
<file path=[Content_Types].xml><?xml version="1.0" encoding="utf-8"?>
<Types xmlns="http://schemas.openxmlformats.org/package/2006/content-types">
  <Default Extension="png" ContentType="image/png"/>
  <Default Extension="svg" ContentType="image/svg+xml"/>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24"/>
  </p:notesMasterIdLst>
  <p:sldIdLst>
    <p:sldId id="256" r:id="rId4"/>
    <p:sldId id="257" r:id="rId5"/>
    <p:sldId id="258" r:id="rId6"/>
    <p:sldId id="259" r:id="rId7"/>
    <p:sldId id="260" r:id="rId8"/>
    <p:sldId id="267" r:id="rId9"/>
    <p:sldId id="268" r:id="rId10"/>
    <p:sldId id="269" r:id="rId11"/>
    <p:sldId id="270" r:id="rId12"/>
    <p:sldId id="272" r:id="rId13"/>
    <p:sldId id="271" r:id="rId14"/>
    <p:sldId id="261" r:id="rId15"/>
    <p:sldId id="284" r:id="rId16"/>
    <p:sldId id="285" r:id="rId17"/>
    <p:sldId id="286" r:id="rId18"/>
    <p:sldId id="289" r:id="rId19"/>
    <p:sldId id="287" r:id="rId20"/>
    <p:sldId id="290" r:id="rId21"/>
    <p:sldId id="266" r:id="rId22"/>
    <p:sldId id="291" r:id="rId2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628"/>
  </p:normalViewPr>
  <p:slideViewPr>
    <p:cSldViewPr snapToGrid="0">
      <p:cViewPr varScale="1">
        <p:scale>
          <a:sx n="82" d="100"/>
          <a:sy n="82" d="100"/>
        </p:scale>
        <p:origin x="8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799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6564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8783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0036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5012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2547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các</a:t>
            </a:r>
            <a:r>
              <a:rPr lang="en-US" dirty="0"/>
              <a:t> </a:t>
            </a:r>
            <a:r>
              <a:rPr lang="en-US" dirty="0" err="1"/>
              <a:t>khung</a:t>
            </a:r>
            <a:r>
              <a:rPr lang="en-US" dirty="0"/>
              <a:t> </a:t>
            </a:r>
            <a:r>
              <a:rPr lang="en-US" dirty="0" err="1"/>
              <a:t>đáp</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912813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click </a:t>
            </a:r>
            <a:r>
              <a:rPr lang="en-US" dirty="0" err="1"/>
              <a:t>vào</a:t>
            </a:r>
            <a:r>
              <a:rPr lang="en-US" dirty="0"/>
              <a:t> </a:t>
            </a:r>
            <a:r>
              <a:rPr lang="en-US" dirty="0" err="1"/>
              <a:t>các</a:t>
            </a:r>
            <a:r>
              <a:rPr lang="en-US" dirty="0"/>
              <a:t> </a:t>
            </a:r>
            <a:r>
              <a:rPr lang="en-US" dirty="0" err="1"/>
              <a:t>khung</a:t>
            </a:r>
            <a:r>
              <a:rPr lang="en-US" dirty="0"/>
              <a:t> </a:t>
            </a:r>
            <a:r>
              <a:rPr lang="en-US" dirty="0" err="1"/>
              <a:t>đáp</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82140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click </a:t>
            </a:r>
            <a:r>
              <a:rPr lang="en-US" dirty="0" err="1"/>
              <a:t>vào</a:t>
            </a:r>
            <a:r>
              <a:rPr lang="en-US" dirty="0"/>
              <a:t> </a:t>
            </a:r>
            <a:r>
              <a:rPr lang="en-US" dirty="0" err="1"/>
              <a:t>các</a:t>
            </a:r>
            <a:r>
              <a:rPr lang="en-US" dirty="0"/>
              <a:t> </a:t>
            </a:r>
            <a:r>
              <a:rPr lang="en-US" dirty="0" err="1"/>
              <a:t>khung</a:t>
            </a:r>
            <a:r>
              <a:rPr lang="en-US" dirty="0"/>
              <a:t> </a:t>
            </a:r>
            <a:r>
              <a:rPr lang="en-US" dirty="0" err="1"/>
              <a:t>đáp</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912813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click </a:t>
            </a:r>
            <a:r>
              <a:rPr lang="en-US" dirty="0" err="1"/>
              <a:t>vào</a:t>
            </a:r>
            <a:r>
              <a:rPr lang="en-US" dirty="0"/>
              <a:t> </a:t>
            </a:r>
            <a:r>
              <a:rPr lang="en-US" dirty="0" err="1"/>
              <a:t>các</a:t>
            </a:r>
            <a:r>
              <a:rPr lang="en-US" dirty="0"/>
              <a:t> </a:t>
            </a:r>
            <a:r>
              <a:rPr lang="en-US" dirty="0" err="1"/>
              <a:t>khung</a:t>
            </a:r>
            <a:r>
              <a:rPr lang="en-US" dirty="0"/>
              <a:t> </a:t>
            </a:r>
            <a:r>
              <a:rPr lang="en-US" dirty="0" err="1"/>
              <a:t>đáp</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366555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923455E-3500-4D7D-8126-86E987962AA1}" type="datetimeFigureOut">
              <a:rPr lang="en-US">
                <a:solidFill>
                  <a:prstClr val="black">
                    <a:tint val="75000"/>
                  </a:prstClr>
                </a:solidFill>
              </a:rPr>
              <a:pPr/>
              <a:t>8/16/2023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5416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23455E-3500-4D7D-8126-86E987962AA1}" type="datetimeFigureOut">
              <a:rPr lang="en-US">
                <a:solidFill>
                  <a:prstClr val="black">
                    <a:tint val="75000"/>
                  </a:prstClr>
                </a:solidFill>
              </a:rPr>
              <a:pPr/>
              <a:t>8/16/2023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69009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3455E-3500-4D7D-8126-86E987962AA1}" type="datetimeFigureOut">
              <a:rPr lang="en-US">
                <a:solidFill>
                  <a:prstClr val="black">
                    <a:tint val="75000"/>
                  </a:prstClr>
                </a:solidFill>
              </a:rPr>
              <a:pPr/>
              <a:t>8/16/2023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0784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923455E-3500-4D7D-8126-86E987962AA1}" type="datetimeFigureOut">
              <a:rPr lang="en-US">
                <a:solidFill>
                  <a:prstClr val="black">
                    <a:tint val="75000"/>
                  </a:prstClr>
                </a:solidFill>
              </a:rPr>
              <a:pPr/>
              <a:t>8/16/2023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5617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923455E-3500-4D7D-8126-86E987962AA1}" type="datetimeFigureOut">
              <a:rPr lang="en-US">
                <a:solidFill>
                  <a:prstClr val="black">
                    <a:tint val="75000"/>
                  </a:prstClr>
                </a:solidFill>
              </a:rPr>
              <a:pPr/>
              <a:t>8/16/2023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0108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923455E-3500-4D7D-8126-86E987962AA1}" type="datetimeFigureOut">
              <a:rPr lang="en-US">
                <a:solidFill>
                  <a:prstClr val="black">
                    <a:tint val="75000"/>
                  </a:prstClr>
                </a:solidFill>
              </a:rPr>
              <a:pPr/>
              <a:t>8/16/2023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15296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23455E-3500-4D7D-8126-86E987962AA1}" type="datetimeFigureOut">
              <a:rPr lang="en-US">
                <a:solidFill>
                  <a:prstClr val="black">
                    <a:tint val="75000"/>
                  </a:prstClr>
                </a:solidFill>
              </a:rPr>
              <a:pPr/>
              <a:t>8/16/2023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7909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23455E-3500-4D7D-8126-86E987962AA1}" type="datetimeFigureOut">
              <a:rPr lang="en-US">
                <a:solidFill>
                  <a:prstClr val="black">
                    <a:tint val="75000"/>
                  </a:prstClr>
                </a:solidFill>
              </a:rPr>
              <a:pPr/>
              <a:t>8/16/2023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1162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23455E-3500-4D7D-8126-86E987962AA1}" type="datetimeFigureOut">
              <a:rPr lang="en-US">
                <a:solidFill>
                  <a:prstClr val="black">
                    <a:tint val="75000"/>
                  </a:prstClr>
                </a:solidFill>
              </a:rPr>
              <a:pPr/>
              <a:t>8/16/2023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17221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23455E-3500-4D7D-8126-86E987962AA1}" type="datetimeFigureOut">
              <a:rPr lang="en-US">
                <a:solidFill>
                  <a:prstClr val="black">
                    <a:tint val="75000"/>
                  </a:prstClr>
                </a:solidFill>
              </a:rPr>
              <a:pPr/>
              <a:t>8/16/2023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63560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23455E-3500-4D7D-8126-86E987962AA1}" type="datetimeFigureOut">
              <a:rPr lang="en-US">
                <a:solidFill>
                  <a:prstClr val="black">
                    <a:tint val="75000"/>
                  </a:prstClr>
                </a:solidFill>
              </a:rPr>
              <a:pPr/>
              <a:t>8/16/2023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03008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880399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136413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47284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084637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42960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201413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71088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810863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822475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965339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69770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857C15AA-DB94-435B-B32D-AB768B49A69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10A535B4-B419-4322-92C4-E56D9963F42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3455E-3500-4D7D-8126-86E987962AA1}" type="datetimeFigureOut">
              <a:rPr lang="en-US">
                <a:solidFill>
                  <a:prstClr val="black">
                    <a:tint val="75000"/>
                  </a:prstClr>
                </a:solidFill>
              </a:rPr>
              <a:pPr/>
              <a:t>8/16/2023</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BBAFDC-099D-49D8-B069-B2ED966DA100}"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99050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21F895D7-8CE6-4444-91F1-ECC228EBB547}"/>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112397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hyperlink" Target="https://hoc10.vn/doc-sach/tu-nhien-va-xa-hoi-2/1/16/92/"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1.jpg"/><Relationship Id="rId7" Type="http://schemas.openxmlformats.org/officeDocument/2006/relationships/image" Target="../media/image17.sv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23.gif"/><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gif"/></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32.sv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23.gif"/><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12.xml"/><Relationship Id="rId7" Type="http://schemas.microsoft.com/office/2007/relationships/hdphoto" Target="../media/hdphoto2.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5.png"/><Relationship Id="rId5" Type="http://schemas.openxmlformats.org/officeDocument/2006/relationships/slide" Target="slide14.xml"/><Relationship Id="rId4" Type="http://schemas.openxmlformats.org/officeDocument/2006/relationships/image" Target="../media/image34.jpg"/><Relationship Id="rId9" Type="http://schemas.openxmlformats.org/officeDocument/2006/relationships/image" Target="../media/image37.jpe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2.png"/><Relationship Id="rId3" Type="http://schemas.microsoft.com/office/2007/relationships/media" Target="../media/media3.mp3"/><Relationship Id="rId7" Type="http://schemas.openxmlformats.org/officeDocument/2006/relationships/image" Target="../media/image38.jpg"/><Relationship Id="rId12" Type="http://schemas.microsoft.com/office/2007/relationships/hdphoto" Target="../media/hdphoto4.wdp"/><Relationship Id="rId17" Type="http://schemas.openxmlformats.org/officeDocument/2006/relationships/image" Target="../media/image37.jpeg"/><Relationship Id="rId2" Type="http://schemas.openxmlformats.org/officeDocument/2006/relationships/audio" Target="../media/media2.mp3"/><Relationship Id="rId16" Type="http://schemas.microsoft.com/office/2007/relationships/hdphoto" Target="../media/hdphoto2.wdp"/><Relationship Id="rId1" Type="http://schemas.microsoft.com/office/2007/relationships/media" Target="../media/media2.mp3"/><Relationship Id="rId6" Type="http://schemas.openxmlformats.org/officeDocument/2006/relationships/notesSlide" Target="../notesSlides/notesSlide13.xml"/><Relationship Id="rId11" Type="http://schemas.openxmlformats.org/officeDocument/2006/relationships/image" Target="../media/image41.png"/><Relationship Id="rId5" Type="http://schemas.openxmlformats.org/officeDocument/2006/relationships/slideLayout" Target="../slideLayouts/slideLayout18.xml"/><Relationship Id="rId1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audio" Target="../media/media3.mp3"/><Relationship Id="rId9" Type="http://schemas.microsoft.com/office/2007/relationships/hdphoto" Target="../media/hdphoto3.wdp"/><Relationship Id="rId14" Type="http://schemas.openxmlformats.org/officeDocument/2006/relationships/slide" Target="slide15.xml"/></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2.png"/><Relationship Id="rId3" Type="http://schemas.microsoft.com/office/2007/relationships/media" Target="../media/media3.mp3"/><Relationship Id="rId7" Type="http://schemas.openxmlformats.org/officeDocument/2006/relationships/image" Target="../media/image43.jpg"/><Relationship Id="rId12" Type="http://schemas.microsoft.com/office/2007/relationships/hdphoto" Target="../media/hdphoto4.wdp"/><Relationship Id="rId17" Type="http://schemas.openxmlformats.org/officeDocument/2006/relationships/image" Target="../media/image37.jpeg"/><Relationship Id="rId2" Type="http://schemas.openxmlformats.org/officeDocument/2006/relationships/audio" Target="../media/media2.mp3"/><Relationship Id="rId16" Type="http://schemas.microsoft.com/office/2007/relationships/hdphoto" Target="../media/hdphoto2.wdp"/><Relationship Id="rId1" Type="http://schemas.microsoft.com/office/2007/relationships/media" Target="../media/media2.mp3"/><Relationship Id="rId6" Type="http://schemas.openxmlformats.org/officeDocument/2006/relationships/notesSlide" Target="../notesSlides/notesSlide14.xml"/><Relationship Id="rId11" Type="http://schemas.openxmlformats.org/officeDocument/2006/relationships/image" Target="../media/image41.png"/><Relationship Id="rId5" Type="http://schemas.openxmlformats.org/officeDocument/2006/relationships/slideLayout" Target="../slideLayouts/slideLayout18.xml"/><Relationship Id="rId1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audio" Target="../media/media3.mp3"/><Relationship Id="rId9" Type="http://schemas.microsoft.com/office/2007/relationships/hdphoto" Target="../media/hdphoto3.wdp"/><Relationship Id="rId14" Type="http://schemas.openxmlformats.org/officeDocument/2006/relationships/slide" Target="slide16.xml"/></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2.png"/><Relationship Id="rId3" Type="http://schemas.microsoft.com/office/2007/relationships/media" Target="../media/media3.mp3"/><Relationship Id="rId7" Type="http://schemas.openxmlformats.org/officeDocument/2006/relationships/image" Target="../media/image38.jpg"/><Relationship Id="rId12" Type="http://schemas.microsoft.com/office/2007/relationships/hdphoto" Target="../media/hdphoto4.wdp"/><Relationship Id="rId17" Type="http://schemas.openxmlformats.org/officeDocument/2006/relationships/image" Target="../media/image37.jpeg"/><Relationship Id="rId2" Type="http://schemas.openxmlformats.org/officeDocument/2006/relationships/audio" Target="../media/media2.mp3"/><Relationship Id="rId16" Type="http://schemas.microsoft.com/office/2007/relationships/hdphoto" Target="../media/hdphoto2.wdp"/><Relationship Id="rId1" Type="http://schemas.microsoft.com/office/2007/relationships/media" Target="../media/media2.mp3"/><Relationship Id="rId6" Type="http://schemas.openxmlformats.org/officeDocument/2006/relationships/notesSlide" Target="../notesSlides/notesSlide15.xml"/><Relationship Id="rId11" Type="http://schemas.openxmlformats.org/officeDocument/2006/relationships/image" Target="../media/image41.png"/><Relationship Id="rId5" Type="http://schemas.openxmlformats.org/officeDocument/2006/relationships/slideLayout" Target="../slideLayouts/slideLayout18.xml"/><Relationship Id="rId1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audio" Target="../media/media3.mp3"/><Relationship Id="rId9" Type="http://schemas.microsoft.com/office/2007/relationships/hdphoto" Target="../media/hdphoto3.wdp"/><Relationship Id="rId14" Type="http://schemas.openxmlformats.org/officeDocument/2006/relationships/slide" Target="slide17.xml"/></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2.png"/><Relationship Id="rId3" Type="http://schemas.microsoft.com/office/2007/relationships/media" Target="../media/media3.mp3"/><Relationship Id="rId7" Type="http://schemas.openxmlformats.org/officeDocument/2006/relationships/image" Target="../media/image44.jpg"/><Relationship Id="rId12" Type="http://schemas.microsoft.com/office/2007/relationships/hdphoto" Target="../media/hdphoto4.wdp"/><Relationship Id="rId17" Type="http://schemas.openxmlformats.org/officeDocument/2006/relationships/image" Target="../media/image37.jpeg"/><Relationship Id="rId2" Type="http://schemas.openxmlformats.org/officeDocument/2006/relationships/audio" Target="../media/media2.mp3"/><Relationship Id="rId16" Type="http://schemas.microsoft.com/office/2007/relationships/hdphoto" Target="../media/hdphoto2.wdp"/><Relationship Id="rId1" Type="http://schemas.microsoft.com/office/2007/relationships/media" Target="../media/media2.mp3"/><Relationship Id="rId6" Type="http://schemas.openxmlformats.org/officeDocument/2006/relationships/notesSlide" Target="../notesSlides/notesSlide16.xml"/><Relationship Id="rId11" Type="http://schemas.openxmlformats.org/officeDocument/2006/relationships/image" Target="../media/image41.png"/><Relationship Id="rId5" Type="http://schemas.openxmlformats.org/officeDocument/2006/relationships/slideLayout" Target="../slideLayouts/slideLayout18.xml"/><Relationship Id="rId1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audio" Target="../media/media3.mp3"/><Relationship Id="rId9" Type="http://schemas.microsoft.com/office/2007/relationships/hdphoto" Target="../media/hdphoto3.wdp"/><Relationship Id="rId14" Type="http://schemas.openxmlformats.org/officeDocument/2006/relationships/slide" Target="slide18.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3.xml"/><Relationship Id="rId6" Type="http://schemas.microsoft.com/office/2007/relationships/hdphoto" Target="../media/hdphoto5.wdp"/><Relationship Id="rId5" Type="http://schemas.openxmlformats.org/officeDocument/2006/relationships/image" Target="../media/image49.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641063" y="583913"/>
            <a:ext cx="10909874"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4900" b="1" i="0" u="none" strike="noStrike" cap="none" dirty="0" err="1">
                <a:solidFill>
                  <a:srgbClr val="002060"/>
                </a:solidFill>
                <a:latin typeface="UTM Avo" panose="02040603050506020204" pitchFamily="18" charset="0"/>
                <a:sym typeface="Arial"/>
              </a:rPr>
              <a:t>Chủ</a:t>
            </a:r>
            <a:r>
              <a:rPr lang="en-US" sz="4900" b="1" i="0" u="none" strike="noStrike" cap="none" dirty="0">
                <a:solidFill>
                  <a:srgbClr val="002060"/>
                </a:solidFill>
                <a:latin typeface="UTM Avo" panose="02040603050506020204" pitchFamily="18" charset="0"/>
                <a:sym typeface="Arial"/>
              </a:rPr>
              <a:t> </a:t>
            </a:r>
            <a:r>
              <a:rPr lang="en-US" sz="4900" b="1" i="0" u="none" strike="noStrike" cap="none" dirty="0" err="1">
                <a:solidFill>
                  <a:srgbClr val="002060"/>
                </a:solidFill>
                <a:latin typeface="UTM Avo" panose="02040603050506020204" pitchFamily="18" charset="0"/>
                <a:sym typeface="Arial"/>
              </a:rPr>
              <a:t>đề</a:t>
            </a:r>
            <a:r>
              <a:rPr lang="en-US" sz="4900" b="1" i="0" u="none" strike="noStrike" cap="none" dirty="0">
                <a:solidFill>
                  <a:srgbClr val="002060"/>
                </a:solidFill>
                <a:latin typeface="UTM Avo" panose="02040603050506020204" pitchFamily="18" charset="0"/>
                <a:sym typeface="Arial"/>
              </a:rPr>
              <a:t> 5: Con </a:t>
            </a:r>
            <a:r>
              <a:rPr lang="en-US" sz="4900" b="1" i="0" u="none" strike="noStrike" cap="none" dirty="0" err="1">
                <a:solidFill>
                  <a:srgbClr val="002060"/>
                </a:solidFill>
                <a:latin typeface="UTM Avo" panose="02040603050506020204" pitchFamily="18" charset="0"/>
                <a:sym typeface="Arial"/>
              </a:rPr>
              <a:t>người</a:t>
            </a:r>
            <a:r>
              <a:rPr lang="en-US" sz="4900" b="1" i="0" u="none" strike="noStrike" cap="none" dirty="0">
                <a:solidFill>
                  <a:srgbClr val="002060"/>
                </a:solidFill>
                <a:latin typeface="UTM Avo" panose="02040603050506020204" pitchFamily="18" charset="0"/>
                <a:sym typeface="Arial"/>
              </a:rPr>
              <a:t> </a:t>
            </a:r>
            <a:r>
              <a:rPr lang="en-US" sz="4900" b="1" i="0" u="none" strike="noStrike" cap="none" dirty="0" err="1">
                <a:solidFill>
                  <a:srgbClr val="002060"/>
                </a:solidFill>
                <a:latin typeface="UTM Avo" panose="02040603050506020204" pitchFamily="18" charset="0"/>
                <a:sym typeface="Arial"/>
              </a:rPr>
              <a:t>v</a:t>
            </a:r>
            <a:r>
              <a:rPr lang="en-US" sz="4900" b="1" dirty="0" err="1">
                <a:solidFill>
                  <a:srgbClr val="002060"/>
                </a:solidFill>
                <a:latin typeface="UTM Avo" panose="02040603050506020204" pitchFamily="18" charset="0"/>
              </a:rPr>
              <a:t>à</a:t>
            </a:r>
            <a:r>
              <a:rPr lang="en-US" sz="4900" b="1" dirty="0">
                <a:solidFill>
                  <a:srgbClr val="002060"/>
                </a:solidFill>
                <a:latin typeface="UTM Avo" panose="02040603050506020204" pitchFamily="18" charset="0"/>
              </a:rPr>
              <a:t> </a:t>
            </a:r>
            <a:r>
              <a:rPr lang="en-US" sz="4900" b="1" dirty="0" err="1">
                <a:solidFill>
                  <a:srgbClr val="002060"/>
                </a:solidFill>
                <a:latin typeface="UTM Avo" panose="02040603050506020204" pitchFamily="18" charset="0"/>
              </a:rPr>
              <a:t>sức</a:t>
            </a:r>
            <a:r>
              <a:rPr lang="en-US" sz="4900" b="1" dirty="0">
                <a:solidFill>
                  <a:srgbClr val="002060"/>
                </a:solidFill>
                <a:latin typeface="UTM Avo" panose="02040603050506020204" pitchFamily="18" charset="0"/>
              </a:rPr>
              <a:t> </a:t>
            </a:r>
            <a:r>
              <a:rPr lang="en-US" sz="4900" b="1" dirty="0" err="1">
                <a:solidFill>
                  <a:srgbClr val="002060"/>
                </a:solidFill>
                <a:latin typeface="UTM Avo" panose="02040603050506020204" pitchFamily="18" charset="0"/>
              </a:rPr>
              <a:t>khỏe</a:t>
            </a:r>
            <a:endParaRPr sz="4900" b="1" i="0" u="none" strike="noStrike" cap="none" dirty="0">
              <a:solidFill>
                <a:srgbClr val="002060"/>
              </a:solidFill>
              <a:latin typeface="UTM Avo" panose="02040603050506020204" pitchFamily="18" charset="0"/>
              <a:sym typeface="Arial"/>
            </a:endParaRPr>
          </a:p>
        </p:txBody>
      </p:sp>
      <p:sp>
        <p:nvSpPr>
          <p:cNvPr id="85" name="Google Shape;85;p1"/>
          <p:cNvSpPr txBox="1"/>
          <p:nvPr/>
        </p:nvSpPr>
        <p:spPr>
          <a:xfrm>
            <a:off x="1524000" y="2998640"/>
            <a:ext cx="9144000" cy="1655762"/>
          </a:xfrm>
          <a:prstGeom prst="rect">
            <a:avLst/>
          </a:prstGeom>
          <a:noFill/>
          <a:ln>
            <a:noFill/>
          </a:ln>
        </p:spPr>
        <p:txBody>
          <a:bodyPr spcFirstLastPara="1" wrap="square" lIns="91425" tIns="45700" rIns="91425" bIns="45700" anchor="t" anchorCtr="0">
            <a:noAutofit/>
          </a:bodyPr>
          <a:lstStyle/>
          <a:p>
            <a:pPr marL="0" marR="0" lvl="0" indent="0" algn="ctr" rtl="0">
              <a:lnSpc>
                <a:spcPct val="120000"/>
              </a:lnSpc>
              <a:spcBef>
                <a:spcPts val="0"/>
              </a:spcBef>
              <a:spcAft>
                <a:spcPts val="0"/>
              </a:spcAft>
              <a:buClr>
                <a:srgbClr val="FF0000"/>
              </a:buClr>
              <a:buSzPct val="100000"/>
              <a:buFont typeface="Arial"/>
              <a:buNone/>
            </a:pPr>
            <a:r>
              <a:rPr lang="en-US" sz="5400" b="1" i="0" u="none" strike="noStrike" cap="none" err="1">
                <a:solidFill>
                  <a:srgbClr val="FF0000"/>
                </a:solidFill>
                <a:latin typeface="UTM Avo" panose="02040603050506020204" pitchFamily="18" charset="0"/>
                <a:sym typeface="Arial"/>
              </a:rPr>
              <a:t>Bài</a:t>
            </a:r>
            <a:r>
              <a:rPr lang="en-US" sz="5400" b="1" i="0" u="none" strike="noStrike" cap="none">
                <a:solidFill>
                  <a:srgbClr val="FF0000"/>
                </a:solidFill>
                <a:latin typeface="UTM Avo" panose="02040603050506020204" pitchFamily="18" charset="0"/>
                <a:sym typeface="Arial"/>
              </a:rPr>
              <a:t> 16: Cơ </a:t>
            </a:r>
            <a:r>
              <a:rPr lang="en-US" sz="5400" b="1" i="0" u="none" strike="noStrike" cap="none" dirty="0" err="1">
                <a:solidFill>
                  <a:srgbClr val="FF0000"/>
                </a:solidFill>
                <a:latin typeface="UTM Avo" panose="02040603050506020204" pitchFamily="18" charset="0"/>
                <a:sym typeface="Arial"/>
              </a:rPr>
              <a:t>quan</a:t>
            </a:r>
            <a:r>
              <a:rPr lang="en-US" sz="5400" b="1" i="0" u="none" strike="noStrike" cap="none" dirty="0">
                <a:solidFill>
                  <a:srgbClr val="FF0000"/>
                </a:solidFill>
                <a:latin typeface="UTM Avo" panose="02040603050506020204" pitchFamily="18" charset="0"/>
                <a:sym typeface="Arial"/>
              </a:rPr>
              <a:t> </a:t>
            </a:r>
            <a:r>
              <a:rPr lang="en-US" sz="5400" b="1" i="0" u="none" strike="noStrike" cap="none" dirty="0" err="1">
                <a:solidFill>
                  <a:srgbClr val="FF0000"/>
                </a:solidFill>
                <a:latin typeface="UTM Avo" panose="02040603050506020204" pitchFamily="18" charset="0"/>
                <a:sym typeface="Arial"/>
              </a:rPr>
              <a:t>hô</a:t>
            </a:r>
            <a:r>
              <a:rPr lang="en-US" sz="5400" b="1" i="0" u="none" strike="noStrike" cap="none" dirty="0">
                <a:solidFill>
                  <a:srgbClr val="FF0000"/>
                </a:solidFill>
                <a:latin typeface="UTM Avo" panose="02040603050506020204" pitchFamily="18" charset="0"/>
                <a:sym typeface="Arial"/>
              </a:rPr>
              <a:t> </a:t>
            </a:r>
            <a:r>
              <a:rPr lang="en-US" sz="5400" b="1" i="0" u="none" strike="noStrike" cap="none" err="1">
                <a:solidFill>
                  <a:srgbClr val="FF0000"/>
                </a:solidFill>
                <a:latin typeface="UTM Avo" panose="02040603050506020204" pitchFamily="18" charset="0"/>
                <a:sym typeface="Arial"/>
              </a:rPr>
              <a:t>hấp</a:t>
            </a:r>
            <a:r>
              <a:rPr lang="en-US" sz="5400" b="1">
                <a:solidFill>
                  <a:srgbClr val="FF0000"/>
                </a:solidFill>
                <a:latin typeface="UTM Avo" panose="02040603050506020204" pitchFamily="18" charset="0"/>
              </a:rPr>
              <a:t> </a:t>
            </a:r>
          </a:p>
          <a:p>
            <a:pPr marL="0" marR="0" lvl="0" indent="0" algn="ctr" rtl="0">
              <a:lnSpc>
                <a:spcPct val="120000"/>
              </a:lnSpc>
              <a:spcBef>
                <a:spcPts val="1000"/>
              </a:spcBef>
              <a:spcAft>
                <a:spcPts val="0"/>
              </a:spcAft>
              <a:buClr>
                <a:srgbClr val="FF0000"/>
              </a:buClr>
              <a:buSzPct val="100000"/>
              <a:buFont typeface="Arial"/>
              <a:buNone/>
            </a:pPr>
            <a:r>
              <a:rPr lang="en-US" sz="5400" b="1">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Tiết</a:t>
            </a:r>
            <a:r>
              <a:rPr lang="en-US" sz="5400" b="1" dirty="0">
                <a:solidFill>
                  <a:srgbClr val="FF0000"/>
                </a:solidFill>
                <a:latin typeface="UTM Avo" panose="02040603050506020204" pitchFamily="18" charset="0"/>
              </a:rPr>
              <a:t> 1)</a:t>
            </a:r>
            <a:endParaRPr sz="5400" b="1" i="0" u="none" strike="noStrike" cap="none" dirty="0">
              <a:solidFill>
                <a:srgbClr val="FF0000"/>
              </a:solidFill>
              <a:latin typeface="UTM Avo" panose="02040603050506020204" pitchFamily="18" charset="0"/>
              <a:sym typeface="Arial"/>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effectLst>
                  <a:outerShdw blurRad="38100" dist="38100" dir="2700000" algn="tl">
                    <a:srgbClr val="000000">
                      <a:alpha val="43137"/>
                    </a:srgbClr>
                  </a:outerShdw>
                </a:effectLst>
                <a:latin typeface="UTM Avo" panose="02040603050506020204" pitchFamily="18" charset="0"/>
                <a:sym typeface="Arial"/>
              </a:rPr>
              <a:t>TNXH 2</a:t>
            </a:r>
            <a:endParaRPr sz="3600" b="0" i="0" u="none" strike="noStrike" cap="none" dirty="0">
              <a:solidFill>
                <a:schemeClr val="lt1"/>
              </a:solidFill>
              <a:effectLst>
                <a:outerShdw blurRad="38100" dist="38100" dir="2700000" algn="tl">
                  <a:srgbClr val="000000">
                    <a:alpha val="43137"/>
                  </a:srgbClr>
                </a:outerShdw>
              </a:effectLst>
              <a:latin typeface="UTM Avo" panose="02040603050506020204" pitchFamily="18" charset="0"/>
              <a:sym typeface="Arial"/>
            </a:endParaRPr>
          </a:p>
        </p:txBody>
      </p:sp>
      <p:grpSp>
        <p:nvGrpSpPr>
          <p:cNvPr id="4" name="Group 3">
            <a:extLst>
              <a:ext uri="{FF2B5EF4-FFF2-40B4-BE49-F238E27FC236}">
                <a16:creationId xmlns:a16="http://schemas.microsoft.com/office/drawing/2014/main" id="{C92EB6C1-2365-E41F-4DC9-A6277956117C}"/>
              </a:ext>
            </a:extLst>
          </p:cNvPr>
          <p:cNvGrpSpPr/>
          <p:nvPr/>
        </p:nvGrpSpPr>
        <p:grpSpPr>
          <a:xfrm>
            <a:off x="4999511" y="5198295"/>
            <a:ext cx="2736543" cy="1563624"/>
            <a:chOff x="309542" y="967667"/>
            <a:chExt cx="2878585" cy="1558939"/>
          </a:xfrm>
        </p:grpSpPr>
        <p:pic>
          <p:nvPicPr>
            <p:cNvPr id="5" name="Picture 4">
              <a:hlinkClick r:id="rId4"/>
              <a:extLst>
                <a:ext uri="{FF2B5EF4-FFF2-40B4-BE49-F238E27FC236}">
                  <a16:creationId xmlns:a16="http://schemas.microsoft.com/office/drawing/2014/main" id="{24D136E0-3AE5-E2AF-FA4B-8D7001AADB4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6" name="TextBox 5">
              <a:extLst>
                <a:ext uri="{FF2B5EF4-FFF2-40B4-BE49-F238E27FC236}">
                  <a16:creationId xmlns:a16="http://schemas.microsoft.com/office/drawing/2014/main" id="{5D1635C6-F0E5-0150-1246-A75559F6996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
        <p:cNvGrpSpPr/>
        <p:nvPr/>
      </p:nvGrpSpPr>
      <p:grpSpPr>
        <a:xfrm>
          <a:off x="0" y="0"/>
          <a:ext cx="0" cy="0"/>
          <a:chOff x="0" y="0"/>
          <a:chExt cx="0" cy="0"/>
        </a:xfrm>
      </p:grpSpPr>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4"/>
        <p:cNvGrpSpPr/>
        <p:nvPr/>
      </p:nvGrpSpPr>
      <p:grpSpPr>
        <a:xfrm>
          <a:off x="0" y="0"/>
          <a:ext cx="0" cy="0"/>
          <a:chOff x="0" y="0"/>
          <a:chExt cx="0" cy="0"/>
        </a:xfrm>
      </p:grpSpPr>
      <p:sp>
        <p:nvSpPr>
          <p:cNvPr id="3" name="TextBox 2">
            <a:extLst>
              <a:ext uri="{FF2B5EF4-FFF2-40B4-BE49-F238E27FC236}">
                <a16:creationId xmlns:a16="http://schemas.microsoft.com/office/drawing/2014/main" id="{4F9A38D5-D035-C645-BDA4-37AF463E7C7C}"/>
              </a:ext>
            </a:extLst>
          </p:cNvPr>
          <p:cNvSpPr txBox="1"/>
          <p:nvPr/>
        </p:nvSpPr>
        <p:spPr>
          <a:xfrm>
            <a:off x="1091595" y="1755865"/>
            <a:ext cx="9136926" cy="320922"/>
          </a:xfrm>
          <a:prstGeom prst="rect">
            <a:avLst/>
          </a:prstGeom>
          <a:noFill/>
        </p:spPr>
        <p:txBody>
          <a:bodyPr wrap="square">
            <a:spAutoFit/>
          </a:bodyPr>
          <a:lstStyle/>
          <a:p>
            <a:pPr marL="0" marR="0">
              <a:lnSpc>
                <a:spcPts val="1700"/>
              </a:lnSpc>
              <a:spcBef>
                <a:spcPts val="700"/>
              </a:spcBef>
              <a:spcAft>
                <a:spcPts val="700"/>
              </a:spcAft>
              <a:tabLst>
                <a:tab pos="3160395" algn="ctr"/>
                <a:tab pos="5740400" algn="l"/>
              </a:tabLst>
            </a:pPr>
            <a:r>
              <a:rPr lang="nl-NL" sz="2600" dirty="0">
                <a:solidFill>
                  <a:schemeClr val="accent4">
                    <a:lumMod val="50000"/>
                  </a:schemeClr>
                </a:solidFill>
                <a:effectLst/>
                <a:latin typeface="UTM Avo" panose="02040603050506020204" pitchFamily="18" charset="0"/>
                <a:ea typeface="Calibri" panose="020F0502020204030204" pitchFamily="34" charset="0"/>
                <a:cs typeface="Times New Roman" panose="02020603050405020304" pitchFamily="18" charset="0"/>
              </a:rPr>
              <a:t>Cả lớp tập động tác vươn thở trong bài thể dục</a:t>
            </a:r>
            <a:endParaRPr lang="en-US" sz="2600" dirty="0">
              <a:solidFill>
                <a:schemeClr val="accent4">
                  <a:lumMod val="50000"/>
                </a:schemeClr>
              </a:solidFill>
              <a:effectLst/>
              <a:latin typeface="UTM Avo" panose="020406030505060202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8F03955-28DA-4621-BA36-DAEB206C397D}"/>
              </a:ext>
            </a:extLst>
          </p:cNvPr>
          <p:cNvSpPr txBox="1"/>
          <p:nvPr/>
        </p:nvSpPr>
        <p:spPr>
          <a:xfrm>
            <a:off x="1336046" y="2644606"/>
            <a:ext cx="4472763" cy="3608360"/>
          </a:xfrm>
          <a:prstGeom prst="rect">
            <a:avLst/>
          </a:prstGeom>
          <a:noFill/>
        </p:spPr>
        <p:txBody>
          <a:bodyPr wrap="square">
            <a:spAutoFit/>
          </a:bodyPr>
          <a:lstStyle/>
          <a:p>
            <a:pPr marL="342900" marR="0" indent="-342900">
              <a:lnSpc>
                <a:spcPct val="150000"/>
              </a:lnSpc>
              <a:spcBef>
                <a:spcPts val="700"/>
              </a:spcBef>
              <a:spcAft>
                <a:spcPts val="700"/>
              </a:spcAft>
              <a:buFont typeface="Courier New" panose="02070309020205020404" pitchFamily="49" charset="0"/>
              <a:buChar char="o"/>
              <a:tabLst>
                <a:tab pos="3160395" algn="ctr"/>
                <a:tab pos="5740400" algn="l"/>
              </a:tabLst>
            </a:pPr>
            <a:r>
              <a:rPr lang="nl-NL" sz="2600" i="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Thở là cần thiết cho cuộc sống. Hoạt động thở của con người được thực hiện ngay từ khi mới được sinh ra và chỉ ngừng lại khi đã chết. </a:t>
            </a:r>
            <a:endParaRPr lang="en-US" sz="2600"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46FD52C3-CA02-76B7-61EB-FC93F422921A}"/>
              </a:ext>
            </a:extLst>
          </p:cNvPr>
          <p:cNvSpPr/>
          <p:nvPr/>
        </p:nvSpPr>
        <p:spPr>
          <a:xfrm>
            <a:off x="1297282" y="2237622"/>
            <a:ext cx="4798718" cy="4422328"/>
          </a:xfrm>
          <a:prstGeom prst="roundRect">
            <a:avLst/>
          </a:prstGeom>
          <a:noFill/>
          <a:ln w="127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pic>
        <p:nvPicPr>
          <p:cNvPr id="9" name="Picture 36">
            <a:extLst>
              <a:ext uri="{FF2B5EF4-FFF2-40B4-BE49-F238E27FC236}">
                <a16:creationId xmlns:a16="http://schemas.microsoft.com/office/drawing/2014/main" id="{89D261E3-00BD-56A4-0E44-AD4434BF464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626120" y="633163"/>
            <a:ext cx="1204801" cy="1604459"/>
          </a:xfrm>
          <a:prstGeom prst="rect">
            <a:avLst/>
          </a:prstGeom>
        </p:spPr>
      </p:pic>
      <p:pic>
        <p:nvPicPr>
          <p:cNvPr id="10" name="Picture 39">
            <a:extLst>
              <a:ext uri="{FF2B5EF4-FFF2-40B4-BE49-F238E27FC236}">
                <a16:creationId xmlns:a16="http://schemas.microsoft.com/office/drawing/2014/main" id="{6208EF09-6D09-8EA2-06EB-83076DEF8B0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3046" y="1435393"/>
            <a:ext cx="928549" cy="1755701"/>
          </a:xfrm>
          <a:prstGeom prst="rect">
            <a:avLst/>
          </a:prstGeom>
        </p:spPr>
      </p:pic>
      <p:pic>
        <p:nvPicPr>
          <p:cNvPr id="12" name="Picture 11">
            <a:extLst>
              <a:ext uri="{FF2B5EF4-FFF2-40B4-BE49-F238E27FC236}">
                <a16:creationId xmlns:a16="http://schemas.microsoft.com/office/drawing/2014/main" id="{0542630F-7EB4-A8EE-090A-B56B3F956C2E}"/>
              </a:ext>
            </a:extLst>
          </p:cNvPr>
          <p:cNvPicPr>
            <a:picLocks noChangeAspect="1"/>
          </p:cNvPicPr>
          <p:nvPr/>
        </p:nvPicPr>
        <p:blipFill>
          <a:blip r:embed="rId8"/>
          <a:stretch>
            <a:fillRect/>
          </a:stretch>
        </p:blipFill>
        <p:spPr>
          <a:xfrm>
            <a:off x="6381750" y="2458153"/>
            <a:ext cx="5810250" cy="417195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
        <p:cNvGrpSpPr/>
        <p:nvPr/>
      </p:nvGrpSpPr>
      <p:grpSpPr>
        <a:xfrm>
          <a:off x="0" y="0"/>
          <a:ext cx="0" cy="0"/>
          <a:chOff x="0" y="0"/>
          <a:chExt cx="0" cy="0"/>
        </a:xfrm>
      </p:grpSpPr>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10" name="TextBox 9">
            <a:extLst>
              <a:ext uri="{FF2B5EF4-FFF2-40B4-BE49-F238E27FC236}">
                <a16:creationId xmlns:a16="http://schemas.microsoft.com/office/drawing/2014/main" id="{1681B632-A32B-3A22-C1CE-617FF829A2B5}"/>
              </a:ext>
            </a:extLst>
          </p:cNvPr>
          <p:cNvSpPr txBox="1"/>
          <p:nvPr/>
        </p:nvSpPr>
        <p:spPr>
          <a:xfrm>
            <a:off x="1155402" y="1582271"/>
            <a:ext cx="9307035" cy="607539"/>
          </a:xfrm>
          <a:prstGeom prst="rect">
            <a:avLst/>
          </a:prstGeom>
          <a:noFill/>
        </p:spPr>
        <p:txBody>
          <a:bodyPr wrap="square">
            <a:spAutoFit/>
          </a:bodyPr>
          <a:lstStyle/>
          <a:p>
            <a:pPr marL="0" marR="0">
              <a:lnSpc>
                <a:spcPct val="150000"/>
              </a:lnSpc>
              <a:spcBef>
                <a:spcPts val="700"/>
              </a:spcBef>
              <a:spcAft>
                <a:spcPts val="700"/>
              </a:spcAft>
              <a:tabLst>
                <a:tab pos="3160395" algn="ctr"/>
                <a:tab pos="5740400" algn="l"/>
              </a:tabLst>
            </a:pPr>
            <a:r>
              <a:rPr lang="nl-NL" sz="2600" b="1" dirty="0">
                <a:solidFill>
                  <a:schemeClr val="accent4">
                    <a:lumMod val="75000"/>
                  </a:schemeClr>
                </a:solidFill>
                <a:effectLst/>
                <a:latin typeface="UTM Avo" panose="02040603050506020204" pitchFamily="18" charset="0"/>
                <a:ea typeface="Calibri" panose="020F0502020204030204" pitchFamily="34" charset="0"/>
                <a:cs typeface="Times New Roman" panose="02020603050405020304" pitchFamily="18" charset="0"/>
              </a:rPr>
              <a:t>1. Xác định các bộ phận chính của cơ quan hô hấp</a:t>
            </a:r>
            <a:endParaRPr lang="en-US" sz="2600" dirty="0">
              <a:solidFill>
                <a:schemeClr val="accent4">
                  <a:lumMod val="75000"/>
                </a:schemeClr>
              </a:solidFill>
              <a:effectLst/>
              <a:latin typeface="UTM Avo" panose="02040603050506020204" pitchFamily="18"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90EF1DA5-1B61-C0A8-EE7A-F958A79019CD}"/>
              </a:ext>
            </a:extLst>
          </p:cNvPr>
          <p:cNvSpPr txBox="1"/>
          <p:nvPr/>
        </p:nvSpPr>
        <p:spPr>
          <a:xfrm>
            <a:off x="1057940" y="2305815"/>
            <a:ext cx="9957390" cy="492443"/>
          </a:xfrm>
          <a:prstGeom prst="rect">
            <a:avLst/>
          </a:prstGeom>
          <a:noFill/>
        </p:spPr>
        <p:txBody>
          <a:bodyPr wrap="square">
            <a:spAutoFit/>
          </a:bodyPr>
          <a:lstStyle/>
          <a:p>
            <a:pPr marL="342900" indent="-342900">
              <a:buFont typeface="Wingdings" panose="05000000000000000000" pitchFamily="2" charset="2"/>
              <a:buChar char="v"/>
            </a:pPr>
            <a:r>
              <a:rPr lang="en-US" sz="2600" b="1" i="0" dirty="0" err="1">
                <a:solidFill>
                  <a:srgbClr val="C00000"/>
                </a:solidFill>
                <a:effectLst/>
                <a:latin typeface="UTM Avo" panose="02040603050506020204" pitchFamily="18" charset="0"/>
              </a:rPr>
              <a:t>Chỉ</a:t>
            </a:r>
            <a:r>
              <a:rPr lang="en-US" sz="2600" b="1" i="0" dirty="0">
                <a:solidFill>
                  <a:srgbClr val="C00000"/>
                </a:solidFill>
                <a:effectLst/>
                <a:latin typeface="UTM Avo" panose="02040603050506020204" pitchFamily="18" charset="0"/>
              </a:rPr>
              <a:t> </a:t>
            </a:r>
            <a:r>
              <a:rPr lang="en-US" sz="2600" b="1" i="0" dirty="0" err="1">
                <a:solidFill>
                  <a:srgbClr val="C00000"/>
                </a:solidFill>
                <a:effectLst/>
                <a:latin typeface="UTM Avo" panose="02040603050506020204" pitchFamily="18" charset="0"/>
              </a:rPr>
              <a:t>và</a:t>
            </a:r>
            <a:r>
              <a:rPr lang="en-US" sz="2600" b="1" i="0" dirty="0">
                <a:solidFill>
                  <a:srgbClr val="C00000"/>
                </a:solidFill>
                <a:effectLst/>
                <a:latin typeface="UTM Avo" panose="02040603050506020204" pitchFamily="18" charset="0"/>
              </a:rPr>
              <a:t> </a:t>
            </a:r>
            <a:r>
              <a:rPr lang="en-US" sz="2600" b="1" i="0" dirty="0" err="1">
                <a:solidFill>
                  <a:srgbClr val="C00000"/>
                </a:solidFill>
                <a:effectLst/>
                <a:latin typeface="UTM Avo" panose="02040603050506020204" pitchFamily="18" charset="0"/>
              </a:rPr>
              <a:t>nói</a:t>
            </a:r>
            <a:r>
              <a:rPr lang="en-US" sz="2600" b="1" i="0" dirty="0">
                <a:solidFill>
                  <a:srgbClr val="C00000"/>
                </a:solidFill>
                <a:effectLst/>
                <a:latin typeface="UTM Avo" panose="02040603050506020204" pitchFamily="18" charset="0"/>
              </a:rPr>
              <a:t> </a:t>
            </a:r>
            <a:r>
              <a:rPr lang="en-US" sz="2600" b="1" i="0" dirty="0" err="1">
                <a:solidFill>
                  <a:srgbClr val="C00000"/>
                </a:solidFill>
                <a:effectLst/>
                <a:latin typeface="UTM Avo" panose="02040603050506020204" pitchFamily="18" charset="0"/>
              </a:rPr>
              <a:t>tên</a:t>
            </a:r>
            <a:r>
              <a:rPr lang="en-US" sz="2600" b="1" i="0" dirty="0">
                <a:solidFill>
                  <a:srgbClr val="C00000"/>
                </a:solidFill>
                <a:effectLst/>
                <a:latin typeface="UTM Avo" panose="02040603050506020204" pitchFamily="18" charset="0"/>
              </a:rPr>
              <a:t> </a:t>
            </a:r>
            <a:r>
              <a:rPr lang="en-US" sz="2600" b="1" i="0" dirty="0" err="1">
                <a:solidFill>
                  <a:srgbClr val="C00000"/>
                </a:solidFill>
                <a:effectLst/>
                <a:latin typeface="UTM Avo" panose="02040603050506020204" pitchFamily="18" charset="0"/>
              </a:rPr>
              <a:t>các</a:t>
            </a:r>
            <a:r>
              <a:rPr lang="en-US" sz="2600" b="1" i="0" dirty="0">
                <a:solidFill>
                  <a:srgbClr val="C00000"/>
                </a:solidFill>
                <a:effectLst/>
                <a:latin typeface="UTM Avo" panose="02040603050506020204" pitchFamily="18" charset="0"/>
              </a:rPr>
              <a:t> </a:t>
            </a:r>
            <a:r>
              <a:rPr lang="en-US" sz="2600" b="1" i="0" dirty="0" err="1">
                <a:solidFill>
                  <a:srgbClr val="C00000"/>
                </a:solidFill>
                <a:effectLst/>
                <a:latin typeface="UTM Avo" panose="02040603050506020204" pitchFamily="18" charset="0"/>
              </a:rPr>
              <a:t>bộ</a:t>
            </a:r>
            <a:r>
              <a:rPr lang="en-US" sz="2600" b="1" i="0" dirty="0">
                <a:solidFill>
                  <a:srgbClr val="C00000"/>
                </a:solidFill>
                <a:effectLst/>
                <a:latin typeface="UTM Avo" panose="02040603050506020204" pitchFamily="18" charset="0"/>
              </a:rPr>
              <a:t> </a:t>
            </a:r>
            <a:r>
              <a:rPr lang="en-US" sz="2600" b="1" i="0" dirty="0" err="1">
                <a:solidFill>
                  <a:srgbClr val="C00000"/>
                </a:solidFill>
                <a:effectLst/>
                <a:latin typeface="UTM Avo" panose="02040603050506020204" pitchFamily="18" charset="0"/>
              </a:rPr>
              <a:t>phận</a:t>
            </a:r>
            <a:r>
              <a:rPr lang="en-US" sz="2600" b="1" i="0" dirty="0">
                <a:solidFill>
                  <a:srgbClr val="C00000"/>
                </a:solidFill>
                <a:effectLst/>
                <a:latin typeface="UTM Avo" panose="02040603050506020204" pitchFamily="18" charset="0"/>
              </a:rPr>
              <a:t> </a:t>
            </a:r>
            <a:r>
              <a:rPr lang="en-US" sz="2600" b="1" dirty="0" err="1">
                <a:solidFill>
                  <a:srgbClr val="C00000"/>
                </a:solidFill>
                <a:latin typeface="UTM Avo" panose="02040603050506020204" pitchFamily="18" charset="0"/>
              </a:rPr>
              <a:t>chính</a:t>
            </a:r>
            <a:r>
              <a:rPr lang="en-US" sz="2600" b="1" dirty="0">
                <a:solidFill>
                  <a:srgbClr val="C00000"/>
                </a:solidFill>
                <a:latin typeface="UTM Avo" panose="02040603050506020204" pitchFamily="18" charset="0"/>
              </a:rPr>
              <a:t> </a:t>
            </a:r>
            <a:r>
              <a:rPr lang="en-US" sz="2600" b="1" dirty="0" err="1">
                <a:solidFill>
                  <a:srgbClr val="C00000"/>
                </a:solidFill>
                <a:latin typeface="UTM Avo" panose="02040603050506020204" pitchFamily="18" charset="0"/>
              </a:rPr>
              <a:t>của</a:t>
            </a:r>
            <a:r>
              <a:rPr lang="en-US" sz="2600" b="1" i="0" dirty="0">
                <a:solidFill>
                  <a:srgbClr val="C00000"/>
                </a:solidFill>
                <a:effectLst/>
                <a:latin typeface="UTM Avo" panose="02040603050506020204" pitchFamily="18" charset="0"/>
              </a:rPr>
              <a:t> </a:t>
            </a:r>
            <a:r>
              <a:rPr lang="en-US" sz="2600" b="1" i="0" dirty="0" err="1">
                <a:solidFill>
                  <a:srgbClr val="C00000"/>
                </a:solidFill>
                <a:effectLst/>
                <a:latin typeface="UTM Avo" panose="02040603050506020204" pitchFamily="18" charset="0"/>
              </a:rPr>
              <a:t>cơ</a:t>
            </a:r>
            <a:r>
              <a:rPr lang="en-US" sz="2600" b="1" i="0" dirty="0">
                <a:solidFill>
                  <a:srgbClr val="C00000"/>
                </a:solidFill>
                <a:effectLst/>
                <a:latin typeface="UTM Avo" panose="02040603050506020204" pitchFamily="18" charset="0"/>
              </a:rPr>
              <a:t> </a:t>
            </a:r>
            <a:r>
              <a:rPr lang="en-US" sz="2600" b="1" i="0" dirty="0" err="1">
                <a:solidFill>
                  <a:srgbClr val="C00000"/>
                </a:solidFill>
                <a:effectLst/>
                <a:latin typeface="UTM Avo" panose="02040603050506020204" pitchFamily="18" charset="0"/>
              </a:rPr>
              <a:t>quan</a:t>
            </a:r>
            <a:r>
              <a:rPr lang="en-US" sz="2600" b="1" i="0" dirty="0">
                <a:solidFill>
                  <a:srgbClr val="C00000"/>
                </a:solidFill>
                <a:effectLst/>
                <a:latin typeface="UTM Avo" panose="02040603050506020204" pitchFamily="18" charset="0"/>
              </a:rPr>
              <a:t> </a:t>
            </a:r>
            <a:r>
              <a:rPr lang="en-US" sz="2600" b="1" i="0" dirty="0" err="1">
                <a:solidFill>
                  <a:srgbClr val="C00000"/>
                </a:solidFill>
                <a:effectLst/>
                <a:latin typeface="UTM Avo" panose="02040603050506020204" pitchFamily="18" charset="0"/>
              </a:rPr>
              <a:t>hô</a:t>
            </a:r>
            <a:r>
              <a:rPr lang="en-US" sz="2600" b="1" i="0" dirty="0">
                <a:solidFill>
                  <a:srgbClr val="C00000"/>
                </a:solidFill>
                <a:effectLst/>
                <a:latin typeface="UTM Avo" panose="02040603050506020204" pitchFamily="18" charset="0"/>
              </a:rPr>
              <a:t> </a:t>
            </a:r>
            <a:r>
              <a:rPr lang="en-US" sz="2600" b="1" i="0" dirty="0" err="1">
                <a:solidFill>
                  <a:srgbClr val="C00000"/>
                </a:solidFill>
                <a:effectLst/>
                <a:latin typeface="UTM Avo" panose="02040603050506020204" pitchFamily="18" charset="0"/>
              </a:rPr>
              <a:t>hấp</a:t>
            </a:r>
            <a:r>
              <a:rPr lang="en-US" sz="2600" b="1" i="0" dirty="0">
                <a:solidFill>
                  <a:srgbClr val="C00000"/>
                </a:solidFill>
                <a:effectLst/>
                <a:latin typeface="UTM Avo" panose="02040603050506020204" pitchFamily="18" charset="0"/>
              </a:rPr>
              <a:t>?</a:t>
            </a:r>
            <a:endParaRPr lang="en-US" sz="2600" b="1" dirty="0">
              <a:solidFill>
                <a:srgbClr val="C00000"/>
              </a:solidFill>
              <a:latin typeface="UTM Avo" panose="02040603050506020204" pitchFamily="18" charset="0"/>
            </a:endParaRPr>
          </a:p>
        </p:txBody>
      </p:sp>
      <p:sp>
        <p:nvSpPr>
          <p:cNvPr id="15" name="Rectangle 14">
            <a:extLst>
              <a:ext uri="{FF2B5EF4-FFF2-40B4-BE49-F238E27FC236}">
                <a16:creationId xmlns:a16="http://schemas.microsoft.com/office/drawing/2014/main" id="{74E75BDC-D38E-07DC-40D4-B25D2F975310}"/>
              </a:ext>
            </a:extLst>
          </p:cNvPr>
          <p:cNvSpPr/>
          <p:nvPr/>
        </p:nvSpPr>
        <p:spPr>
          <a:xfrm>
            <a:off x="5959504" y="3636911"/>
            <a:ext cx="4979580" cy="2545323"/>
          </a:xfrm>
          <a:prstGeom prst="rect">
            <a:avLst/>
          </a:prstGeom>
          <a:solidFill>
            <a:srgbClr val="FFCCCC"/>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sp>
        <p:nvSpPr>
          <p:cNvPr id="16" name="TextBox 15">
            <a:extLst>
              <a:ext uri="{FF2B5EF4-FFF2-40B4-BE49-F238E27FC236}">
                <a16:creationId xmlns:a16="http://schemas.microsoft.com/office/drawing/2014/main" id="{A95473D8-C20D-813D-FEDC-DF666631E2CA}"/>
              </a:ext>
            </a:extLst>
          </p:cNvPr>
          <p:cNvSpPr txBox="1"/>
          <p:nvPr/>
        </p:nvSpPr>
        <p:spPr>
          <a:xfrm>
            <a:off x="6143801" y="3701489"/>
            <a:ext cx="4531188" cy="2408032"/>
          </a:xfrm>
          <a:prstGeom prst="rect">
            <a:avLst/>
          </a:prstGeom>
          <a:noFill/>
        </p:spPr>
        <p:txBody>
          <a:bodyPr wrap="square">
            <a:spAutoFit/>
          </a:bodyPr>
          <a:lstStyle/>
          <a:p>
            <a:pPr marL="0" marR="0">
              <a:lnSpc>
                <a:spcPct val="150000"/>
              </a:lnSpc>
              <a:spcBef>
                <a:spcPts val="700"/>
              </a:spcBef>
              <a:spcAft>
                <a:spcPts val="700"/>
              </a:spcAft>
              <a:tabLst>
                <a:tab pos="3160395" algn="ctr"/>
                <a:tab pos="5740400" algn="l"/>
              </a:tabLst>
            </a:pPr>
            <a:r>
              <a:rPr lang="nl-NL" sz="2600" i="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Các bộ phận chính của cơ quan hô hấp bao gồm </a:t>
            </a:r>
            <a:r>
              <a:rPr lang="nl-NL" sz="2600" b="1" i="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mũi</a:t>
            </a:r>
            <a:r>
              <a:rPr lang="nl-NL" sz="2600" i="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 </a:t>
            </a:r>
            <a:r>
              <a:rPr lang="nl-NL" sz="2600" b="1" i="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khí quản</a:t>
            </a:r>
            <a:r>
              <a:rPr lang="nl-NL" sz="2600" i="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 </a:t>
            </a:r>
            <a:r>
              <a:rPr lang="nl-NL" sz="2600" b="1" i="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phế quản </a:t>
            </a:r>
            <a:r>
              <a:rPr lang="nl-NL" sz="2600" i="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và </a:t>
            </a:r>
            <a:r>
              <a:rPr lang="nl-NL" sz="2600" b="1" i="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hai lá phổi.</a:t>
            </a:r>
            <a:endParaRPr lang="en-US" sz="2600" b="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endParaRPr>
          </a:p>
        </p:txBody>
      </p:sp>
      <p:pic>
        <p:nvPicPr>
          <p:cNvPr id="17" name="Picture 4" descr="Con Ong, Chú Ong Hoạt Hình 2 - KhoThietKe.Net">
            <a:extLst>
              <a:ext uri="{FF2B5EF4-FFF2-40B4-BE49-F238E27FC236}">
                <a16:creationId xmlns:a16="http://schemas.microsoft.com/office/drawing/2014/main" id="{7F88821A-532A-F07C-579E-A6B8860C6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0939084" y="675766"/>
            <a:ext cx="1045629" cy="107233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04554A33-134E-FB0B-9F04-ACC752205B09}"/>
              </a:ext>
            </a:extLst>
          </p:cNvPr>
          <p:cNvPicPr>
            <a:picLocks noChangeAspect="1"/>
          </p:cNvPicPr>
          <p:nvPr/>
        </p:nvPicPr>
        <p:blipFill>
          <a:blip r:embed="rId5"/>
          <a:stretch>
            <a:fillRect/>
          </a:stretch>
        </p:blipFill>
        <p:spPr>
          <a:xfrm>
            <a:off x="740732" y="3199845"/>
            <a:ext cx="4136561" cy="341132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inVertical)">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18AAC11D-9E7F-1D14-9F60-B765B3473644}"/>
              </a:ext>
            </a:extLst>
          </p:cNvPr>
          <p:cNvSpPr txBox="1"/>
          <p:nvPr/>
        </p:nvSpPr>
        <p:spPr>
          <a:xfrm>
            <a:off x="1205353" y="1760352"/>
            <a:ext cx="8682966" cy="320922"/>
          </a:xfrm>
          <a:prstGeom prst="rect">
            <a:avLst/>
          </a:prstGeom>
          <a:noFill/>
        </p:spPr>
        <p:txBody>
          <a:bodyPr wrap="square">
            <a:spAutoFit/>
          </a:bodyPr>
          <a:lstStyle/>
          <a:p>
            <a:pPr marL="0" marR="0" algn="just">
              <a:lnSpc>
                <a:spcPts val="1700"/>
              </a:lnSpc>
              <a:spcBef>
                <a:spcPts val="700"/>
              </a:spcBef>
              <a:spcAft>
                <a:spcPts val="700"/>
              </a:spcAft>
              <a:tabLst>
                <a:tab pos="3160395" algn="ctr"/>
                <a:tab pos="5740400" algn="l"/>
              </a:tabLst>
            </a:pPr>
            <a:r>
              <a:rPr lang="nl-NL" sz="2600" b="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2. Thực hành khám phá cử động hô hấp</a:t>
            </a:r>
            <a:endParaRPr lang="en-US" sz="2600"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BE9ACEE4-07C0-C314-CE11-275820AE7048}"/>
              </a:ext>
            </a:extLst>
          </p:cNvPr>
          <p:cNvSpPr/>
          <p:nvPr/>
        </p:nvSpPr>
        <p:spPr>
          <a:xfrm>
            <a:off x="1489153" y="3060062"/>
            <a:ext cx="9056545" cy="2013062"/>
          </a:xfrm>
          <a:prstGeom prst="rect">
            <a:avLst/>
          </a:prstGeom>
          <a:solidFill>
            <a:schemeClr val="bg1"/>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dirty="0">
              <a:latin typeface="UTM Avo" panose="02040603050506020204" pitchFamily="18" charset="0"/>
            </a:endParaRPr>
          </a:p>
        </p:txBody>
      </p:sp>
      <p:sp>
        <p:nvSpPr>
          <p:cNvPr id="7" name="TextBox 6">
            <a:extLst>
              <a:ext uri="{FF2B5EF4-FFF2-40B4-BE49-F238E27FC236}">
                <a16:creationId xmlns:a16="http://schemas.microsoft.com/office/drawing/2014/main" id="{3E2CF987-7A0B-C9BF-0EA1-BF184F0850FB}"/>
              </a:ext>
            </a:extLst>
          </p:cNvPr>
          <p:cNvSpPr txBox="1"/>
          <p:nvPr/>
        </p:nvSpPr>
        <p:spPr>
          <a:xfrm>
            <a:off x="1662817" y="3110143"/>
            <a:ext cx="8725151" cy="1807867"/>
          </a:xfrm>
          <a:prstGeom prst="rect">
            <a:avLst/>
          </a:prstGeom>
          <a:noFill/>
        </p:spPr>
        <p:txBody>
          <a:bodyPr wrap="square">
            <a:spAutoFit/>
          </a:bodyPr>
          <a:lstStyle/>
          <a:p>
            <a:pPr>
              <a:lnSpc>
                <a:spcPct val="150000"/>
              </a:lnSpc>
            </a:pPr>
            <a:r>
              <a:rPr lang="nl-NL" sz="2600" i="1" dirty="0">
                <a:solidFill>
                  <a:schemeClr val="accent5">
                    <a:lumMod val="75000"/>
                  </a:schemeClr>
                </a:solidFill>
                <a:effectLst/>
                <a:latin typeface="UTM Avo" panose="02040603050506020204" pitchFamily="18" charset="0"/>
                <a:ea typeface="Calibri" panose="020F0502020204030204" pitchFamily="34" charset="0"/>
                <a:cs typeface="Times New Roman" panose="02020603050405020304" pitchFamily="18" charset="0"/>
              </a:rPr>
              <a:t>Đặt một tay lên ngực và tay kia lên bụng ở vị trí như hình để cảm nhận sự chuyển động của ngực và bụng khi em hít vào thụt sâu và thở ra thật chậm</a:t>
            </a:r>
            <a:endParaRPr lang="en-US" sz="2600" dirty="0">
              <a:solidFill>
                <a:schemeClr val="accent5">
                  <a:lumMod val="75000"/>
                </a:schemeClr>
              </a:solidFill>
              <a:latin typeface="UTM Avo" panose="02040603050506020204" pitchFamily="18" charset="0"/>
            </a:endParaRPr>
          </a:p>
        </p:txBody>
      </p:sp>
      <p:pic>
        <p:nvPicPr>
          <p:cNvPr id="8" name="Picture 14">
            <a:extLst>
              <a:ext uri="{FF2B5EF4-FFF2-40B4-BE49-F238E27FC236}">
                <a16:creationId xmlns:a16="http://schemas.microsoft.com/office/drawing/2014/main" id="{364D1889-C65C-28BB-7DB9-1BB7E16F9B9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334" y="5744924"/>
            <a:ext cx="1410477" cy="1030930"/>
          </a:xfrm>
          <a:prstGeom prst="rect">
            <a:avLst/>
          </a:prstGeom>
        </p:spPr>
      </p:pic>
      <p:pic>
        <p:nvPicPr>
          <p:cNvPr id="9" name="Picture 16">
            <a:extLst>
              <a:ext uri="{FF2B5EF4-FFF2-40B4-BE49-F238E27FC236}">
                <a16:creationId xmlns:a16="http://schemas.microsoft.com/office/drawing/2014/main" id="{CDEF0BA2-A89B-D4B6-CB95-8FB26FD9565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151739" y="1509438"/>
            <a:ext cx="1834908" cy="1488026"/>
          </a:xfrm>
          <a:prstGeom prst="rect">
            <a:avLst/>
          </a:prstGeom>
        </p:spPr>
      </p:pic>
      <p:pic>
        <p:nvPicPr>
          <p:cNvPr id="10" name="Picture 24">
            <a:extLst>
              <a:ext uri="{FF2B5EF4-FFF2-40B4-BE49-F238E27FC236}">
                <a16:creationId xmlns:a16="http://schemas.microsoft.com/office/drawing/2014/main" id="{A6D89DA5-2A8C-28FF-B15B-3C623085E74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7292" y="4534964"/>
            <a:ext cx="1254131" cy="1658105"/>
          </a:xfrm>
          <a:prstGeom prst="rect">
            <a:avLst/>
          </a:prstGeom>
        </p:spPr>
      </p:pic>
      <p:grpSp>
        <p:nvGrpSpPr>
          <p:cNvPr id="11" name="Google Shape;2345;p49">
            <a:extLst>
              <a:ext uri="{FF2B5EF4-FFF2-40B4-BE49-F238E27FC236}">
                <a16:creationId xmlns:a16="http://schemas.microsoft.com/office/drawing/2014/main" id="{9D6BB1D9-C79C-121F-5C9E-D4B6AD421765}"/>
              </a:ext>
            </a:extLst>
          </p:cNvPr>
          <p:cNvGrpSpPr/>
          <p:nvPr/>
        </p:nvGrpSpPr>
        <p:grpSpPr>
          <a:xfrm>
            <a:off x="775689" y="3267924"/>
            <a:ext cx="1023711" cy="953892"/>
            <a:chOff x="4727200" y="3532975"/>
            <a:chExt cx="519225" cy="559175"/>
          </a:xfrm>
        </p:grpSpPr>
        <p:sp>
          <p:nvSpPr>
            <p:cNvPr id="12" name="Google Shape;2346;p49">
              <a:extLst>
                <a:ext uri="{FF2B5EF4-FFF2-40B4-BE49-F238E27FC236}">
                  <a16:creationId xmlns:a16="http://schemas.microsoft.com/office/drawing/2014/main" id="{2458D05B-453B-D6E7-8266-9375A12DE00C}"/>
                </a:ext>
              </a:extLst>
            </p:cNvPr>
            <p:cNvSpPr/>
            <p:nvPr/>
          </p:nvSpPr>
          <p:spPr>
            <a:xfrm>
              <a:off x="5003675" y="3954850"/>
              <a:ext cx="31625" cy="124950"/>
            </a:xfrm>
            <a:custGeom>
              <a:avLst/>
              <a:gdLst/>
              <a:ahLst/>
              <a:cxnLst/>
              <a:rect l="l" t="t" r="r" b="b"/>
              <a:pathLst>
                <a:path w="1265" h="4998" extrusionOk="0">
                  <a:moveTo>
                    <a:pt x="0" y="1"/>
                  </a:moveTo>
                  <a:lnTo>
                    <a:pt x="0" y="4998"/>
                  </a:lnTo>
                  <a:lnTo>
                    <a:pt x="1265" y="4998"/>
                  </a:lnTo>
                  <a:lnTo>
                    <a:pt x="1265" y="1"/>
                  </a:lnTo>
                  <a:close/>
                </a:path>
              </a:pathLst>
            </a:custGeom>
            <a:solidFill>
              <a:srgbClr val="FEFEFE"/>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3" name="Google Shape;2347;p49">
              <a:extLst>
                <a:ext uri="{FF2B5EF4-FFF2-40B4-BE49-F238E27FC236}">
                  <a16:creationId xmlns:a16="http://schemas.microsoft.com/office/drawing/2014/main" id="{6D2CC0D7-E8D6-CD06-3D78-B7043486E026}"/>
                </a:ext>
              </a:extLst>
            </p:cNvPr>
            <p:cNvSpPr/>
            <p:nvPr/>
          </p:nvSpPr>
          <p:spPr>
            <a:xfrm>
              <a:off x="4956650" y="4002325"/>
              <a:ext cx="124900" cy="31625"/>
            </a:xfrm>
            <a:custGeom>
              <a:avLst/>
              <a:gdLst/>
              <a:ahLst/>
              <a:cxnLst/>
              <a:rect l="l" t="t" r="r" b="b"/>
              <a:pathLst>
                <a:path w="4996" h="1265" extrusionOk="0">
                  <a:moveTo>
                    <a:pt x="0" y="0"/>
                  </a:moveTo>
                  <a:lnTo>
                    <a:pt x="0" y="1265"/>
                  </a:lnTo>
                  <a:lnTo>
                    <a:pt x="4996" y="1265"/>
                  </a:lnTo>
                  <a:lnTo>
                    <a:pt x="4996" y="0"/>
                  </a:lnTo>
                  <a:close/>
                </a:path>
              </a:pathLst>
            </a:custGeom>
            <a:solidFill>
              <a:srgbClr val="FEFEFE"/>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4" name="Google Shape;2348;p49">
              <a:extLst>
                <a:ext uri="{FF2B5EF4-FFF2-40B4-BE49-F238E27FC236}">
                  <a16:creationId xmlns:a16="http://schemas.microsoft.com/office/drawing/2014/main" id="{A512A176-E28F-37FD-3C93-1BC1D7CAE1BF}"/>
                </a:ext>
              </a:extLst>
            </p:cNvPr>
            <p:cNvSpPr/>
            <p:nvPr/>
          </p:nvSpPr>
          <p:spPr>
            <a:xfrm>
              <a:off x="4727875" y="3628725"/>
              <a:ext cx="506875" cy="463350"/>
            </a:xfrm>
            <a:custGeom>
              <a:avLst/>
              <a:gdLst/>
              <a:ahLst/>
              <a:cxnLst/>
              <a:rect l="l" t="t" r="r" b="b"/>
              <a:pathLst>
                <a:path w="20275" h="18534" extrusionOk="0">
                  <a:moveTo>
                    <a:pt x="14846" y="0"/>
                  </a:moveTo>
                  <a:cubicBezTo>
                    <a:pt x="14733" y="0"/>
                    <a:pt x="14624" y="8"/>
                    <a:pt x="14515" y="18"/>
                  </a:cubicBezTo>
                  <a:cubicBezTo>
                    <a:pt x="14358" y="35"/>
                    <a:pt x="14205" y="55"/>
                    <a:pt x="14055" y="82"/>
                  </a:cubicBezTo>
                  <a:cubicBezTo>
                    <a:pt x="13915" y="107"/>
                    <a:pt x="13775" y="131"/>
                    <a:pt x="13636" y="161"/>
                  </a:cubicBezTo>
                  <a:cubicBezTo>
                    <a:pt x="13476" y="195"/>
                    <a:pt x="13312" y="233"/>
                    <a:pt x="13152" y="277"/>
                  </a:cubicBezTo>
                  <a:cubicBezTo>
                    <a:pt x="12903" y="342"/>
                    <a:pt x="12691" y="414"/>
                    <a:pt x="12512" y="495"/>
                  </a:cubicBezTo>
                  <a:cubicBezTo>
                    <a:pt x="12273" y="601"/>
                    <a:pt x="12095" y="689"/>
                    <a:pt x="11932" y="782"/>
                  </a:cubicBezTo>
                  <a:cubicBezTo>
                    <a:pt x="11847" y="829"/>
                    <a:pt x="11762" y="876"/>
                    <a:pt x="11673" y="925"/>
                  </a:cubicBezTo>
                  <a:lnTo>
                    <a:pt x="11615" y="962"/>
                  </a:lnTo>
                  <a:cubicBezTo>
                    <a:pt x="11540" y="1002"/>
                    <a:pt x="11469" y="1043"/>
                    <a:pt x="11400" y="1092"/>
                  </a:cubicBezTo>
                  <a:cubicBezTo>
                    <a:pt x="11247" y="1194"/>
                    <a:pt x="11087" y="1306"/>
                    <a:pt x="10909" y="1442"/>
                  </a:cubicBezTo>
                  <a:lnTo>
                    <a:pt x="10886" y="1466"/>
                  </a:lnTo>
                  <a:lnTo>
                    <a:pt x="10889" y="1469"/>
                  </a:lnTo>
                  <a:cubicBezTo>
                    <a:pt x="10804" y="1524"/>
                    <a:pt x="10712" y="1589"/>
                    <a:pt x="10623" y="1657"/>
                  </a:cubicBezTo>
                  <a:lnTo>
                    <a:pt x="10470" y="1763"/>
                  </a:lnTo>
                  <a:lnTo>
                    <a:pt x="10365" y="1837"/>
                  </a:lnTo>
                  <a:lnTo>
                    <a:pt x="10258" y="1913"/>
                  </a:lnTo>
                  <a:lnTo>
                    <a:pt x="10221" y="1940"/>
                  </a:lnTo>
                  <a:cubicBezTo>
                    <a:pt x="10187" y="1919"/>
                    <a:pt x="10160" y="1899"/>
                    <a:pt x="10132" y="1878"/>
                  </a:cubicBezTo>
                  <a:lnTo>
                    <a:pt x="10109" y="1878"/>
                  </a:lnTo>
                  <a:cubicBezTo>
                    <a:pt x="10095" y="1878"/>
                    <a:pt x="10078" y="1878"/>
                    <a:pt x="10061" y="1872"/>
                  </a:cubicBezTo>
                  <a:cubicBezTo>
                    <a:pt x="10027" y="1861"/>
                    <a:pt x="9992" y="1841"/>
                    <a:pt x="9972" y="1814"/>
                  </a:cubicBezTo>
                  <a:cubicBezTo>
                    <a:pt x="9951" y="1790"/>
                    <a:pt x="9931" y="1759"/>
                    <a:pt x="9911" y="1732"/>
                  </a:cubicBezTo>
                  <a:cubicBezTo>
                    <a:pt x="9907" y="1722"/>
                    <a:pt x="9901" y="1715"/>
                    <a:pt x="9894" y="1705"/>
                  </a:cubicBezTo>
                  <a:cubicBezTo>
                    <a:pt x="9884" y="1694"/>
                    <a:pt x="9870" y="1688"/>
                    <a:pt x="9860" y="1681"/>
                  </a:cubicBezTo>
                  <a:cubicBezTo>
                    <a:pt x="9740" y="1599"/>
                    <a:pt x="9621" y="1524"/>
                    <a:pt x="9495" y="1452"/>
                  </a:cubicBezTo>
                  <a:lnTo>
                    <a:pt x="9335" y="1364"/>
                  </a:lnTo>
                  <a:cubicBezTo>
                    <a:pt x="9134" y="1252"/>
                    <a:pt x="8923" y="1132"/>
                    <a:pt x="8704" y="1033"/>
                  </a:cubicBezTo>
                  <a:cubicBezTo>
                    <a:pt x="8449" y="917"/>
                    <a:pt x="8190" y="812"/>
                    <a:pt x="7927" y="710"/>
                  </a:cubicBezTo>
                  <a:cubicBezTo>
                    <a:pt x="7669" y="607"/>
                    <a:pt x="7400" y="526"/>
                    <a:pt x="7140" y="444"/>
                  </a:cubicBezTo>
                  <a:cubicBezTo>
                    <a:pt x="6834" y="348"/>
                    <a:pt x="6520" y="307"/>
                    <a:pt x="6244" y="274"/>
                  </a:cubicBezTo>
                  <a:cubicBezTo>
                    <a:pt x="6107" y="256"/>
                    <a:pt x="5961" y="250"/>
                    <a:pt x="5780" y="246"/>
                  </a:cubicBezTo>
                  <a:cubicBezTo>
                    <a:pt x="5716" y="246"/>
                    <a:pt x="5651" y="243"/>
                    <a:pt x="5586" y="239"/>
                  </a:cubicBezTo>
                  <a:cubicBezTo>
                    <a:pt x="5505" y="236"/>
                    <a:pt x="5426" y="233"/>
                    <a:pt x="5344" y="233"/>
                  </a:cubicBezTo>
                  <a:lnTo>
                    <a:pt x="5294" y="233"/>
                  </a:lnTo>
                  <a:cubicBezTo>
                    <a:pt x="5154" y="236"/>
                    <a:pt x="5014" y="253"/>
                    <a:pt x="4874" y="263"/>
                  </a:cubicBezTo>
                  <a:lnTo>
                    <a:pt x="4836" y="270"/>
                  </a:lnTo>
                  <a:cubicBezTo>
                    <a:pt x="4683" y="283"/>
                    <a:pt x="4530" y="307"/>
                    <a:pt x="4377" y="335"/>
                  </a:cubicBezTo>
                  <a:cubicBezTo>
                    <a:pt x="4251" y="359"/>
                    <a:pt x="4121" y="389"/>
                    <a:pt x="3971" y="437"/>
                  </a:cubicBezTo>
                  <a:cubicBezTo>
                    <a:pt x="3906" y="454"/>
                    <a:pt x="3845" y="475"/>
                    <a:pt x="3784" y="499"/>
                  </a:cubicBezTo>
                  <a:cubicBezTo>
                    <a:pt x="3735" y="519"/>
                    <a:pt x="3691" y="539"/>
                    <a:pt x="3647" y="560"/>
                  </a:cubicBezTo>
                  <a:lnTo>
                    <a:pt x="3562" y="598"/>
                  </a:lnTo>
                  <a:cubicBezTo>
                    <a:pt x="3487" y="631"/>
                    <a:pt x="3419" y="665"/>
                    <a:pt x="3347" y="700"/>
                  </a:cubicBezTo>
                  <a:lnTo>
                    <a:pt x="3265" y="737"/>
                  </a:lnTo>
                  <a:cubicBezTo>
                    <a:pt x="3163" y="791"/>
                    <a:pt x="3061" y="843"/>
                    <a:pt x="2966" y="904"/>
                  </a:cubicBezTo>
                  <a:cubicBezTo>
                    <a:pt x="2908" y="938"/>
                    <a:pt x="2853" y="979"/>
                    <a:pt x="2799" y="1020"/>
                  </a:cubicBezTo>
                  <a:lnTo>
                    <a:pt x="2713" y="1081"/>
                  </a:lnTo>
                  <a:lnTo>
                    <a:pt x="2631" y="1136"/>
                  </a:lnTo>
                  <a:cubicBezTo>
                    <a:pt x="2557" y="1191"/>
                    <a:pt x="2485" y="1238"/>
                    <a:pt x="2414" y="1296"/>
                  </a:cubicBezTo>
                  <a:cubicBezTo>
                    <a:pt x="2335" y="1361"/>
                    <a:pt x="2260" y="1422"/>
                    <a:pt x="2189" y="1493"/>
                  </a:cubicBezTo>
                  <a:lnTo>
                    <a:pt x="2175" y="1493"/>
                  </a:lnTo>
                  <a:cubicBezTo>
                    <a:pt x="2120" y="1493"/>
                    <a:pt x="2083" y="1510"/>
                    <a:pt x="2059" y="1538"/>
                  </a:cubicBezTo>
                  <a:lnTo>
                    <a:pt x="2018" y="1589"/>
                  </a:lnTo>
                  <a:cubicBezTo>
                    <a:pt x="1926" y="1694"/>
                    <a:pt x="1830" y="1807"/>
                    <a:pt x="1725" y="1909"/>
                  </a:cubicBezTo>
                  <a:lnTo>
                    <a:pt x="1619" y="2004"/>
                  </a:lnTo>
                  <a:cubicBezTo>
                    <a:pt x="1534" y="2083"/>
                    <a:pt x="1445" y="2161"/>
                    <a:pt x="1368" y="2250"/>
                  </a:cubicBezTo>
                  <a:cubicBezTo>
                    <a:pt x="1289" y="2342"/>
                    <a:pt x="1220" y="2444"/>
                    <a:pt x="1156" y="2547"/>
                  </a:cubicBezTo>
                  <a:lnTo>
                    <a:pt x="1102" y="2632"/>
                  </a:lnTo>
                  <a:cubicBezTo>
                    <a:pt x="1030" y="2737"/>
                    <a:pt x="941" y="2871"/>
                    <a:pt x="873" y="3006"/>
                  </a:cubicBezTo>
                  <a:cubicBezTo>
                    <a:pt x="798" y="3160"/>
                    <a:pt x="737" y="3320"/>
                    <a:pt x="685" y="3460"/>
                  </a:cubicBezTo>
                  <a:cubicBezTo>
                    <a:pt x="652" y="3552"/>
                    <a:pt x="618" y="3644"/>
                    <a:pt x="586" y="3736"/>
                  </a:cubicBezTo>
                  <a:cubicBezTo>
                    <a:pt x="559" y="3797"/>
                    <a:pt x="539" y="3859"/>
                    <a:pt x="515" y="3923"/>
                  </a:cubicBezTo>
                  <a:lnTo>
                    <a:pt x="478" y="4029"/>
                  </a:lnTo>
                  <a:cubicBezTo>
                    <a:pt x="440" y="4128"/>
                    <a:pt x="402" y="4230"/>
                    <a:pt x="375" y="4332"/>
                  </a:cubicBezTo>
                  <a:cubicBezTo>
                    <a:pt x="355" y="4401"/>
                    <a:pt x="338" y="4475"/>
                    <a:pt x="325" y="4547"/>
                  </a:cubicBezTo>
                  <a:cubicBezTo>
                    <a:pt x="280" y="4585"/>
                    <a:pt x="256" y="4618"/>
                    <a:pt x="246" y="4656"/>
                  </a:cubicBezTo>
                  <a:cubicBezTo>
                    <a:pt x="243" y="4700"/>
                    <a:pt x="232" y="4741"/>
                    <a:pt x="226" y="4785"/>
                  </a:cubicBezTo>
                  <a:cubicBezTo>
                    <a:pt x="209" y="4860"/>
                    <a:pt x="198" y="4925"/>
                    <a:pt x="188" y="4990"/>
                  </a:cubicBezTo>
                  <a:lnTo>
                    <a:pt x="182" y="5027"/>
                  </a:lnTo>
                  <a:cubicBezTo>
                    <a:pt x="151" y="5188"/>
                    <a:pt x="124" y="5345"/>
                    <a:pt x="106" y="5505"/>
                  </a:cubicBezTo>
                  <a:cubicBezTo>
                    <a:pt x="86" y="5658"/>
                    <a:pt x="65" y="5812"/>
                    <a:pt x="59" y="5961"/>
                  </a:cubicBezTo>
                  <a:cubicBezTo>
                    <a:pt x="48" y="6122"/>
                    <a:pt x="38" y="6278"/>
                    <a:pt x="31" y="6438"/>
                  </a:cubicBezTo>
                  <a:cubicBezTo>
                    <a:pt x="28" y="6510"/>
                    <a:pt x="25" y="6581"/>
                    <a:pt x="21" y="6653"/>
                  </a:cubicBezTo>
                  <a:cubicBezTo>
                    <a:pt x="14" y="6724"/>
                    <a:pt x="11" y="6796"/>
                    <a:pt x="7" y="6868"/>
                  </a:cubicBezTo>
                  <a:cubicBezTo>
                    <a:pt x="1" y="7007"/>
                    <a:pt x="1" y="7147"/>
                    <a:pt x="1" y="7287"/>
                  </a:cubicBezTo>
                  <a:cubicBezTo>
                    <a:pt x="1" y="7529"/>
                    <a:pt x="28" y="7775"/>
                    <a:pt x="55" y="8009"/>
                  </a:cubicBezTo>
                  <a:lnTo>
                    <a:pt x="72" y="8173"/>
                  </a:lnTo>
                  <a:cubicBezTo>
                    <a:pt x="106" y="8490"/>
                    <a:pt x="141" y="8763"/>
                    <a:pt x="182" y="9011"/>
                  </a:cubicBezTo>
                  <a:cubicBezTo>
                    <a:pt x="209" y="9161"/>
                    <a:pt x="229" y="9301"/>
                    <a:pt x="259" y="9437"/>
                  </a:cubicBezTo>
                  <a:cubicBezTo>
                    <a:pt x="280" y="9540"/>
                    <a:pt x="304" y="9642"/>
                    <a:pt x="328" y="9744"/>
                  </a:cubicBezTo>
                  <a:lnTo>
                    <a:pt x="358" y="9884"/>
                  </a:lnTo>
                  <a:cubicBezTo>
                    <a:pt x="420" y="10136"/>
                    <a:pt x="492" y="10439"/>
                    <a:pt x="583" y="10740"/>
                  </a:cubicBezTo>
                  <a:lnTo>
                    <a:pt x="618" y="10848"/>
                  </a:lnTo>
                  <a:cubicBezTo>
                    <a:pt x="648" y="10954"/>
                    <a:pt x="682" y="11059"/>
                    <a:pt x="709" y="11165"/>
                  </a:cubicBezTo>
                  <a:lnTo>
                    <a:pt x="767" y="11387"/>
                  </a:lnTo>
                  <a:cubicBezTo>
                    <a:pt x="788" y="11465"/>
                    <a:pt x="811" y="11544"/>
                    <a:pt x="832" y="11625"/>
                  </a:cubicBezTo>
                  <a:cubicBezTo>
                    <a:pt x="873" y="11772"/>
                    <a:pt x="924" y="11912"/>
                    <a:pt x="975" y="12052"/>
                  </a:cubicBezTo>
                  <a:cubicBezTo>
                    <a:pt x="1020" y="12174"/>
                    <a:pt x="1074" y="12297"/>
                    <a:pt x="1132" y="12412"/>
                  </a:cubicBezTo>
                  <a:cubicBezTo>
                    <a:pt x="1176" y="12501"/>
                    <a:pt x="1220" y="12590"/>
                    <a:pt x="1265" y="12675"/>
                  </a:cubicBezTo>
                  <a:lnTo>
                    <a:pt x="1316" y="12774"/>
                  </a:lnTo>
                  <a:lnTo>
                    <a:pt x="1377" y="12896"/>
                  </a:lnTo>
                  <a:cubicBezTo>
                    <a:pt x="1422" y="12978"/>
                    <a:pt x="1462" y="13063"/>
                    <a:pt x="1514" y="13145"/>
                  </a:cubicBezTo>
                  <a:cubicBezTo>
                    <a:pt x="1541" y="13197"/>
                    <a:pt x="1572" y="13244"/>
                    <a:pt x="1599" y="13288"/>
                  </a:cubicBezTo>
                  <a:cubicBezTo>
                    <a:pt x="1633" y="13343"/>
                    <a:pt x="1667" y="13398"/>
                    <a:pt x="1698" y="13449"/>
                  </a:cubicBezTo>
                  <a:cubicBezTo>
                    <a:pt x="1749" y="13541"/>
                    <a:pt x="1800" y="13633"/>
                    <a:pt x="1851" y="13728"/>
                  </a:cubicBezTo>
                  <a:cubicBezTo>
                    <a:pt x="1875" y="13776"/>
                    <a:pt x="1906" y="13823"/>
                    <a:pt x="1933" y="13871"/>
                  </a:cubicBezTo>
                  <a:lnTo>
                    <a:pt x="1953" y="13905"/>
                  </a:lnTo>
                  <a:cubicBezTo>
                    <a:pt x="1981" y="13953"/>
                    <a:pt x="2008" y="14001"/>
                    <a:pt x="2035" y="14048"/>
                  </a:cubicBezTo>
                  <a:lnTo>
                    <a:pt x="2069" y="14106"/>
                  </a:lnTo>
                  <a:lnTo>
                    <a:pt x="2168" y="14284"/>
                  </a:lnTo>
                  <a:cubicBezTo>
                    <a:pt x="2212" y="14359"/>
                    <a:pt x="2257" y="14437"/>
                    <a:pt x="2298" y="14512"/>
                  </a:cubicBezTo>
                  <a:lnTo>
                    <a:pt x="2321" y="14556"/>
                  </a:lnTo>
                  <a:cubicBezTo>
                    <a:pt x="2365" y="14628"/>
                    <a:pt x="2406" y="14699"/>
                    <a:pt x="2451" y="14771"/>
                  </a:cubicBezTo>
                  <a:cubicBezTo>
                    <a:pt x="2485" y="14825"/>
                    <a:pt x="2522" y="14877"/>
                    <a:pt x="2560" y="14931"/>
                  </a:cubicBezTo>
                  <a:lnTo>
                    <a:pt x="2618" y="15006"/>
                  </a:lnTo>
                  <a:cubicBezTo>
                    <a:pt x="2744" y="15183"/>
                    <a:pt x="2890" y="15350"/>
                    <a:pt x="3034" y="15510"/>
                  </a:cubicBezTo>
                  <a:lnTo>
                    <a:pt x="3197" y="15695"/>
                  </a:lnTo>
                  <a:lnTo>
                    <a:pt x="3470" y="16004"/>
                  </a:lnTo>
                  <a:cubicBezTo>
                    <a:pt x="3542" y="16083"/>
                    <a:pt x="3617" y="16158"/>
                    <a:pt x="3691" y="16233"/>
                  </a:cubicBezTo>
                  <a:cubicBezTo>
                    <a:pt x="3732" y="16270"/>
                    <a:pt x="3773" y="16308"/>
                    <a:pt x="3817" y="16346"/>
                  </a:cubicBezTo>
                  <a:cubicBezTo>
                    <a:pt x="3821" y="16366"/>
                    <a:pt x="3828" y="16390"/>
                    <a:pt x="3845" y="16407"/>
                  </a:cubicBezTo>
                  <a:cubicBezTo>
                    <a:pt x="4144" y="16805"/>
                    <a:pt x="4594" y="17146"/>
                    <a:pt x="5177" y="17419"/>
                  </a:cubicBezTo>
                  <a:lnTo>
                    <a:pt x="5498" y="17565"/>
                  </a:lnTo>
                  <a:lnTo>
                    <a:pt x="5600" y="17613"/>
                  </a:lnTo>
                  <a:cubicBezTo>
                    <a:pt x="5692" y="17654"/>
                    <a:pt x="5784" y="17688"/>
                    <a:pt x="5876" y="17725"/>
                  </a:cubicBezTo>
                  <a:lnTo>
                    <a:pt x="5981" y="17763"/>
                  </a:lnTo>
                  <a:cubicBezTo>
                    <a:pt x="6261" y="17872"/>
                    <a:pt x="6544" y="17971"/>
                    <a:pt x="6823" y="18053"/>
                  </a:cubicBezTo>
                  <a:cubicBezTo>
                    <a:pt x="6939" y="18087"/>
                    <a:pt x="7055" y="18117"/>
                    <a:pt x="7175" y="18142"/>
                  </a:cubicBezTo>
                  <a:cubicBezTo>
                    <a:pt x="7297" y="18162"/>
                    <a:pt x="7423" y="18175"/>
                    <a:pt x="7549" y="18186"/>
                  </a:cubicBezTo>
                  <a:cubicBezTo>
                    <a:pt x="7665" y="18196"/>
                    <a:pt x="7788" y="18199"/>
                    <a:pt x="7907" y="18199"/>
                  </a:cubicBezTo>
                  <a:cubicBezTo>
                    <a:pt x="8064" y="18199"/>
                    <a:pt x="8227" y="18189"/>
                    <a:pt x="8381" y="18175"/>
                  </a:cubicBezTo>
                  <a:cubicBezTo>
                    <a:pt x="8476" y="18165"/>
                    <a:pt x="8572" y="18148"/>
                    <a:pt x="8663" y="18134"/>
                  </a:cubicBezTo>
                  <a:lnTo>
                    <a:pt x="8834" y="18111"/>
                  </a:lnTo>
                  <a:cubicBezTo>
                    <a:pt x="8957" y="18090"/>
                    <a:pt x="9080" y="18073"/>
                    <a:pt x="9202" y="18060"/>
                  </a:cubicBezTo>
                  <a:lnTo>
                    <a:pt x="9294" y="18046"/>
                  </a:lnTo>
                  <a:cubicBezTo>
                    <a:pt x="9444" y="18029"/>
                    <a:pt x="9577" y="17999"/>
                    <a:pt x="9710" y="17954"/>
                  </a:cubicBezTo>
                  <a:cubicBezTo>
                    <a:pt x="9772" y="17933"/>
                    <a:pt x="9833" y="17909"/>
                    <a:pt x="9890" y="17886"/>
                  </a:cubicBezTo>
                  <a:cubicBezTo>
                    <a:pt x="9918" y="17876"/>
                    <a:pt x="9938" y="17869"/>
                    <a:pt x="9965" y="17859"/>
                  </a:cubicBezTo>
                  <a:cubicBezTo>
                    <a:pt x="10027" y="17900"/>
                    <a:pt x="10085" y="17937"/>
                    <a:pt x="10149" y="17971"/>
                  </a:cubicBezTo>
                  <a:cubicBezTo>
                    <a:pt x="10204" y="18002"/>
                    <a:pt x="10262" y="18029"/>
                    <a:pt x="10320" y="18056"/>
                  </a:cubicBezTo>
                  <a:lnTo>
                    <a:pt x="10351" y="18070"/>
                  </a:lnTo>
                  <a:cubicBezTo>
                    <a:pt x="10470" y="18125"/>
                    <a:pt x="10585" y="18183"/>
                    <a:pt x="10708" y="18233"/>
                  </a:cubicBezTo>
                  <a:cubicBezTo>
                    <a:pt x="10848" y="18298"/>
                    <a:pt x="10988" y="18346"/>
                    <a:pt x="11097" y="18380"/>
                  </a:cubicBezTo>
                  <a:lnTo>
                    <a:pt x="11131" y="18390"/>
                  </a:lnTo>
                  <a:cubicBezTo>
                    <a:pt x="11254" y="18428"/>
                    <a:pt x="11376" y="18465"/>
                    <a:pt x="11499" y="18493"/>
                  </a:cubicBezTo>
                  <a:cubicBezTo>
                    <a:pt x="11622" y="18520"/>
                    <a:pt x="11758" y="18533"/>
                    <a:pt x="11914" y="18533"/>
                  </a:cubicBezTo>
                  <a:cubicBezTo>
                    <a:pt x="12034" y="18533"/>
                    <a:pt x="12153" y="18523"/>
                    <a:pt x="12269" y="18516"/>
                  </a:cubicBezTo>
                  <a:cubicBezTo>
                    <a:pt x="12405" y="18506"/>
                    <a:pt x="12542" y="18493"/>
                    <a:pt x="12675" y="18475"/>
                  </a:cubicBezTo>
                  <a:cubicBezTo>
                    <a:pt x="12811" y="18458"/>
                    <a:pt x="12947" y="18424"/>
                    <a:pt x="13080" y="18394"/>
                  </a:cubicBezTo>
                  <a:lnTo>
                    <a:pt x="13149" y="18380"/>
                  </a:lnTo>
                  <a:lnTo>
                    <a:pt x="13254" y="18353"/>
                  </a:lnTo>
                  <a:lnTo>
                    <a:pt x="13254" y="18353"/>
                  </a:lnTo>
                  <a:lnTo>
                    <a:pt x="13248" y="18356"/>
                  </a:lnTo>
                  <a:cubicBezTo>
                    <a:pt x="13322" y="18336"/>
                    <a:pt x="13383" y="18322"/>
                    <a:pt x="13445" y="18301"/>
                  </a:cubicBezTo>
                  <a:cubicBezTo>
                    <a:pt x="13465" y="18318"/>
                    <a:pt x="13496" y="18326"/>
                    <a:pt x="13530" y="18326"/>
                  </a:cubicBezTo>
                  <a:cubicBezTo>
                    <a:pt x="13544" y="18326"/>
                    <a:pt x="13561" y="18326"/>
                    <a:pt x="13578" y="18318"/>
                  </a:cubicBezTo>
                  <a:cubicBezTo>
                    <a:pt x="13745" y="18277"/>
                    <a:pt x="13874" y="18237"/>
                    <a:pt x="13990" y="18186"/>
                  </a:cubicBezTo>
                  <a:cubicBezTo>
                    <a:pt x="14130" y="18125"/>
                    <a:pt x="14266" y="18060"/>
                    <a:pt x="14399" y="17991"/>
                  </a:cubicBezTo>
                  <a:cubicBezTo>
                    <a:pt x="14505" y="17937"/>
                    <a:pt x="14610" y="17879"/>
                    <a:pt x="14713" y="17821"/>
                  </a:cubicBezTo>
                  <a:lnTo>
                    <a:pt x="14774" y="17787"/>
                  </a:lnTo>
                  <a:cubicBezTo>
                    <a:pt x="14904" y="17712"/>
                    <a:pt x="15030" y="17634"/>
                    <a:pt x="15156" y="17552"/>
                  </a:cubicBezTo>
                  <a:cubicBezTo>
                    <a:pt x="15279" y="17473"/>
                    <a:pt x="15401" y="17395"/>
                    <a:pt x="15521" y="17313"/>
                  </a:cubicBezTo>
                  <a:cubicBezTo>
                    <a:pt x="15633" y="17235"/>
                    <a:pt x="15738" y="17156"/>
                    <a:pt x="15848" y="17074"/>
                  </a:cubicBezTo>
                  <a:cubicBezTo>
                    <a:pt x="16079" y="16898"/>
                    <a:pt x="16315" y="16723"/>
                    <a:pt x="16543" y="16543"/>
                  </a:cubicBezTo>
                  <a:cubicBezTo>
                    <a:pt x="16658" y="16451"/>
                    <a:pt x="16771" y="16352"/>
                    <a:pt x="16883" y="16250"/>
                  </a:cubicBezTo>
                  <a:cubicBezTo>
                    <a:pt x="16996" y="16148"/>
                    <a:pt x="17105" y="16039"/>
                    <a:pt x="17215" y="15929"/>
                  </a:cubicBezTo>
                  <a:cubicBezTo>
                    <a:pt x="17317" y="15827"/>
                    <a:pt x="17422" y="15718"/>
                    <a:pt x="17521" y="15596"/>
                  </a:cubicBezTo>
                  <a:lnTo>
                    <a:pt x="17610" y="15487"/>
                  </a:lnTo>
                  <a:lnTo>
                    <a:pt x="17660" y="15422"/>
                  </a:lnTo>
                  <a:lnTo>
                    <a:pt x="17712" y="15361"/>
                  </a:lnTo>
                  <a:cubicBezTo>
                    <a:pt x="17746" y="15316"/>
                    <a:pt x="17783" y="15272"/>
                    <a:pt x="17814" y="15231"/>
                  </a:cubicBezTo>
                  <a:cubicBezTo>
                    <a:pt x="17875" y="15146"/>
                    <a:pt x="17937" y="15054"/>
                    <a:pt x="17995" y="14968"/>
                  </a:cubicBezTo>
                  <a:lnTo>
                    <a:pt x="18066" y="14863"/>
                  </a:lnTo>
                  <a:lnTo>
                    <a:pt x="18117" y="14788"/>
                  </a:lnTo>
                  <a:cubicBezTo>
                    <a:pt x="18144" y="14754"/>
                    <a:pt x="18168" y="14720"/>
                    <a:pt x="18192" y="14682"/>
                  </a:cubicBezTo>
                  <a:cubicBezTo>
                    <a:pt x="18216" y="14641"/>
                    <a:pt x="18243" y="14600"/>
                    <a:pt x="18270" y="14556"/>
                  </a:cubicBezTo>
                  <a:lnTo>
                    <a:pt x="18308" y="14495"/>
                  </a:lnTo>
                  <a:cubicBezTo>
                    <a:pt x="18366" y="14400"/>
                    <a:pt x="18421" y="14304"/>
                    <a:pt x="18472" y="14205"/>
                  </a:cubicBezTo>
                  <a:lnTo>
                    <a:pt x="18550" y="14059"/>
                  </a:lnTo>
                  <a:cubicBezTo>
                    <a:pt x="18612" y="13950"/>
                    <a:pt x="18676" y="13837"/>
                    <a:pt x="18741" y="13728"/>
                  </a:cubicBezTo>
                  <a:lnTo>
                    <a:pt x="18789" y="13650"/>
                  </a:lnTo>
                  <a:cubicBezTo>
                    <a:pt x="18833" y="13571"/>
                    <a:pt x="18877" y="13496"/>
                    <a:pt x="18922" y="13422"/>
                  </a:cubicBezTo>
                  <a:cubicBezTo>
                    <a:pt x="19000" y="13288"/>
                    <a:pt x="19079" y="13159"/>
                    <a:pt x="19150" y="13026"/>
                  </a:cubicBezTo>
                  <a:cubicBezTo>
                    <a:pt x="19198" y="12934"/>
                    <a:pt x="19249" y="12842"/>
                    <a:pt x="19300" y="12753"/>
                  </a:cubicBezTo>
                  <a:cubicBezTo>
                    <a:pt x="19357" y="12651"/>
                    <a:pt x="19416" y="12552"/>
                    <a:pt x="19467" y="12453"/>
                  </a:cubicBezTo>
                  <a:cubicBezTo>
                    <a:pt x="19549" y="12300"/>
                    <a:pt x="19620" y="12146"/>
                    <a:pt x="19689" y="11990"/>
                  </a:cubicBezTo>
                  <a:lnTo>
                    <a:pt x="19760" y="11836"/>
                  </a:lnTo>
                  <a:cubicBezTo>
                    <a:pt x="19804" y="11737"/>
                    <a:pt x="19845" y="11635"/>
                    <a:pt x="19883" y="11537"/>
                  </a:cubicBezTo>
                  <a:cubicBezTo>
                    <a:pt x="19914" y="11455"/>
                    <a:pt x="19941" y="11373"/>
                    <a:pt x="19968" y="11292"/>
                  </a:cubicBezTo>
                  <a:lnTo>
                    <a:pt x="19985" y="11226"/>
                  </a:lnTo>
                  <a:lnTo>
                    <a:pt x="20019" y="11138"/>
                  </a:lnTo>
                  <a:cubicBezTo>
                    <a:pt x="20032" y="11100"/>
                    <a:pt x="20046" y="11063"/>
                    <a:pt x="20060" y="11026"/>
                  </a:cubicBezTo>
                  <a:cubicBezTo>
                    <a:pt x="20090" y="10940"/>
                    <a:pt x="20114" y="10848"/>
                    <a:pt x="20142" y="10756"/>
                  </a:cubicBezTo>
                  <a:cubicBezTo>
                    <a:pt x="20159" y="10695"/>
                    <a:pt x="20172" y="10637"/>
                    <a:pt x="20186" y="10572"/>
                  </a:cubicBezTo>
                  <a:lnTo>
                    <a:pt x="20210" y="10466"/>
                  </a:lnTo>
                  <a:lnTo>
                    <a:pt x="20227" y="10405"/>
                  </a:lnTo>
                  <a:cubicBezTo>
                    <a:pt x="20247" y="10327"/>
                    <a:pt x="20271" y="10242"/>
                    <a:pt x="20274" y="10156"/>
                  </a:cubicBezTo>
                  <a:cubicBezTo>
                    <a:pt x="20274" y="10112"/>
                    <a:pt x="20247" y="10068"/>
                    <a:pt x="20220" y="10044"/>
                  </a:cubicBezTo>
                  <a:cubicBezTo>
                    <a:pt x="20189" y="10020"/>
                    <a:pt x="20152" y="10007"/>
                    <a:pt x="20111" y="10007"/>
                  </a:cubicBezTo>
                  <a:cubicBezTo>
                    <a:pt x="20067" y="10007"/>
                    <a:pt x="20029" y="10024"/>
                    <a:pt x="19999" y="10051"/>
                  </a:cubicBezTo>
                  <a:lnTo>
                    <a:pt x="19958" y="10034"/>
                  </a:lnTo>
                  <a:cubicBezTo>
                    <a:pt x="19906" y="10020"/>
                    <a:pt x="19856" y="10007"/>
                    <a:pt x="19801" y="9993"/>
                  </a:cubicBezTo>
                  <a:cubicBezTo>
                    <a:pt x="19699" y="9963"/>
                    <a:pt x="19596" y="9918"/>
                    <a:pt x="19494" y="9860"/>
                  </a:cubicBezTo>
                  <a:cubicBezTo>
                    <a:pt x="19423" y="9819"/>
                    <a:pt x="19354" y="9768"/>
                    <a:pt x="19286" y="9707"/>
                  </a:cubicBezTo>
                  <a:cubicBezTo>
                    <a:pt x="19187" y="9601"/>
                    <a:pt x="19102" y="9482"/>
                    <a:pt x="19030" y="9379"/>
                  </a:cubicBezTo>
                  <a:cubicBezTo>
                    <a:pt x="18969" y="9288"/>
                    <a:pt x="18908" y="9192"/>
                    <a:pt x="18854" y="9096"/>
                  </a:cubicBezTo>
                  <a:cubicBezTo>
                    <a:pt x="18823" y="9038"/>
                    <a:pt x="18796" y="8977"/>
                    <a:pt x="18775" y="8916"/>
                  </a:cubicBezTo>
                  <a:cubicBezTo>
                    <a:pt x="18761" y="8854"/>
                    <a:pt x="18751" y="8793"/>
                    <a:pt x="18741" y="8732"/>
                  </a:cubicBezTo>
                  <a:cubicBezTo>
                    <a:pt x="18737" y="8705"/>
                    <a:pt x="18737" y="8678"/>
                    <a:pt x="18734" y="8650"/>
                  </a:cubicBezTo>
                  <a:lnTo>
                    <a:pt x="18731" y="8589"/>
                  </a:lnTo>
                  <a:cubicBezTo>
                    <a:pt x="18720" y="8494"/>
                    <a:pt x="18656" y="8418"/>
                    <a:pt x="18557" y="8384"/>
                  </a:cubicBezTo>
                  <a:cubicBezTo>
                    <a:pt x="18503" y="8371"/>
                    <a:pt x="18445" y="8357"/>
                    <a:pt x="18387" y="8343"/>
                  </a:cubicBezTo>
                  <a:lnTo>
                    <a:pt x="18356" y="8333"/>
                  </a:lnTo>
                  <a:cubicBezTo>
                    <a:pt x="18206" y="8289"/>
                    <a:pt x="18049" y="8217"/>
                    <a:pt x="17879" y="8122"/>
                  </a:cubicBezTo>
                  <a:cubicBezTo>
                    <a:pt x="17767" y="8050"/>
                    <a:pt x="17647" y="7965"/>
                    <a:pt x="17507" y="7846"/>
                  </a:cubicBezTo>
                  <a:cubicBezTo>
                    <a:pt x="17466" y="7808"/>
                    <a:pt x="17426" y="7771"/>
                    <a:pt x="17385" y="7734"/>
                  </a:cubicBezTo>
                  <a:lnTo>
                    <a:pt x="17333" y="7682"/>
                  </a:lnTo>
                  <a:lnTo>
                    <a:pt x="17272" y="7624"/>
                  </a:lnTo>
                  <a:cubicBezTo>
                    <a:pt x="17231" y="7587"/>
                    <a:pt x="17190" y="7550"/>
                    <a:pt x="17149" y="7512"/>
                  </a:cubicBezTo>
                  <a:lnTo>
                    <a:pt x="17149" y="7512"/>
                  </a:lnTo>
                  <a:cubicBezTo>
                    <a:pt x="17149" y="7512"/>
                    <a:pt x="17160" y="7522"/>
                    <a:pt x="17160" y="7525"/>
                  </a:cubicBezTo>
                  <a:cubicBezTo>
                    <a:pt x="17160" y="7525"/>
                    <a:pt x="17164" y="7532"/>
                    <a:pt x="17169" y="7537"/>
                  </a:cubicBezTo>
                  <a:lnTo>
                    <a:pt x="17169" y="7537"/>
                  </a:lnTo>
                  <a:cubicBezTo>
                    <a:pt x="17040" y="7399"/>
                    <a:pt x="16910" y="7268"/>
                    <a:pt x="16788" y="7127"/>
                  </a:cubicBezTo>
                  <a:cubicBezTo>
                    <a:pt x="16699" y="7028"/>
                    <a:pt x="16625" y="6922"/>
                    <a:pt x="16560" y="6820"/>
                  </a:cubicBezTo>
                  <a:cubicBezTo>
                    <a:pt x="16478" y="6671"/>
                    <a:pt x="16410" y="6513"/>
                    <a:pt x="16345" y="6367"/>
                  </a:cubicBezTo>
                  <a:cubicBezTo>
                    <a:pt x="16263" y="6169"/>
                    <a:pt x="16202" y="5996"/>
                    <a:pt x="16155" y="5832"/>
                  </a:cubicBezTo>
                  <a:cubicBezTo>
                    <a:pt x="16065" y="5480"/>
                    <a:pt x="16021" y="5143"/>
                    <a:pt x="16018" y="4823"/>
                  </a:cubicBezTo>
                  <a:cubicBezTo>
                    <a:pt x="16021" y="4646"/>
                    <a:pt x="16035" y="4472"/>
                    <a:pt x="16059" y="4308"/>
                  </a:cubicBezTo>
                  <a:cubicBezTo>
                    <a:pt x="16065" y="4247"/>
                    <a:pt x="16076" y="4192"/>
                    <a:pt x="16093" y="4135"/>
                  </a:cubicBezTo>
                  <a:cubicBezTo>
                    <a:pt x="16147" y="4131"/>
                    <a:pt x="16192" y="4097"/>
                    <a:pt x="16222" y="4039"/>
                  </a:cubicBezTo>
                  <a:cubicBezTo>
                    <a:pt x="16236" y="4022"/>
                    <a:pt x="16240" y="3998"/>
                    <a:pt x="16243" y="3981"/>
                  </a:cubicBezTo>
                  <a:cubicBezTo>
                    <a:pt x="16253" y="3947"/>
                    <a:pt x="16267" y="3913"/>
                    <a:pt x="16280" y="3879"/>
                  </a:cubicBezTo>
                  <a:lnTo>
                    <a:pt x="16298" y="3835"/>
                  </a:lnTo>
                  <a:lnTo>
                    <a:pt x="16318" y="3791"/>
                  </a:lnTo>
                  <a:lnTo>
                    <a:pt x="16339" y="3742"/>
                  </a:lnTo>
                  <a:lnTo>
                    <a:pt x="16356" y="3706"/>
                  </a:lnTo>
                  <a:lnTo>
                    <a:pt x="16376" y="3668"/>
                  </a:lnTo>
                  <a:cubicBezTo>
                    <a:pt x="16430" y="3558"/>
                    <a:pt x="16488" y="3453"/>
                    <a:pt x="16550" y="3347"/>
                  </a:cubicBezTo>
                  <a:cubicBezTo>
                    <a:pt x="16581" y="3293"/>
                    <a:pt x="16617" y="3245"/>
                    <a:pt x="16652" y="3194"/>
                  </a:cubicBezTo>
                  <a:cubicBezTo>
                    <a:pt x="16696" y="3129"/>
                    <a:pt x="16727" y="3082"/>
                    <a:pt x="16761" y="3034"/>
                  </a:cubicBezTo>
                  <a:lnTo>
                    <a:pt x="16833" y="2949"/>
                  </a:lnTo>
                  <a:lnTo>
                    <a:pt x="16856" y="2915"/>
                  </a:lnTo>
                  <a:cubicBezTo>
                    <a:pt x="16894" y="2863"/>
                    <a:pt x="16911" y="2816"/>
                    <a:pt x="16908" y="2758"/>
                  </a:cubicBezTo>
                  <a:cubicBezTo>
                    <a:pt x="16908" y="2710"/>
                    <a:pt x="16883" y="2659"/>
                    <a:pt x="16860" y="2622"/>
                  </a:cubicBezTo>
                  <a:cubicBezTo>
                    <a:pt x="16836" y="2581"/>
                    <a:pt x="16812" y="2540"/>
                    <a:pt x="16785" y="2499"/>
                  </a:cubicBezTo>
                  <a:cubicBezTo>
                    <a:pt x="16757" y="2451"/>
                    <a:pt x="16727" y="2403"/>
                    <a:pt x="16693" y="2359"/>
                  </a:cubicBezTo>
                  <a:cubicBezTo>
                    <a:pt x="16628" y="2270"/>
                    <a:pt x="16573" y="2185"/>
                    <a:pt x="16519" y="2093"/>
                  </a:cubicBezTo>
                  <a:cubicBezTo>
                    <a:pt x="16471" y="2008"/>
                    <a:pt x="16441" y="1936"/>
                    <a:pt x="16417" y="1872"/>
                  </a:cubicBezTo>
                  <a:cubicBezTo>
                    <a:pt x="16403" y="1807"/>
                    <a:pt x="16393" y="1746"/>
                    <a:pt x="16386" y="1685"/>
                  </a:cubicBezTo>
                  <a:cubicBezTo>
                    <a:pt x="16372" y="1595"/>
                    <a:pt x="16362" y="1507"/>
                    <a:pt x="16362" y="1415"/>
                  </a:cubicBezTo>
                  <a:cubicBezTo>
                    <a:pt x="16369" y="1313"/>
                    <a:pt x="16379" y="1207"/>
                    <a:pt x="16397" y="1109"/>
                  </a:cubicBezTo>
                  <a:cubicBezTo>
                    <a:pt x="16413" y="1006"/>
                    <a:pt x="16438" y="904"/>
                    <a:pt x="16461" y="805"/>
                  </a:cubicBezTo>
                  <a:lnTo>
                    <a:pt x="16474" y="764"/>
                  </a:lnTo>
                  <a:cubicBezTo>
                    <a:pt x="16491" y="723"/>
                    <a:pt x="16509" y="679"/>
                    <a:pt x="16509" y="634"/>
                  </a:cubicBezTo>
                  <a:cubicBezTo>
                    <a:pt x="16546" y="628"/>
                    <a:pt x="16584" y="601"/>
                    <a:pt x="16604" y="563"/>
                  </a:cubicBezTo>
                  <a:cubicBezTo>
                    <a:pt x="16625" y="526"/>
                    <a:pt x="16631" y="481"/>
                    <a:pt x="16617" y="437"/>
                  </a:cubicBezTo>
                  <a:cubicBezTo>
                    <a:pt x="16608" y="396"/>
                    <a:pt x="16581" y="365"/>
                    <a:pt x="16546" y="345"/>
                  </a:cubicBezTo>
                  <a:cubicBezTo>
                    <a:pt x="16451" y="291"/>
                    <a:pt x="16356" y="246"/>
                    <a:pt x="16257" y="205"/>
                  </a:cubicBezTo>
                  <a:cubicBezTo>
                    <a:pt x="16141" y="161"/>
                    <a:pt x="16011" y="123"/>
                    <a:pt x="15851" y="90"/>
                  </a:cubicBezTo>
                  <a:cubicBezTo>
                    <a:pt x="15790" y="76"/>
                    <a:pt x="15725" y="66"/>
                    <a:pt x="15664" y="59"/>
                  </a:cubicBezTo>
                  <a:lnTo>
                    <a:pt x="15616" y="52"/>
                  </a:lnTo>
                  <a:cubicBezTo>
                    <a:pt x="15544" y="45"/>
                    <a:pt x="15469" y="38"/>
                    <a:pt x="15398" y="32"/>
                  </a:cubicBezTo>
                  <a:cubicBezTo>
                    <a:pt x="15244" y="18"/>
                    <a:pt x="15091" y="8"/>
                    <a:pt x="14937" y="5"/>
                  </a:cubicBezTo>
                  <a:cubicBezTo>
                    <a:pt x="14907" y="0"/>
                    <a:pt x="14876" y="0"/>
                    <a:pt x="14846" y="0"/>
                  </a:cubicBezTo>
                  <a:close/>
                </a:path>
              </a:pathLst>
            </a:custGeom>
            <a:solidFill>
              <a:srgbClr val="FFC3CC"/>
            </a:solidFill>
            <a:ln>
              <a:noFill/>
            </a:ln>
          </p:spPr>
          <p:txBody>
            <a:bodyPr spcFirstLastPara="1" wrap="square" lIns="97520" tIns="97520" rIns="97520" bIns="97520" anchor="ctr" anchorCtr="0">
              <a:noAutofit/>
            </a:bodyPr>
            <a:lstStyle/>
            <a:p>
              <a:endParaRPr sz="2600" dirty="0">
                <a:latin typeface="UTM Avo" panose="02040603050506020204" pitchFamily="18" charset="0"/>
              </a:endParaRPr>
            </a:p>
          </p:txBody>
        </p:sp>
        <p:sp>
          <p:nvSpPr>
            <p:cNvPr id="15" name="Google Shape;2349;p49">
              <a:extLst>
                <a:ext uri="{FF2B5EF4-FFF2-40B4-BE49-F238E27FC236}">
                  <a16:creationId xmlns:a16="http://schemas.microsoft.com/office/drawing/2014/main" id="{A1B1901A-36A4-C07C-9E34-AEFD142B3416}"/>
                </a:ext>
              </a:extLst>
            </p:cNvPr>
            <p:cNvSpPr/>
            <p:nvPr/>
          </p:nvSpPr>
          <p:spPr>
            <a:xfrm>
              <a:off x="5135625" y="3643975"/>
              <a:ext cx="99125" cy="225075"/>
            </a:xfrm>
            <a:custGeom>
              <a:avLst/>
              <a:gdLst/>
              <a:ahLst/>
              <a:cxnLst/>
              <a:rect l="l" t="t" r="r" b="b"/>
              <a:pathLst>
                <a:path w="3965" h="9003" extrusionOk="0">
                  <a:moveTo>
                    <a:pt x="928" y="3170"/>
                  </a:moveTo>
                  <a:cubicBezTo>
                    <a:pt x="928" y="3180"/>
                    <a:pt x="924" y="3190"/>
                    <a:pt x="921" y="3201"/>
                  </a:cubicBezTo>
                  <a:lnTo>
                    <a:pt x="921" y="3184"/>
                  </a:lnTo>
                  <a:cubicBezTo>
                    <a:pt x="924" y="3177"/>
                    <a:pt x="928" y="3173"/>
                    <a:pt x="928" y="3170"/>
                  </a:cubicBezTo>
                  <a:close/>
                  <a:moveTo>
                    <a:pt x="591" y="0"/>
                  </a:moveTo>
                  <a:cubicBezTo>
                    <a:pt x="542" y="0"/>
                    <a:pt x="506" y="21"/>
                    <a:pt x="468" y="59"/>
                  </a:cubicBezTo>
                  <a:cubicBezTo>
                    <a:pt x="427" y="99"/>
                    <a:pt x="430" y="164"/>
                    <a:pt x="427" y="216"/>
                  </a:cubicBezTo>
                  <a:lnTo>
                    <a:pt x="427" y="280"/>
                  </a:lnTo>
                  <a:cubicBezTo>
                    <a:pt x="424" y="283"/>
                    <a:pt x="420" y="290"/>
                    <a:pt x="416" y="294"/>
                  </a:cubicBezTo>
                  <a:cubicBezTo>
                    <a:pt x="399" y="328"/>
                    <a:pt x="393" y="372"/>
                    <a:pt x="379" y="406"/>
                  </a:cubicBezTo>
                  <a:cubicBezTo>
                    <a:pt x="376" y="430"/>
                    <a:pt x="372" y="454"/>
                    <a:pt x="366" y="478"/>
                  </a:cubicBezTo>
                  <a:cubicBezTo>
                    <a:pt x="338" y="628"/>
                    <a:pt x="328" y="788"/>
                    <a:pt x="349" y="944"/>
                  </a:cubicBezTo>
                  <a:cubicBezTo>
                    <a:pt x="358" y="1023"/>
                    <a:pt x="379" y="1105"/>
                    <a:pt x="403" y="1183"/>
                  </a:cubicBezTo>
                  <a:cubicBezTo>
                    <a:pt x="416" y="1238"/>
                    <a:pt x="440" y="1285"/>
                    <a:pt x="468" y="1337"/>
                  </a:cubicBezTo>
                  <a:cubicBezTo>
                    <a:pt x="488" y="1381"/>
                    <a:pt x="509" y="1419"/>
                    <a:pt x="536" y="1460"/>
                  </a:cubicBezTo>
                  <a:cubicBezTo>
                    <a:pt x="621" y="1589"/>
                    <a:pt x="717" y="1712"/>
                    <a:pt x="819" y="1824"/>
                  </a:cubicBezTo>
                  <a:cubicBezTo>
                    <a:pt x="843" y="1851"/>
                    <a:pt x="863" y="1872"/>
                    <a:pt x="890" y="1892"/>
                  </a:cubicBezTo>
                  <a:cubicBezTo>
                    <a:pt x="887" y="1896"/>
                    <a:pt x="884" y="1896"/>
                    <a:pt x="884" y="1899"/>
                  </a:cubicBezTo>
                  <a:cubicBezTo>
                    <a:pt x="839" y="1957"/>
                    <a:pt x="819" y="2028"/>
                    <a:pt x="798" y="2097"/>
                  </a:cubicBezTo>
                  <a:cubicBezTo>
                    <a:pt x="795" y="2107"/>
                    <a:pt x="792" y="2117"/>
                    <a:pt x="788" y="2127"/>
                  </a:cubicBezTo>
                  <a:lnTo>
                    <a:pt x="785" y="2127"/>
                  </a:lnTo>
                  <a:cubicBezTo>
                    <a:pt x="747" y="2130"/>
                    <a:pt x="696" y="2151"/>
                    <a:pt x="676" y="2185"/>
                  </a:cubicBezTo>
                  <a:cubicBezTo>
                    <a:pt x="641" y="2240"/>
                    <a:pt x="604" y="2294"/>
                    <a:pt x="574" y="2352"/>
                  </a:cubicBezTo>
                  <a:cubicBezTo>
                    <a:pt x="550" y="2400"/>
                    <a:pt x="526" y="2444"/>
                    <a:pt x="498" y="2489"/>
                  </a:cubicBezTo>
                  <a:cubicBezTo>
                    <a:pt x="427" y="2608"/>
                    <a:pt x="369" y="2734"/>
                    <a:pt x="318" y="2860"/>
                  </a:cubicBezTo>
                  <a:cubicBezTo>
                    <a:pt x="291" y="2928"/>
                    <a:pt x="267" y="2996"/>
                    <a:pt x="243" y="3064"/>
                  </a:cubicBezTo>
                  <a:cubicBezTo>
                    <a:pt x="212" y="3140"/>
                    <a:pt x="182" y="3218"/>
                    <a:pt x="154" y="3293"/>
                  </a:cubicBezTo>
                  <a:cubicBezTo>
                    <a:pt x="97" y="3443"/>
                    <a:pt x="52" y="3599"/>
                    <a:pt x="28" y="3760"/>
                  </a:cubicBezTo>
                  <a:cubicBezTo>
                    <a:pt x="11" y="3903"/>
                    <a:pt x="4" y="4052"/>
                    <a:pt x="1" y="4200"/>
                  </a:cubicBezTo>
                  <a:cubicBezTo>
                    <a:pt x="1" y="4332"/>
                    <a:pt x="15" y="4461"/>
                    <a:pt x="35" y="4595"/>
                  </a:cubicBezTo>
                  <a:cubicBezTo>
                    <a:pt x="45" y="4659"/>
                    <a:pt x="59" y="4724"/>
                    <a:pt x="72" y="4785"/>
                  </a:cubicBezTo>
                  <a:cubicBezTo>
                    <a:pt x="86" y="4867"/>
                    <a:pt x="100" y="4946"/>
                    <a:pt x="117" y="5021"/>
                  </a:cubicBezTo>
                  <a:cubicBezTo>
                    <a:pt x="151" y="5164"/>
                    <a:pt x="192" y="5304"/>
                    <a:pt x="240" y="5443"/>
                  </a:cubicBezTo>
                  <a:cubicBezTo>
                    <a:pt x="267" y="5521"/>
                    <a:pt x="294" y="5603"/>
                    <a:pt x="328" y="5682"/>
                  </a:cubicBezTo>
                  <a:cubicBezTo>
                    <a:pt x="376" y="5781"/>
                    <a:pt x="430" y="5872"/>
                    <a:pt x="488" y="5965"/>
                  </a:cubicBezTo>
                  <a:cubicBezTo>
                    <a:pt x="526" y="6029"/>
                    <a:pt x="563" y="6091"/>
                    <a:pt x="604" y="6152"/>
                  </a:cubicBezTo>
                  <a:cubicBezTo>
                    <a:pt x="659" y="6230"/>
                    <a:pt x="723" y="6302"/>
                    <a:pt x="788" y="6374"/>
                  </a:cubicBezTo>
                  <a:cubicBezTo>
                    <a:pt x="904" y="6493"/>
                    <a:pt x="1023" y="6608"/>
                    <a:pt x="1140" y="6724"/>
                  </a:cubicBezTo>
                  <a:cubicBezTo>
                    <a:pt x="1275" y="6854"/>
                    <a:pt x="1456" y="6932"/>
                    <a:pt x="1616" y="7028"/>
                  </a:cubicBezTo>
                  <a:cubicBezTo>
                    <a:pt x="1667" y="7062"/>
                    <a:pt x="1719" y="7096"/>
                    <a:pt x="1769" y="7127"/>
                  </a:cubicBezTo>
                  <a:cubicBezTo>
                    <a:pt x="1821" y="7160"/>
                    <a:pt x="1879" y="7191"/>
                    <a:pt x="1937" y="7218"/>
                  </a:cubicBezTo>
                  <a:cubicBezTo>
                    <a:pt x="2019" y="7267"/>
                    <a:pt x="2101" y="7311"/>
                    <a:pt x="2189" y="7344"/>
                  </a:cubicBezTo>
                  <a:cubicBezTo>
                    <a:pt x="2247" y="7369"/>
                    <a:pt x="2305" y="7396"/>
                    <a:pt x="2362" y="7420"/>
                  </a:cubicBezTo>
                  <a:cubicBezTo>
                    <a:pt x="2407" y="7440"/>
                    <a:pt x="2448" y="7461"/>
                    <a:pt x="2492" y="7478"/>
                  </a:cubicBezTo>
                  <a:cubicBezTo>
                    <a:pt x="2546" y="7495"/>
                    <a:pt x="2601" y="7505"/>
                    <a:pt x="2659" y="7505"/>
                  </a:cubicBezTo>
                  <a:cubicBezTo>
                    <a:pt x="2683" y="7501"/>
                    <a:pt x="2703" y="7498"/>
                    <a:pt x="2727" y="7495"/>
                  </a:cubicBezTo>
                  <a:cubicBezTo>
                    <a:pt x="2788" y="7648"/>
                    <a:pt x="2843" y="7805"/>
                    <a:pt x="2898" y="7962"/>
                  </a:cubicBezTo>
                  <a:lnTo>
                    <a:pt x="2898" y="7969"/>
                  </a:lnTo>
                  <a:cubicBezTo>
                    <a:pt x="2881" y="8006"/>
                    <a:pt x="2881" y="8047"/>
                    <a:pt x="2894" y="8088"/>
                  </a:cubicBezTo>
                  <a:cubicBezTo>
                    <a:pt x="2908" y="8139"/>
                    <a:pt x="2928" y="8183"/>
                    <a:pt x="2955" y="8228"/>
                  </a:cubicBezTo>
                  <a:cubicBezTo>
                    <a:pt x="2986" y="8278"/>
                    <a:pt x="3021" y="8326"/>
                    <a:pt x="3058" y="8377"/>
                  </a:cubicBezTo>
                  <a:cubicBezTo>
                    <a:pt x="3082" y="8412"/>
                    <a:pt x="3106" y="8445"/>
                    <a:pt x="3133" y="8480"/>
                  </a:cubicBezTo>
                  <a:cubicBezTo>
                    <a:pt x="3188" y="8555"/>
                    <a:pt x="3252" y="8626"/>
                    <a:pt x="3314" y="8698"/>
                  </a:cubicBezTo>
                  <a:cubicBezTo>
                    <a:pt x="3372" y="8763"/>
                    <a:pt x="3433" y="8827"/>
                    <a:pt x="3498" y="8885"/>
                  </a:cubicBezTo>
                  <a:cubicBezTo>
                    <a:pt x="3518" y="8906"/>
                    <a:pt x="3542" y="8923"/>
                    <a:pt x="3562" y="8939"/>
                  </a:cubicBezTo>
                  <a:cubicBezTo>
                    <a:pt x="3597" y="8964"/>
                    <a:pt x="3644" y="8994"/>
                    <a:pt x="3685" y="9001"/>
                  </a:cubicBezTo>
                  <a:cubicBezTo>
                    <a:pt x="3694" y="9002"/>
                    <a:pt x="3704" y="9002"/>
                    <a:pt x="3713" y="9002"/>
                  </a:cubicBezTo>
                  <a:cubicBezTo>
                    <a:pt x="3767" y="9002"/>
                    <a:pt x="3817" y="8983"/>
                    <a:pt x="3855" y="8939"/>
                  </a:cubicBezTo>
                  <a:cubicBezTo>
                    <a:pt x="3855" y="8936"/>
                    <a:pt x="3859" y="8936"/>
                    <a:pt x="3859" y="8933"/>
                  </a:cubicBezTo>
                  <a:cubicBezTo>
                    <a:pt x="3907" y="8912"/>
                    <a:pt x="3941" y="8871"/>
                    <a:pt x="3951" y="8817"/>
                  </a:cubicBezTo>
                  <a:cubicBezTo>
                    <a:pt x="3965" y="8746"/>
                    <a:pt x="3927" y="8678"/>
                    <a:pt x="3862" y="8647"/>
                  </a:cubicBezTo>
                  <a:cubicBezTo>
                    <a:pt x="3855" y="8637"/>
                    <a:pt x="3845" y="8623"/>
                    <a:pt x="3835" y="8612"/>
                  </a:cubicBezTo>
                  <a:cubicBezTo>
                    <a:pt x="3831" y="8602"/>
                    <a:pt x="3825" y="8596"/>
                    <a:pt x="3818" y="8588"/>
                  </a:cubicBezTo>
                  <a:cubicBezTo>
                    <a:pt x="3808" y="8579"/>
                    <a:pt x="3801" y="8568"/>
                    <a:pt x="3790" y="8558"/>
                  </a:cubicBezTo>
                  <a:lnTo>
                    <a:pt x="3790" y="8555"/>
                  </a:lnTo>
                  <a:cubicBezTo>
                    <a:pt x="3790" y="8555"/>
                    <a:pt x="3787" y="8555"/>
                    <a:pt x="3784" y="8551"/>
                  </a:cubicBezTo>
                  <a:cubicBezTo>
                    <a:pt x="3773" y="8538"/>
                    <a:pt x="3760" y="8527"/>
                    <a:pt x="3749" y="8514"/>
                  </a:cubicBezTo>
                  <a:cubicBezTo>
                    <a:pt x="3716" y="8476"/>
                    <a:pt x="3685" y="8436"/>
                    <a:pt x="3655" y="8398"/>
                  </a:cubicBezTo>
                  <a:cubicBezTo>
                    <a:pt x="3651" y="8391"/>
                    <a:pt x="3647" y="8387"/>
                    <a:pt x="3644" y="8384"/>
                  </a:cubicBezTo>
                  <a:cubicBezTo>
                    <a:pt x="3600" y="8316"/>
                    <a:pt x="3559" y="8252"/>
                    <a:pt x="3518" y="8183"/>
                  </a:cubicBezTo>
                  <a:cubicBezTo>
                    <a:pt x="3484" y="8105"/>
                    <a:pt x="3453" y="8027"/>
                    <a:pt x="3422" y="7945"/>
                  </a:cubicBezTo>
                  <a:cubicBezTo>
                    <a:pt x="3385" y="7835"/>
                    <a:pt x="3348" y="7720"/>
                    <a:pt x="3314" y="7604"/>
                  </a:cubicBezTo>
                  <a:cubicBezTo>
                    <a:pt x="3287" y="7508"/>
                    <a:pt x="3255" y="7416"/>
                    <a:pt x="3225" y="7321"/>
                  </a:cubicBezTo>
                  <a:cubicBezTo>
                    <a:pt x="3208" y="7280"/>
                    <a:pt x="3191" y="7232"/>
                    <a:pt x="3177" y="7188"/>
                  </a:cubicBezTo>
                  <a:cubicBezTo>
                    <a:pt x="3167" y="7157"/>
                    <a:pt x="3156" y="7127"/>
                    <a:pt x="3143" y="7099"/>
                  </a:cubicBezTo>
                  <a:cubicBezTo>
                    <a:pt x="3139" y="7089"/>
                    <a:pt x="3133" y="7075"/>
                    <a:pt x="3129" y="7066"/>
                  </a:cubicBezTo>
                  <a:cubicBezTo>
                    <a:pt x="3133" y="7055"/>
                    <a:pt x="3139" y="7048"/>
                    <a:pt x="3143" y="7038"/>
                  </a:cubicBezTo>
                  <a:cubicBezTo>
                    <a:pt x="3164" y="7004"/>
                    <a:pt x="3170" y="6970"/>
                    <a:pt x="3174" y="6929"/>
                  </a:cubicBezTo>
                  <a:cubicBezTo>
                    <a:pt x="3177" y="6837"/>
                    <a:pt x="3089" y="6789"/>
                    <a:pt x="3021" y="6748"/>
                  </a:cubicBezTo>
                  <a:cubicBezTo>
                    <a:pt x="2918" y="6687"/>
                    <a:pt x="2816" y="6633"/>
                    <a:pt x="2717" y="6575"/>
                  </a:cubicBezTo>
                  <a:cubicBezTo>
                    <a:pt x="2571" y="6479"/>
                    <a:pt x="2424" y="6387"/>
                    <a:pt x="2294" y="6271"/>
                  </a:cubicBezTo>
                  <a:cubicBezTo>
                    <a:pt x="2227" y="6213"/>
                    <a:pt x="2155" y="6152"/>
                    <a:pt x="2087" y="6094"/>
                  </a:cubicBezTo>
                  <a:cubicBezTo>
                    <a:pt x="2011" y="6029"/>
                    <a:pt x="1937" y="5965"/>
                    <a:pt x="1865" y="5893"/>
                  </a:cubicBezTo>
                  <a:cubicBezTo>
                    <a:pt x="1790" y="5811"/>
                    <a:pt x="1725" y="5726"/>
                    <a:pt x="1657" y="5637"/>
                  </a:cubicBezTo>
                  <a:cubicBezTo>
                    <a:pt x="1589" y="5552"/>
                    <a:pt x="1535" y="5463"/>
                    <a:pt x="1480" y="5368"/>
                  </a:cubicBezTo>
                  <a:cubicBezTo>
                    <a:pt x="1450" y="5307"/>
                    <a:pt x="1418" y="5238"/>
                    <a:pt x="1388" y="5170"/>
                  </a:cubicBezTo>
                  <a:cubicBezTo>
                    <a:pt x="1354" y="5089"/>
                    <a:pt x="1316" y="5010"/>
                    <a:pt x="1286" y="4928"/>
                  </a:cubicBezTo>
                  <a:cubicBezTo>
                    <a:pt x="1228" y="4782"/>
                    <a:pt x="1167" y="4632"/>
                    <a:pt x="1132" y="4478"/>
                  </a:cubicBezTo>
                  <a:cubicBezTo>
                    <a:pt x="1099" y="4308"/>
                    <a:pt x="1085" y="4131"/>
                    <a:pt x="1091" y="3957"/>
                  </a:cubicBezTo>
                  <a:cubicBezTo>
                    <a:pt x="1105" y="3807"/>
                    <a:pt x="1135" y="3664"/>
                    <a:pt x="1170" y="3517"/>
                  </a:cubicBezTo>
                  <a:cubicBezTo>
                    <a:pt x="1201" y="3374"/>
                    <a:pt x="1234" y="3234"/>
                    <a:pt x="1279" y="3095"/>
                  </a:cubicBezTo>
                  <a:cubicBezTo>
                    <a:pt x="1364" y="2819"/>
                    <a:pt x="1432" y="2539"/>
                    <a:pt x="1494" y="2260"/>
                  </a:cubicBezTo>
                  <a:cubicBezTo>
                    <a:pt x="1524" y="2110"/>
                    <a:pt x="1544" y="1957"/>
                    <a:pt x="1555" y="1803"/>
                  </a:cubicBezTo>
                  <a:cubicBezTo>
                    <a:pt x="1562" y="1759"/>
                    <a:pt x="1562" y="1715"/>
                    <a:pt x="1562" y="1674"/>
                  </a:cubicBezTo>
                  <a:cubicBezTo>
                    <a:pt x="1555" y="1633"/>
                    <a:pt x="1544" y="1589"/>
                    <a:pt x="1535" y="1548"/>
                  </a:cubicBezTo>
                  <a:cubicBezTo>
                    <a:pt x="1517" y="1473"/>
                    <a:pt x="1480" y="1405"/>
                    <a:pt x="1439" y="1337"/>
                  </a:cubicBezTo>
                  <a:cubicBezTo>
                    <a:pt x="1378" y="1231"/>
                    <a:pt x="1313" y="1132"/>
                    <a:pt x="1252" y="1030"/>
                  </a:cubicBezTo>
                  <a:cubicBezTo>
                    <a:pt x="1184" y="921"/>
                    <a:pt x="1122" y="809"/>
                    <a:pt x="1050" y="699"/>
                  </a:cubicBezTo>
                  <a:cubicBezTo>
                    <a:pt x="1000" y="617"/>
                    <a:pt x="938" y="546"/>
                    <a:pt x="887" y="464"/>
                  </a:cubicBezTo>
                  <a:cubicBezTo>
                    <a:pt x="849" y="409"/>
                    <a:pt x="822" y="348"/>
                    <a:pt x="785" y="290"/>
                  </a:cubicBezTo>
                  <a:cubicBezTo>
                    <a:pt x="781" y="270"/>
                    <a:pt x="778" y="253"/>
                    <a:pt x="767" y="236"/>
                  </a:cubicBezTo>
                  <a:cubicBezTo>
                    <a:pt x="767" y="233"/>
                    <a:pt x="764" y="225"/>
                    <a:pt x="764" y="222"/>
                  </a:cubicBezTo>
                  <a:cubicBezTo>
                    <a:pt x="761" y="205"/>
                    <a:pt x="758" y="192"/>
                    <a:pt x="754" y="175"/>
                  </a:cubicBezTo>
                  <a:cubicBezTo>
                    <a:pt x="751" y="154"/>
                    <a:pt x="747" y="123"/>
                    <a:pt x="740" y="103"/>
                  </a:cubicBezTo>
                  <a:cubicBezTo>
                    <a:pt x="717" y="52"/>
                    <a:pt x="676" y="14"/>
                    <a:pt x="621" y="4"/>
                  </a:cubicBezTo>
                  <a:cubicBezTo>
                    <a:pt x="611" y="0"/>
                    <a:pt x="601" y="0"/>
                    <a:pt x="591" y="0"/>
                  </a:cubicBezTo>
                  <a:close/>
                </a:path>
              </a:pathLst>
            </a:custGeom>
            <a:solidFill>
              <a:srgbClr val="E4EC9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6" name="Google Shape;2350;p49">
              <a:extLst>
                <a:ext uri="{FF2B5EF4-FFF2-40B4-BE49-F238E27FC236}">
                  <a16:creationId xmlns:a16="http://schemas.microsoft.com/office/drawing/2014/main" id="{3441D9C5-30AA-B94A-4F45-3543FD0129AB}"/>
                </a:ext>
              </a:extLst>
            </p:cNvPr>
            <p:cNvSpPr/>
            <p:nvPr/>
          </p:nvSpPr>
          <p:spPr>
            <a:xfrm>
              <a:off x="4860525" y="3537400"/>
              <a:ext cx="107550" cy="115475"/>
            </a:xfrm>
            <a:custGeom>
              <a:avLst/>
              <a:gdLst/>
              <a:ahLst/>
              <a:cxnLst/>
              <a:rect l="l" t="t" r="r" b="b"/>
              <a:pathLst>
                <a:path w="4302" h="4619" extrusionOk="0">
                  <a:moveTo>
                    <a:pt x="239" y="0"/>
                  </a:moveTo>
                  <a:cubicBezTo>
                    <a:pt x="195" y="0"/>
                    <a:pt x="151" y="10"/>
                    <a:pt x="120" y="31"/>
                  </a:cubicBezTo>
                  <a:cubicBezTo>
                    <a:pt x="34" y="86"/>
                    <a:pt x="11" y="177"/>
                    <a:pt x="7" y="243"/>
                  </a:cubicBezTo>
                  <a:cubicBezTo>
                    <a:pt x="1" y="300"/>
                    <a:pt x="4" y="355"/>
                    <a:pt x="4" y="413"/>
                  </a:cubicBezTo>
                  <a:lnTo>
                    <a:pt x="4" y="484"/>
                  </a:lnTo>
                  <a:lnTo>
                    <a:pt x="4" y="611"/>
                  </a:lnTo>
                  <a:cubicBezTo>
                    <a:pt x="4" y="644"/>
                    <a:pt x="7" y="675"/>
                    <a:pt x="7" y="706"/>
                  </a:cubicBezTo>
                  <a:lnTo>
                    <a:pt x="11" y="767"/>
                  </a:lnTo>
                  <a:cubicBezTo>
                    <a:pt x="18" y="849"/>
                    <a:pt x="14" y="930"/>
                    <a:pt x="14" y="1009"/>
                  </a:cubicBezTo>
                  <a:lnTo>
                    <a:pt x="11" y="1081"/>
                  </a:lnTo>
                  <a:cubicBezTo>
                    <a:pt x="11" y="1173"/>
                    <a:pt x="21" y="1261"/>
                    <a:pt x="28" y="1350"/>
                  </a:cubicBezTo>
                  <a:lnTo>
                    <a:pt x="34" y="1401"/>
                  </a:lnTo>
                  <a:cubicBezTo>
                    <a:pt x="38" y="1452"/>
                    <a:pt x="42" y="1503"/>
                    <a:pt x="42" y="1555"/>
                  </a:cubicBezTo>
                  <a:cubicBezTo>
                    <a:pt x="42" y="1595"/>
                    <a:pt x="45" y="1633"/>
                    <a:pt x="45" y="1670"/>
                  </a:cubicBezTo>
                  <a:lnTo>
                    <a:pt x="52" y="1762"/>
                  </a:lnTo>
                  <a:cubicBezTo>
                    <a:pt x="59" y="1827"/>
                    <a:pt x="62" y="1888"/>
                    <a:pt x="69" y="1953"/>
                  </a:cubicBezTo>
                  <a:cubicBezTo>
                    <a:pt x="75" y="2017"/>
                    <a:pt x="86" y="2083"/>
                    <a:pt x="96" y="2148"/>
                  </a:cubicBezTo>
                  <a:lnTo>
                    <a:pt x="106" y="2212"/>
                  </a:lnTo>
                  <a:cubicBezTo>
                    <a:pt x="130" y="2403"/>
                    <a:pt x="164" y="2631"/>
                    <a:pt x="229" y="2846"/>
                  </a:cubicBezTo>
                  <a:cubicBezTo>
                    <a:pt x="256" y="2942"/>
                    <a:pt x="287" y="3030"/>
                    <a:pt x="321" y="3122"/>
                  </a:cubicBezTo>
                  <a:lnTo>
                    <a:pt x="348" y="3197"/>
                  </a:lnTo>
                  <a:cubicBezTo>
                    <a:pt x="369" y="3248"/>
                    <a:pt x="386" y="3302"/>
                    <a:pt x="413" y="3357"/>
                  </a:cubicBezTo>
                  <a:cubicBezTo>
                    <a:pt x="416" y="3419"/>
                    <a:pt x="461" y="3490"/>
                    <a:pt x="532" y="3504"/>
                  </a:cubicBezTo>
                  <a:cubicBezTo>
                    <a:pt x="668" y="3527"/>
                    <a:pt x="819" y="3551"/>
                    <a:pt x="972" y="3562"/>
                  </a:cubicBezTo>
                  <a:lnTo>
                    <a:pt x="1027" y="3565"/>
                  </a:lnTo>
                  <a:cubicBezTo>
                    <a:pt x="1118" y="3571"/>
                    <a:pt x="1211" y="3579"/>
                    <a:pt x="1302" y="3589"/>
                  </a:cubicBezTo>
                  <a:cubicBezTo>
                    <a:pt x="1347" y="3592"/>
                    <a:pt x="1388" y="3599"/>
                    <a:pt x="1432" y="3606"/>
                  </a:cubicBezTo>
                  <a:cubicBezTo>
                    <a:pt x="1476" y="3612"/>
                    <a:pt x="1507" y="3616"/>
                    <a:pt x="1538" y="3620"/>
                  </a:cubicBezTo>
                  <a:cubicBezTo>
                    <a:pt x="1654" y="3637"/>
                    <a:pt x="1739" y="3657"/>
                    <a:pt x="1824" y="3678"/>
                  </a:cubicBezTo>
                  <a:cubicBezTo>
                    <a:pt x="1862" y="3688"/>
                    <a:pt x="1895" y="3694"/>
                    <a:pt x="1929" y="3705"/>
                  </a:cubicBezTo>
                  <a:lnTo>
                    <a:pt x="2005" y="3722"/>
                  </a:lnTo>
                  <a:cubicBezTo>
                    <a:pt x="2073" y="3739"/>
                    <a:pt x="2137" y="3760"/>
                    <a:pt x="2202" y="3776"/>
                  </a:cubicBezTo>
                  <a:cubicBezTo>
                    <a:pt x="2257" y="3793"/>
                    <a:pt x="2311" y="3814"/>
                    <a:pt x="2365" y="3831"/>
                  </a:cubicBezTo>
                  <a:cubicBezTo>
                    <a:pt x="2417" y="3848"/>
                    <a:pt x="2472" y="3868"/>
                    <a:pt x="2526" y="3886"/>
                  </a:cubicBezTo>
                  <a:lnTo>
                    <a:pt x="2557" y="3892"/>
                  </a:lnTo>
                  <a:cubicBezTo>
                    <a:pt x="2631" y="3916"/>
                    <a:pt x="2703" y="3936"/>
                    <a:pt x="2774" y="3964"/>
                  </a:cubicBezTo>
                  <a:cubicBezTo>
                    <a:pt x="3078" y="4087"/>
                    <a:pt x="3398" y="4223"/>
                    <a:pt x="3695" y="4400"/>
                  </a:cubicBezTo>
                  <a:cubicBezTo>
                    <a:pt x="3763" y="4438"/>
                    <a:pt x="3834" y="4482"/>
                    <a:pt x="3899" y="4523"/>
                  </a:cubicBezTo>
                  <a:lnTo>
                    <a:pt x="3933" y="4543"/>
                  </a:lnTo>
                  <a:lnTo>
                    <a:pt x="3988" y="4578"/>
                  </a:lnTo>
                  <a:cubicBezTo>
                    <a:pt x="4009" y="4587"/>
                    <a:pt x="4029" y="4598"/>
                    <a:pt x="4056" y="4608"/>
                  </a:cubicBezTo>
                  <a:cubicBezTo>
                    <a:pt x="4073" y="4614"/>
                    <a:pt x="4094" y="4618"/>
                    <a:pt x="4114" y="4618"/>
                  </a:cubicBezTo>
                  <a:cubicBezTo>
                    <a:pt x="4131" y="4618"/>
                    <a:pt x="4148" y="4614"/>
                    <a:pt x="4169" y="4611"/>
                  </a:cubicBezTo>
                  <a:cubicBezTo>
                    <a:pt x="4226" y="4605"/>
                    <a:pt x="4271" y="4543"/>
                    <a:pt x="4288" y="4492"/>
                  </a:cubicBezTo>
                  <a:cubicBezTo>
                    <a:pt x="4301" y="4455"/>
                    <a:pt x="4292" y="4410"/>
                    <a:pt x="4284" y="4373"/>
                  </a:cubicBezTo>
                  <a:cubicBezTo>
                    <a:pt x="4281" y="4359"/>
                    <a:pt x="4278" y="4342"/>
                    <a:pt x="4271" y="4328"/>
                  </a:cubicBezTo>
                  <a:lnTo>
                    <a:pt x="4243" y="4267"/>
                  </a:lnTo>
                  <a:lnTo>
                    <a:pt x="4223" y="4216"/>
                  </a:lnTo>
                  <a:lnTo>
                    <a:pt x="4158" y="4062"/>
                  </a:lnTo>
                  <a:lnTo>
                    <a:pt x="4094" y="3913"/>
                  </a:lnTo>
                  <a:cubicBezTo>
                    <a:pt x="4059" y="3827"/>
                    <a:pt x="4029" y="3746"/>
                    <a:pt x="4005" y="3661"/>
                  </a:cubicBezTo>
                  <a:lnTo>
                    <a:pt x="3954" y="3469"/>
                  </a:lnTo>
                  <a:lnTo>
                    <a:pt x="3924" y="3351"/>
                  </a:lnTo>
                  <a:cubicBezTo>
                    <a:pt x="3875" y="3170"/>
                    <a:pt x="3817" y="2989"/>
                    <a:pt x="3756" y="2808"/>
                  </a:cubicBezTo>
                  <a:lnTo>
                    <a:pt x="3729" y="2730"/>
                  </a:lnTo>
                  <a:cubicBezTo>
                    <a:pt x="3681" y="2590"/>
                    <a:pt x="3633" y="2447"/>
                    <a:pt x="3600" y="2304"/>
                  </a:cubicBezTo>
                  <a:lnTo>
                    <a:pt x="3582" y="2226"/>
                  </a:lnTo>
                  <a:cubicBezTo>
                    <a:pt x="3559" y="2113"/>
                    <a:pt x="3531" y="2001"/>
                    <a:pt x="3515" y="1885"/>
                  </a:cubicBezTo>
                  <a:cubicBezTo>
                    <a:pt x="3507" y="1830"/>
                    <a:pt x="3504" y="1772"/>
                    <a:pt x="3507" y="1718"/>
                  </a:cubicBezTo>
                  <a:cubicBezTo>
                    <a:pt x="3511" y="1704"/>
                    <a:pt x="3515" y="1690"/>
                    <a:pt x="3518" y="1677"/>
                  </a:cubicBezTo>
                  <a:cubicBezTo>
                    <a:pt x="3551" y="1616"/>
                    <a:pt x="3572" y="1578"/>
                    <a:pt x="3569" y="1531"/>
                  </a:cubicBezTo>
                  <a:cubicBezTo>
                    <a:pt x="3565" y="1459"/>
                    <a:pt x="3524" y="1388"/>
                    <a:pt x="3443" y="1312"/>
                  </a:cubicBezTo>
                  <a:cubicBezTo>
                    <a:pt x="3378" y="1251"/>
                    <a:pt x="3303" y="1200"/>
                    <a:pt x="3228" y="1152"/>
                  </a:cubicBezTo>
                  <a:cubicBezTo>
                    <a:pt x="3122" y="1081"/>
                    <a:pt x="3037" y="1026"/>
                    <a:pt x="2945" y="975"/>
                  </a:cubicBezTo>
                  <a:cubicBezTo>
                    <a:pt x="2829" y="910"/>
                    <a:pt x="2713" y="849"/>
                    <a:pt x="2598" y="787"/>
                  </a:cubicBezTo>
                  <a:lnTo>
                    <a:pt x="2458" y="716"/>
                  </a:lnTo>
                  <a:cubicBezTo>
                    <a:pt x="2311" y="638"/>
                    <a:pt x="2154" y="580"/>
                    <a:pt x="2005" y="518"/>
                  </a:cubicBezTo>
                  <a:lnTo>
                    <a:pt x="2005" y="518"/>
                  </a:lnTo>
                  <a:lnTo>
                    <a:pt x="2042" y="539"/>
                  </a:lnTo>
                  <a:lnTo>
                    <a:pt x="2042" y="539"/>
                  </a:lnTo>
                  <a:lnTo>
                    <a:pt x="1988" y="512"/>
                  </a:lnTo>
                  <a:cubicBezTo>
                    <a:pt x="1933" y="488"/>
                    <a:pt x="1875" y="468"/>
                    <a:pt x="1821" y="440"/>
                  </a:cubicBezTo>
                  <a:cubicBezTo>
                    <a:pt x="1736" y="399"/>
                    <a:pt x="1657" y="369"/>
                    <a:pt x="1579" y="348"/>
                  </a:cubicBezTo>
                  <a:lnTo>
                    <a:pt x="1490" y="328"/>
                  </a:lnTo>
                  <a:cubicBezTo>
                    <a:pt x="1449" y="317"/>
                    <a:pt x="1408" y="307"/>
                    <a:pt x="1371" y="297"/>
                  </a:cubicBezTo>
                  <a:cubicBezTo>
                    <a:pt x="1319" y="279"/>
                    <a:pt x="1272" y="263"/>
                    <a:pt x="1224" y="249"/>
                  </a:cubicBezTo>
                  <a:lnTo>
                    <a:pt x="1156" y="225"/>
                  </a:lnTo>
                  <a:cubicBezTo>
                    <a:pt x="1102" y="208"/>
                    <a:pt x="1047" y="188"/>
                    <a:pt x="992" y="167"/>
                  </a:cubicBezTo>
                  <a:cubicBezTo>
                    <a:pt x="928" y="144"/>
                    <a:pt x="863" y="120"/>
                    <a:pt x="795" y="99"/>
                  </a:cubicBezTo>
                  <a:cubicBezTo>
                    <a:pt x="740" y="79"/>
                    <a:pt x="685" y="62"/>
                    <a:pt x="627" y="51"/>
                  </a:cubicBezTo>
                  <a:cubicBezTo>
                    <a:pt x="566" y="41"/>
                    <a:pt x="509" y="31"/>
                    <a:pt x="447" y="24"/>
                  </a:cubicBezTo>
                  <a:lnTo>
                    <a:pt x="457" y="24"/>
                  </a:lnTo>
                  <a:lnTo>
                    <a:pt x="382" y="18"/>
                  </a:lnTo>
                  <a:lnTo>
                    <a:pt x="273" y="4"/>
                  </a:lnTo>
                  <a:cubicBezTo>
                    <a:pt x="263" y="0"/>
                    <a:pt x="253" y="0"/>
                    <a:pt x="239" y="0"/>
                  </a:cubicBezTo>
                  <a:close/>
                </a:path>
              </a:pathLst>
            </a:custGeom>
            <a:solidFill>
              <a:srgbClr val="8CB154"/>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7" name="Google Shape;2351;p49">
              <a:extLst>
                <a:ext uri="{FF2B5EF4-FFF2-40B4-BE49-F238E27FC236}">
                  <a16:creationId xmlns:a16="http://schemas.microsoft.com/office/drawing/2014/main" id="{CF1E821E-B3E4-10DF-5EED-34AFA9274EE5}"/>
                </a:ext>
              </a:extLst>
            </p:cNvPr>
            <p:cNvSpPr/>
            <p:nvPr/>
          </p:nvSpPr>
          <p:spPr>
            <a:xfrm>
              <a:off x="4952875" y="3540375"/>
              <a:ext cx="66675" cy="128675"/>
            </a:xfrm>
            <a:custGeom>
              <a:avLst/>
              <a:gdLst/>
              <a:ahLst/>
              <a:cxnLst/>
              <a:rect l="l" t="t" r="r" b="b"/>
              <a:pathLst>
                <a:path w="2667" h="5147" extrusionOk="0">
                  <a:moveTo>
                    <a:pt x="1609" y="1"/>
                  </a:moveTo>
                  <a:cubicBezTo>
                    <a:pt x="1579" y="1"/>
                    <a:pt x="1548" y="4"/>
                    <a:pt x="1518" y="4"/>
                  </a:cubicBezTo>
                  <a:cubicBezTo>
                    <a:pt x="1460" y="7"/>
                    <a:pt x="1402" y="11"/>
                    <a:pt x="1347" y="25"/>
                  </a:cubicBezTo>
                  <a:cubicBezTo>
                    <a:pt x="1268" y="42"/>
                    <a:pt x="1197" y="83"/>
                    <a:pt x="1125" y="124"/>
                  </a:cubicBezTo>
                  <a:lnTo>
                    <a:pt x="1064" y="160"/>
                  </a:lnTo>
                  <a:cubicBezTo>
                    <a:pt x="1030" y="178"/>
                    <a:pt x="999" y="198"/>
                    <a:pt x="966" y="218"/>
                  </a:cubicBezTo>
                  <a:cubicBezTo>
                    <a:pt x="948" y="229"/>
                    <a:pt x="928" y="236"/>
                    <a:pt x="908" y="246"/>
                  </a:cubicBezTo>
                  <a:cubicBezTo>
                    <a:pt x="884" y="256"/>
                    <a:pt x="859" y="270"/>
                    <a:pt x="839" y="283"/>
                  </a:cubicBezTo>
                  <a:cubicBezTo>
                    <a:pt x="802" y="304"/>
                    <a:pt x="774" y="341"/>
                    <a:pt x="764" y="382"/>
                  </a:cubicBezTo>
                  <a:cubicBezTo>
                    <a:pt x="747" y="393"/>
                    <a:pt x="730" y="410"/>
                    <a:pt x="710" y="437"/>
                  </a:cubicBezTo>
                  <a:lnTo>
                    <a:pt x="669" y="495"/>
                  </a:lnTo>
                  <a:cubicBezTo>
                    <a:pt x="652" y="515"/>
                    <a:pt x="631" y="536"/>
                    <a:pt x="607" y="556"/>
                  </a:cubicBezTo>
                  <a:lnTo>
                    <a:pt x="557" y="594"/>
                  </a:lnTo>
                  <a:lnTo>
                    <a:pt x="505" y="635"/>
                  </a:lnTo>
                  <a:cubicBezTo>
                    <a:pt x="458" y="672"/>
                    <a:pt x="417" y="712"/>
                    <a:pt x="376" y="757"/>
                  </a:cubicBezTo>
                  <a:cubicBezTo>
                    <a:pt x="311" y="825"/>
                    <a:pt x="257" y="904"/>
                    <a:pt x="202" y="982"/>
                  </a:cubicBezTo>
                  <a:lnTo>
                    <a:pt x="168" y="1030"/>
                  </a:lnTo>
                  <a:cubicBezTo>
                    <a:pt x="144" y="1064"/>
                    <a:pt x="123" y="1098"/>
                    <a:pt x="103" y="1135"/>
                  </a:cubicBezTo>
                  <a:cubicBezTo>
                    <a:pt x="73" y="1193"/>
                    <a:pt x="55" y="1261"/>
                    <a:pt x="38" y="1333"/>
                  </a:cubicBezTo>
                  <a:cubicBezTo>
                    <a:pt x="11" y="1473"/>
                    <a:pt x="8" y="1620"/>
                    <a:pt x="5" y="1759"/>
                  </a:cubicBezTo>
                  <a:cubicBezTo>
                    <a:pt x="5" y="1831"/>
                    <a:pt x="1" y="1903"/>
                    <a:pt x="5" y="1974"/>
                  </a:cubicBezTo>
                  <a:cubicBezTo>
                    <a:pt x="11" y="2049"/>
                    <a:pt x="14" y="2123"/>
                    <a:pt x="25" y="2199"/>
                  </a:cubicBezTo>
                  <a:cubicBezTo>
                    <a:pt x="38" y="2359"/>
                    <a:pt x="55" y="2499"/>
                    <a:pt x="79" y="2621"/>
                  </a:cubicBezTo>
                  <a:cubicBezTo>
                    <a:pt x="120" y="2836"/>
                    <a:pt x="198" y="3037"/>
                    <a:pt x="270" y="3204"/>
                  </a:cubicBezTo>
                  <a:lnTo>
                    <a:pt x="270" y="3207"/>
                  </a:lnTo>
                  <a:cubicBezTo>
                    <a:pt x="324" y="3330"/>
                    <a:pt x="376" y="3436"/>
                    <a:pt x="427" y="3545"/>
                  </a:cubicBezTo>
                  <a:cubicBezTo>
                    <a:pt x="461" y="3620"/>
                    <a:pt x="499" y="3698"/>
                    <a:pt x="532" y="3776"/>
                  </a:cubicBezTo>
                  <a:cubicBezTo>
                    <a:pt x="563" y="3845"/>
                    <a:pt x="598" y="3913"/>
                    <a:pt x="631" y="3981"/>
                  </a:cubicBezTo>
                  <a:cubicBezTo>
                    <a:pt x="669" y="4053"/>
                    <a:pt x="703" y="4124"/>
                    <a:pt x="733" y="4199"/>
                  </a:cubicBezTo>
                  <a:cubicBezTo>
                    <a:pt x="737" y="4203"/>
                    <a:pt x="741" y="4209"/>
                    <a:pt x="744" y="4220"/>
                  </a:cubicBezTo>
                  <a:cubicBezTo>
                    <a:pt x="744" y="4213"/>
                    <a:pt x="741" y="4209"/>
                    <a:pt x="741" y="4209"/>
                  </a:cubicBezTo>
                  <a:lnTo>
                    <a:pt x="744" y="4206"/>
                  </a:lnTo>
                  <a:lnTo>
                    <a:pt x="747" y="4223"/>
                  </a:lnTo>
                  <a:cubicBezTo>
                    <a:pt x="751" y="4237"/>
                    <a:pt x="757" y="4250"/>
                    <a:pt x="764" y="4267"/>
                  </a:cubicBezTo>
                  <a:lnTo>
                    <a:pt x="798" y="4336"/>
                  </a:lnTo>
                  <a:lnTo>
                    <a:pt x="788" y="4298"/>
                  </a:lnTo>
                  <a:lnTo>
                    <a:pt x="788" y="4298"/>
                  </a:lnTo>
                  <a:cubicBezTo>
                    <a:pt x="836" y="4427"/>
                    <a:pt x="894" y="4553"/>
                    <a:pt x="955" y="4676"/>
                  </a:cubicBezTo>
                  <a:cubicBezTo>
                    <a:pt x="1013" y="4799"/>
                    <a:pt x="1084" y="4908"/>
                    <a:pt x="1146" y="5000"/>
                  </a:cubicBezTo>
                  <a:cubicBezTo>
                    <a:pt x="1166" y="5031"/>
                    <a:pt x="1186" y="5058"/>
                    <a:pt x="1207" y="5082"/>
                  </a:cubicBezTo>
                  <a:cubicBezTo>
                    <a:pt x="1227" y="5109"/>
                    <a:pt x="1262" y="5129"/>
                    <a:pt x="1296" y="5140"/>
                  </a:cubicBezTo>
                  <a:cubicBezTo>
                    <a:pt x="1313" y="5146"/>
                    <a:pt x="1330" y="5146"/>
                    <a:pt x="1344" y="5146"/>
                  </a:cubicBezTo>
                  <a:cubicBezTo>
                    <a:pt x="1375" y="5146"/>
                    <a:pt x="1402" y="5140"/>
                    <a:pt x="1439" y="5123"/>
                  </a:cubicBezTo>
                  <a:cubicBezTo>
                    <a:pt x="1477" y="5105"/>
                    <a:pt x="1507" y="5061"/>
                    <a:pt x="1521" y="5041"/>
                  </a:cubicBezTo>
                  <a:cubicBezTo>
                    <a:pt x="1534" y="5020"/>
                    <a:pt x="1545" y="4997"/>
                    <a:pt x="1555" y="4970"/>
                  </a:cubicBezTo>
                  <a:cubicBezTo>
                    <a:pt x="1575" y="4918"/>
                    <a:pt x="1592" y="4874"/>
                    <a:pt x="1606" y="4827"/>
                  </a:cubicBezTo>
                  <a:cubicBezTo>
                    <a:pt x="1654" y="4652"/>
                    <a:pt x="1715" y="4479"/>
                    <a:pt x="1784" y="4311"/>
                  </a:cubicBezTo>
                  <a:cubicBezTo>
                    <a:pt x="1811" y="4250"/>
                    <a:pt x="1834" y="4203"/>
                    <a:pt x="1858" y="4155"/>
                  </a:cubicBezTo>
                  <a:cubicBezTo>
                    <a:pt x="1878" y="4114"/>
                    <a:pt x="1899" y="4077"/>
                    <a:pt x="1916" y="4036"/>
                  </a:cubicBezTo>
                  <a:cubicBezTo>
                    <a:pt x="1957" y="3951"/>
                    <a:pt x="1991" y="3861"/>
                    <a:pt x="2029" y="3776"/>
                  </a:cubicBezTo>
                  <a:lnTo>
                    <a:pt x="2083" y="3637"/>
                  </a:lnTo>
                  <a:cubicBezTo>
                    <a:pt x="2121" y="3548"/>
                    <a:pt x="2158" y="3460"/>
                    <a:pt x="2196" y="3364"/>
                  </a:cubicBezTo>
                  <a:lnTo>
                    <a:pt x="2213" y="3320"/>
                  </a:lnTo>
                  <a:cubicBezTo>
                    <a:pt x="2250" y="3224"/>
                    <a:pt x="2287" y="3125"/>
                    <a:pt x="2328" y="3030"/>
                  </a:cubicBezTo>
                  <a:cubicBezTo>
                    <a:pt x="2383" y="2891"/>
                    <a:pt x="2427" y="2744"/>
                    <a:pt x="2468" y="2604"/>
                  </a:cubicBezTo>
                  <a:lnTo>
                    <a:pt x="2499" y="2502"/>
                  </a:lnTo>
                  <a:cubicBezTo>
                    <a:pt x="2526" y="2400"/>
                    <a:pt x="2556" y="2298"/>
                    <a:pt x="2581" y="2192"/>
                  </a:cubicBezTo>
                  <a:cubicBezTo>
                    <a:pt x="2601" y="2079"/>
                    <a:pt x="2615" y="1967"/>
                    <a:pt x="2628" y="1854"/>
                  </a:cubicBezTo>
                  <a:lnTo>
                    <a:pt x="2635" y="1810"/>
                  </a:lnTo>
                  <a:lnTo>
                    <a:pt x="2635" y="1813"/>
                  </a:lnTo>
                  <a:cubicBezTo>
                    <a:pt x="2646" y="1746"/>
                    <a:pt x="2652" y="1691"/>
                    <a:pt x="2655" y="1640"/>
                  </a:cubicBezTo>
                  <a:cubicBezTo>
                    <a:pt x="2659" y="1571"/>
                    <a:pt x="2663" y="1503"/>
                    <a:pt x="2663" y="1432"/>
                  </a:cubicBezTo>
                  <a:lnTo>
                    <a:pt x="2663" y="1360"/>
                  </a:lnTo>
                  <a:cubicBezTo>
                    <a:pt x="2666" y="1261"/>
                    <a:pt x="2666" y="1159"/>
                    <a:pt x="2659" y="1057"/>
                  </a:cubicBezTo>
                  <a:cubicBezTo>
                    <a:pt x="2649" y="942"/>
                    <a:pt x="2618" y="835"/>
                    <a:pt x="2594" y="744"/>
                  </a:cubicBezTo>
                  <a:lnTo>
                    <a:pt x="2577" y="686"/>
                  </a:lnTo>
                  <a:cubicBezTo>
                    <a:pt x="2561" y="618"/>
                    <a:pt x="2543" y="549"/>
                    <a:pt x="2520" y="488"/>
                  </a:cubicBezTo>
                  <a:cubicBezTo>
                    <a:pt x="2503" y="447"/>
                    <a:pt x="2485" y="403"/>
                    <a:pt x="2462" y="365"/>
                  </a:cubicBezTo>
                  <a:cubicBezTo>
                    <a:pt x="2441" y="331"/>
                    <a:pt x="2410" y="297"/>
                    <a:pt x="2377" y="267"/>
                  </a:cubicBezTo>
                  <a:cubicBezTo>
                    <a:pt x="2315" y="205"/>
                    <a:pt x="2254" y="157"/>
                    <a:pt x="2188" y="124"/>
                  </a:cubicBezTo>
                  <a:cubicBezTo>
                    <a:pt x="2029" y="42"/>
                    <a:pt x="1834" y="1"/>
                    <a:pt x="1609"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8" name="Google Shape;2352;p49">
              <a:extLst>
                <a:ext uri="{FF2B5EF4-FFF2-40B4-BE49-F238E27FC236}">
                  <a16:creationId xmlns:a16="http://schemas.microsoft.com/office/drawing/2014/main" id="{C586DD96-212C-854F-734E-9E5F10A3C573}"/>
                </a:ext>
              </a:extLst>
            </p:cNvPr>
            <p:cNvSpPr/>
            <p:nvPr/>
          </p:nvSpPr>
          <p:spPr>
            <a:xfrm>
              <a:off x="4951950" y="3539375"/>
              <a:ext cx="68600" cy="130700"/>
            </a:xfrm>
            <a:custGeom>
              <a:avLst/>
              <a:gdLst/>
              <a:ahLst/>
              <a:cxnLst/>
              <a:rect l="l" t="t" r="r" b="b"/>
              <a:pathLst>
                <a:path w="2744" h="5228" extrusionOk="0">
                  <a:moveTo>
                    <a:pt x="1646" y="82"/>
                  </a:moveTo>
                  <a:cubicBezTo>
                    <a:pt x="1865" y="82"/>
                    <a:pt x="2055" y="123"/>
                    <a:pt x="2205" y="200"/>
                  </a:cubicBezTo>
                  <a:cubicBezTo>
                    <a:pt x="2266" y="231"/>
                    <a:pt x="2324" y="276"/>
                    <a:pt x="2382" y="334"/>
                  </a:cubicBezTo>
                  <a:lnTo>
                    <a:pt x="2386" y="337"/>
                  </a:lnTo>
                  <a:cubicBezTo>
                    <a:pt x="2420" y="368"/>
                    <a:pt x="2444" y="398"/>
                    <a:pt x="2464" y="429"/>
                  </a:cubicBezTo>
                  <a:cubicBezTo>
                    <a:pt x="2485" y="463"/>
                    <a:pt x="2502" y="500"/>
                    <a:pt x="2519" y="540"/>
                  </a:cubicBezTo>
                  <a:lnTo>
                    <a:pt x="2519" y="540"/>
                  </a:lnTo>
                  <a:lnTo>
                    <a:pt x="2516" y="541"/>
                  </a:lnTo>
                  <a:cubicBezTo>
                    <a:pt x="2540" y="603"/>
                    <a:pt x="2557" y="667"/>
                    <a:pt x="2577" y="736"/>
                  </a:cubicBezTo>
                  <a:lnTo>
                    <a:pt x="2590" y="797"/>
                  </a:lnTo>
                  <a:cubicBezTo>
                    <a:pt x="2618" y="886"/>
                    <a:pt x="2645" y="988"/>
                    <a:pt x="2655" y="1100"/>
                  </a:cubicBezTo>
                  <a:cubicBezTo>
                    <a:pt x="2659" y="1158"/>
                    <a:pt x="2662" y="1220"/>
                    <a:pt x="2662" y="1278"/>
                  </a:cubicBezTo>
                  <a:cubicBezTo>
                    <a:pt x="2662" y="1318"/>
                    <a:pt x="2662" y="1359"/>
                    <a:pt x="2659" y="1400"/>
                  </a:cubicBezTo>
                  <a:lnTo>
                    <a:pt x="2659" y="1472"/>
                  </a:lnTo>
                  <a:cubicBezTo>
                    <a:pt x="2659" y="1540"/>
                    <a:pt x="2655" y="1608"/>
                    <a:pt x="2652" y="1677"/>
                  </a:cubicBezTo>
                  <a:cubicBezTo>
                    <a:pt x="2648" y="1726"/>
                    <a:pt x="2642" y="1777"/>
                    <a:pt x="2632" y="1843"/>
                  </a:cubicBezTo>
                  <a:lnTo>
                    <a:pt x="2632" y="1843"/>
                  </a:lnTo>
                  <a:lnTo>
                    <a:pt x="2631" y="1844"/>
                  </a:lnTo>
                  <a:lnTo>
                    <a:pt x="2628" y="1891"/>
                  </a:lnTo>
                  <a:cubicBezTo>
                    <a:pt x="2614" y="2004"/>
                    <a:pt x="2598" y="2113"/>
                    <a:pt x="2577" y="2221"/>
                  </a:cubicBezTo>
                  <a:cubicBezTo>
                    <a:pt x="2553" y="2327"/>
                    <a:pt x="2526" y="2429"/>
                    <a:pt x="2495" y="2528"/>
                  </a:cubicBezTo>
                  <a:lnTo>
                    <a:pt x="2464" y="2634"/>
                  </a:lnTo>
                  <a:cubicBezTo>
                    <a:pt x="2423" y="2774"/>
                    <a:pt x="2382" y="2917"/>
                    <a:pt x="2328" y="3057"/>
                  </a:cubicBezTo>
                  <a:cubicBezTo>
                    <a:pt x="2287" y="3152"/>
                    <a:pt x="2250" y="3247"/>
                    <a:pt x="2212" y="3343"/>
                  </a:cubicBezTo>
                  <a:lnTo>
                    <a:pt x="2195" y="3390"/>
                  </a:lnTo>
                  <a:cubicBezTo>
                    <a:pt x="2158" y="3483"/>
                    <a:pt x="2120" y="3574"/>
                    <a:pt x="2082" y="3663"/>
                  </a:cubicBezTo>
                  <a:lnTo>
                    <a:pt x="2025" y="3799"/>
                  </a:lnTo>
                  <a:cubicBezTo>
                    <a:pt x="1991" y="3888"/>
                    <a:pt x="1956" y="3973"/>
                    <a:pt x="1919" y="4058"/>
                  </a:cubicBezTo>
                  <a:cubicBezTo>
                    <a:pt x="1898" y="4096"/>
                    <a:pt x="1878" y="4137"/>
                    <a:pt x="1857" y="4175"/>
                  </a:cubicBezTo>
                  <a:cubicBezTo>
                    <a:pt x="1834" y="4222"/>
                    <a:pt x="1810" y="4270"/>
                    <a:pt x="1783" y="4335"/>
                  </a:cubicBezTo>
                  <a:lnTo>
                    <a:pt x="1780" y="4335"/>
                  </a:lnTo>
                  <a:cubicBezTo>
                    <a:pt x="1711" y="4505"/>
                    <a:pt x="1653" y="4678"/>
                    <a:pt x="1602" y="4856"/>
                  </a:cubicBezTo>
                  <a:cubicBezTo>
                    <a:pt x="1588" y="4900"/>
                    <a:pt x="1575" y="4944"/>
                    <a:pt x="1555" y="4996"/>
                  </a:cubicBezTo>
                  <a:cubicBezTo>
                    <a:pt x="1544" y="5023"/>
                    <a:pt x="1534" y="5040"/>
                    <a:pt x="1524" y="5057"/>
                  </a:cubicBezTo>
                  <a:lnTo>
                    <a:pt x="1520" y="5060"/>
                  </a:lnTo>
                  <a:cubicBezTo>
                    <a:pt x="1517" y="5067"/>
                    <a:pt x="1506" y="5081"/>
                    <a:pt x="1493" y="5095"/>
                  </a:cubicBezTo>
                  <a:cubicBezTo>
                    <a:pt x="1489" y="5101"/>
                    <a:pt x="1483" y="5108"/>
                    <a:pt x="1476" y="5115"/>
                  </a:cubicBezTo>
                  <a:cubicBezTo>
                    <a:pt x="1469" y="5118"/>
                    <a:pt x="1462" y="5125"/>
                    <a:pt x="1459" y="5125"/>
                  </a:cubicBezTo>
                  <a:cubicBezTo>
                    <a:pt x="1442" y="5132"/>
                    <a:pt x="1428" y="5139"/>
                    <a:pt x="1415" y="5142"/>
                  </a:cubicBezTo>
                  <a:cubicBezTo>
                    <a:pt x="1401" y="5145"/>
                    <a:pt x="1391" y="5145"/>
                    <a:pt x="1381" y="5145"/>
                  </a:cubicBezTo>
                  <a:cubicBezTo>
                    <a:pt x="1371" y="5145"/>
                    <a:pt x="1361" y="5145"/>
                    <a:pt x="1346" y="5143"/>
                  </a:cubicBezTo>
                  <a:lnTo>
                    <a:pt x="1346" y="5143"/>
                  </a:lnTo>
                  <a:lnTo>
                    <a:pt x="1346" y="5142"/>
                  </a:lnTo>
                  <a:cubicBezTo>
                    <a:pt x="1333" y="5139"/>
                    <a:pt x="1319" y="5132"/>
                    <a:pt x="1305" y="5122"/>
                  </a:cubicBezTo>
                  <a:cubicBezTo>
                    <a:pt x="1295" y="5115"/>
                    <a:pt x="1285" y="5105"/>
                    <a:pt x="1278" y="5098"/>
                  </a:cubicBezTo>
                  <a:lnTo>
                    <a:pt x="1275" y="5095"/>
                  </a:lnTo>
                  <a:cubicBezTo>
                    <a:pt x="1255" y="5071"/>
                    <a:pt x="1237" y="5047"/>
                    <a:pt x="1217" y="5020"/>
                  </a:cubicBezTo>
                  <a:cubicBezTo>
                    <a:pt x="1156" y="4928"/>
                    <a:pt x="1088" y="4818"/>
                    <a:pt x="1030" y="4699"/>
                  </a:cubicBezTo>
                  <a:cubicBezTo>
                    <a:pt x="970" y="4580"/>
                    <a:pt x="914" y="4459"/>
                    <a:pt x="868" y="4337"/>
                  </a:cubicBezTo>
                  <a:lnTo>
                    <a:pt x="868" y="4337"/>
                  </a:lnTo>
                  <a:lnTo>
                    <a:pt x="866" y="4328"/>
                  </a:lnTo>
                  <a:lnTo>
                    <a:pt x="864" y="4328"/>
                  </a:lnTo>
                  <a:lnTo>
                    <a:pt x="864" y="4328"/>
                  </a:lnTo>
                  <a:cubicBezTo>
                    <a:pt x="864" y="4327"/>
                    <a:pt x="863" y="4326"/>
                    <a:pt x="863" y="4324"/>
                  </a:cubicBezTo>
                  <a:lnTo>
                    <a:pt x="856" y="4326"/>
                  </a:lnTo>
                  <a:lnTo>
                    <a:pt x="839" y="4290"/>
                  </a:lnTo>
                  <a:cubicBezTo>
                    <a:pt x="832" y="4274"/>
                    <a:pt x="825" y="4260"/>
                    <a:pt x="822" y="4246"/>
                  </a:cubicBezTo>
                  <a:lnTo>
                    <a:pt x="821" y="4246"/>
                  </a:lnTo>
                  <a:lnTo>
                    <a:pt x="821" y="4246"/>
                  </a:lnTo>
                  <a:lnTo>
                    <a:pt x="808" y="4184"/>
                  </a:lnTo>
                  <a:lnTo>
                    <a:pt x="795" y="4191"/>
                  </a:lnTo>
                  <a:lnTo>
                    <a:pt x="795" y="4191"/>
                  </a:lnTo>
                  <a:cubicBezTo>
                    <a:pt x="767" y="4127"/>
                    <a:pt x="735" y="4066"/>
                    <a:pt x="706" y="4004"/>
                  </a:cubicBezTo>
                  <a:cubicBezTo>
                    <a:pt x="671" y="3936"/>
                    <a:pt x="638" y="3868"/>
                    <a:pt x="607" y="3799"/>
                  </a:cubicBezTo>
                  <a:cubicBezTo>
                    <a:pt x="573" y="3722"/>
                    <a:pt x="536" y="3643"/>
                    <a:pt x="498" y="3568"/>
                  </a:cubicBezTo>
                  <a:cubicBezTo>
                    <a:pt x="451" y="3459"/>
                    <a:pt x="399" y="3353"/>
                    <a:pt x="344" y="3231"/>
                  </a:cubicBezTo>
                  <a:lnTo>
                    <a:pt x="344" y="3227"/>
                  </a:lnTo>
                  <a:lnTo>
                    <a:pt x="343" y="3227"/>
                  </a:lnTo>
                  <a:lnTo>
                    <a:pt x="343" y="3227"/>
                  </a:lnTo>
                  <a:cubicBezTo>
                    <a:pt x="272" y="3060"/>
                    <a:pt x="198" y="2861"/>
                    <a:pt x="157" y="2654"/>
                  </a:cubicBezTo>
                  <a:cubicBezTo>
                    <a:pt x="133" y="2531"/>
                    <a:pt x="116" y="2396"/>
                    <a:pt x="103" y="2235"/>
                  </a:cubicBezTo>
                  <a:cubicBezTo>
                    <a:pt x="92" y="2157"/>
                    <a:pt x="89" y="2086"/>
                    <a:pt x="83" y="2010"/>
                  </a:cubicBezTo>
                  <a:lnTo>
                    <a:pt x="83" y="1911"/>
                  </a:lnTo>
                  <a:lnTo>
                    <a:pt x="83" y="1799"/>
                  </a:lnTo>
                  <a:cubicBezTo>
                    <a:pt x="86" y="1660"/>
                    <a:pt x="89" y="1516"/>
                    <a:pt x="116" y="1380"/>
                  </a:cubicBezTo>
                  <a:lnTo>
                    <a:pt x="116" y="1383"/>
                  </a:lnTo>
                  <a:cubicBezTo>
                    <a:pt x="130" y="1312"/>
                    <a:pt x="147" y="1247"/>
                    <a:pt x="177" y="1193"/>
                  </a:cubicBezTo>
                  <a:cubicBezTo>
                    <a:pt x="195" y="1161"/>
                    <a:pt x="215" y="1128"/>
                    <a:pt x="239" y="1094"/>
                  </a:cubicBezTo>
                  <a:lnTo>
                    <a:pt x="273" y="1046"/>
                  </a:lnTo>
                  <a:cubicBezTo>
                    <a:pt x="328" y="968"/>
                    <a:pt x="382" y="889"/>
                    <a:pt x="443" y="824"/>
                  </a:cubicBezTo>
                  <a:cubicBezTo>
                    <a:pt x="484" y="780"/>
                    <a:pt x="525" y="739"/>
                    <a:pt x="566" y="705"/>
                  </a:cubicBezTo>
                  <a:lnTo>
                    <a:pt x="617" y="667"/>
                  </a:lnTo>
                  <a:lnTo>
                    <a:pt x="668" y="627"/>
                  </a:lnTo>
                  <a:lnTo>
                    <a:pt x="671" y="627"/>
                  </a:lnTo>
                  <a:cubicBezTo>
                    <a:pt x="696" y="606"/>
                    <a:pt x="716" y="582"/>
                    <a:pt x="737" y="562"/>
                  </a:cubicBezTo>
                  <a:lnTo>
                    <a:pt x="740" y="559"/>
                  </a:lnTo>
                  <a:lnTo>
                    <a:pt x="781" y="501"/>
                  </a:lnTo>
                  <a:cubicBezTo>
                    <a:pt x="798" y="477"/>
                    <a:pt x="811" y="463"/>
                    <a:pt x="822" y="456"/>
                  </a:cubicBezTo>
                  <a:lnTo>
                    <a:pt x="839" y="450"/>
                  </a:lnTo>
                  <a:lnTo>
                    <a:pt x="842" y="433"/>
                  </a:lnTo>
                  <a:cubicBezTo>
                    <a:pt x="849" y="398"/>
                    <a:pt x="869" y="375"/>
                    <a:pt x="896" y="357"/>
                  </a:cubicBezTo>
                  <a:cubicBezTo>
                    <a:pt x="917" y="344"/>
                    <a:pt x="941" y="334"/>
                    <a:pt x="962" y="323"/>
                  </a:cubicBezTo>
                  <a:lnTo>
                    <a:pt x="965" y="323"/>
                  </a:lnTo>
                  <a:cubicBezTo>
                    <a:pt x="982" y="313"/>
                    <a:pt x="1003" y="307"/>
                    <a:pt x="1023" y="293"/>
                  </a:cubicBezTo>
                  <a:cubicBezTo>
                    <a:pt x="1057" y="272"/>
                    <a:pt x="1091" y="255"/>
                    <a:pt x="1121" y="235"/>
                  </a:cubicBezTo>
                  <a:lnTo>
                    <a:pt x="1183" y="197"/>
                  </a:lnTo>
                  <a:cubicBezTo>
                    <a:pt x="1255" y="156"/>
                    <a:pt x="1322" y="119"/>
                    <a:pt x="1394" y="102"/>
                  </a:cubicBezTo>
                  <a:cubicBezTo>
                    <a:pt x="1445" y="92"/>
                    <a:pt x="1497" y="88"/>
                    <a:pt x="1558" y="85"/>
                  </a:cubicBezTo>
                  <a:lnTo>
                    <a:pt x="1558" y="85"/>
                  </a:lnTo>
                  <a:lnTo>
                    <a:pt x="1558" y="85"/>
                  </a:lnTo>
                  <a:cubicBezTo>
                    <a:pt x="1587" y="85"/>
                    <a:pt x="1617" y="82"/>
                    <a:pt x="1646" y="82"/>
                  </a:cubicBezTo>
                  <a:close/>
                  <a:moveTo>
                    <a:pt x="1646" y="0"/>
                  </a:moveTo>
                  <a:cubicBezTo>
                    <a:pt x="1616" y="0"/>
                    <a:pt x="1585" y="3"/>
                    <a:pt x="1555" y="3"/>
                  </a:cubicBezTo>
                  <a:lnTo>
                    <a:pt x="1551" y="3"/>
                  </a:lnTo>
                  <a:cubicBezTo>
                    <a:pt x="1493" y="7"/>
                    <a:pt x="1435" y="10"/>
                    <a:pt x="1377" y="24"/>
                  </a:cubicBezTo>
                  <a:lnTo>
                    <a:pt x="1374" y="24"/>
                  </a:lnTo>
                  <a:cubicBezTo>
                    <a:pt x="1289" y="44"/>
                    <a:pt x="1214" y="85"/>
                    <a:pt x="1142" y="129"/>
                  </a:cubicBezTo>
                  <a:lnTo>
                    <a:pt x="1080" y="164"/>
                  </a:lnTo>
                  <a:cubicBezTo>
                    <a:pt x="1047" y="184"/>
                    <a:pt x="1016" y="204"/>
                    <a:pt x="982" y="221"/>
                  </a:cubicBezTo>
                  <a:cubicBezTo>
                    <a:pt x="965" y="231"/>
                    <a:pt x="948" y="238"/>
                    <a:pt x="927" y="249"/>
                  </a:cubicBezTo>
                  <a:cubicBezTo>
                    <a:pt x="904" y="258"/>
                    <a:pt x="880" y="272"/>
                    <a:pt x="852" y="286"/>
                  </a:cubicBezTo>
                  <a:cubicBezTo>
                    <a:pt x="813" y="313"/>
                    <a:pt x="781" y="352"/>
                    <a:pt x="768" y="397"/>
                  </a:cubicBezTo>
                  <a:lnTo>
                    <a:pt x="768" y="397"/>
                  </a:lnTo>
                  <a:cubicBezTo>
                    <a:pt x="748" y="410"/>
                    <a:pt x="730" y="428"/>
                    <a:pt x="716" y="453"/>
                  </a:cubicBezTo>
                  <a:lnTo>
                    <a:pt x="712" y="453"/>
                  </a:lnTo>
                  <a:lnTo>
                    <a:pt x="671" y="511"/>
                  </a:lnTo>
                  <a:lnTo>
                    <a:pt x="672" y="511"/>
                  </a:lnTo>
                  <a:lnTo>
                    <a:pt x="672" y="511"/>
                  </a:lnTo>
                  <a:cubicBezTo>
                    <a:pt x="655" y="530"/>
                    <a:pt x="636" y="549"/>
                    <a:pt x="617" y="565"/>
                  </a:cubicBezTo>
                  <a:lnTo>
                    <a:pt x="619" y="567"/>
                  </a:lnTo>
                  <a:lnTo>
                    <a:pt x="619" y="567"/>
                  </a:lnTo>
                  <a:lnTo>
                    <a:pt x="569" y="603"/>
                  </a:lnTo>
                  <a:lnTo>
                    <a:pt x="518" y="640"/>
                  </a:lnTo>
                  <a:cubicBezTo>
                    <a:pt x="467" y="681"/>
                    <a:pt x="426" y="726"/>
                    <a:pt x="385" y="770"/>
                  </a:cubicBezTo>
                  <a:lnTo>
                    <a:pt x="385" y="766"/>
                  </a:lnTo>
                  <a:cubicBezTo>
                    <a:pt x="317" y="838"/>
                    <a:pt x="259" y="920"/>
                    <a:pt x="205" y="998"/>
                  </a:cubicBezTo>
                  <a:lnTo>
                    <a:pt x="171" y="1049"/>
                  </a:lnTo>
                  <a:cubicBezTo>
                    <a:pt x="147" y="1084"/>
                    <a:pt x="127" y="1117"/>
                    <a:pt x="106" y="1155"/>
                  </a:cubicBezTo>
                  <a:cubicBezTo>
                    <a:pt x="69" y="1223"/>
                    <a:pt x="51" y="1295"/>
                    <a:pt x="38" y="1363"/>
                  </a:cubicBezTo>
                  <a:cubicBezTo>
                    <a:pt x="4" y="1509"/>
                    <a:pt x="4" y="1656"/>
                    <a:pt x="1" y="1795"/>
                  </a:cubicBezTo>
                  <a:lnTo>
                    <a:pt x="1" y="1911"/>
                  </a:lnTo>
                  <a:lnTo>
                    <a:pt x="1" y="2014"/>
                  </a:lnTo>
                  <a:cubicBezTo>
                    <a:pt x="7" y="2092"/>
                    <a:pt x="11" y="2167"/>
                    <a:pt x="21" y="2242"/>
                  </a:cubicBezTo>
                  <a:cubicBezTo>
                    <a:pt x="34" y="2402"/>
                    <a:pt x="51" y="2545"/>
                    <a:pt x="75" y="2671"/>
                  </a:cubicBezTo>
                  <a:cubicBezTo>
                    <a:pt x="119" y="2890"/>
                    <a:pt x="198" y="3091"/>
                    <a:pt x="270" y="3261"/>
                  </a:cubicBezTo>
                  <a:lnTo>
                    <a:pt x="270" y="3264"/>
                  </a:lnTo>
                  <a:cubicBezTo>
                    <a:pt x="324" y="3387"/>
                    <a:pt x="375" y="3492"/>
                    <a:pt x="426" y="3602"/>
                  </a:cubicBezTo>
                  <a:cubicBezTo>
                    <a:pt x="460" y="3681"/>
                    <a:pt x="498" y="3755"/>
                    <a:pt x="532" y="3834"/>
                  </a:cubicBezTo>
                  <a:cubicBezTo>
                    <a:pt x="563" y="3901"/>
                    <a:pt x="597" y="3970"/>
                    <a:pt x="635" y="4041"/>
                  </a:cubicBezTo>
                  <a:cubicBezTo>
                    <a:pt x="668" y="4110"/>
                    <a:pt x="702" y="4181"/>
                    <a:pt x="733" y="4253"/>
                  </a:cubicBezTo>
                  <a:lnTo>
                    <a:pt x="733" y="4256"/>
                  </a:lnTo>
                  <a:lnTo>
                    <a:pt x="737" y="4256"/>
                  </a:lnTo>
                  <a:lnTo>
                    <a:pt x="737" y="4256"/>
                  </a:lnTo>
                  <a:lnTo>
                    <a:pt x="737" y="4256"/>
                  </a:lnTo>
                  <a:cubicBezTo>
                    <a:pt x="737" y="4256"/>
                    <a:pt x="737" y="4260"/>
                    <a:pt x="740" y="4263"/>
                  </a:cubicBezTo>
                  <a:cubicBezTo>
                    <a:pt x="740" y="4265"/>
                    <a:pt x="742" y="4270"/>
                    <a:pt x="743" y="4274"/>
                  </a:cubicBezTo>
                  <a:lnTo>
                    <a:pt x="743" y="4274"/>
                  </a:lnTo>
                  <a:lnTo>
                    <a:pt x="743" y="4277"/>
                  </a:lnTo>
                  <a:lnTo>
                    <a:pt x="747" y="4280"/>
                  </a:lnTo>
                  <a:cubicBezTo>
                    <a:pt x="750" y="4294"/>
                    <a:pt x="757" y="4307"/>
                    <a:pt x="767" y="4324"/>
                  </a:cubicBezTo>
                  <a:lnTo>
                    <a:pt x="793" y="4381"/>
                  </a:lnTo>
                  <a:lnTo>
                    <a:pt x="793" y="4381"/>
                  </a:lnTo>
                  <a:lnTo>
                    <a:pt x="794" y="4386"/>
                  </a:lnTo>
                  <a:lnTo>
                    <a:pt x="795" y="4385"/>
                  </a:lnTo>
                  <a:lnTo>
                    <a:pt x="795" y="4385"/>
                  </a:lnTo>
                  <a:lnTo>
                    <a:pt x="798" y="4392"/>
                  </a:lnTo>
                  <a:lnTo>
                    <a:pt x="802" y="4391"/>
                  </a:lnTo>
                  <a:lnTo>
                    <a:pt x="802" y="4391"/>
                  </a:lnTo>
                  <a:cubicBezTo>
                    <a:pt x="847" y="4510"/>
                    <a:pt x="902" y="4623"/>
                    <a:pt x="954" y="4733"/>
                  </a:cubicBezTo>
                  <a:cubicBezTo>
                    <a:pt x="1016" y="4859"/>
                    <a:pt x="1088" y="4972"/>
                    <a:pt x="1149" y="5064"/>
                  </a:cubicBezTo>
                  <a:cubicBezTo>
                    <a:pt x="1170" y="5095"/>
                    <a:pt x="1190" y="5122"/>
                    <a:pt x="1214" y="5149"/>
                  </a:cubicBezTo>
                  <a:cubicBezTo>
                    <a:pt x="1228" y="5166"/>
                    <a:pt x="1244" y="5180"/>
                    <a:pt x="1261" y="5190"/>
                  </a:cubicBezTo>
                  <a:cubicBezTo>
                    <a:pt x="1282" y="5204"/>
                    <a:pt x="1299" y="5214"/>
                    <a:pt x="1319" y="5221"/>
                  </a:cubicBezTo>
                  <a:lnTo>
                    <a:pt x="1322" y="5221"/>
                  </a:lnTo>
                  <a:cubicBezTo>
                    <a:pt x="1343" y="5224"/>
                    <a:pt x="1360" y="5227"/>
                    <a:pt x="1381" y="5227"/>
                  </a:cubicBezTo>
                  <a:cubicBezTo>
                    <a:pt x="1401" y="5227"/>
                    <a:pt x="1418" y="5227"/>
                    <a:pt x="1435" y="5221"/>
                  </a:cubicBezTo>
                  <a:cubicBezTo>
                    <a:pt x="1456" y="5217"/>
                    <a:pt x="1473" y="5210"/>
                    <a:pt x="1493" y="5200"/>
                  </a:cubicBezTo>
                  <a:cubicBezTo>
                    <a:pt x="1506" y="5194"/>
                    <a:pt x="1517" y="5186"/>
                    <a:pt x="1527" y="5177"/>
                  </a:cubicBezTo>
                  <a:cubicBezTo>
                    <a:pt x="1544" y="5163"/>
                    <a:pt x="1558" y="5149"/>
                    <a:pt x="1568" y="5136"/>
                  </a:cubicBezTo>
                  <a:cubicBezTo>
                    <a:pt x="1578" y="5125"/>
                    <a:pt x="1585" y="5112"/>
                    <a:pt x="1592" y="5105"/>
                  </a:cubicBezTo>
                  <a:lnTo>
                    <a:pt x="1589" y="5103"/>
                  </a:lnTo>
                  <a:lnTo>
                    <a:pt x="1589" y="5103"/>
                  </a:lnTo>
                  <a:cubicBezTo>
                    <a:pt x="1609" y="5077"/>
                    <a:pt x="1620" y="5050"/>
                    <a:pt x="1629" y="5026"/>
                  </a:cubicBezTo>
                  <a:cubicBezTo>
                    <a:pt x="1653" y="4975"/>
                    <a:pt x="1667" y="4928"/>
                    <a:pt x="1681" y="4876"/>
                  </a:cubicBezTo>
                  <a:cubicBezTo>
                    <a:pt x="1731" y="4707"/>
                    <a:pt x="1789" y="4534"/>
                    <a:pt x="1856" y="4368"/>
                  </a:cubicBezTo>
                  <a:lnTo>
                    <a:pt x="1856" y="4368"/>
                  </a:lnTo>
                  <a:lnTo>
                    <a:pt x="1857" y="4368"/>
                  </a:lnTo>
                  <a:cubicBezTo>
                    <a:pt x="1885" y="4307"/>
                    <a:pt x="1906" y="4260"/>
                    <a:pt x="1933" y="4212"/>
                  </a:cubicBezTo>
                  <a:cubicBezTo>
                    <a:pt x="1953" y="4175"/>
                    <a:pt x="1974" y="4134"/>
                    <a:pt x="1991" y="4093"/>
                  </a:cubicBezTo>
                  <a:cubicBezTo>
                    <a:pt x="2032" y="4008"/>
                    <a:pt x="2066" y="3919"/>
                    <a:pt x="2103" y="3830"/>
                  </a:cubicBezTo>
                  <a:lnTo>
                    <a:pt x="2158" y="3694"/>
                  </a:lnTo>
                  <a:cubicBezTo>
                    <a:pt x="2195" y="3605"/>
                    <a:pt x="2233" y="3513"/>
                    <a:pt x="2270" y="3421"/>
                  </a:cubicBezTo>
                  <a:lnTo>
                    <a:pt x="2287" y="3374"/>
                  </a:lnTo>
                  <a:cubicBezTo>
                    <a:pt x="2324" y="3278"/>
                    <a:pt x="2362" y="3179"/>
                    <a:pt x="2403" y="3088"/>
                  </a:cubicBezTo>
                  <a:cubicBezTo>
                    <a:pt x="2461" y="2944"/>
                    <a:pt x="2502" y="2797"/>
                    <a:pt x="2543" y="2654"/>
                  </a:cubicBezTo>
                  <a:lnTo>
                    <a:pt x="2543" y="2658"/>
                  </a:lnTo>
                  <a:lnTo>
                    <a:pt x="2573" y="2552"/>
                  </a:lnTo>
                  <a:cubicBezTo>
                    <a:pt x="2604" y="2450"/>
                    <a:pt x="2631" y="2344"/>
                    <a:pt x="2655" y="2239"/>
                  </a:cubicBezTo>
                  <a:cubicBezTo>
                    <a:pt x="2679" y="2127"/>
                    <a:pt x="2692" y="2014"/>
                    <a:pt x="2706" y="1902"/>
                  </a:cubicBezTo>
                  <a:lnTo>
                    <a:pt x="2712" y="1864"/>
                  </a:lnTo>
                  <a:lnTo>
                    <a:pt x="2712" y="1864"/>
                  </a:lnTo>
                  <a:lnTo>
                    <a:pt x="2713" y="1864"/>
                  </a:lnTo>
                  <a:lnTo>
                    <a:pt x="2713" y="1861"/>
                  </a:lnTo>
                  <a:cubicBezTo>
                    <a:pt x="2724" y="1789"/>
                    <a:pt x="2730" y="1734"/>
                    <a:pt x="2733" y="1683"/>
                  </a:cubicBezTo>
                  <a:cubicBezTo>
                    <a:pt x="2737" y="1611"/>
                    <a:pt x="2741" y="1543"/>
                    <a:pt x="2741" y="1472"/>
                  </a:cubicBezTo>
                  <a:lnTo>
                    <a:pt x="2741" y="1404"/>
                  </a:lnTo>
                  <a:cubicBezTo>
                    <a:pt x="2744" y="1363"/>
                    <a:pt x="2744" y="1318"/>
                    <a:pt x="2744" y="1278"/>
                  </a:cubicBezTo>
                  <a:cubicBezTo>
                    <a:pt x="2744" y="1216"/>
                    <a:pt x="2741" y="1155"/>
                    <a:pt x="2737" y="1094"/>
                  </a:cubicBezTo>
                  <a:lnTo>
                    <a:pt x="2737" y="1090"/>
                  </a:lnTo>
                  <a:cubicBezTo>
                    <a:pt x="2724" y="974"/>
                    <a:pt x="2696" y="865"/>
                    <a:pt x="2669" y="773"/>
                  </a:cubicBezTo>
                  <a:lnTo>
                    <a:pt x="2655" y="716"/>
                  </a:lnTo>
                  <a:cubicBezTo>
                    <a:pt x="2638" y="647"/>
                    <a:pt x="2618" y="579"/>
                    <a:pt x="2593" y="511"/>
                  </a:cubicBezTo>
                  <a:cubicBezTo>
                    <a:pt x="2577" y="470"/>
                    <a:pt x="2560" y="425"/>
                    <a:pt x="2532" y="384"/>
                  </a:cubicBezTo>
                  <a:cubicBezTo>
                    <a:pt x="2509" y="348"/>
                    <a:pt x="2479" y="311"/>
                    <a:pt x="2442" y="277"/>
                  </a:cubicBezTo>
                  <a:lnTo>
                    <a:pt x="2442" y="277"/>
                  </a:lnTo>
                  <a:lnTo>
                    <a:pt x="2444" y="276"/>
                  </a:lnTo>
                  <a:cubicBezTo>
                    <a:pt x="2379" y="214"/>
                    <a:pt x="2311" y="164"/>
                    <a:pt x="2243" y="129"/>
                  </a:cubicBezTo>
                  <a:cubicBezTo>
                    <a:pt x="2076" y="44"/>
                    <a:pt x="1875" y="0"/>
                    <a:pt x="1646" y="0"/>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9" name="Google Shape;2353;p49">
              <a:extLst>
                <a:ext uri="{FF2B5EF4-FFF2-40B4-BE49-F238E27FC236}">
                  <a16:creationId xmlns:a16="http://schemas.microsoft.com/office/drawing/2014/main" id="{C6693A05-5A08-860E-8685-E4C755EAC864}"/>
                </a:ext>
              </a:extLst>
            </p:cNvPr>
            <p:cNvSpPr/>
            <p:nvPr/>
          </p:nvSpPr>
          <p:spPr>
            <a:xfrm>
              <a:off x="4778050" y="3681375"/>
              <a:ext cx="43750" cy="258575"/>
            </a:xfrm>
            <a:custGeom>
              <a:avLst/>
              <a:gdLst/>
              <a:ahLst/>
              <a:cxnLst/>
              <a:rect l="l" t="t" r="r" b="b"/>
              <a:pathLst>
                <a:path w="1750" h="10343" extrusionOk="0">
                  <a:moveTo>
                    <a:pt x="1403" y="786"/>
                  </a:moveTo>
                  <a:lnTo>
                    <a:pt x="1403" y="786"/>
                  </a:lnTo>
                  <a:cubicBezTo>
                    <a:pt x="1403" y="788"/>
                    <a:pt x="1402" y="790"/>
                    <a:pt x="1401" y="793"/>
                  </a:cubicBezTo>
                  <a:lnTo>
                    <a:pt x="1401" y="793"/>
                  </a:lnTo>
                  <a:cubicBezTo>
                    <a:pt x="1402" y="790"/>
                    <a:pt x="1403" y="788"/>
                    <a:pt x="1403" y="786"/>
                  </a:cubicBezTo>
                  <a:close/>
                  <a:moveTo>
                    <a:pt x="750" y="3572"/>
                  </a:moveTo>
                  <a:lnTo>
                    <a:pt x="750" y="3572"/>
                  </a:lnTo>
                  <a:cubicBezTo>
                    <a:pt x="750" y="3576"/>
                    <a:pt x="750" y="3580"/>
                    <a:pt x="749" y="3584"/>
                  </a:cubicBezTo>
                  <a:lnTo>
                    <a:pt x="749" y="3584"/>
                  </a:lnTo>
                  <a:cubicBezTo>
                    <a:pt x="750" y="3579"/>
                    <a:pt x="750" y="3575"/>
                    <a:pt x="750" y="3572"/>
                  </a:cubicBezTo>
                  <a:close/>
                  <a:moveTo>
                    <a:pt x="1582" y="0"/>
                  </a:moveTo>
                  <a:cubicBezTo>
                    <a:pt x="1531" y="0"/>
                    <a:pt x="1483" y="28"/>
                    <a:pt x="1456" y="76"/>
                  </a:cubicBezTo>
                  <a:cubicBezTo>
                    <a:pt x="1293" y="324"/>
                    <a:pt x="1132" y="577"/>
                    <a:pt x="993" y="839"/>
                  </a:cubicBezTo>
                  <a:cubicBezTo>
                    <a:pt x="928" y="958"/>
                    <a:pt x="859" y="1078"/>
                    <a:pt x="798" y="1197"/>
                  </a:cubicBezTo>
                  <a:cubicBezTo>
                    <a:pt x="723" y="1340"/>
                    <a:pt x="669" y="1490"/>
                    <a:pt x="614" y="1640"/>
                  </a:cubicBezTo>
                  <a:cubicBezTo>
                    <a:pt x="563" y="1779"/>
                    <a:pt x="516" y="1922"/>
                    <a:pt x="471" y="2066"/>
                  </a:cubicBezTo>
                  <a:cubicBezTo>
                    <a:pt x="420" y="2219"/>
                    <a:pt x="382" y="2376"/>
                    <a:pt x="345" y="2533"/>
                  </a:cubicBezTo>
                  <a:cubicBezTo>
                    <a:pt x="274" y="2830"/>
                    <a:pt x="229" y="3126"/>
                    <a:pt x="181" y="3426"/>
                  </a:cubicBezTo>
                  <a:cubicBezTo>
                    <a:pt x="168" y="3502"/>
                    <a:pt x="158" y="3579"/>
                    <a:pt x="147" y="3655"/>
                  </a:cubicBezTo>
                  <a:lnTo>
                    <a:pt x="147" y="3655"/>
                  </a:lnTo>
                  <a:cubicBezTo>
                    <a:pt x="148" y="3655"/>
                    <a:pt x="148" y="3654"/>
                    <a:pt x="148" y="3654"/>
                  </a:cubicBezTo>
                  <a:lnTo>
                    <a:pt x="148" y="3654"/>
                  </a:lnTo>
                  <a:cubicBezTo>
                    <a:pt x="147" y="3655"/>
                    <a:pt x="147" y="3656"/>
                    <a:pt x="147" y="3658"/>
                  </a:cubicBezTo>
                  <a:lnTo>
                    <a:pt x="147" y="3658"/>
                  </a:lnTo>
                  <a:cubicBezTo>
                    <a:pt x="147" y="3657"/>
                    <a:pt x="147" y="3656"/>
                    <a:pt x="147" y="3655"/>
                  </a:cubicBezTo>
                  <a:lnTo>
                    <a:pt x="147" y="3655"/>
                  </a:lnTo>
                  <a:cubicBezTo>
                    <a:pt x="145" y="3670"/>
                    <a:pt x="143" y="3687"/>
                    <a:pt x="141" y="3704"/>
                  </a:cubicBezTo>
                  <a:lnTo>
                    <a:pt x="141" y="3704"/>
                  </a:lnTo>
                  <a:cubicBezTo>
                    <a:pt x="143" y="3688"/>
                    <a:pt x="145" y="3673"/>
                    <a:pt x="147" y="3658"/>
                  </a:cubicBezTo>
                  <a:lnTo>
                    <a:pt x="147" y="3658"/>
                  </a:lnTo>
                  <a:cubicBezTo>
                    <a:pt x="144" y="3683"/>
                    <a:pt x="140" y="3708"/>
                    <a:pt x="137" y="3733"/>
                  </a:cubicBezTo>
                  <a:cubicBezTo>
                    <a:pt x="138" y="3723"/>
                    <a:pt x="139" y="3713"/>
                    <a:pt x="141" y="3704"/>
                  </a:cubicBezTo>
                  <a:lnTo>
                    <a:pt x="141" y="3704"/>
                  </a:lnTo>
                  <a:cubicBezTo>
                    <a:pt x="126" y="3807"/>
                    <a:pt x="111" y="3913"/>
                    <a:pt x="99" y="4016"/>
                  </a:cubicBezTo>
                  <a:cubicBezTo>
                    <a:pt x="103" y="3988"/>
                    <a:pt x="107" y="3961"/>
                    <a:pt x="110" y="3937"/>
                  </a:cubicBezTo>
                  <a:lnTo>
                    <a:pt x="110" y="3937"/>
                  </a:lnTo>
                  <a:cubicBezTo>
                    <a:pt x="86" y="4110"/>
                    <a:pt x="66" y="4281"/>
                    <a:pt x="55" y="4458"/>
                  </a:cubicBezTo>
                  <a:cubicBezTo>
                    <a:pt x="45" y="4615"/>
                    <a:pt x="28" y="4772"/>
                    <a:pt x="21" y="4932"/>
                  </a:cubicBezTo>
                  <a:cubicBezTo>
                    <a:pt x="5" y="5246"/>
                    <a:pt x="0" y="5566"/>
                    <a:pt x="8" y="5880"/>
                  </a:cubicBezTo>
                  <a:cubicBezTo>
                    <a:pt x="11" y="6186"/>
                    <a:pt x="35" y="6496"/>
                    <a:pt x="66" y="6800"/>
                  </a:cubicBezTo>
                  <a:cubicBezTo>
                    <a:pt x="99" y="7116"/>
                    <a:pt x="134" y="7434"/>
                    <a:pt x="184" y="7747"/>
                  </a:cubicBezTo>
                  <a:cubicBezTo>
                    <a:pt x="216" y="7962"/>
                    <a:pt x="253" y="8173"/>
                    <a:pt x="301" y="8384"/>
                  </a:cubicBezTo>
                  <a:cubicBezTo>
                    <a:pt x="345" y="8596"/>
                    <a:pt x="396" y="8807"/>
                    <a:pt x="450" y="9018"/>
                  </a:cubicBezTo>
                  <a:cubicBezTo>
                    <a:pt x="499" y="9213"/>
                    <a:pt x="543" y="9410"/>
                    <a:pt x="597" y="9604"/>
                  </a:cubicBezTo>
                  <a:cubicBezTo>
                    <a:pt x="624" y="9707"/>
                    <a:pt x="651" y="9805"/>
                    <a:pt x="679" y="9904"/>
                  </a:cubicBezTo>
                  <a:cubicBezTo>
                    <a:pt x="692" y="9949"/>
                    <a:pt x="706" y="9986"/>
                    <a:pt x="720" y="10027"/>
                  </a:cubicBezTo>
                  <a:cubicBezTo>
                    <a:pt x="754" y="10119"/>
                    <a:pt x="788" y="10174"/>
                    <a:pt x="853" y="10252"/>
                  </a:cubicBezTo>
                  <a:cubicBezTo>
                    <a:pt x="890" y="10290"/>
                    <a:pt x="938" y="10317"/>
                    <a:pt x="989" y="10331"/>
                  </a:cubicBezTo>
                  <a:cubicBezTo>
                    <a:pt x="1016" y="10339"/>
                    <a:pt x="1045" y="10343"/>
                    <a:pt x="1073" y="10343"/>
                  </a:cubicBezTo>
                  <a:cubicBezTo>
                    <a:pt x="1127" y="10343"/>
                    <a:pt x="1181" y="10328"/>
                    <a:pt x="1227" y="10300"/>
                  </a:cubicBezTo>
                  <a:cubicBezTo>
                    <a:pt x="1370" y="10218"/>
                    <a:pt x="1428" y="10020"/>
                    <a:pt x="1340" y="9873"/>
                  </a:cubicBezTo>
                  <a:cubicBezTo>
                    <a:pt x="1337" y="9870"/>
                    <a:pt x="1334" y="9864"/>
                    <a:pt x="1330" y="9856"/>
                  </a:cubicBezTo>
                  <a:cubicBezTo>
                    <a:pt x="1268" y="9693"/>
                    <a:pt x="1231" y="9522"/>
                    <a:pt x="1186" y="9356"/>
                  </a:cubicBezTo>
                  <a:cubicBezTo>
                    <a:pt x="1129" y="9145"/>
                    <a:pt x="1078" y="8930"/>
                    <a:pt x="1027" y="8718"/>
                  </a:cubicBezTo>
                  <a:cubicBezTo>
                    <a:pt x="917" y="8289"/>
                    <a:pt x="829" y="7856"/>
                    <a:pt x="768" y="7416"/>
                  </a:cubicBezTo>
                  <a:cubicBezTo>
                    <a:pt x="733" y="7130"/>
                    <a:pt x="700" y="6844"/>
                    <a:pt x="669" y="6558"/>
                  </a:cubicBezTo>
                  <a:cubicBezTo>
                    <a:pt x="638" y="6251"/>
                    <a:pt x="628" y="5941"/>
                    <a:pt x="628" y="5631"/>
                  </a:cubicBezTo>
                  <a:cubicBezTo>
                    <a:pt x="628" y="5317"/>
                    <a:pt x="631" y="5004"/>
                    <a:pt x="648" y="4690"/>
                  </a:cubicBezTo>
                  <a:cubicBezTo>
                    <a:pt x="659" y="4537"/>
                    <a:pt x="665" y="4380"/>
                    <a:pt x="679" y="4223"/>
                  </a:cubicBezTo>
                  <a:cubicBezTo>
                    <a:pt x="692" y="4069"/>
                    <a:pt x="710" y="3920"/>
                    <a:pt x="730" y="3767"/>
                  </a:cubicBezTo>
                  <a:cubicBezTo>
                    <a:pt x="736" y="3706"/>
                    <a:pt x="743" y="3642"/>
                    <a:pt x="749" y="3584"/>
                  </a:cubicBezTo>
                  <a:lnTo>
                    <a:pt x="749" y="3584"/>
                  </a:lnTo>
                  <a:cubicBezTo>
                    <a:pt x="749" y="3586"/>
                    <a:pt x="748" y="3588"/>
                    <a:pt x="747" y="3589"/>
                  </a:cubicBezTo>
                  <a:cubicBezTo>
                    <a:pt x="752" y="3556"/>
                    <a:pt x="757" y="3521"/>
                    <a:pt x="762" y="3487"/>
                  </a:cubicBezTo>
                  <a:lnTo>
                    <a:pt x="762" y="3487"/>
                  </a:lnTo>
                  <a:cubicBezTo>
                    <a:pt x="760" y="3500"/>
                    <a:pt x="759" y="3512"/>
                    <a:pt x="757" y="3525"/>
                  </a:cubicBezTo>
                  <a:lnTo>
                    <a:pt x="768" y="3446"/>
                  </a:lnTo>
                  <a:lnTo>
                    <a:pt x="768" y="3446"/>
                  </a:lnTo>
                  <a:cubicBezTo>
                    <a:pt x="766" y="3460"/>
                    <a:pt x="764" y="3474"/>
                    <a:pt x="762" y="3487"/>
                  </a:cubicBezTo>
                  <a:lnTo>
                    <a:pt x="762" y="3487"/>
                  </a:lnTo>
                  <a:cubicBezTo>
                    <a:pt x="777" y="3367"/>
                    <a:pt x="793" y="3246"/>
                    <a:pt x="809" y="3126"/>
                  </a:cubicBezTo>
                  <a:lnTo>
                    <a:pt x="809" y="3140"/>
                  </a:lnTo>
                  <a:cubicBezTo>
                    <a:pt x="836" y="2952"/>
                    <a:pt x="863" y="2768"/>
                    <a:pt x="900" y="2587"/>
                  </a:cubicBezTo>
                  <a:cubicBezTo>
                    <a:pt x="941" y="2363"/>
                    <a:pt x="996" y="2141"/>
                    <a:pt x="1047" y="1922"/>
                  </a:cubicBezTo>
                  <a:cubicBezTo>
                    <a:pt x="1095" y="1722"/>
                    <a:pt x="1139" y="1527"/>
                    <a:pt x="1204" y="1334"/>
                  </a:cubicBezTo>
                  <a:cubicBezTo>
                    <a:pt x="1264" y="1151"/>
                    <a:pt x="1328" y="970"/>
                    <a:pt x="1401" y="793"/>
                  </a:cubicBezTo>
                  <a:lnTo>
                    <a:pt x="1401" y="793"/>
                  </a:lnTo>
                  <a:cubicBezTo>
                    <a:pt x="1400" y="795"/>
                    <a:pt x="1399" y="796"/>
                    <a:pt x="1398" y="798"/>
                  </a:cubicBezTo>
                  <a:cubicBezTo>
                    <a:pt x="1401" y="792"/>
                    <a:pt x="1403" y="787"/>
                    <a:pt x="1405" y="781"/>
                  </a:cubicBezTo>
                  <a:lnTo>
                    <a:pt x="1405" y="781"/>
                  </a:lnTo>
                  <a:cubicBezTo>
                    <a:pt x="1405" y="783"/>
                    <a:pt x="1404" y="784"/>
                    <a:pt x="1403" y="786"/>
                  </a:cubicBezTo>
                  <a:lnTo>
                    <a:pt x="1403" y="786"/>
                  </a:lnTo>
                  <a:cubicBezTo>
                    <a:pt x="1407" y="778"/>
                    <a:pt x="1410" y="770"/>
                    <a:pt x="1413" y="762"/>
                  </a:cubicBezTo>
                  <a:lnTo>
                    <a:pt x="1413" y="762"/>
                  </a:lnTo>
                  <a:cubicBezTo>
                    <a:pt x="1450" y="676"/>
                    <a:pt x="1489" y="589"/>
                    <a:pt x="1534" y="505"/>
                  </a:cubicBezTo>
                  <a:cubicBezTo>
                    <a:pt x="1586" y="409"/>
                    <a:pt x="1647" y="314"/>
                    <a:pt x="1705" y="222"/>
                  </a:cubicBezTo>
                  <a:cubicBezTo>
                    <a:pt x="1749" y="154"/>
                    <a:pt x="1718" y="62"/>
                    <a:pt x="1653" y="21"/>
                  </a:cubicBezTo>
                  <a:cubicBezTo>
                    <a:pt x="1630" y="8"/>
                    <a:pt x="1606" y="0"/>
                    <a:pt x="1582" y="0"/>
                  </a:cubicBezTo>
                  <a:close/>
                </a:path>
              </a:pathLst>
            </a:custGeom>
            <a:solidFill>
              <a:srgbClr val="FEE2A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0" name="Google Shape;2354;p49">
              <a:extLst>
                <a:ext uri="{FF2B5EF4-FFF2-40B4-BE49-F238E27FC236}">
                  <a16:creationId xmlns:a16="http://schemas.microsoft.com/office/drawing/2014/main" id="{A1170865-FBE3-9B1A-967F-05E946BB2F5C}"/>
                </a:ext>
              </a:extLst>
            </p:cNvPr>
            <p:cNvSpPr/>
            <p:nvPr/>
          </p:nvSpPr>
          <p:spPr>
            <a:xfrm>
              <a:off x="4805500" y="3948575"/>
              <a:ext cx="15850" cy="15850"/>
            </a:xfrm>
            <a:custGeom>
              <a:avLst/>
              <a:gdLst/>
              <a:ahLst/>
              <a:cxnLst/>
              <a:rect l="l" t="t" r="r" b="b"/>
              <a:pathLst>
                <a:path w="634" h="634" extrusionOk="0">
                  <a:moveTo>
                    <a:pt x="317" y="0"/>
                  </a:moveTo>
                  <a:cubicBezTo>
                    <a:pt x="143" y="0"/>
                    <a:pt x="0" y="143"/>
                    <a:pt x="0" y="317"/>
                  </a:cubicBezTo>
                  <a:cubicBezTo>
                    <a:pt x="0" y="491"/>
                    <a:pt x="143" y="634"/>
                    <a:pt x="317" y="634"/>
                  </a:cubicBezTo>
                  <a:cubicBezTo>
                    <a:pt x="491" y="634"/>
                    <a:pt x="634" y="491"/>
                    <a:pt x="634" y="317"/>
                  </a:cubicBezTo>
                  <a:cubicBezTo>
                    <a:pt x="634" y="143"/>
                    <a:pt x="491" y="0"/>
                    <a:pt x="317" y="0"/>
                  </a:cubicBezTo>
                  <a:close/>
                </a:path>
              </a:pathLst>
            </a:custGeom>
            <a:solidFill>
              <a:srgbClr val="FEE2A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1" name="Google Shape;2355;p49">
              <a:extLst>
                <a:ext uri="{FF2B5EF4-FFF2-40B4-BE49-F238E27FC236}">
                  <a16:creationId xmlns:a16="http://schemas.microsoft.com/office/drawing/2014/main" id="{D6DC33A9-DF0D-37FC-4AF9-375049C06CAE}"/>
                </a:ext>
              </a:extLst>
            </p:cNvPr>
            <p:cNvSpPr/>
            <p:nvPr/>
          </p:nvSpPr>
          <p:spPr>
            <a:xfrm>
              <a:off x="4819975" y="3665450"/>
              <a:ext cx="41425" cy="143075"/>
            </a:xfrm>
            <a:custGeom>
              <a:avLst/>
              <a:gdLst/>
              <a:ahLst/>
              <a:cxnLst/>
              <a:rect l="l" t="t" r="r" b="b"/>
              <a:pathLst>
                <a:path w="1657" h="5723" extrusionOk="0">
                  <a:moveTo>
                    <a:pt x="1411" y="0"/>
                  </a:moveTo>
                  <a:cubicBezTo>
                    <a:pt x="1337" y="0"/>
                    <a:pt x="1261" y="41"/>
                    <a:pt x="1220" y="106"/>
                  </a:cubicBezTo>
                  <a:cubicBezTo>
                    <a:pt x="1142" y="236"/>
                    <a:pt x="1057" y="365"/>
                    <a:pt x="978" y="498"/>
                  </a:cubicBezTo>
                  <a:cubicBezTo>
                    <a:pt x="910" y="624"/>
                    <a:pt x="849" y="754"/>
                    <a:pt x="794" y="887"/>
                  </a:cubicBezTo>
                  <a:cubicBezTo>
                    <a:pt x="665" y="1183"/>
                    <a:pt x="560" y="1486"/>
                    <a:pt x="461" y="1790"/>
                  </a:cubicBezTo>
                  <a:cubicBezTo>
                    <a:pt x="253" y="2407"/>
                    <a:pt x="123" y="3058"/>
                    <a:pt x="79" y="3705"/>
                  </a:cubicBezTo>
                  <a:cubicBezTo>
                    <a:pt x="58" y="3988"/>
                    <a:pt x="34" y="4274"/>
                    <a:pt x="25" y="4557"/>
                  </a:cubicBezTo>
                  <a:cubicBezTo>
                    <a:pt x="17" y="4693"/>
                    <a:pt x="17" y="4826"/>
                    <a:pt x="14" y="4959"/>
                  </a:cubicBezTo>
                  <a:cubicBezTo>
                    <a:pt x="11" y="5109"/>
                    <a:pt x="0" y="5259"/>
                    <a:pt x="11" y="5409"/>
                  </a:cubicBezTo>
                  <a:cubicBezTo>
                    <a:pt x="21" y="5494"/>
                    <a:pt x="41" y="5565"/>
                    <a:pt x="102" y="5631"/>
                  </a:cubicBezTo>
                  <a:cubicBezTo>
                    <a:pt x="160" y="5688"/>
                    <a:pt x="242" y="5722"/>
                    <a:pt x="324" y="5722"/>
                  </a:cubicBezTo>
                  <a:cubicBezTo>
                    <a:pt x="491" y="5722"/>
                    <a:pt x="641" y="5579"/>
                    <a:pt x="634" y="5409"/>
                  </a:cubicBezTo>
                  <a:cubicBezTo>
                    <a:pt x="631" y="5222"/>
                    <a:pt x="634" y="5038"/>
                    <a:pt x="638" y="4850"/>
                  </a:cubicBezTo>
                  <a:cubicBezTo>
                    <a:pt x="638" y="4653"/>
                    <a:pt x="645" y="4455"/>
                    <a:pt x="654" y="4253"/>
                  </a:cubicBezTo>
                  <a:cubicBezTo>
                    <a:pt x="665" y="4063"/>
                    <a:pt x="675" y="3868"/>
                    <a:pt x="686" y="3678"/>
                  </a:cubicBezTo>
                  <a:cubicBezTo>
                    <a:pt x="695" y="3490"/>
                    <a:pt x="720" y="3300"/>
                    <a:pt x="744" y="3112"/>
                  </a:cubicBezTo>
                  <a:cubicBezTo>
                    <a:pt x="805" y="2710"/>
                    <a:pt x="887" y="2311"/>
                    <a:pt x="992" y="1919"/>
                  </a:cubicBezTo>
                  <a:cubicBezTo>
                    <a:pt x="1043" y="1725"/>
                    <a:pt x="1098" y="1531"/>
                    <a:pt x="1153" y="1337"/>
                  </a:cubicBezTo>
                  <a:cubicBezTo>
                    <a:pt x="1200" y="1162"/>
                    <a:pt x="1255" y="985"/>
                    <a:pt x="1319" y="818"/>
                  </a:cubicBezTo>
                  <a:cubicBezTo>
                    <a:pt x="1395" y="645"/>
                    <a:pt x="1497" y="484"/>
                    <a:pt x="1595" y="324"/>
                  </a:cubicBezTo>
                  <a:cubicBezTo>
                    <a:pt x="1656" y="225"/>
                    <a:pt x="1615" y="85"/>
                    <a:pt x="1517" y="28"/>
                  </a:cubicBezTo>
                  <a:cubicBezTo>
                    <a:pt x="1483" y="11"/>
                    <a:pt x="1445" y="0"/>
                    <a:pt x="1411" y="0"/>
                  </a:cubicBezTo>
                  <a:close/>
                </a:path>
              </a:pathLst>
            </a:custGeom>
            <a:solidFill>
              <a:srgbClr val="FEE2A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2" name="Google Shape;2356;p49">
              <a:extLst>
                <a:ext uri="{FF2B5EF4-FFF2-40B4-BE49-F238E27FC236}">
                  <a16:creationId xmlns:a16="http://schemas.microsoft.com/office/drawing/2014/main" id="{8A92B276-DA0B-7311-7EAD-CFBDEAC88DB4}"/>
                </a:ext>
              </a:extLst>
            </p:cNvPr>
            <p:cNvSpPr/>
            <p:nvPr/>
          </p:nvSpPr>
          <p:spPr>
            <a:xfrm>
              <a:off x="4871850" y="3540625"/>
              <a:ext cx="92575" cy="103375"/>
            </a:xfrm>
            <a:custGeom>
              <a:avLst/>
              <a:gdLst/>
              <a:ahLst/>
              <a:cxnLst/>
              <a:rect l="l" t="t" r="r" b="b"/>
              <a:pathLst>
                <a:path w="3703" h="4135" extrusionOk="0">
                  <a:moveTo>
                    <a:pt x="362" y="1"/>
                  </a:moveTo>
                  <a:cubicBezTo>
                    <a:pt x="355" y="1"/>
                    <a:pt x="349" y="1"/>
                    <a:pt x="342" y="4"/>
                  </a:cubicBezTo>
                  <a:cubicBezTo>
                    <a:pt x="294" y="7"/>
                    <a:pt x="240" y="28"/>
                    <a:pt x="215" y="79"/>
                  </a:cubicBezTo>
                  <a:cubicBezTo>
                    <a:pt x="209" y="93"/>
                    <a:pt x="202" y="106"/>
                    <a:pt x="199" y="120"/>
                  </a:cubicBezTo>
                  <a:cubicBezTo>
                    <a:pt x="182" y="103"/>
                    <a:pt x="161" y="89"/>
                    <a:pt x="144" y="73"/>
                  </a:cubicBezTo>
                  <a:cubicBezTo>
                    <a:pt x="127" y="59"/>
                    <a:pt x="106" y="51"/>
                    <a:pt x="86" y="51"/>
                  </a:cubicBezTo>
                  <a:cubicBezTo>
                    <a:pt x="66" y="51"/>
                    <a:pt x="47" y="59"/>
                    <a:pt x="31" y="76"/>
                  </a:cubicBezTo>
                  <a:cubicBezTo>
                    <a:pt x="1" y="103"/>
                    <a:pt x="1" y="161"/>
                    <a:pt x="35" y="188"/>
                  </a:cubicBezTo>
                  <a:cubicBezTo>
                    <a:pt x="83" y="226"/>
                    <a:pt x="133" y="263"/>
                    <a:pt x="178" y="307"/>
                  </a:cubicBezTo>
                  <a:cubicBezTo>
                    <a:pt x="232" y="355"/>
                    <a:pt x="284" y="406"/>
                    <a:pt x="338" y="457"/>
                  </a:cubicBezTo>
                  <a:cubicBezTo>
                    <a:pt x="440" y="556"/>
                    <a:pt x="536" y="666"/>
                    <a:pt x="635" y="771"/>
                  </a:cubicBezTo>
                  <a:cubicBezTo>
                    <a:pt x="731" y="877"/>
                    <a:pt x="829" y="982"/>
                    <a:pt x="924" y="1088"/>
                  </a:cubicBezTo>
                  <a:cubicBezTo>
                    <a:pt x="1017" y="1193"/>
                    <a:pt x="1112" y="1292"/>
                    <a:pt x="1201" y="1398"/>
                  </a:cubicBezTo>
                  <a:cubicBezTo>
                    <a:pt x="1299" y="1511"/>
                    <a:pt x="1395" y="1630"/>
                    <a:pt x="1494" y="1742"/>
                  </a:cubicBezTo>
                  <a:cubicBezTo>
                    <a:pt x="1535" y="1786"/>
                    <a:pt x="1575" y="1831"/>
                    <a:pt x="1616" y="1875"/>
                  </a:cubicBezTo>
                  <a:cubicBezTo>
                    <a:pt x="1661" y="1926"/>
                    <a:pt x="1701" y="1978"/>
                    <a:pt x="1746" y="2028"/>
                  </a:cubicBezTo>
                  <a:cubicBezTo>
                    <a:pt x="1835" y="2127"/>
                    <a:pt x="1920" y="2226"/>
                    <a:pt x="2011" y="2318"/>
                  </a:cubicBezTo>
                  <a:cubicBezTo>
                    <a:pt x="2104" y="2414"/>
                    <a:pt x="2199" y="2509"/>
                    <a:pt x="2285" y="2608"/>
                  </a:cubicBezTo>
                  <a:cubicBezTo>
                    <a:pt x="2434" y="2778"/>
                    <a:pt x="2567" y="2956"/>
                    <a:pt x="2721" y="3119"/>
                  </a:cubicBezTo>
                  <a:cubicBezTo>
                    <a:pt x="2864" y="3272"/>
                    <a:pt x="3004" y="3426"/>
                    <a:pt x="3136" y="3590"/>
                  </a:cubicBezTo>
                  <a:cubicBezTo>
                    <a:pt x="3129" y="3579"/>
                    <a:pt x="3123" y="3573"/>
                    <a:pt x="3119" y="3562"/>
                  </a:cubicBezTo>
                  <a:lnTo>
                    <a:pt x="3119" y="3562"/>
                  </a:lnTo>
                  <a:cubicBezTo>
                    <a:pt x="3180" y="3644"/>
                    <a:pt x="3246" y="3729"/>
                    <a:pt x="3307" y="3811"/>
                  </a:cubicBezTo>
                  <a:cubicBezTo>
                    <a:pt x="3337" y="3848"/>
                    <a:pt x="3368" y="3889"/>
                    <a:pt x="3399" y="3927"/>
                  </a:cubicBezTo>
                  <a:cubicBezTo>
                    <a:pt x="3416" y="3947"/>
                    <a:pt x="3430" y="3968"/>
                    <a:pt x="3446" y="3988"/>
                  </a:cubicBezTo>
                  <a:lnTo>
                    <a:pt x="3450" y="3988"/>
                  </a:lnTo>
                  <a:cubicBezTo>
                    <a:pt x="3477" y="4032"/>
                    <a:pt x="3504" y="4073"/>
                    <a:pt x="3538" y="4111"/>
                  </a:cubicBezTo>
                  <a:cubicBezTo>
                    <a:pt x="3554" y="4126"/>
                    <a:pt x="3577" y="4134"/>
                    <a:pt x="3600" y="4134"/>
                  </a:cubicBezTo>
                  <a:cubicBezTo>
                    <a:pt x="3616" y="4134"/>
                    <a:pt x="3633" y="4130"/>
                    <a:pt x="3647" y="4121"/>
                  </a:cubicBezTo>
                  <a:cubicBezTo>
                    <a:pt x="3691" y="4094"/>
                    <a:pt x="3702" y="4043"/>
                    <a:pt x="3678" y="3999"/>
                  </a:cubicBezTo>
                  <a:cubicBezTo>
                    <a:pt x="3671" y="3985"/>
                    <a:pt x="3661" y="3968"/>
                    <a:pt x="3655" y="3954"/>
                  </a:cubicBezTo>
                  <a:cubicBezTo>
                    <a:pt x="3658" y="3944"/>
                    <a:pt x="3661" y="3933"/>
                    <a:pt x="3661" y="3923"/>
                  </a:cubicBezTo>
                  <a:cubicBezTo>
                    <a:pt x="3661" y="3886"/>
                    <a:pt x="3647" y="3856"/>
                    <a:pt x="3634" y="3824"/>
                  </a:cubicBezTo>
                  <a:cubicBezTo>
                    <a:pt x="3620" y="3797"/>
                    <a:pt x="3606" y="3774"/>
                    <a:pt x="3597" y="3746"/>
                  </a:cubicBezTo>
                  <a:cubicBezTo>
                    <a:pt x="3573" y="3692"/>
                    <a:pt x="3542" y="3634"/>
                    <a:pt x="3511" y="3579"/>
                  </a:cubicBezTo>
                  <a:cubicBezTo>
                    <a:pt x="3494" y="3545"/>
                    <a:pt x="3474" y="3508"/>
                    <a:pt x="3457" y="3470"/>
                  </a:cubicBezTo>
                  <a:cubicBezTo>
                    <a:pt x="3457" y="3467"/>
                    <a:pt x="3453" y="3463"/>
                    <a:pt x="3453" y="3460"/>
                  </a:cubicBezTo>
                  <a:cubicBezTo>
                    <a:pt x="3412" y="3354"/>
                    <a:pt x="3364" y="3249"/>
                    <a:pt x="3320" y="3146"/>
                  </a:cubicBezTo>
                  <a:cubicBezTo>
                    <a:pt x="3303" y="3109"/>
                    <a:pt x="3290" y="3068"/>
                    <a:pt x="3276" y="3034"/>
                  </a:cubicBezTo>
                  <a:cubicBezTo>
                    <a:pt x="3255" y="2969"/>
                    <a:pt x="3238" y="2908"/>
                    <a:pt x="3225" y="2843"/>
                  </a:cubicBezTo>
                  <a:cubicBezTo>
                    <a:pt x="3194" y="2720"/>
                    <a:pt x="3164" y="2601"/>
                    <a:pt x="3143" y="2475"/>
                  </a:cubicBezTo>
                  <a:cubicBezTo>
                    <a:pt x="3133" y="2373"/>
                    <a:pt x="3123" y="2274"/>
                    <a:pt x="3109" y="2171"/>
                  </a:cubicBezTo>
                  <a:cubicBezTo>
                    <a:pt x="3095" y="2069"/>
                    <a:pt x="3085" y="1964"/>
                    <a:pt x="3082" y="1861"/>
                  </a:cubicBezTo>
                  <a:cubicBezTo>
                    <a:pt x="3082" y="1817"/>
                    <a:pt x="3085" y="1776"/>
                    <a:pt x="3082" y="1732"/>
                  </a:cubicBezTo>
                  <a:cubicBezTo>
                    <a:pt x="3082" y="1674"/>
                    <a:pt x="3075" y="1619"/>
                    <a:pt x="3065" y="1565"/>
                  </a:cubicBezTo>
                  <a:cubicBezTo>
                    <a:pt x="3054" y="1487"/>
                    <a:pt x="3031" y="1412"/>
                    <a:pt x="2990" y="1344"/>
                  </a:cubicBezTo>
                  <a:cubicBezTo>
                    <a:pt x="2939" y="1259"/>
                    <a:pt x="2850" y="1193"/>
                    <a:pt x="2771" y="1136"/>
                  </a:cubicBezTo>
                  <a:cubicBezTo>
                    <a:pt x="2639" y="1034"/>
                    <a:pt x="2496" y="952"/>
                    <a:pt x="2356" y="866"/>
                  </a:cubicBezTo>
                  <a:cubicBezTo>
                    <a:pt x="2213" y="781"/>
                    <a:pt x="2073" y="699"/>
                    <a:pt x="1930" y="621"/>
                  </a:cubicBezTo>
                  <a:cubicBezTo>
                    <a:pt x="1797" y="550"/>
                    <a:pt x="1661" y="488"/>
                    <a:pt x="1524" y="420"/>
                  </a:cubicBezTo>
                  <a:cubicBezTo>
                    <a:pt x="1426" y="372"/>
                    <a:pt x="1327" y="328"/>
                    <a:pt x="1228" y="284"/>
                  </a:cubicBezTo>
                  <a:cubicBezTo>
                    <a:pt x="1129" y="243"/>
                    <a:pt x="1027" y="208"/>
                    <a:pt x="924" y="178"/>
                  </a:cubicBezTo>
                  <a:cubicBezTo>
                    <a:pt x="829" y="147"/>
                    <a:pt x="731" y="117"/>
                    <a:pt x="635" y="83"/>
                  </a:cubicBezTo>
                  <a:cubicBezTo>
                    <a:pt x="587" y="65"/>
                    <a:pt x="539" y="45"/>
                    <a:pt x="492" y="28"/>
                  </a:cubicBezTo>
                  <a:cubicBezTo>
                    <a:pt x="451" y="15"/>
                    <a:pt x="407" y="1"/>
                    <a:pt x="362" y="1"/>
                  </a:cubicBezTo>
                  <a:close/>
                </a:path>
              </a:pathLst>
            </a:custGeom>
            <a:solidFill>
              <a:srgbClr val="90D68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3" name="Google Shape;2357;p49">
              <a:extLst>
                <a:ext uri="{FF2B5EF4-FFF2-40B4-BE49-F238E27FC236}">
                  <a16:creationId xmlns:a16="http://schemas.microsoft.com/office/drawing/2014/main" id="{19FB3B99-8498-BD0E-3860-8018DC2273BE}"/>
                </a:ext>
              </a:extLst>
            </p:cNvPr>
            <p:cNvSpPr/>
            <p:nvPr/>
          </p:nvSpPr>
          <p:spPr>
            <a:xfrm>
              <a:off x="4952875" y="3541400"/>
              <a:ext cx="36325" cy="127375"/>
            </a:xfrm>
            <a:custGeom>
              <a:avLst/>
              <a:gdLst/>
              <a:ahLst/>
              <a:cxnLst/>
              <a:rect l="l" t="t" r="r" b="b"/>
              <a:pathLst>
                <a:path w="1453" h="5095" extrusionOk="0">
                  <a:moveTo>
                    <a:pt x="1320" y="402"/>
                  </a:moveTo>
                  <a:lnTo>
                    <a:pt x="1320" y="402"/>
                  </a:lnTo>
                  <a:cubicBezTo>
                    <a:pt x="1319" y="405"/>
                    <a:pt x="1318" y="407"/>
                    <a:pt x="1317" y="409"/>
                  </a:cubicBezTo>
                  <a:lnTo>
                    <a:pt x="1317" y="409"/>
                  </a:lnTo>
                  <a:cubicBezTo>
                    <a:pt x="1320" y="406"/>
                    <a:pt x="1320" y="405"/>
                    <a:pt x="1320" y="402"/>
                  </a:cubicBezTo>
                  <a:close/>
                  <a:moveTo>
                    <a:pt x="700" y="3232"/>
                  </a:moveTo>
                  <a:cubicBezTo>
                    <a:pt x="703" y="3262"/>
                    <a:pt x="703" y="3296"/>
                    <a:pt x="710" y="3326"/>
                  </a:cubicBezTo>
                  <a:cubicBezTo>
                    <a:pt x="696" y="3303"/>
                    <a:pt x="686" y="3276"/>
                    <a:pt x="675" y="3248"/>
                  </a:cubicBezTo>
                  <a:cubicBezTo>
                    <a:pt x="675" y="3248"/>
                    <a:pt x="675" y="3245"/>
                    <a:pt x="672" y="3245"/>
                  </a:cubicBezTo>
                  <a:cubicBezTo>
                    <a:pt x="683" y="3241"/>
                    <a:pt x="692" y="3235"/>
                    <a:pt x="700" y="3232"/>
                  </a:cubicBezTo>
                  <a:close/>
                  <a:moveTo>
                    <a:pt x="1344" y="1"/>
                  </a:moveTo>
                  <a:cubicBezTo>
                    <a:pt x="1306" y="1"/>
                    <a:pt x="1272" y="28"/>
                    <a:pt x="1255" y="69"/>
                  </a:cubicBezTo>
                  <a:cubicBezTo>
                    <a:pt x="1252" y="83"/>
                    <a:pt x="1245" y="99"/>
                    <a:pt x="1238" y="113"/>
                  </a:cubicBezTo>
                  <a:cubicBezTo>
                    <a:pt x="1227" y="108"/>
                    <a:pt x="1214" y="106"/>
                    <a:pt x="1202" y="106"/>
                  </a:cubicBezTo>
                  <a:cubicBezTo>
                    <a:pt x="1177" y="106"/>
                    <a:pt x="1152" y="115"/>
                    <a:pt x="1136" y="133"/>
                  </a:cubicBezTo>
                  <a:cubicBezTo>
                    <a:pt x="1101" y="174"/>
                    <a:pt x="1064" y="215"/>
                    <a:pt x="1037" y="259"/>
                  </a:cubicBezTo>
                  <a:cubicBezTo>
                    <a:pt x="1034" y="259"/>
                    <a:pt x="1034" y="256"/>
                    <a:pt x="1030" y="256"/>
                  </a:cubicBezTo>
                  <a:cubicBezTo>
                    <a:pt x="1016" y="253"/>
                    <a:pt x="1002" y="252"/>
                    <a:pt x="989" y="252"/>
                  </a:cubicBezTo>
                  <a:cubicBezTo>
                    <a:pt x="955" y="252"/>
                    <a:pt x="923" y="261"/>
                    <a:pt x="894" y="280"/>
                  </a:cubicBezTo>
                  <a:cubicBezTo>
                    <a:pt x="867" y="290"/>
                    <a:pt x="846" y="308"/>
                    <a:pt x="823" y="324"/>
                  </a:cubicBezTo>
                  <a:cubicBezTo>
                    <a:pt x="716" y="406"/>
                    <a:pt x="607" y="481"/>
                    <a:pt x="508" y="569"/>
                  </a:cubicBezTo>
                  <a:cubicBezTo>
                    <a:pt x="400" y="671"/>
                    <a:pt x="304" y="788"/>
                    <a:pt x="225" y="914"/>
                  </a:cubicBezTo>
                  <a:cubicBezTo>
                    <a:pt x="195" y="965"/>
                    <a:pt x="168" y="1019"/>
                    <a:pt x="144" y="1074"/>
                  </a:cubicBezTo>
                  <a:cubicBezTo>
                    <a:pt x="110" y="1146"/>
                    <a:pt x="79" y="1220"/>
                    <a:pt x="55" y="1299"/>
                  </a:cubicBezTo>
                  <a:cubicBezTo>
                    <a:pt x="18" y="1439"/>
                    <a:pt x="1" y="1579"/>
                    <a:pt x="1" y="1722"/>
                  </a:cubicBezTo>
                  <a:cubicBezTo>
                    <a:pt x="1" y="1871"/>
                    <a:pt x="18" y="2028"/>
                    <a:pt x="55" y="2175"/>
                  </a:cubicBezTo>
                  <a:cubicBezTo>
                    <a:pt x="93" y="2315"/>
                    <a:pt x="131" y="2455"/>
                    <a:pt x="171" y="2594"/>
                  </a:cubicBezTo>
                  <a:cubicBezTo>
                    <a:pt x="205" y="2706"/>
                    <a:pt x="243" y="2819"/>
                    <a:pt x="270" y="2935"/>
                  </a:cubicBezTo>
                  <a:cubicBezTo>
                    <a:pt x="304" y="3071"/>
                    <a:pt x="345" y="3204"/>
                    <a:pt x="400" y="3330"/>
                  </a:cubicBezTo>
                  <a:cubicBezTo>
                    <a:pt x="396" y="3323"/>
                    <a:pt x="393" y="3317"/>
                    <a:pt x="389" y="3309"/>
                  </a:cubicBezTo>
                  <a:lnTo>
                    <a:pt x="389" y="3309"/>
                  </a:lnTo>
                  <a:cubicBezTo>
                    <a:pt x="400" y="3330"/>
                    <a:pt x="406" y="3347"/>
                    <a:pt x="414" y="3367"/>
                  </a:cubicBezTo>
                  <a:cubicBezTo>
                    <a:pt x="464" y="3487"/>
                    <a:pt x="508" y="3609"/>
                    <a:pt x="560" y="3729"/>
                  </a:cubicBezTo>
                  <a:cubicBezTo>
                    <a:pt x="621" y="3865"/>
                    <a:pt x="689" y="3998"/>
                    <a:pt x="747" y="4138"/>
                  </a:cubicBezTo>
                  <a:lnTo>
                    <a:pt x="733" y="4103"/>
                  </a:lnTo>
                  <a:lnTo>
                    <a:pt x="733" y="4103"/>
                  </a:lnTo>
                  <a:cubicBezTo>
                    <a:pt x="809" y="4287"/>
                    <a:pt x="894" y="4468"/>
                    <a:pt x="972" y="4652"/>
                  </a:cubicBezTo>
                  <a:cubicBezTo>
                    <a:pt x="999" y="4724"/>
                    <a:pt x="1030" y="4795"/>
                    <a:pt x="1057" y="4867"/>
                  </a:cubicBezTo>
                  <a:cubicBezTo>
                    <a:pt x="1071" y="4901"/>
                    <a:pt x="1084" y="4939"/>
                    <a:pt x="1101" y="4973"/>
                  </a:cubicBezTo>
                  <a:cubicBezTo>
                    <a:pt x="1119" y="5014"/>
                    <a:pt x="1142" y="5044"/>
                    <a:pt x="1183" y="5072"/>
                  </a:cubicBezTo>
                  <a:cubicBezTo>
                    <a:pt x="1205" y="5087"/>
                    <a:pt x="1235" y="5095"/>
                    <a:pt x="1265" y="5095"/>
                  </a:cubicBezTo>
                  <a:cubicBezTo>
                    <a:pt x="1294" y="5095"/>
                    <a:pt x="1323" y="5087"/>
                    <a:pt x="1344" y="5072"/>
                  </a:cubicBezTo>
                  <a:cubicBezTo>
                    <a:pt x="1371" y="5051"/>
                    <a:pt x="1388" y="5041"/>
                    <a:pt x="1405" y="5010"/>
                  </a:cubicBezTo>
                  <a:cubicBezTo>
                    <a:pt x="1422" y="4979"/>
                    <a:pt x="1429" y="4945"/>
                    <a:pt x="1429" y="4912"/>
                  </a:cubicBezTo>
                  <a:cubicBezTo>
                    <a:pt x="1429" y="4874"/>
                    <a:pt x="1422" y="4840"/>
                    <a:pt x="1416" y="4802"/>
                  </a:cubicBezTo>
                  <a:cubicBezTo>
                    <a:pt x="1405" y="4741"/>
                    <a:pt x="1391" y="4679"/>
                    <a:pt x="1375" y="4618"/>
                  </a:cubicBezTo>
                  <a:lnTo>
                    <a:pt x="1313" y="4434"/>
                  </a:lnTo>
                  <a:cubicBezTo>
                    <a:pt x="1293" y="4363"/>
                    <a:pt x="1272" y="4291"/>
                    <a:pt x="1248" y="4223"/>
                  </a:cubicBezTo>
                  <a:cubicBezTo>
                    <a:pt x="1200" y="4070"/>
                    <a:pt x="1166" y="3916"/>
                    <a:pt x="1136" y="3759"/>
                  </a:cubicBezTo>
                  <a:cubicBezTo>
                    <a:pt x="1105" y="3606"/>
                    <a:pt x="1074" y="3452"/>
                    <a:pt x="1051" y="3296"/>
                  </a:cubicBezTo>
                  <a:cubicBezTo>
                    <a:pt x="1037" y="3177"/>
                    <a:pt x="1023" y="3057"/>
                    <a:pt x="1016" y="2938"/>
                  </a:cubicBezTo>
                  <a:cubicBezTo>
                    <a:pt x="1007" y="2785"/>
                    <a:pt x="1002" y="2628"/>
                    <a:pt x="999" y="2475"/>
                  </a:cubicBezTo>
                  <a:cubicBezTo>
                    <a:pt x="996" y="2304"/>
                    <a:pt x="996" y="2134"/>
                    <a:pt x="999" y="1967"/>
                  </a:cubicBezTo>
                  <a:cubicBezTo>
                    <a:pt x="1002" y="1817"/>
                    <a:pt x="1023" y="1670"/>
                    <a:pt x="1040" y="1524"/>
                  </a:cubicBezTo>
                  <a:lnTo>
                    <a:pt x="1040" y="1524"/>
                  </a:lnTo>
                  <a:lnTo>
                    <a:pt x="1037" y="1558"/>
                  </a:lnTo>
                  <a:cubicBezTo>
                    <a:pt x="1064" y="1354"/>
                    <a:pt x="1105" y="1152"/>
                    <a:pt x="1150" y="954"/>
                  </a:cubicBezTo>
                  <a:cubicBezTo>
                    <a:pt x="1193" y="770"/>
                    <a:pt x="1247" y="585"/>
                    <a:pt x="1317" y="409"/>
                  </a:cubicBezTo>
                  <a:lnTo>
                    <a:pt x="1317" y="409"/>
                  </a:lnTo>
                  <a:cubicBezTo>
                    <a:pt x="1317" y="409"/>
                    <a:pt x="1317" y="409"/>
                    <a:pt x="1317" y="410"/>
                  </a:cubicBezTo>
                  <a:cubicBezTo>
                    <a:pt x="1357" y="311"/>
                    <a:pt x="1398" y="215"/>
                    <a:pt x="1436" y="116"/>
                  </a:cubicBezTo>
                  <a:cubicBezTo>
                    <a:pt x="1452" y="69"/>
                    <a:pt x="1416" y="14"/>
                    <a:pt x="1371" y="4"/>
                  </a:cubicBezTo>
                  <a:cubicBezTo>
                    <a:pt x="1361" y="1"/>
                    <a:pt x="1354" y="1"/>
                    <a:pt x="1344"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4" name="Google Shape;2358;p49">
              <a:extLst>
                <a:ext uri="{FF2B5EF4-FFF2-40B4-BE49-F238E27FC236}">
                  <a16:creationId xmlns:a16="http://schemas.microsoft.com/office/drawing/2014/main" id="{4A1E41D4-17CB-C831-9F26-033881DE780C}"/>
                </a:ext>
              </a:extLst>
            </p:cNvPr>
            <p:cNvSpPr/>
            <p:nvPr/>
          </p:nvSpPr>
          <p:spPr>
            <a:xfrm>
              <a:off x="4951850" y="3540375"/>
              <a:ext cx="38050" cy="129450"/>
            </a:xfrm>
            <a:custGeom>
              <a:avLst/>
              <a:gdLst/>
              <a:ahLst/>
              <a:cxnLst/>
              <a:rect l="l" t="t" r="r" b="b"/>
              <a:pathLst>
                <a:path w="1522" h="5178" extrusionOk="0">
                  <a:moveTo>
                    <a:pt x="720" y="3238"/>
                  </a:moveTo>
                  <a:cubicBezTo>
                    <a:pt x="713" y="3241"/>
                    <a:pt x="706" y="3245"/>
                    <a:pt x="700" y="3248"/>
                  </a:cubicBezTo>
                  <a:lnTo>
                    <a:pt x="645" y="3265"/>
                  </a:lnTo>
                  <a:lnTo>
                    <a:pt x="682" y="3313"/>
                  </a:lnTo>
                  <a:lnTo>
                    <a:pt x="682" y="3313"/>
                  </a:lnTo>
                  <a:cubicBezTo>
                    <a:pt x="691" y="3335"/>
                    <a:pt x="701" y="3360"/>
                    <a:pt x="710" y="3385"/>
                  </a:cubicBezTo>
                  <a:lnTo>
                    <a:pt x="819" y="3647"/>
                  </a:lnTo>
                  <a:lnTo>
                    <a:pt x="819" y="3647"/>
                  </a:lnTo>
                  <a:lnTo>
                    <a:pt x="788" y="3364"/>
                  </a:lnTo>
                  <a:cubicBezTo>
                    <a:pt x="788" y="3361"/>
                    <a:pt x="788" y="3358"/>
                    <a:pt x="787" y="3355"/>
                  </a:cubicBezTo>
                  <a:lnTo>
                    <a:pt x="787" y="3355"/>
                  </a:lnTo>
                  <a:lnTo>
                    <a:pt x="788" y="3354"/>
                  </a:lnTo>
                  <a:cubicBezTo>
                    <a:pt x="788" y="3354"/>
                    <a:pt x="788" y="3353"/>
                    <a:pt x="787" y="3352"/>
                  </a:cubicBezTo>
                  <a:lnTo>
                    <a:pt x="787" y="3352"/>
                  </a:lnTo>
                  <a:cubicBezTo>
                    <a:pt x="785" y="3326"/>
                    <a:pt x="785" y="3298"/>
                    <a:pt x="782" y="3268"/>
                  </a:cubicBezTo>
                  <a:lnTo>
                    <a:pt x="753" y="3271"/>
                  </a:lnTo>
                  <a:lnTo>
                    <a:pt x="753" y="3271"/>
                  </a:lnTo>
                  <a:lnTo>
                    <a:pt x="751" y="3268"/>
                  </a:lnTo>
                  <a:cubicBezTo>
                    <a:pt x="751" y="3265"/>
                    <a:pt x="751" y="3262"/>
                    <a:pt x="747" y="3259"/>
                  </a:cubicBezTo>
                  <a:lnTo>
                    <a:pt x="737" y="3266"/>
                  </a:lnTo>
                  <a:lnTo>
                    <a:pt x="737" y="3266"/>
                  </a:lnTo>
                  <a:lnTo>
                    <a:pt x="720" y="3238"/>
                  </a:lnTo>
                  <a:close/>
                  <a:moveTo>
                    <a:pt x="1398" y="83"/>
                  </a:moveTo>
                  <a:cubicBezTo>
                    <a:pt x="1408" y="86"/>
                    <a:pt x="1419" y="93"/>
                    <a:pt x="1425" y="103"/>
                  </a:cubicBezTo>
                  <a:cubicBezTo>
                    <a:pt x="1432" y="106"/>
                    <a:pt x="1432" y="113"/>
                    <a:pt x="1436" y="120"/>
                  </a:cubicBezTo>
                  <a:cubicBezTo>
                    <a:pt x="1439" y="124"/>
                    <a:pt x="1439" y="130"/>
                    <a:pt x="1439" y="133"/>
                  </a:cubicBezTo>
                  <a:cubicBezTo>
                    <a:pt x="1439" y="137"/>
                    <a:pt x="1439" y="140"/>
                    <a:pt x="1436" y="144"/>
                  </a:cubicBezTo>
                  <a:cubicBezTo>
                    <a:pt x="1402" y="239"/>
                    <a:pt x="1361" y="338"/>
                    <a:pt x="1320" y="434"/>
                  </a:cubicBezTo>
                  <a:lnTo>
                    <a:pt x="1320" y="434"/>
                  </a:lnTo>
                  <a:lnTo>
                    <a:pt x="1320" y="434"/>
                  </a:lnTo>
                  <a:cubicBezTo>
                    <a:pt x="1247" y="612"/>
                    <a:pt x="1197" y="801"/>
                    <a:pt x="1150" y="986"/>
                  </a:cubicBezTo>
                  <a:cubicBezTo>
                    <a:pt x="1107" y="1177"/>
                    <a:pt x="1072" y="1368"/>
                    <a:pt x="1042" y="1562"/>
                  </a:cubicBezTo>
                  <a:lnTo>
                    <a:pt x="1042" y="1562"/>
                  </a:lnTo>
                  <a:lnTo>
                    <a:pt x="1040" y="1561"/>
                  </a:lnTo>
                  <a:cubicBezTo>
                    <a:pt x="1023" y="1708"/>
                    <a:pt x="1003" y="1854"/>
                    <a:pt x="999" y="2008"/>
                  </a:cubicBezTo>
                  <a:cubicBezTo>
                    <a:pt x="999" y="2079"/>
                    <a:pt x="996" y="2154"/>
                    <a:pt x="996" y="2230"/>
                  </a:cubicBezTo>
                  <a:cubicBezTo>
                    <a:pt x="996" y="2325"/>
                    <a:pt x="999" y="2420"/>
                    <a:pt x="999" y="2516"/>
                  </a:cubicBezTo>
                  <a:cubicBezTo>
                    <a:pt x="1003" y="2669"/>
                    <a:pt x="1007" y="2826"/>
                    <a:pt x="1016" y="2982"/>
                  </a:cubicBezTo>
                  <a:cubicBezTo>
                    <a:pt x="1023" y="3102"/>
                    <a:pt x="1037" y="3224"/>
                    <a:pt x="1054" y="3344"/>
                  </a:cubicBezTo>
                  <a:cubicBezTo>
                    <a:pt x="1075" y="3501"/>
                    <a:pt x="1105" y="3654"/>
                    <a:pt x="1136" y="3807"/>
                  </a:cubicBezTo>
                  <a:cubicBezTo>
                    <a:pt x="1166" y="3964"/>
                    <a:pt x="1204" y="4121"/>
                    <a:pt x="1252" y="4274"/>
                  </a:cubicBezTo>
                  <a:cubicBezTo>
                    <a:pt x="1276" y="4346"/>
                    <a:pt x="1293" y="4418"/>
                    <a:pt x="1317" y="4489"/>
                  </a:cubicBezTo>
                  <a:cubicBezTo>
                    <a:pt x="1334" y="4550"/>
                    <a:pt x="1358" y="4611"/>
                    <a:pt x="1375" y="4673"/>
                  </a:cubicBezTo>
                  <a:cubicBezTo>
                    <a:pt x="1391" y="4731"/>
                    <a:pt x="1405" y="4792"/>
                    <a:pt x="1416" y="4850"/>
                  </a:cubicBezTo>
                  <a:cubicBezTo>
                    <a:pt x="1422" y="4888"/>
                    <a:pt x="1429" y="4921"/>
                    <a:pt x="1429" y="4953"/>
                  </a:cubicBezTo>
                  <a:cubicBezTo>
                    <a:pt x="1429" y="4979"/>
                    <a:pt x="1423" y="5008"/>
                    <a:pt x="1413" y="5032"/>
                  </a:cubicBezTo>
                  <a:lnTo>
                    <a:pt x="1413" y="5032"/>
                  </a:lnTo>
                  <a:lnTo>
                    <a:pt x="1412" y="5031"/>
                  </a:lnTo>
                  <a:cubicBezTo>
                    <a:pt x="1405" y="5044"/>
                    <a:pt x="1398" y="5051"/>
                    <a:pt x="1391" y="5055"/>
                  </a:cubicBezTo>
                  <a:cubicBezTo>
                    <a:pt x="1385" y="5061"/>
                    <a:pt x="1376" y="5070"/>
                    <a:pt x="1364" y="5079"/>
                  </a:cubicBezTo>
                  <a:lnTo>
                    <a:pt x="1364" y="5079"/>
                  </a:lnTo>
                  <a:lnTo>
                    <a:pt x="1364" y="5078"/>
                  </a:lnTo>
                  <a:cubicBezTo>
                    <a:pt x="1358" y="5085"/>
                    <a:pt x="1347" y="5088"/>
                    <a:pt x="1340" y="5092"/>
                  </a:cubicBezTo>
                  <a:cubicBezTo>
                    <a:pt x="1330" y="5092"/>
                    <a:pt x="1317" y="5096"/>
                    <a:pt x="1306" y="5096"/>
                  </a:cubicBezTo>
                  <a:cubicBezTo>
                    <a:pt x="1296" y="5096"/>
                    <a:pt x="1282" y="5092"/>
                    <a:pt x="1272" y="5088"/>
                  </a:cubicBezTo>
                  <a:cubicBezTo>
                    <a:pt x="1262" y="5088"/>
                    <a:pt x="1252" y="5082"/>
                    <a:pt x="1248" y="5078"/>
                  </a:cubicBezTo>
                  <a:cubicBezTo>
                    <a:pt x="1232" y="5068"/>
                    <a:pt x="1218" y="5058"/>
                    <a:pt x="1207" y="5044"/>
                  </a:cubicBezTo>
                  <a:cubicBezTo>
                    <a:pt x="1197" y="5031"/>
                    <a:pt x="1187" y="5014"/>
                    <a:pt x="1180" y="4997"/>
                  </a:cubicBezTo>
                  <a:cubicBezTo>
                    <a:pt x="1163" y="4962"/>
                    <a:pt x="1150" y="4929"/>
                    <a:pt x="1136" y="4891"/>
                  </a:cubicBezTo>
                  <a:cubicBezTo>
                    <a:pt x="1114" y="4832"/>
                    <a:pt x="1091" y="4776"/>
                    <a:pt x="1067" y="4717"/>
                  </a:cubicBezTo>
                  <a:lnTo>
                    <a:pt x="1067" y="4717"/>
                  </a:lnTo>
                  <a:lnTo>
                    <a:pt x="1068" y="4717"/>
                  </a:lnTo>
                  <a:cubicBezTo>
                    <a:pt x="1064" y="4707"/>
                    <a:pt x="1061" y="4700"/>
                    <a:pt x="1057" y="4693"/>
                  </a:cubicBezTo>
                  <a:lnTo>
                    <a:pt x="1057" y="4694"/>
                  </a:lnTo>
                  <a:lnTo>
                    <a:pt x="1057" y="4694"/>
                  </a:lnTo>
                  <a:cubicBezTo>
                    <a:pt x="1055" y="4689"/>
                    <a:pt x="1053" y="4684"/>
                    <a:pt x="1051" y="4679"/>
                  </a:cubicBezTo>
                  <a:lnTo>
                    <a:pt x="1051" y="4676"/>
                  </a:lnTo>
                  <a:cubicBezTo>
                    <a:pt x="972" y="4492"/>
                    <a:pt x="887" y="4311"/>
                    <a:pt x="812" y="4127"/>
                  </a:cubicBezTo>
                  <a:lnTo>
                    <a:pt x="811" y="4128"/>
                  </a:lnTo>
                  <a:lnTo>
                    <a:pt x="811" y="4128"/>
                  </a:lnTo>
                  <a:cubicBezTo>
                    <a:pt x="753" y="4000"/>
                    <a:pt x="691" y="3878"/>
                    <a:pt x="639" y="3753"/>
                  </a:cubicBezTo>
                  <a:cubicBezTo>
                    <a:pt x="587" y="3637"/>
                    <a:pt x="543" y="3514"/>
                    <a:pt x="495" y="3395"/>
                  </a:cubicBezTo>
                  <a:lnTo>
                    <a:pt x="495" y="3391"/>
                  </a:lnTo>
                  <a:lnTo>
                    <a:pt x="491" y="3391"/>
                  </a:lnTo>
                  <a:cubicBezTo>
                    <a:pt x="487" y="3380"/>
                    <a:pt x="483" y="3368"/>
                    <a:pt x="477" y="3355"/>
                  </a:cubicBezTo>
                  <a:lnTo>
                    <a:pt x="477" y="3355"/>
                  </a:lnTo>
                  <a:lnTo>
                    <a:pt x="478" y="3354"/>
                  </a:lnTo>
                  <a:cubicBezTo>
                    <a:pt x="478" y="3354"/>
                    <a:pt x="478" y="3354"/>
                    <a:pt x="478" y="3354"/>
                  </a:cubicBezTo>
                  <a:lnTo>
                    <a:pt x="478" y="3354"/>
                  </a:lnTo>
                  <a:cubicBezTo>
                    <a:pt x="475" y="3346"/>
                    <a:pt x="471" y="3338"/>
                    <a:pt x="467" y="3329"/>
                  </a:cubicBezTo>
                  <a:lnTo>
                    <a:pt x="467" y="3329"/>
                  </a:lnTo>
                  <a:cubicBezTo>
                    <a:pt x="467" y="3329"/>
                    <a:pt x="467" y="3328"/>
                    <a:pt x="467" y="3327"/>
                  </a:cubicBezTo>
                  <a:lnTo>
                    <a:pt x="467" y="3327"/>
                  </a:lnTo>
                  <a:cubicBezTo>
                    <a:pt x="418" y="3213"/>
                    <a:pt x="383" y="3092"/>
                    <a:pt x="352" y="2966"/>
                  </a:cubicBezTo>
                  <a:cubicBezTo>
                    <a:pt x="321" y="2850"/>
                    <a:pt x="284" y="2737"/>
                    <a:pt x="250" y="2621"/>
                  </a:cubicBezTo>
                  <a:cubicBezTo>
                    <a:pt x="209" y="2485"/>
                    <a:pt x="175" y="2345"/>
                    <a:pt x="137" y="2205"/>
                  </a:cubicBezTo>
                  <a:cubicBezTo>
                    <a:pt x="100" y="2062"/>
                    <a:pt x="82" y="1909"/>
                    <a:pt x="82" y="1763"/>
                  </a:cubicBezTo>
                  <a:cubicBezTo>
                    <a:pt x="82" y="1623"/>
                    <a:pt x="100" y="1486"/>
                    <a:pt x="137" y="1354"/>
                  </a:cubicBezTo>
                  <a:cubicBezTo>
                    <a:pt x="158" y="1278"/>
                    <a:pt x="189" y="1203"/>
                    <a:pt x="222" y="1132"/>
                  </a:cubicBezTo>
                  <a:cubicBezTo>
                    <a:pt x="246" y="1077"/>
                    <a:pt x="271" y="1023"/>
                    <a:pt x="301" y="975"/>
                  </a:cubicBezTo>
                  <a:cubicBezTo>
                    <a:pt x="379" y="852"/>
                    <a:pt x="471" y="740"/>
                    <a:pt x="577" y="641"/>
                  </a:cubicBezTo>
                  <a:cubicBezTo>
                    <a:pt x="672" y="556"/>
                    <a:pt x="782" y="478"/>
                    <a:pt x="891" y="399"/>
                  </a:cubicBezTo>
                  <a:cubicBezTo>
                    <a:pt x="911" y="382"/>
                    <a:pt x="931" y="369"/>
                    <a:pt x="952" y="355"/>
                  </a:cubicBezTo>
                  <a:lnTo>
                    <a:pt x="955" y="355"/>
                  </a:lnTo>
                  <a:cubicBezTo>
                    <a:pt x="979" y="341"/>
                    <a:pt x="1003" y="335"/>
                    <a:pt x="1030" y="335"/>
                  </a:cubicBezTo>
                  <a:cubicBezTo>
                    <a:pt x="1040" y="335"/>
                    <a:pt x="1051" y="335"/>
                    <a:pt x="1064" y="338"/>
                  </a:cubicBezTo>
                  <a:lnTo>
                    <a:pt x="1064" y="338"/>
                  </a:lnTo>
                  <a:lnTo>
                    <a:pt x="1064" y="338"/>
                  </a:lnTo>
                  <a:cubicBezTo>
                    <a:pt x="1066" y="338"/>
                    <a:pt x="1068" y="338"/>
                    <a:pt x="1068" y="338"/>
                  </a:cubicBezTo>
                  <a:lnTo>
                    <a:pt x="1095" y="344"/>
                  </a:lnTo>
                  <a:lnTo>
                    <a:pt x="1112" y="321"/>
                  </a:lnTo>
                  <a:cubicBezTo>
                    <a:pt x="1139" y="280"/>
                    <a:pt x="1174" y="242"/>
                    <a:pt x="1207" y="201"/>
                  </a:cubicBezTo>
                  <a:cubicBezTo>
                    <a:pt x="1211" y="198"/>
                    <a:pt x="1218" y="195"/>
                    <a:pt x="1221" y="191"/>
                  </a:cubicBezTo>
                  <a:cubicBezTo>
                    <a:pt x="1227" y="191"/>
                    <a:pt x="1235" y="188"/>
                    <a:pt x="1241" y="188"/>
                  </a:cubicBezTo>
                  <a:cubicBezTo>
                    <a:pt x="1248" y="188"/>
                    <a:pt x="1255" y="191"/>
                    <a:pt x="1265" y="195"/>
                  </a:cubicBezTo>
                  <a:lnTo>
                    <a:pt x="1303" y="209"/>
                  </a:lnTo>
                  <a:lnTo>
                    <a:pt x="1317" y="171"/>
                  </a:lnTo>
                  <a:cubicBezTo>
                    <a:pt x="1323" y="154"/>
                    <a:pt x="1330" y="140"/>
                    <a:pt x="1337" y="124"/>
                  </a:cubicBezTo>
                  <a:cubicBezTo>
                    <a:pt x="1340" y="110"/>
                    <a:pt x="1347" y="99"/>
                    <a:pt x="1358" y="93"/>
                  </a:cubicBezTo>
                  <a:cubicBezTo>
                    <a:pt x="1367" y="86"/>
                    <a:pt x="1375" y="83"/>
                    <a:pt x="1385" y="83"/>
                  </a:cubicBezTo>
                  <a:close/>
                  <a:moveTo>
                    <a:pt x="1385" y="1"/>
                  </a:moveTo>
                  <a:cubicBezTo>
                    <a:pt x="1358" y="1"/>
                    <a:pt x="1330" y="11"/>
                    <a:pt x="1306" y="28"/>
                  </a:cubicBezTo>
                  <a:cubicBezTo>
                    <a:pt x="1286" y="44"/>
                    <a:pt x="1270" y="67"/>
                    <a:pt x="1260" y="93"/>
                  </a:cubicBezTo>
                  <a:lnTo>
                    <a:pt x="1260" y="93"/>
                  </a:lnTo>
                  <a:lnTo>
                    <a:pt x="1259" y="93"/>
                  </a:lnTo>
                  <a:cubicBezTo>
                    <a:pt x="1257" y="97"/>
                    <a:pt x="1255" y="102"/>
                    <a:pt x="1254" y="107"/>
                  </a:cubicBezTo>
                  <a:lnTo>
                    <a:pt x="1254" y="107"/>
                  </a:lnTo>
                  <a:cubicBezTo>
                    <a:pt x="1249" y="107"/>
                    <a:pt x="1245" y="106"/>
                    <a:pt x="1241" y="106"/>
                  </a:cubicBezTo>
                  <a:cubicBezTo>
                    <a:pt x="1224" y="106"/>
                    <a:pt x="1207" y="110"/>
                    <a:pt x="1191" y="116"/>
                  </a:cubicBezTo>
                  <a:cubicBezTo>
                    <a:pt x="1174" y="123"/>
                    <a:pt x="1161" y="133"/>
                    <a:pt x="1147" y="149"/>
                  </a:cubicBezTo>
                  <a:lnTo>
                    <a:pt x="1147" y="149"/>
                  </a:lnTo>
                  <a:lnTo>
                    <a:pt x="1146" y="147"/>
                  </a:lnTo>
                  <a:cubicBezTo>
                    <a:pt x="1115" y="181"/>
                    <a:pt x="1086" y="216"/>
                    <a:pt x="1059" y="253"/>
                  </a:cubicBezTo>
                  <a:lnTo>
                    <a:pt x="1059" y="253"/>
                  </a:lnTo>
                  <a:cubicBezTo>
                    <a:pt x="1050" y="253"/>
                    <a:pt x="1040" y="253"/>
                    <a:pt x="1030" y="253"/>
                  </a:cubicBezTo>
                  <a:cubicBezTo>
                    <a:pt x="989" y="253"/>
                    <a:pt x="949" y="263"/>
                    <a:pt x="914" y="283"/>
                  </a:cubicBezTo>
                  <a:cubicBezTo>
                    <a:pt x="887" y="297"/>
                    <a:pt x="864" y="314"/>
                    <a:pt x="839" y="335"/>
                  </a:cubicBezTo>
                  <a:cubicBezTo>
                    <a:pt x="733" y="413"/>
                    <a:pt x="625" y="492"/>
                    <a:pt x="522" y="583"/>
                  </a:cubicBezTo>
                  <a:cubicBezTo>
                    <a:pt x="410" y="686"/>
                    <a:pt x="311" y="805"/>
                    <a:pt x="233" y="934"/>
                  </a:cubicBezTo>
                  <a:lnTo>
                    <a:pt x="230" y="934"/>
                  </a:lnTo>
                  <a:cubicBezTo>
                    <a:pt x="199" y="986"/>
                    <a:pt x="172" y="1044"/>
                    <a:pt x="148" y="1098"/>
                  </a:cubicBezTo>
                  <a:cubicBezTo>
                    <a:pt x="114" y="1173"/>
                    <a:pt x="82" y="1248"/>
                    <a:pt x="59" y="1330"/>
                  </a:cubicBezTo>
                  <a:cubicBezTo>
                    <a:pt x="18" y="1473"/>
                    <a:pt x="1" y="1616"/>
                    <a:pt x="1" y="1763"/>
                  </a:cubicBezTo>
                  <a:cubicBezTo>
                    <a:pt x="1" y="1916"/>
                    <a:pt x="18" y="2076"/>
                    <a:pt x="59" y="2226"/>
                  </a:cubicBezTo>
                  <a:cubicBezTo>
                    <a:pt x="96" y="2365"/>
                    <a:pt x="131" y="2505"/>
                    <a:pt x="172" y="2645"/>
                  </a:cubicBezTo>
                  <a:cubicBezTo>
                    <a:pt x="209" y="2761"/>
                    <a:pt x="243" y="2873"/>
                    <a:pt x="274" y="2986"/>
                  </a:cubicBezTo>
                  <a:cubicBezTo>
                    <a:pt x="302" y="3111"/>
                    <a:pt x="338" y="3236"/>
                    <a:pt x="389" y="3355"/>
                  </a:cubicBezTo>
                  <a:lnTo>
                    <a:pt x="389" y="3355"/>
                  </a:lnTo>
                  <a:cubicBezTo>
                    <a:pt x="391" y="3361"/>
                    <a:pt x="393" y="3365"/>
                    <a:pt x="393" y="3367"/>
                  </a:cubicBezTo>
                  <a:lnTo>
                    <a:pt x="394" y="3367"/>
                  </a:lnTo>
                  <a:lnTo>
                    <a:pt x="394" y="3367"/>
                  </a:lnTo>
                  <a:cubicBezTo>
                    <a:pt x="394" y="3368"/>
                    <a:pt x="395" y="3369"/>
                    <a:pt x="395" y="3371"/>
                  </a:cubicBezTo>
                  <a:lnTo>
                    <a:pt x="395" y="3371"/>
                  </a:lnTo>
                  <a:cubicBezTo>
                    <a:pt x="397" y="3376"/>
                    <a:pt x="399" y="3381"/>
                    <a:pt x="401" y="3386"/>
                  </a:cubicBezTo>
                  <a:lnTo>
                    <a:pt x="401" y="3386"/>
                  </a:lnTo>
                  <a:cubicBezTo>
                    <a:pt x="402" y="3388"/>
                    <a:pt x="402" y="3389"/>
                    <a:pt x="403" y="3391"/>
                  </a:cubicBezTo>
                  <a:lnTo>
                    <a:pt x="403" y="3391"/>
                  </a:lnTo>
                  <a:lnTo>
                    <a:pt x="403" y="3391"/>
                  </a:lnTo>
                  <a:cubicBezTo>
                    <a:pt x="408" y="3402"/>
                    <a:pt x="414" y="3413"/>
                    <a:pt x="420" y="3424"/>
                  </a:cubicBezTo>
                  <a:lnTo>
                    <a:pt x="420" y="3424"/>
                  </a:lnTo>
                  <a:lnTo>
                    <a:pt x="417" y="3425"/>
                  </a:lnTo>
                  <a:cubicBezTo>
                    <a:pt x="468" y="3545"/>
                    <a:pt x="512" y="3664"/>
                    <a:pt x="563" y="3787"/>
                  </a:cubicBezTo>
                  <a:cubicBezTo>
                    <a:pt x="625" y="3923"/>
                    <a:pt x="693" y="4056"/>
                    <a:pt x="751" y="4196"/>
                  </a:cubicBezTo>
                  <a:lnTo>
                    <a:pt x="752" y="4195"/>
                  </a:lnTo>
                  <a:lnTo>
                    <a:pt x="752" y="4195"/>
                  </a:lnTo>
                  <a:cubicBezTo>
                    <a:pt x="823" y="4370"/>
                    <a:pt x="902" y="4539"/>
                    <a:pt x="976" y="4710"/>
                  </a:cubicBezTo>
                  <a:cubicBezTo>
                    <a:pt x="1003" y="4778"/>
                    <a:pt x="1030" y="4850"/>
                    <a:pt x="1061" y="4921"/>
                  </a:cubicBezTo>
                  <a:cubicBezTo>
                    <a:pt x="1075" y="4959"/>
                    <a:pt x="1088" y="4993"/>
                    <a:pt x="1105" y="5031"/>
                  </a:cubicBezTo>
                  <a:cubicBezTo>
                    <a:pt x="1115" y="5055"/>
                    <a:pt x="1129" y="5075"/>
                    <a:pt x="1142" y="5096"/>
                  </a:cubicBezTo>
                  <a:cubicBezTo>
                    <a:pt x="1160" y="5113"/>
                    <a:pt x="1180" y="5133"/>
                    <a:pt x="1201" y="5146"/>
                  </a:cubicBezTo>
                  <a:cubicBezTo>
                    <a:pt x="1218" y="5157"/>
                    <a:pt x="1235" y="5164"/>
                    <a:pt x="1252" y="5170"/>
                  </a:cubicBezTo>
                  <a:cubicBezTo>
                    <a:pt x="1268" y="5174"/>
                    <a:pt x="1289" y="5177"/>
                    <a:pt x="1306" y="5177"/>
                  </a:cubicBezTo>
                  <a:cubicBezTo>
                    <a:pt x="1323" y="5177"/>
                    <a:pt x="1344" y="5174"/>
                    <a:pt x="1361" y="5170"/>
                  </a:cubicBezTo>
                  <a:cubicBezTo>
                    <a:pt x="1378" y="5164"/>
                    <a:pt x="1395" y="5157"/>
                    <a:pt x="1408" y="5146"/>
                  </a:cubicBezTo>
                  <a:lnTo>
                    <a:pt x="1412" y="5146"/>
                  </a:lnTo>
                  <a:cubicBezTo>
                    <a:pt x="1422" y="5137"/>
                    <a:pt x="1436" y="5129"/>
                    <a:pt x="1446" y="5116"/>
                  </a:cubicBezTo>
                  <a:cubicBezTo>
                    <a:pt x="1460" y="5105"/>
                    <a:pt x="1473" y="5092"/>
                    <a:pt x="1484" y="5075"/>
                  </a:cubicBezTo>
                  <a:lnTo>
                    <a:pt x="1484" y="5072"/>
                  </a:lnTo>
                  <a:cubicBezTo>
                    <a:pt x="1504" y="5034"/>
                    <a:pt x="1510" y="4990"/>
                    <a:pt x="1510" y="4953"/>
                  </a:cubicBezTo>
                  <a:lnTo>
                    <a:pt x="1510" y="4949"/>
                  </a:lnTo>
                  <a:cubicBezTo>
                    <a:pt x="1510" y="4908"/>
                    <a:pt x="1501" y="4871"/>
                    <a:pt x="1497" y="4836"/>
                  </a:cubicBezTo>
                  <a:cubicBezTo>
                    <a:pt x="1487" y="4775"/>
                    <a:pt x="1473" y="4710"/>
                    <a:pt x="1452" y="4649"/>
                  </a:cubicBezTo>
                  <a:cubicBezTo>
                    <a:pt x="1432" y="4584"/>
                    <a:pt x="1412" y="4526"/>
                    <a:pt x="1395" y="4465"/>
                  </a:cubicBezTo>
                  <a:cubicBezTo>
                    <a:pt x="1371" y="4393"/>
                    <a:pt x="1354" y="4322"/>
                    <a:pt x="1330" y="4250"/>
                  </a:cubicBezTo>
                  <a:cubicBezTo>
                    <a:pt x="1282" y="4100"/>
                    <a:pt x="1245" y="3947"/>
                    <a:pt x="1214" y="3794"/>
                  </a:cubicBezTo>
                  <a:lnTo>
                    <a:pt x="1218" y="3794"/>
                  </a:lnTo>
                  <a:cubicBezTo>
                    <a:pt x="1187" y="3641"/>
                    <a:pt x="1156" y="3487"/>
                    <a:pt x="1133" y="3334"/>
                  </a:cubicBezTo>
                  <a:cubicBezTo>
                    <a:pt x="1119" y="3214"/>
                    <a:pt x="1105" y="3095"/>
                    <a:pt x="1098" y="2976"/>
                  </a:cubicBezTo>
                  <a:cubicBezTo>
                    <a:pt x="1088" y="2823"/>
                    <a:pt x="1084" y="2669"/>
                    <a:pt x="1081" y="2516"/>
                  </a:cubicBezTo>
                  <a:cubicBezTo>
                    <a:pt x="1081" y="2420"/>
                    <a:pt x="1078" y="2325"/>
                    <a:pt x="1078" y="2230"/>
                  </a:cubicBezTo>
                  <a:cubicBezTo>
                    <a:pt x="1078" y="2154"/>
                    <a:pt x="1081" y="2082"/>
                    <a:pt x="1081" y="2008"/>
                  </a:cubicBezTo>
                  <a:cubicBezTo>
                    <a:pt x="1084" y="1876"/>
                    <a:pt x="1102" y="1741"/>
                    <a:pt x="1118" y="1606"/>
                  </a:cubicBezTo>
                  <a:lnTo>
                    <a:pt x="1118" y="1606"/>
                  </a:lnTo>
                  <a:lnTo>
                    <a:pt x="1119" y="1606"/>
                  </a:lnTo>
                  <a:cubicBezTo>
                    <a:pt x="1146" y="1401"/>
                    <a:pt x="1183" y="1200"/>
                    <a:pt x="1232" y="1003"/>
                  </a:cubicBezTo>
                  <a:cubicBezTo>
                    <a:pt x="1275" y="822"/>
                    <a:pt x="1325" y="641"/>
                    <a:pt x="1395" y="467"/>
                  </a:cubicBezTo>
                  <a:lnTo>
                    <a:pt x="1395" y="467"/>
                  </a:lnTo>
                  <a:lnTo>
                    <a:pt x="1395" y="467"/>
                  </a:lnTo>
                  <a:cubicBezTo>
                    <a:pt x="1395" y="467"/>
                    <a:pt x="1398" y="464"/>
                    <a:pt x="1398" y="461"/>
                  </a:cubicBezTo>
                  <a:lnTo>
                    <a:pt x="1397" y="460"/>
                  </a:lnTo>
                  <a:lnTo>
                    <a:pt x="1397" y="460"/>
                  </a:lnTo>
                  <a:cubicBezTo>
                    <a:pt x="1398" y="459"/>
                    <a:pt x="1398" y="458"/>
                    <a:pt x="1398" y="457"/>
                  </a:cubicBezTo>
                  <a:lnTo>
                    <a:pt x="1398" y="457"/>
                  </a:lnTo>
                  <a:lnTo>
                    <a:pt x="1398" y="457"/>
                  </a:lnTo>
                  <a:cubicBezTo>
                    <a:pt x="1438" y="364"/>
                    <a:pt x="1478" y="268"/>
                    <a:pt x="1514" y="171"/>
                  </a:cubicBezTo>
                  <a:cubicBezTo>
                    <a:pt x="1518" y="160"/>
                    <a:pt x="1521" y="147"/>
                    <a:pt x="1521" y="133"/>
                  </a:cubicBezTo>
                  <a:cubicBezTo>
                    <a:pt x="1521" y="116"/>
                    <a:pt x="1518" y="103"/>
                    <a:pt x="1510" y="89"/>
                  </a:cubicBezTo>
                  <a:cubicBezTo>
                    <a:pt x="1504" y="69"/>
                    <a:pt x="1493" y="52"/>
                    <a:pt x="1477" y="38"/>
                  </a:cubicBezTo>
                  <a:cubicBezTo>
                    <a:pt x="1463" y="21"/>
                    <a:pt x="1443" y="11"/>
                    <a:pt x="1422" y="4"/>
                  </a:cubicBezTo>
                  <a:lnTo>
                    <a:pt x="1419" y="4"/>
                  </a:lnTo>
                  <a:cubicBezTo>
                    <a:pt x="1408" y="1"/>
                    <a:pt x="1398" y="1"/>
                    <a:pt x="1385"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5" name="Google Shape;2359;p49">
              <a:extLst>
                <a:ext uri="{FF2B5EF4-FFF2-40B4-BE49-F238E27FC236}">
                  <a16:creationId xmlns:a16="http://schemas.microsoft.com/office/drawing/2014/main" id="{F42834AB-A902-4BFB-244D-2623D2BF74AE}"/>
                </a:ext>
              </a:extLst>
            </p:cNvPr>
            <p:cNvSpPr/>
            <p:nvPr/>
          </p:nvSpPr>
          <p:spPr>
            <a:xfrm>
              <a:off x="4954750" y="3550175"/>
              <a:ext cx="23300" cy="91350"/>
            </a:xfrm>
            <a:custGeom>
              <a:avLst/>
              <a:gdLst/>
              <a:ahLst/>
              <a:cxnLst/>
              <a:rect l="l" t="t" r="r" b="b"/>
              <a:pathLst>
                <a:path w="932" h="3654" extrusionOk="0">
                  <a:moveTo>
                    <a:pt x="850" y="1"/>
                  </a:moveTo>
                  <a:cubicBezTo>
                    <a:pt x="836" y="1"/>
                    <a:pt x="822" y="4"/>
                    <a:pt x="812" y="11"/>
                  </a:cubicBezTo>
                  <a:cubicBezTo>
                    <a:pt x="757" y="51"/>
                    <a:pt x="703" y="86"/>
                    <a:pt x="649" y="127"/>
                  </a:cubicBezTo>
                  <a:cubicBezTo>
                    <a:pt x="594" y="171"/>
                    <a:pt x="546" y="226"/>
                    <a:pt x="498" y="280"/>
                  </a:cubicBezTo>
                  <a:cubicBezTo>
                    <a:pt x="406" y="386"/>
                    <a:pt x="321" y="501"/>
                    <a:pt x="257" y="624"/>
                  </a:cubicBezTo>
                  <a:cubicBezTo>
                    <a:pt x="226" y="679"/>
                    <a:pt x="199" y="740"/>
                    <a:pt x="178" y="798"/>
                  </a:cubicBezTo>
                  <a:cubicBezTo>
                    <a:pt x="150" y="859"/>
                    <a:pt x="127" y="924"/>
                    <a:pt x="100" y="985"/>
                  </a:cubicBezTo>
                  <a:lnTo>
                    <a:pt x="69" y="1074"/>
                  </a:lnTo>
                  <a:cubicBezTo>
                    <a:pt x="56" y="1108"/>
                    <a:pt x="45" y="1142"/>
                    <a:pt x="38" y="1179"/>
                  </a:cubicBezTo>
                  <a:cubicBezTo>
                    <a:pt x="21" y="1255"/>
                    <a:pt x="18" y="1333"/>
                    <a:pt x="11" y="1412"/>
                  </a:cubicBezTo>
                  <a:cubicBezTo>
                    <a:pt x="4" y="1486"/>
                    <a:pt x="1" y="1561"/>
                    <a:pt x="1" y="1637"/>
                  </a:cubicBezTo>
                  <a:cubicBezTo>
                    <a:pt x="1" y="1674"/>
                    <a:pt x="4" y="1711"/>
                    <a:pt x="7" y="1749"/>
                  </a:cubicBezTo>
                  <a:cubicBezTo>
                    <a:pt x="7" y="1793"/>
                    <a:pt x="11" y="1834"/>
                    <a:pt x="15" y="1879"/>
                  </a:cubicBezTo>
                  <a:cubicBezTo>
                    <a:pt x="21" y="1946"/>
                    <a:pt x="38" y="2018"/>
                    <a:pt x="56" y="2090"/>
                  </a:cubicBezTo>
                  <a:cubicBezTo>
                    <a:pt x="62" y="2127"/>
                    <a:pt x="76" y="2168"/>
                    <a:pt x="83" y="2206"/>
                  </a:cubicBezTo>
                  <a:cubicBezTo>
                    <a:pt x="96" y="2250"/>
                    <a:pt x="110" y="2297"/>
                    <a:pt x="120" y="2342"/>
                  </a:cubicBezTo>
                  <a:cubicBezTo>
                    <a:pt x="161" y="2492"/>
                    <a:pt x="199" y="2645"/>
                    <a:pt x="240" y="2799"/>
                  </a:cubicBezTo>
                  <a:cubicBezTo>
                    <a:pt x="281" y="2955"/>
                    <a:pt x="331" y="3109"/>
                    <a:pt x="393" y="3262"/>
                  </a:cubicBezTo>
                  <a:cubicBezTo>
                    <a:pt x="400" y="3285"/>
                    <a:pt x="410" y="3313"/>
                    <a:pt x="424" y="3334"/>
                  </a:cubicBezTo>
                  <a:cubicBezTo>
                    <a:pt x="437" y="3367"/>
                    <a:pt x="454" y="3398"/>
                    <a:pt x="471" y="3433"/>
                  </a:cubicBezTo>
                  <a:cubicBezTo>
                    <a:pt x="502" y="3494"/>
                    <a:pt x="539" y="3551"/>
                    <a:pt x="573" y="3613"/>
                  </a:cubicBezTo>
                  <a:cubicBezTo>
                    <a:pt x="587" y="3640"/>
                    <a:pt x="616" y="3654"/>
                    <a:pt x="645" y="3654"/>
                  </a:cubicBezTo>
                  <a:cubicBezTo>
                    <a:pt x="659" y="3654"/>
                    <a:pt x="674" y="3650"/>
                    <a:pt x="686" y="3644"/>
                  </a:cubicBezTo>
                  <a:cubicBezTo>
                    <a:pt x="727" y="3620"/>
                    <a:pt x="740" y="3568"/>
                    <a:pt x="716" y="3531"/>
                  </a:cubicBezTo>
                  <a:cubicBezTo>
                    <a:pt x="686" y="3474"/>
                    <a:pt x="655" y="3419"/>
                    <a:pt x="621" y="3361"/>
                  </a:cubicBezTo>
                  <a:cubicBezTo>
                    <a:pt x="604" y="3326"/>
                    <a:pt x="587" y="3290"/>
                    <a:pt x="567" y="3255"/>
                  </a:cubicBezTo>
                  <a:cubicBezTo>
                    <a:pt x="550" y="3208"/>
                    <a:pt x="529" y="3163"/>
                    <a:pt x="512" y="3115"/>
                  </a:cubicBezTo>
                  <a:cubicBezTo>
                    <a:pt x="485" y="3047"/>
                    <a:pt x="461" y="2975"/>
                    <a:pt x="441" y="2908"/>
                  </a:cubicBezTo>
                  <a:cubicBezTo>
                    <a:pt x="424" y="2856"/>
                    <a:pt x="410" y="2805"/>
                    <a:pt x="393" y="2754"/>
                  </a:cubicBezTo>
                  <a:cubicBezTo>
                    <a:pt x="375" y="2697"/>
                    <a:pt x="362" y="2638"/>
                    <a:pt x="345" y="2580"/>
                  </a:cubicBezTo>
                  <a:cubicBezTo>
                    <a:pt x="314" y="2451"/>
                    <a:pt x="281" y="2324"/>
                    <a:pt x="246" y="2198"/>
                  </a:cubicBezTo>
                  <a:cubicBezTo>
                    <a:pt x="232" y="2144"/>
                    <a:pt x="216" y="2090"/>
                    <a:pt x="205" y="2038"/>
                  </a:cubicBezTo>
                  <a:cubicBezTo>
                    <a:pt x="199" y="2008"/>
                    <a:pt x="191" y="1973"/>
                    <a:pt x="185" y="1940"/>
                  </a:cubicBezTo>
                  <a:cubicBezTo>
                    <a:pt x="178" y="1915"/>
                    <a:pt x="178" y="1895"/>
                    <a:pt x="175" y="1871"/>
                  </a:cubicBezTo>
                  <a:cubicBezTo>
                    <a:pt x="164" y="1776"/>
                    <a:pt x="158" y="1677"/>
                    <a:pt x="161" y="1578"/>
                  </a:cubicBezTo>
                  <a:cubicBezTo>
                    <a:pt x="161" y="1483"/>
                    <a:pt x="171" y="1391"/>
                    <a:pt x="178" y="1295"/>
                  </a:cubicBezTo>
                  <a:cubicBezTo>
                    <a:pt x="185" y="1251"/>
                    <a:pt x="195" y="1210"/>
                    <a:pt x="205" y="1166"/>
                  </a:cubicBezTo>
                  <a:cubicBezTo>
                    <a:pt x="219" y="1125"/>
                    <a:pt x="232" y="1084"/>
                    <a:pt x="249" y="1044"/>
                  </a:cubicBezTo>
                  <a:cubicBezTo>
                    <a:pt x="281" y="965"/>
                    <a:pt x="311" y="883"/>
                    <a:pt x="345" y="805"/>
                  </a:cubicBezTo>
                  <a:lnTo>
                    <a:pt x="345" y="805"/>
                  </a:lnTo>
                  <a:cubicBezTo>
                    <a:pt x="342" y="808"/>
                    <a:pt x="342" y="811"/>
                    <a:pt x="339" y="815"/>
                  </a:cubicBezTo>
                  <a:cubicBezTo>
                    <a:pt x="366" y="754"/>
                    <a:pt x="396" y="693"/>
                    <a:pt x="430" y="635"/>
                  </a:cubicBezTo>
                  <a:cubicBezTo>
                    <a:pt x="467" y="578"/>
                    <a:pt x="507" y="524"/>
                    <a:pt x="547" y="468"/>
                  </a:cubicBezTo>
                  <a:lnTo>
                    <a:pt x="547" y="468"/>
                  </a:lnTo>
                  <a:cubicBezTo>
                    <a:pt x="546" y="469"/>
                    <a:pt x="546" y="469"/>
                    <a:pt x="546" y="471"/>
                  </a:cubicBezTo>
                  <a:cubicBezTo>
                    <a:pt x="546" y="470"/>
                    <a:pt x="547" y="468"/>
                    <a:pt x="548" y="466"/>
                  </a:cubicBezTo>
                  <a:lnTo>
                    <a:pt x="548" y="466"/>
                  </a:lnTo>
                  <a:cubicBezTo>
                    <a:pt x="548" y="465"/>
                    <a:pt x="549" y="465"/>
                    <a:pt x="550" y="464"/>
                  </a:cubicBezTo>
                  <a:lnTo>
                    <a:pt x="550" y="464"/>
                  </a:lnTo>
                  <a:cubicBezTo>
                    <a:pt x="549" y="464"/>
                    <a:pt x="548" y="465"/>
                    <a:pt x="548" y="466"/>
                  </a:cubicBezTo>
                  <a:lnTo>
                    <a:pt x="548" y="466"/>
                  </a:lnTo>
                  <a:cubicBezTo>
                    <a:pt x="549" y="464"/>
                    <a:pt x="550" y="462"/>
                    <a:pt x="550" y="460"/>
                  </a:cubicBezTo>
                  <a:lnTo>
                    <a:pt x="550" y="464"/>
                  </a:lnTo>
                  <a:cubicBezTo>
                    <a:pt x="550" y="460"/>
                    <a:pt x="553" y="460"/>
                    <a:pt x="556" y="457"/>
                  </a:cubicBezTo>
                  <a:cubicBezTo>
                    <a:pt x="556" y="457"/>
                    <a:pt x="555" y="457"/>
                    <a:pt x="555" y="457"/>
                  </a:cubicBezTo>
                  <a:lnTo>
                    <a:pt x="555" y="457"/>
                  </a:lnTo>
                  <a:cubicBezTo>
                    <a:pt x="556" y="456"/>
                    <a:pt x="556" y="455"/>
                    <a:pt x="556" y="454"/>
                  </a:cubicBezTo>
                  <a:lnTo>
                    <a:pt x="556" y="457"/>
                  </a:lnTo>
                  <a:cubicBezTo>
                    <a:pt x="617" y="379"/>
                    <a:pt x="682" y="304"/>
                    <a:pt x="761" y="239"/>
                  </a:cubicBezTo>
                  <a:cubicBezTo>
                    <a:pt x="764" y="239"/>
                    <a:pt x="764" y="236"/>
                    <a:pt x="768" y="235"/>
                  </a:cubicBezTo>
                  <a:lnTo>
                    <a:pt x="768" y="235"/>
                  </a:lnTo>
                  <a:cubicBezTo>
                    <a:pt x="764" y="236"/>
                    <a:pt x="764" y="239"/>
                    <a:pt x="764" y="239"/>
                  </a:cubicBezTo>
                  <a:cubicBezTo>
                    <a:pt x="805" y="208"/>
                    <a:pt x="850" y="177"/>
                    <a:pt x="891" y="150"/>
                  </a:cubicBezTo>
                  <a:cubicBezTo>
                    <a:pt x="907" y="136"/>
                    <a:pt x="921" y="123"/>
                    <a:pt x="927" y="103"/>
                  </a:cubicBezTo>
                  <a:cubicBezTo>
                    <a:pt x="932" y="82"/>
                    <a:pt x="927" y="59"/>
                    <a:pt x="921" y="42"/>
                  </a:cubicBezTo>
                  <a:cubicBezTo>
                    <a:pt x="904" y="18"/>
                    <a:pt x="877" y="1"/>
                    <a:pt x="850"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6" name="Google Shape;2360;p49">
              <a:extLst>
                <a:ext uri="{FF2B5EF4-FFF2-40B4-BE49-F238E27FC236}">
                  <a16:creationId xmlns:a16="http://schemas.microsoft.com/office/drawing/2014/main" id="{CA1374CC-E31E-61FC-9F9E-FF2BEF34735C}"/>
                </a:ext>
              </a:extLst>
            </p:cNvPr>
            <p:cNvSpPr/>
            <p:nvPr/>
          </p:nvSpPr>
          <p:spPr>
            <a:xfrm>
              <a:off x="4953725" y="3549150"/>
              <a:ext cx="25350" cy="93400"/>
            </a:xfrm>
            <a:custGeom>
              <a:avLst/>
              <a:gdLst/>
              <a:ahLst/>
              <a:cxnLst/>
              <a:rect l="l" t="t" r="r" b="b"/>
              <a:pathLst>
                <a:path w="1014" h="3736" extrusionOk="0">
                  <a:moveTo>
                    <a:pt x="891" y="83"/>
                  </a:moveTo>
                  <a:cubicBezTo>
                    <a:pt x="897" y="83"/>
                    <a:pt x="904" y="86"/>
                    <a:pt x="911" y="89"/>
                  </a:cubicBezTo>
                  <a:cubicBezTo>
                    <a:pt x="918" y="92"/>
                    <a:pt x="921" y="96"/>
                    <a:pt x="924" y="103"/>
                  </a:cubicBezTo>
                  <a:cubicBezTo>
                    <a:pt x="928" y="110"/>
                    <a:pt x="932" y="116"/>
                    <a:pt x="932" y="123"/>
                  </a:cubicBezTo>
                  <a:cubicBezTo>
                    <a:pt x="932" y="127"/>
                    <a:pt x="928" y="130"/>
                    <a:pt x="928" y="130"/>
                  </a:cubicBezTo>
                  <a:cubicBezTo>
                    <a:pt x="928" y="137"/>
                    <a:pt x="924" y="141"/>
                    <a:pt x="921" y="144"/>
                  </a:cubicBezTo>
                  <a:cubicBezTo>
                    <a:pt x="921" y="147"/>
                    <a:pt x="914" y="150"/>
                    <a:pt x="907" y="157"/>
                  </a:cubicBezTo>
                  <a:cubicBezTo>
                    <a:pt x="867" y="184"/>
                    <a:pt x="825" y="213"/>
                    <a:pt x="785" y="243"/>
                  </a:cubicBezTo>
                  <a:lnTo>
                    <a:pt x="785" y="243"/>
                  </a:lnTo>
                  <a:lnTo>
                    <a:pt x="784" y="243"/>
                  </a:lnTo>
                  <a:cubicBezTo>
                    <a:pt x="782" y="244"/>
                    <a:pt x="781" y="245"/>
                    <a:pt x="780" y="246"/>
                  </a:cubicBezTo>
                  <a:lnTo>
                    <a:pt x="778" y="246"/>
                  </a:lnTo>
                  <a:lnTo>
                    <a:pt x="779" y="247"/>
                  </a:lnTo>
                  <a:lnTo>
                    <a:pt x="779" y="247"/>
                  </a:lnTo>
                  <a:cubicBezTo>
                    <a:pt x="778" y="248"/>
                    <a:pt x="778" y="248"/>
                    <a:pt x="778" y="248"/>
                  </a:cubicBezTo>
                  <a:lnTo>
                    <a:pt x="778" y="248"/>
                  </a:lnTo>
                  <a:cubicBezTo>
                    <a:pt x="777" y="249"/>
                    <a:pt x="776" y="249"/>
                    <a:pt x="775" y="249"/>
                  </a:cubicBezTo>
                  <a:cubicBezTo>
                    <a:pt x="759" y="262"/>
                    <a:pt x="744" y="276"/>
                    <a:pt x="729" y="290"/>
                  </a:cubicBezTo>
                  <a:lnTo>
                    <a:pt x="729" y="290"/>
                  </a:lnTo>
                  <a:lnTo>
                    <a:pt x="771" y="191"/>
                  </a:lnTo>
                  <a:lnTo>
                    <a:pt x="771" y="191"/>
                  </a:lnTo>
                  <a:lnTo>
                    <a:pt x="563" y="472"/>
                  </a:lnTo>
                  <a:lnTo>
                    <a:pt x="553" y="484"/>
                  </a:lnTo>
                  <a:lnTo>
                    <a:pt x="553" y="484"/>
                  </a:lnTo>
                  <a:cubicBezTo>
                    <a:pt x="553" y="484"/>
                    <a:pt x="553" y="484"/>
                    <a:pt x="553" y="484"/>
                  </a:cubicBezTo>
                  <a:lnTo>
                    <a:pt x="553" y="484"/>
                  </a:lnTo>
                  <a:lnTo>
                    <a:pt x="550" y="488"/>
                  </a:lnTo>
                  <a:lnTo>
                    <a:pt x="550" y="488"/>
                  </a:lnTo>
                  <a:cubicBezTo>
                    <a:pt x="550" y="488"/>
                    <a:pt x="550" y="488"/>
                    <a:pt x="550" y="488"/>
                  </a:cubicBezTo>
                  <a:lnTo>
                    <a:pt x="550" y="488"/>
                  </a:lnTo>
                  <a:lnTo>
                    <a:pt x="550" y="488"/>
                  </a:lnTo>
                  <a:lnTo>
                    <a:pt x="403" y="672"/>
                  </a:lnTo>
                  <a:lnTo>
                    <a:pt x="442" y="647"/>
                  </a:lnTo>
                  <a:lnTo>
                    <a:pt x="442" y="647"/>
                  </a:lnTo>
                  <a:cubicBezTo>
                    <a:pt x="440" y="650"/>
                    <a:pt x="438" y="652"/>
                    <a:pt x="437" y="655"/>
                  </a:cubicBezTo>
                  <a:cubicBezTo>
                    <a:pt x="400" y="716"/>
                    <a:pt x="369" y="778"/>
                    <a:pt x="342" y="839"/>
                  </a:cubicBezTo>
                  <a:lnTo>
                    <a:pt x="345" y="841"/>
                  </a:lnTo>
                  <a:lnTo>
                    <a:pt x="345" y="841"/>
                  </a:lnTo>
                  <a:cubicBezTo>
                    <a:pt x="312" y="916"/>
                    <a:pt x="283" y="992"/>
                    <a:pt x="253" y="1071"/>
                  </a:cubicBezTo>
                  <a:lnTo>
                    <a:pt x="250" y="1071"/>
                  </a:lnTo>
                  <a:cubicBezTo>
                    <a:pt x="236" y="1112"/>
                    <a:pt x="219" y="1152"/>
                    <a:pt x="205" y="1197"/>
                  </a:cubicBezTo>
                  <a:cubicBezTo>
                    <a:pt x="196" y="1241"/>
                    <a:pt x="185" y="1286"/>
                    <a:pt x="178" y="1330"/>
                  </a:cubicBezTo>
                  <a:lnTo>
                    <a:pt x="178" y="1333"/>
                  </a:lnTo>
                  <a:cubicBezTo>
                    <a:pt x="171" y="1429"/>
                    <a:pt x="161" y="1524"/>
                    <a:pt x="161" y="1619"/>
                  </a:cubicBezTo>
                  <a:lnTo>
                    <a:pt x="161" y="1664"/>
                  </a:lnTo>
                  <a:cubicBezTo>
                    <a:pt x="161" y="1743"/>
                    <a:pt x="167" y="1822"/>
                    <a:pt x="174" y="1899"/>
                  </a:cubicBezTo>
                  <a:lnTo>
                    <a:pt x="171" y="1899"/>
                  </a:lnTo>
                  <a:cubicBezTo>
                    <a:pt x="171" y="1901"/>
                    <a:pt x="171" y="1903"/>
                    <a:pt x="172" y="1906"/>
                  </a:cubicBezTo>
                  <a:lnTo>
                    <a:pt x="172" y="1906"/>
                  </a:lnTo>
                  <a:lnTo>
                    <a:pt x="171" y="1906"/>
                  </a:lnTo>
                  <a:lnTo>
                    <a:pt x="172" y="1906"/>
                  </a:lnTo>
                  <a:cubicBezTo>
                    <a:pt x="172" y="1908"/>
                    <a:pt x="173" y="1910"/>
                    <a:pt x="175" y="1912"/>
                  </a:cubicBezTo>
                  <a:lnTo>
                    <a:pt x="175" y="1912"/>
                  </a:lnTo>
                  <a:cubicBezTo>
                    <a:pt x="175" y="1913"/>
                    <a:pt x="175" y="1914"/>
                    <a:pt x="175" y="1916"/>
                  </a:cubicBezTo>
                  <a:cubicBezTo>
                    <a:pt x="178" y="1940"/>
                    <a:pt x="178" y="1964"/>
                    <a:pt x="185" y="1991"/>
                  </a:cubicBezTo>
                  <a:lnTo>
                    <a:pt x="186" y="1991"/>
                  </a:lnTo>
                  <a:lnTo>
                    <a:pt x="186" y="1991"/>
                  </a:lnTo>
                  <a:cubicBezTo>
                    <a:pt x="192" y="2024"/>
                    <a:pt x="199" y="2056"/>
                    <a:pt x="205" y="2090"/>
                  </a:cubicBezTo>
                  <a:lnTo>
                    <a:pt x="206" y="2090"/>
                  </a:lnTo>
                  <a:lnTo>
                    <a:pt x="206" y="2090"/>
                  </a:lnTo>
                  <a:cubicBezTo>
                    <a:pt x="220" y="2146"/>
                    <a:pt x="233" y="2196"/>
                    <a:pt x="246" y="2250"/>
                  </a:cubicBezTo>
                  <a:cubicBezTo>
                    <a:pt x="281" y="2376"/>
                    <a:pt x="314" y="2502"/>
                    <a:pt x="348" y="2631"/>
                  </a:cubicBezTo>
                  <a:cubicBezTo>
                    <a:pt x="362" y="2686"/>
                    <a:pt x="375" y="2747"/>
                    <a:pt x="396" y="2805"/>
                  </a:cubicBezTo>
                  <a:cubicBezTo>
                    <a:pt x="410" y="2856"/>
                    <a:pt x="424" y="2908"/>
                    <a:pt x="441" y="2962"/>
                  </a:cubicBezTo>
                  <a:cubicBezTo>
                    <a:pt x="465" y="3030"/>
                    <a:pt x="488" y="3101"/>
                    <a:pt x="515" y="3170"/>
                  </a:cubicBezTo>
                  <a:cubicBezTo>
                    <a:pt x="533" y="3218"/>
                    <a:pt x="553" y="3265"/>
                    <a:pt x="570" y="3310"/>
                  </a:cubicBezTo>
                  <a:lnTo>
                    <a:pt x="573" y="3313"/>
                  </a:lnTo>
                  <a:cubicBezTo>
                    <a:pt x="573" y="3313"/>
                    <a:pt x="573" y="3313"/>
                    <a:pt x="573" y="3313"/>
                  </a:cubicBezTo>
                  <a:lnTo>
                    <a:pt x="573" y="3313"/>
                  </a:lnTo>
                  <a:cubicBezTo>
                    <a:pt x="573" y="3317"/>
                    <a:pt x="577" y="3323"/>
                    <a:pt x="580" y="3331"/>
                  </a:cubicBezTo>
                  <a:lnTo>
                    <a:pt x="582" y="3330"/>
                  </a:lnTo>
                  <a:lnTo>
                    <a:pt x="582" y="3330"/>
                  </a:lnTo>
                  <a:cubicBezTo>
                    <a:pt x="596" y="3360"/>
                    <a:pt x="611" y="3393"/>
                    <a:pt x="628" y="3422"/>
                  </a:cubicBezTo>
                  <a:cubicBezTo>
                    <a:pt x="658" y="3480"/>
                    <a:pt x="690" y="3535"/>
                    <a:pt x="720" y="3589"/>
                  </a:cubicBezTo>
                  <a:lnTo>
                    <a:pt x="723" y="3589"/>
                  </a:lnTo>
                  <a:cubicBezTo>
                    <a:pt x="727" y="3596"/>
                    <a:pt x="727" y="3606"/>
                    <a:pt x="727" y="3613"/>
                  </a:cubicBezTo>
                  <a:cubicBezTo>
                    <a:pt x="727" y="3620"/>
                    <a:pt x="727" y="3627"/>
                    <a:pt x="723" y="3633"/>
                  </a:cubicBezTo>
                  <a:cubicBezTo>
                    <a:pt x="720" y="3640"/>
                    <a:pt x="713" y="3644"/>
                    <a:pt x="707" y="3650"/>
                  </a:cubicBezTo>
                  <a:cubicBezTo>
                    <a:pt x="703" y="3654"/>
                    <a:pt x="693" y="3654"/>
                    <a:pt x="686" y="3654"/>
                  </a:cubicBezTo>
                  <a:cubicBezTo>
                    <a:pt x="679" y="3654"/>
                    <a:pt x="672" y="3654"/>
                    <a:pt x="666" y="3650"/>
                  </a:cubicBezTo>
                  <a:cubicBezTo>
                    <a:pt x="658" y="3644"/>
                    <a:pt x="652" y="3640"/>
                    <a:pt x="649" y="3633"/>
                  </a:cubicBezTo>
                  <a:cubicBezTo>
                    <a:pt x="614" y="3572"/>
                    <a:pt x="577" y="3515"/>
                    <a:pt x="546" y="3456"/>
                  </a:cubicBezTo>
                  <a:cubicBezTo>
                    <a:pt x="533" y="3422"/>
                    <a:pt x="515" y="3392"/>
                    <a:pt x="498" y="3357"/>
                  </a:cubicBezTo>
                  <a:lnTo>
                    <a:pt x="498" y="3354"/>
                  </a:lnTo>
                  <a:cubicBezTo>
                    <a:pt x="488" y="3337"/>
                    <a:pt x="482" y="3313"/>
                    <a:pt x="471" y="3290"/>
                  </a:cubicBezTo>
                  <a:lnTo>
                    <a:pt x="471" y="3286"/>
                  </a:lnTo>
                  <a:cubicBezTo>
                    <a:pt x="410" y="3136"/>
                    <a:pt x="359" y="2983"/>
                    <a:pt x="318" y="2826"/>
                  </a:cubicBezTo>
                  <a:cubicBezTo>
                    <a:pt x="281" y="2676"/>
                    <a:pt x="240" y="2522"/>
                    <a:pt x="202" y="2373"/>
                  </a:cubicBezTo>
                  <a:cubicBezTo>
                    <a:pt x="188" y="2329"/>
                    <a:pt x="178" y="2280"/>
                    <a:pt x="164" y="2236"/>
                  </a:cubicBezTo>
                  <a:cubicBezTo>
                    <a:pt x="155" y="2195"/>
                    <a:pt x="144" y="2158"/>
                    <a:pt x="134" y="2120"/>
                  </a:cubicBezTo>
                  <a:cubicBezTo>
                    <a:pt x="120" y="2049"/>
                    <a:pt x="103" y="1981"/>
                    <a:pt x="97" y="1916"/>
                  </a:cubicBezTo>
                  <a:cubicBezTo>
                    <a:pt x="93" y="1871"/>
                    <a:pt x="89" y="1830"/>
                    <a:pt x="89" y="1786"/>
                  </a:cubicBezTo>
                  <a:cubicBezTo>
                    <a:pt x="86" y="1752"/>
                    <a:pt x="83" y="1722"/>
                    <a:pt x="83" y="1695"/>
                  </a:cubicBezTo>
                  <a:lnTo>
                    <a:pt x="83" y="1681"/>
                  </a:lnTo>
                  <a:lnTo>
                    <a:pt x="83" y="1678"/>
                  </a:lnTo>
                  <a:cubicBezTo>
                    <a:pt x="83" y="1602"/>
                    <a:pt x="86" y="1527"/>
                    <a:pt x="93" y="1456"/>
                  </a:cubicBezTo>
                  <a:cubicBezTo>
                    <a:pt x="100" y="1377"/>
                    <a:pt x="103" y="1299"/>
                    <a:pt x="120" y="1228"/>
                  </a:cubicBezTo>
                  <a:cubicBezTo>
                    <a:pt x="127" y="1193"/>
                    <a:pt x="137" y="1163"/>
                    <a:pt x="147" y="1132"/>
                  </a:cubicBezTo>
                  <a:lnTo>
                    <a:pt x="181" y="1043"/>
                  </a:lnTo>
                  <a:lnTo>
                    <a:pt x="181" y="1043"/>
                  </a:lnTo>
                  <a:lnTo>
                    <a:pt x="182" y="1044"/>
                  </a:lnTo>
                  <a:cubicBezTo>
                    <a:pt x="205" y="979"/>
                    <a:pt x="229" y="918"/>
                    <a:pt x="257" y="856"/>
                  </a:cubicBezTo>
                  <a:lnTo>
                    <a:pt x="257" y="852"/>
                  </a:lnTo>
                  <a:cubicBezTo>
                    <a:pt x="281" y="795"/>
                    <a:pt x="304" y="737"/>
                    <a:pt x="331" y="685"/>
                  </a:cubicBezTo>
                  <a:lnTo>
                    <a:pt x="331" y="682"/>
                  </a:lnTo>
                  <a:cubicBezTo>
                    <a:pt x="396" y="563"/>
                    <a:pt x="477" y="452"/>
                    <a:pt x="569" y="347"/>
                  </a:cubicBezTo>
                  <a:lnTo>
                    <a:pt x="569" y="347"/>
                  </a:lnTo>
                  <a:lnTo>
                    <a:pt x="570" y="348"/>
                  </a:lnTo>
                  <a:cubicBezTo>
                    <a:pt x="614" y="294"/>
                    <a:pt x="665" y="244"/>
                    <a:pt x="715" y="200"/>
                  </a:cubicBezTo>
                  <a:lnTo>
                    <a:pt x="715" y="200"/>
                  </a:lnTo>
                  <a:lnTo>
                    <a:pt x="717" y="202"/>
                  </a:lnTo>
                  <a:cubicBezTo>
                    <a:pt x="764" y="161"/>
                    <a:pt x="822" y="127"/>
                    <a:pt x="877" y="86"/>
                  </a:cubicBezTo>
                  <a:cubicBezTo>
                    <a:pt x="880" y="83"/>
                    <a:pt x="883" y="83"/>
                    <a:pt x="891" y="83"/>
                  </a:cubicBezTo>
                  <a:close/>
                  <a:moveTo>
                    <a:pt x="891" y="1"/>
                  </a:moveTo>
                  <a:cubicBezTo>
                    <a:pt x="866" y="1"/>
                    <a:pt x="846" y="7"/>
                    <a:pt x="829" y="21"/>
                  </a:cubicBezTo>
                  <a:cubicBezTo>
                    <a:pt x="775" y="59"/>
                    <a:pt x="720" y="92"/>
                    <a:pt x="666" y="137"/>
                  </a:cubicBezTo>
                  <a:cubicBezTo>
                    <a:pt x="608" y="185"/>
                    <a:pt x="556" y="239"/>
                    <a:pt x="509" y="294"/>
                  </a:cubicBezTo>
                  <a:cubicBezTo>
                    <a:pt x="413" y="399"/>
                    <a:pt x="328" y="519"/>
                    <a:pt x="260" y="644"/>
                  </a:cubicBezTo>
                  <a:cubicBezTo>
                    <a:pt x="229" y="703"/>
                    <a:pt x="202" y="764"/>
                    <a:pt x="178" y="825"/>
                  </a:cubicBezTo>
                  <a:lnTo>
                    <a:pt x="180" y="826"/>
                  </a:lnTo>
                  <a:lnTo>
                    <a:pt x="180" y="826"/>
                  </a:lnTo>
                  <a:cubicBezTo>
                    <a:pt x="154" y="889"/>
                    <a:pt x="130" y="949"/>
                    <a:pt x="103" y="1013"/>
                  </a:cubicBezTo>
                  <a:lnTo>
                    <a:pt x="73" y="1102"/>
                  </a:lnTo>
                  <a:cubicBezTo>
                    <a:pt x="56" y="1139"/>
                    <a:pt x="48" y="1176"/>
                    <a:pt x="42" y="1210"/>
                  </a:cubicBezTo>
                  <a:cubicBezTo>
                    <a:pt x="21" y="1289"/>
                    <a:pt x="18" y="1371"/>
                    <a:pt x="12" y="1449"/>
                  </a:cubicBezTo>
                  <a:cubicBezTo>
                    <a:pt x="4" y="1524"/>
                    <a:pt x="1" y="1602"/>
                    <a:pt x="1" y="1678"/>
                  </a:cubicBezTo>
                  <a:lnTo>
                    <a:pt x="1" y="1695"/>
                  </a:lnTo>
                  <a:cubicBezTo>
                    <a:pt x="1" y="1728"/>
                    <a:pt x="4" y="1759"/>
                    <a:pt x="7" y="1793"/>
                  </a:cubicBezTo>
                  <a:lnTo>
                    <a:pt x="7" y="1793"/>
                  </a:lnTo>
                  <a:lnTo>
                    <a:pt x="7" y="1793"/>
                  </a:lnTo>
                  <a:cubicBezTo>
                    <a:pt x="8" y="1840"/>
                    <a:pt x="12" y="1880"/>
                    <a:pt x="15" y="1923"/>
                  </a:cubicBezTo>
                  <a:cubicBezTo>
                    <a:pt x="21" y="1997"/>
                    <a:pt x="42" y="2069"/>
                    <a:pt x="56" y="2137"/>
                  </a:cubicBezTo>
                  <a:cubicBezTo>
                    <a:pt x="65" y="2178"/>
                    <a:pt x="76" y="2219"/>
                    <a:pt x="86" y="2257"/>
                  </a:cubicBezTo>
                  <a:cubicBezTo>
                    <a:pt x="97" y="2301"/>
                    <a:pt x="110" y="2349"/>
                    <a:pt x="120" y="2393"/>
                  </a:cubicBezTo>
                  <a:cubicBezTo>
                    <a:pt x="161" y="2546"/>
                    <a:pt x="202" y="2697"/>
                    <a:pt x="240" y="2850"/>
                  </a:cubicBezTo>
                  <a:cubicBezTo>
                    <a:pt x="281" y="3006"/>
                    <a:pt x="331" y="3162"/>
                    <a:pt x="396" y="3316"/>
                  </a:cubicBezTo>
                  <a:lnTo>
                    <a:pt x="396" y="3316"/>
                  </a:lnTo>
                  <a:lnTo>
                    <a:pt x="393" y="3317"/>
                  </a:lnTo>
                  <a:cubicBezTo>
                    <a:pt x="403" y="3340"/>
                    <a:pt x="413" y="3367"/>
                    <a:pt x="427" y="3395"/>
                  </a:cubicBezTo>
                  <a:lnTo>
                    <a:pt x="428" y="3395"/>
                  </a:lnTo>
                  <a:lnTo>
                    <a:pt x="428" y="3395"/>
                  </a:lnTo>
                  <a:cubicBezTo>
                    <a:pt x="442" y="3427"/>
                    <a:pt x="458" y="3461"/>
                    <a:pt x="474" y="3490"/>
                  </a:cubicBezTo>
                  <a:cubicBezTo>
                    <a:pt x="509" y="3555"/>
                    <a:pt x="546" y="3613"/>
                    <a:pt x="577" y="3674"/>
                  </a:cubicBezTo>
                  <a:cubicBezTo>
                    <a:pt x="591" y="3694"/>
                    <a:pt x="608" y="3712"/>
                    <a:pt x="625" y="3722"/>
                  </a:cubicBezTo>
                  <a:cubicBezTo>
                    <a:pt x="645" y="3732"/>
                    <a:pt x="666" y="3735"/>
                    <a:pt x="686" y="3735"/>
                  </a:cubicBezTo>
                  <a:cubicBezTo>
                    <a:pt x="707" y="3735"/>
                    <a:pt x="730" y="3732"/>
                    <a:pt x="748" y="3719"/>
                  </a:cubicBezTo>
                  <a:lnTo>
                    <a:pt x="751" y="3719"/>
                  </a:lnTo>
                  <a:cubicBezTo>
                    <a:pt x="768" y="3708"/>
                    <a:pt x="784" y="3691"/>
                    <a:pt x="795" y="3671"/>
                  </a:cubicBezTo>
                  <a:cubicBezTo>
                    <a:pt x="805" y="3654"/>
                    <a:pt x="809" y="3633"/>
                    <a:pt x="809" y="3613"/>
                  </a:cubicBezTo>
                  <a:cubicBezTo>
                    <a:pt x="809" y="3592"/>
                    <a:pt x="805" y="3569"/>
                    <a:pt x="792" y="3551"/>
                  </a:cubicBezTo>
                  <a:cubicBezTo>
                    <a:pt x="761" y="3494"/>
                    <a:pt x="730" y="3439"/>
                    <a:pt x="699" y="3381"/>
                  </a:cubicBezTo>
                  <a:lnTo>
                    <a:pt x="698" y="3382"/>
                  </a:lnTo>
                  <a:lnTo>
                    <a:pt x="698" y="3382"/>
                  </a:lnTo>
                  <a:cubicBezTo>
                    <a:pt x="681" y="3349"/>
                    <a:pt x="665" y="3312"/>
                    <a:pt x="645" y="3276"/>
                  </a:cubicBezTo>
                  <a:lnTo>
                    <a:pt x="644" y="3276"/>
                  </a:lnTo>
                  <a:lnTo>
                    <a:pt x="644" y="3276"/>
                  </a:lnTo>
                  <a:cubicBezTo>
                    <a:pt x="628" y="3233"/>
                    <a:pt x="611" y="3186"/>
                    <a:pt x="591" y="3142"/>
                  </a:cubicBezTo>
                  <a:cubicBezTo>
                    <a:pt x="567" y="3074"/>
                    <a:pt x="543" y="3003"/>
                    <a:pt x="519" y="2935"/>
                  </a:cubicBezTo>
                  <a:cubicBezTo>
                    <a:pt x="502" y="2887"/>
                    <a:pt x="488" y="2836"/>
                    <a:pt x="474" y="2782"/>
                  </a:cubicBezTo>
                  <a:cubicBezTo>
                    <a:pt x="457" y="2727"/>
                    <a:pt x="441" y="2669"/>
                    <a:pt x="427" y="2611"/>
                  </a:cubicBezTo>
                  <a:cubicBezTo>
                    <a:pt x="393" y="2482"/>
                    <a:pt x="359" y="2356"/>
                    <a:pt x="328" y="2230"/>
                  </a:cubicBezTo>
                  <a:cubicBezTo>
                    <a:pt x="311" y="2175"/>
                    <a:pt x="298" y="2120"/>
                    <a:pt x="287" y="2069"/>
                  </a:cubicBezTo>
                  <a:cubicBezTo>
                    <a:pt x="277" y="2038"/>
                    <a:pt x="270" y="2005"/>
                    <a:pt x="267" y="1974"/>
                  </a:cubicBezTo>
                  <a:lnTo>
                    <a:pt x="267" y="1970"/>
                  </a:lnTo>
                  <a:cubicBezTo>
                    <a:pt x="260" y="1950"/>
                    <a:pt x="260" y="1929"/>
                    <a:pt x="257" y="1909"/>
                  </a:cubicBezTo>
                  <a:cubicBezTo>
                    <a:pt x="250" y="1827"/>
                    <a:pt x="243" y="1745"/>
                    <a:pt x="243" y="1664"/>
                  </a:cubicBezTo>
                  <a:lnTo>
                    <a:pt x="243" y="1619"/>
                  </a:lnTo>
                  <a:cubicBezTo>
                    <a:pt x="243" y="1531"/>
                    <a:pt x="252" y="1444"/>
                    <a:pt x="259" y="1353"/>
                  </a:cubicBezTo>
                  <a:lnTo>
                    <a:pt x="259" y="1353"/>
                  </a:lnTo>
                  <a:lnTo>
                    <a:pt x="260" y="1354"/>
                  </a:lnTo>
                  <a:lnTo>
                    <a:pt x="260" y="1350"/>
                  </a:lnTo>
                  <a:lnTo>
                    <a:pt x="259" y="1350"/>
                  </a:lnTo>
                  <a:lnTo>
                    <a:pt x="259" y="1350"/>
                  </a:lnTo>
                  <a:cubicBezTo>
                    <a:pt x="260" y="1348"/>
                    <a:pt x="260" y="1345"/>
                    <a:pt x="260" y="1343"/>
                  </a:cubicBezTo>
                  <a:lnTo>
                    <a:pt x="260" y="1343"/>
                  </a:lnTo>
                  <a:lnTo>
                    <a:pt x="260" y="1343"/>
                  </a:lnTo>
                  <a:cubicBezTo>
                    <a:pt x="267" y="1299"/>
                    <a:pt x="273" y="1258"/>
                    <a:pt x="287" y="1217"/>
                  </a:cubicBezTo>
                  <a:lnTo>
                    <a:pt x="285" y="1217"/>
                  </a:lnTo>
                  <a:lnTo>
                    <a:pt x="285" y="1217"/>
                  </a:lnTo>
                  <a:cubicBezTo>
                    <a:pt x="299" y="1177"/>
                    <a:pt x="315" y="1137"/>
                    <a:pt x="328" y="1098"/>
                  </a:cubicBezTo>
                  <a:cubicBezTo>
                    <a:pt x="359" y="1020"/>
                    <a:pt x="389" y="941"/>
                    <a:pt x="424" y="863"/>
                  </a:cubicBezTo>
                  <a:lnTo>
                    <a:pt x="421" y="862"/>
                  </a:lnTo>
                  <a:lnTo>
                    <a:pt x="421" y="862"/>
                  </a:lnTo>
                  <a:cubicBezTo>
                    <a:pt x="422" y="861"/>
                    <a:pt x="422" y="860"/>
                    <a:pt x="423" y="859"/>
                  </a:cubicBezTo>
                  <a:lnTo>
                    <a:pt x="423" y="859"/>
                  </a:lnTo>
                  <a:lnTo>
                    <a:pt x="424" y="860"/>
                  </a:lnTo>
                  <a:cubicBezTo>
                    <a:pt x="424" y="856"/>
                    <a:pt x="427" y="856"/>
                    <a:pt x="427" y="852"/>
                  </a:cubicBezTo>
                  <a:lnTo>
                    <a:pt x="426" y="852"/>
                  </a:lnTo>
                  <a:lnTo>
                    <a:pt x="426" y="852"/>
                  </a:lnTo>
                  <a:cubicBezTo>
                    <a:pt x="450" y="798"/>
                    <a:pt x="475" y="748"/>
                    <a:pt x="506" y="699"/>
                  </a:cubicBezTo>
                  <a:cubicBezTo>
                    <a:pt x="542" y="643"/>
                    <a:pt x="577" y="590"/>
                    <a:pt x="617" y="535"/>
                  </a:cubicBezTo>
                  <a:lnTo>
                    <a:pt x="617" y="535"/>
                  </a:lnTo>
                  <a:lnTo>
                    <a:pt x="618" y="536"/>
                  </a:lnTo>
                  <a:cubicBezTo>
                    <a:pt x="619" y="535"/>
                    <a:pt x="620" y="534"/>
                    <a:pt x="621" y="533"/>
                  </a:cubicBezTo>
                  <a:lnTo>
                    <a:pt x="621" y="533"/>
                  </a:lnTo>
                  <a:cubicBezTo>
                    <a:pt x="622" y="532"/>
                    <a:pt x="623" y="531"/>
                    <a:pt x="625" y="529"/>
                  </a:cubicBezTo>
                  <a:cubicBezTo>
                    <a:pt x="628" y="525"/>
                    <a:pt x="628" y="522"/>
                    <a:pt x="631" y="519"/>
                  </a:cubicBezTo>
                  <a:lnTo>
                    <a:pt x="631" y="519"/>
                  </a:lnTo>
                  <a:cubicBezTo>
                    <a:pt x="631" y="519"/>
                    <a:pt x="631" y="519"/>
                    <a:pt x="631" y="519"/>
                  </a:cubicBezTo>
                  <a:lnTo>
                    <a:pt x="631" y="518"/>
                  </a:lnTo>
                  <a:lnTo>
                    <a:pt x="631" y="518"/>
                  </a:lnTo>
                  <a:cubicBezTo>
                    <a:pt x="632" y="517"/>
                    <a:pt x="633" y="516"/>
                    <a:pt x="634" y="515"/>
                  </a:cubicBezTo>
                  <a:lnTo>
                    <a:pt x="634" y="515"/>
                  </a:lnTo>
                  <a:cubicBezTo>
                    <a:pt x="634" y="515"/>
                    <a:pt x="635" y="515"/>
                    <a:pt x="635" y="514"/>
                  </a:cubicBezTo>
                  <a:lnTo>
                    <a:pt x="635" y="514"/>
                  </a:lnTo>
                  <a:cubicBezTo>
                    <a:pt x="692" y="445"/>
                    <a:pt x="752" y="375"/>
                    <a:pt x="818" y="320"/>
                  </a:cubicBezTo>
                  <a:lnTo>
                    <a:pt x="818" y="320"/>
                  </a:lnTo>
                  <a:lnTo>
                    <a:pt x="819" y="321"/>
                  </a:lnTo>
                  <a:cubicBezTo>
                    <a:pt x="820" y="319"/>
                    <a:pt x="821" y="318"/>
                    <a:pt x="822" y="317"/>
                  </a:cubicBezTo>
                  <a:lnTo>
                    <a:pt x="822" y="317"/>
                  </a:lnTo>
                  <a:cubicBezTo>
                    <a:pt x="825" y="316"/>
                    <a:pt x="827" y="315"/>
                    <a:pt x="829" y="314"/>
                  </a:cubicBezTo>
                  <a:lnTo>
                    <a:pt x="829" y="314"/>
                  </a:lnTo>
                  <a:lnTo>
                    <a:pt x="829" y="314"/>
                  </a:lnTo>
                  <a:cubicBezTo>
                    <a:pt x="870" y="284"/>
                    <a:pt x="911" y="253"/>
                    <a:pt x="955" y="226"/>
                  </a:cubicBezTo>
                  <a:lnTo>
                    <a:pt x="955" y="222"/>
                  </a:lnTo>
                  <a:lnTo>
                    <a:pt x="959" y="222"/>
                  </a:lnTo>
                  <a:cubicBezTo>
                    <a:pt x="965" y="215"/>
                    <a:pt x="976" y="209"/>
                    <a:pt x="986" y="195"/>
                  </a:cubicBezTo>
                  <a:cubicBezTo>
                    <a:pt x="996" y="185"/>
                    <a:pt x="1003" y="171"/>
                    <a:pt x="1006" y="154"/>
                  </a:cubicBezTo>
                  <a:cubicBezTo>
                    <a:pt x="1009" y="144"/>
                    <a:pt x="1013" y="133"/>
                    <a:pt x="1013" y="123"/>
                  </a:cubicBezTo>
                  <a:cubicBezTo>
                    <a:pt x="1013" y="100"/>
                    <a:pt x="1006" y="83"/>
                    <a:pt x="996" y="62"/>
                  </a:cubicBezTo>
                  <a:cubicBezTo>
                    <a:pt x="986" y="42"/>
                    <a:pt x="968" y="28"/>
                    <a:pt x="952" y="18"/>
                  </a:cubicBezTo>
                  <a:cubicBezTo>
                    <a:pt x="932" y="7"/>
                    <a:pt x="911" y="1"/>
                    <a:pt x="891"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7" name="Google Shape;2361;p49">
              <a:extLst>
                <a:ext uri="{FF2B5EF4-FFF2-40B4-BE49-F238E27FC236}">
                  <a16:creationId xmlns:a16="http://schemas.microsoft.com/office/drawing/2014/main" id="{84A502D7-F657-986E-ADA5-987DD0F76049}"/>
                </a:ext>
              </a:extLst>
            </p:cNvPr>
            <p:cNvSpPr/>
            <p:nvPr/>
          </p:nvSpPr>
          <p:spPr>
            <a:xfrm>
              <a:off x="4727200" y="3622925"/>
              <a:ext cx="265400" cy="460075"/>
            </a:xfrm>
            <a:custGeom>
              <a:avLst/>
              <a:gdLst/>
              <a:ahLst/>
              <a:cxnLst/>
              <a:rect l="l" t="t" r="r" b="b"/>
              <a:pathLst>
                <a:path w="10616" h="18403" extrusionOk="0">
                  <a:moveTo>
                    <a:pt x="10200" y="1940"/>
                  </a:moveTo>
                  <a:lnTo>
                    <a:pt x="10200" y="1940"/>
                  </a:lnTo>
                  <a:cubicBezTo>
                    <a:pt x="10201" y="1941"/>
                    <a:pt x="10202" y="1941"/>
                    <a:pt x="10202" y="1941"/>
                  </a:cubicBezTo>
                  <a:lnTo>
                    <a:pt x="10202" y="1941"/>
                  </a:lnTo>
                  <a:cubicBezTo>
                    <a:pt x="10202" y="1941"/>
                    <a:pt x="10201" y="1941"/>
                    <a:pt x="10200" y="1940"/>
                  </a:cubicBezTo>
                  <a:close/>
                  <a:moveTo>
                    <a:pt x="1680" y="2335"/>
                  </a:moveTo>
                  <a:lnTo>
                    <a:pt x="1680" y="2335"/>
                  </a:lnTo>
                  <a:cubicBezTo>
                    <a:pt x="1680" y="2337"/>
                    <a:pt x="1680" y="2337"/>
                    <a:pt x="1679" y="2338"/>
                  </a:cubicBezTo>
                  <a:lnTo>
                    <a:pt x="1679" y="2338"/>
                  </a:lnTo>
                  <a:cubicBezTo>
                    <a:pt x="1679" y="2337"/>
                    <a:pt x="1680" y="2336"/>
                    <a:pt x="1680" y="2335"/>
                  </a:cubicBezTo>
                  <a:close/>
                  <a:moveTo>
                    <a:pt x="515" y="5498"/>
                  </a:moveTo>
                  <a:cubicBezTo>
                    <a:pt x="513" y="5509"/>
                    <a:pt x="512" y="5520"/>
                    <a:pt x="511" y="5530"/>
                  </a:cubicBezTo>
                  <a:lnTo>
                    <a:pt x="511" y="5530"/>
                  </a:lnTo>
                  <a:cubicBezTo>
                    <a:pt x="513" y="5519"/>
                    <a:pt x="515" y="5509"/>
                    <a:pt x="515" y="5498"/>
                  </a:cubicBezTo>
                  <a:close/>
                  <a:moveTo>
                    <a:pt x="6124" y="17613"/>
                  </a:moveTo>
                  <a:cubicBezTo>
                    <a:pt x="6124" y="17613"/>
                    <a:pt x="6126" y="17615"/>
                    <a:pt x="6128" y="17616"/>
                  </a:cubicBezTo>
                  <a:lnTo>
                    <a:pt x="6128" y="17616"/>
                  </a:lnTo>
                  <a:cubicBezTo>
                    <a:pt x="6127" y="17613"/>
                    <a:pt x="6124" y="17613"/>
                    <a:pt x="6124" y="17613"/>
                  </a:cubicBezTo>
                  <a:close/>
                  <a:moveTo>
                    <a:pt x="6128" y="17616"/>
                  </a:moveTo>
                  <a:cubicBezTo>
                    <a:pt x="6128" y="17616"/>
                    <a:pt x="6128" y="17617"/>
                    <a:pt x="6128" y="17617"/>
                  </a:cubicBezTo>
                  <a:lnTo>
                    <a:pt x="6131" y="17617"/>
                  </a:lnTo>
                  <a:cubicBezTo>
                    <a:pt x="6130" y="17617"/>
                    <a:pt x="6129" y="17616"/>
                    <a:pt x="6128" y="17616"/>
                  </a:cubicBezTo>
                  <a:close/>
                  <a:moveTo>
                    <a:pt x="6142" y="17620"/>
                  </a:moveTo>
                  <a:cubicBezTo>
                    <a:pt x="6143" y="17621"/>
                    <a:pt x="6145" y="17622"/>
                    <a:pt x="6147" y="17622"/>
                  </a:cubicBezTo>
                  <a:lnTo>
                    <a:pt x="6147" y="17622"/>
                  </a:lnTo>
                  <a:cubicBezTo>
                    <a:pt x="6145" y="17622"/>
                    <a:pt x="6144" y="17621"/>
                    <a:pt x="6142" y="17620"/>
                  </a:cubicBezTo>
                  <a:close/>
                  <a:moveTo>
                    <a:pt x="5767" y="1"/>
                  </a:moveTo>
                  <a:cubicBezTo>
                    <a:pt x="5126" y="1"/>
                    <a:pt x="4485" y="127"/>
                    <a:pt x="3889" y="348"/>
                  </a:cubicBezTo>
                  <a:cubicBezTo>
                    <a:pt x="3190" y="608"/>
                    <a:pt x="2553" y="1003"/>
                    <a:pt x="2007" y="1507"/>
                  </a:cubicBezTo>
                  <a:cubicBezTo>
                    <a:pt x="1735" y="1759"/>
                    <a:pt x="1496" y="2046"/>
                    <a:pt x="1282" y="2352"/>
                  </a:cubicBezTo>
                  <a:cubicBezTo>
                    <a:pt x="1064" y="2659"/>
                    <a:pt x="889" y="2993"/>
                    <a:pt x="746" y="3340"/>
                  </a:cubicBezTo>
                  <a:cubicBezTo>
                    <a:pt x="614" y="3672"/>
                    <a:pt x="508" y="4009"/>
                    <a:pt x="419" y="4353"/>
                  </a:cubicBezTo>
                  <a:cubicBezTo>
                    <a:pt x="327" y="4701"/>
                    <a:pt x="260" y="5055"/>
                    <a:pt x="211" y="5413"/>
                  </a:cubicBezTo>
                  <a:cubicBezTo>
                    <a:pt x="0" y="6909"/>
                    <a:pt x="109" y="8439"/>
                    <a:pt x="433" y="9908"/>
                  </a:cubicBezTo>
                  <a:cubicBezTo>
                    <a:pt x="600" y="10665"/>
                    <a:pt x="825" y="11404"/>
                    <a:pt x="1104" y="12123"/>
                  </a:cubicBezTo>
                  <a:cubicBezTo>
                    <a:pt x="1380" y="12825"/>
                    <a:pt x="1707" y="13507"/>
                    <a:pt x="2089" y="14154"/>
                  </a:cubicBezTo>
                  <a:cubicBezTo>
                    <a:pt x="2454" y="14775"/>
                    <a:pt x="2870" y="15364"/>
                    <a:pt x="3340" y="15906"/>
                  </a:cubicBezTo>
                  <a:cubicBezTo>
                    <a:pt x="3575" y="16178"/>
                    <a:pt x="3827" y="16438"/>
                    <a:pt x="4096" y="16680"/>
                  </a:cubicBezTo>
                  <a:cubicBezTo>
                    <a:pt x="4403" y="16955"/>
                    <a:pt x="4734" y="17201"/>
                    <a:pt x="5085" y="17422"/>
                  </a:cubicBezTo>
                  <a:cubicBezTo>
                    <a:pt x="5852" y="17906"/>
                    <a:pt x="6728" y="18237"/>
                    <a:pt x="7627" y="18353"/>
                  </a:cubicBezTo>
                  <a:cubicBezTo>
                    <a:pt x="7870" y="18386"/>
                    <a:pt x="8113" y="18402"/>
                    <a:pt x="8357" y="18402"/>
                  </a:cubicBezTo>
                  <a:cubicBezTo>
                    <a:pt x="8568" y="18402"/>
                    <a:pt x="8779" y="18390"/>
                    <a:pt x="8991" y="18366"/>
                  </a:cubicBezTo>
                  <a:cubicBezTo>
                    <a:pt x="9454" y="18312"/>
                    <a:pt x="9907" y="18196"/>
                    <a:pt x="10340" y="18022"/>
                  </a:cubicBezTo>
                  <a:cubicBezTo>
                    <a:pt x="10381" y="18005"/>
                    <a:pt x="10411" y="17988"/>
                    <a:pt x="10435" y="17951"/>
                  </a:cubicBezTo>
                  <a:cubicBezTo>
                    <a:pt x="10456" y="17913"/>
                    <a:pt x="10463" y="17869"/>
                    <a:pt x="10452" y="17828"/>
                  </a:cubicBezTo>
                  <a:cubicBezTo>
                    <a:pt x="10443" y="17787"/>
                    <a:pt x="10415" y="17753"/>
                    <a:pt x="10377" y="17732"/>
                  </a:cubicBezTo>
                  <a:cubicBezTo>
                    <a:pt x="10358" y="17719"/>
                    <a:pt x="10328" y="17710"/>
                    <a:pt x="10300" y="17710"/>
                  </a:cubicBezTo>
                  <a:cubicBezTo>
                    <a:pt x="10285" y="17710"/>
                    <a:pt x="10270" y="17713"/>
                    <a:pt x="10258" y="17719"/>
                  </a:cubicBezTo>
                  <a:cubicBezTo>
                    <a:pt x="9863" y="17875"/>
                    <a:pt x="9450" y="17985"/>
                    <a:pt x="9032" y="18042"/>
                  </a:cubicBezTo>
                  <a:lnTo>
                    <a:pt x="9038" y="18042"/>
                  </a:lnTo>
                  <a:cubicBezTo>
                    <a:pt x="8813" y="18070"/>
                    <a:pt x="8586" y="18084"/>
                    <a:pt x="8361" y="18084"/>
                  </a:cubicBezTo>
                  <a:cubicBezTo>
                    <a:pt x="8115" y="18084"/>
                    <a:pt x="7870" y="18068"/>
                    <a:pt x="7627" y="18036"/>
                  </a:cubicBezTo>
                  <a:lnTo>
                    <a:pt x="7627" y="18036"/>
                  </a:lnTo>
                  <a:cubicBezTo>
                    <a:pt x="7630" y="18036"/>
                    <a:pt x="7633" y="18037"/>
                    <a:pt x="7637" y="18038"/>
                  </a:cubicBezTo>
                  <a:lnTo>
                    <a:pt x="7637" y="18038"/>
                  </a:lnTo>
                  <a:cubicBezTo>
                    <a:pt x="7125" y="17966"/>
                    <a:pt x="6630" y="17825"/>
                    <a:pt x="6156" y="17626"/>
                  </a:cubicBezTo>
                  <a:lnTo>
                    <a:pt x="6156" y="17626"/>
                  </a:lnTo>
                  <a:cubicBezTo>
                    <a:pt x="6153" y="17625"/>
                    <a:pt x="6150" y="17624"/>
                    <a:pt x="6147" y="17622"/>
                  </a:cubicBezTo>
                  <a:lnTo>
                    <a:pt x="6147" y="17622"/>
                  </a:lnTo>
                  <a:cubicBezTo>
                    <a:pt x="6148" y="17623"/>
                    <a:pt x="6148" y="17623"/>
                    <a:pt x="6148" y="17623"/>
                  </a:cubicBezTo>
                  <a:cubicBezTo>
                    <a:pt x="6146" y="17622"/>
                    <a:pt x="6144" y="17621"/>
                    <a:pt x="6142" y="17620"/>
                  </a:cubicBezTo>
                  <a:lnTo>
                    <a:pt x="6142" y="17620"/>
                  </a:lnTo>
                  <a:cubicBezTo>
                    <a:pt x="6142" y="17620"/>
                    <a:pt x="6142" y="17620"/>
                    <a:pt x="6142" y="17620"/>
                  </a:cubicBezTo>
                  <a:lnTo>
                    <a:pt x="6142" y="17620"/>
                  </a:lnTo>
                  <a:cubicBezTo>
                    <a:pt x="6142" y="17620"/>
                    <a:pt x="6142" y="17620"/>
                    <a:pt x="6142" y="17620"/>
                  </a:cubicBezTo>
                  <a:lnTo>
                    <a:pt x="6142" y="17620"/>
                  </a:lnTo>
                  <a:cubicBezTo>
                    <a:pt x="6139" y="17619"/>
                    <a:pt x="6136" y="17618"/>
                    <a:pt x="6133" y="17618"/>
                  </a:cubicBezTo>
                  <a:lnTo>
                    <a:pt x="6133" y="17618"/>
                  </a:lnTo>
                  <a:cubicBezTo>
                    <a:pt x="6133" y="17617"/>
                    <a:pt x="6132" y="17617"/>
                    <a:pt x="6131" y="17617"/>
                  </a:cubicBezTo>
                  <a:lnTo>
                    <a:pt x="6131" y="17617"/>
                  </a:lnTo>
                  <a:cubicBezTo>
                    <a:pt x="6132" y="17617"/>
                    <a:pt x="6132" y="17617"/>
                    <a:pt x="6132" y="17617"/>
                  </a:cubicBezTo>
                  <a:lnTo>
                    <a:pt x="6132" y="17617"/>
                  </a:lnTo>
                  <a:cubicBezTo>
                    <a:pt x="6131" y="17617"/>
                    <a:pt x="6129" y="17617"/>
                    <a:pt x="6128" y="17617"/>
                  </a:cubicBezTo>
                  <a:cubicBezTo>
                    <a:pt x="5620" y="17392"/>
                    <a:pt x="5139" y="17106"/>
                    <a:pt x="4697" y="16768"/>
                  </a:cubicBezTo>
                  <a:cubicBezTo>
                    <a:pt x="4138" y="16332"/>
                    <a:pt x="3650" y="15814"/>
                    <a:pt x="3213" y="15256"/>
                  </a:cubicBezTo>
                  <a:lnTo>
                    <a:pt x="3213" y="15256"/>
                  </a:lnTo>
                  <a:cubicBezTo>
                    <a:pt x="3213" y="15257"/>
                    <a:pt x="3214" y="15258"/>
                    <a:pt x="3214" y="15258"/>
                  </a:cubicBezTo>
                  <a:lnTo>
                    <a:pt x="3212" y="15255"/>
                  </a:lnTo>
                  <a:lnTo>
                    <a:pt x="3212" y="15255"/>
                  </a:lnTo>
                  <a:cubicBezTo>
                    <a:pt x="3212" y="15256"/>
                    <a:pt x="3213" y="15256"/>
                    <a:pt x="3213" y="15256"/>
                  </a:cubicBezTo>
                  <a:lnTo>
                    <a:pt x="3213" y="15256"/>
                  </a:lnTo>
                  <a:cubicBezTo>
                    <a:pt x="3212" y="15254"/>
                    <a:pt x="3210" y="15252"/>
                    <a:pt x="3209" y="15250"/>
                  </a:cubicBezTo>
                  <a:lnTo>
                    <a:pt x="3209" y="15250"/>
                  </a:lnTo>
                  <a:lnTo>
                    <a:pt x="3212" y="15255"/>
                  </a:lnTo>
                  <a:lnTo>
                    <a:pt x="3212" y="15255"/>
                  </a:lnTo>
                  <a:cubicBezTo>
                    <a:pt x="3209" y="15252"/>
                    <a:pt x="3207" y="15248"/>
                    <a:pt x="3204" y="15245"/>
                  </a:cubicBezTo>
                  <a:lnTo>
                    <a:pt x="3204" y="15245"/>
                  </a:lnTo>
                  <a:cubicBezTo>
                    <a:pt x="3206" y="15247"/>
                    <a:pt x="3207" y="15248"/>
                    <a:pt x="3209" y="15250"/>
                  </a:cubicBezTo>
                  <a:lnTo>
                    <a:pt x="3209" y="15250"/>
                  </a:lnTo>
                  <a:lnTo>
                    <a:pt x="3197" y="15231"/>
                  </a:lnTo>
                  <a:lnTo>
                    <a:pt x="3197" y="15231"/>
                  </a:lnTo>
                  <a:cubicBezTo>
                    <a:pt x="3197" y="15231"/>
                    <a:pt x="3197" y="15232"/>
                    <a:pt x="3197" y="15232"/>
                  </a:cubicBezTo>
                  <a:lnTo>
                    <a:pt x="3197" y="15232"/>
                  </a:lnTo>
                  <a:cubicBezTo>
                    <a:pt x="3196" y="15232"/>
                    <a:pt x="3196" y="15231"/>
                    <a:pt x="3196" y="15231"/>
                  </a:cubicBezTo>
                  <a:lnTo>
                    <a:pt x="3196" y="15231"/>
                  </a:lnTo>
                  <a:cubicBezTo>
                    <a:pt x="3196" y="15231"/>
                    <a:pt x="3196" y="15231"/>
                    <a:pt x="3197" y="15231"/>
                  </a:cubicBezTo>
                  <a:cubicBezTo>
                    <a:pt x="3196" y="15231"/>
                    <a:pt x="3196" y="15231"/>
                    <a:pt x="3196" y="15231"/>
                  </a:cubicBezTo>
                  <a:lnTo>
                    <a:pt x="3196" y="15231"/>
                  </a:lnTo>
                  <a:cubicBezTo>
                    <a:pt x="3195" y="15230"/>
                    <a:pt x="3194" y="15229"/>
                    <a:pt x="3193" y="15228"/>
                  </a:cubicBezTo>
                  <a:lnTo>
                    <a:pt x="3193" y="15228"/>
                  </a:lnTo>
                  <a:cubicBezTo>
                    <a:pt x="3193" y="15229"/>
                    <a:pt x="3193" y="15229"/>
                    <a:pt x="3193" y="15229"/>
                  </a:cubicBezTo>
                  <a:lnTo>
                    <a:pt x="3193" y="15229"/>
                  </a:lnTo>
                  <a:cubicBezTo>
                    <a:pt x="3193" y="15229"/>
                    <a:pt x="3192" y="15228"/>
                    <a:pt x="3190" y="15228"/>
                  </a:cubicBezTo>
                  <a:lnTo>
                    <a:pt x="3193" y="15228"/>
                  </a:lnTo>
                  <a:cubicBezTo>
                    <a:pt x="2519" y="14349"/>
                    <a:pt x="1973" y="13377"/>
                    <a:pt x="1540" y="12358"/>
                  </a:cubicBezTo>
                  <a:cubicBezTo>
                    <a:pt x="1046" y="11169"/>
                    <a:pt x="702" y="9918"/>
                    <a:pt x="529" y="8644"/>
                  </a:cubicBezTo>
                  <a:lnTo>
                    <a:pt x="529" y="8644"/>
                  </a:lnTo>
                  <a:cubicBezTo>
                    <a:pt x="532" y="8657"/>
                    <a:pt x="532" y="8671"/>
                    <a:pt x="535" y="8685"/>
                  </a:cubicBezTo>
                  <a:cubicBezTo>
                    <a:pt x="397" y="7639"/>
                    <a:pt x="375" y="6580"/>
                    <a:pt x="511" y="5530"/>
                  </a:cubicBezTo>
                  <a:lnTo>
                    <a:pt x="511" y="5530"/>
                  </a:lnTo>
                  <a:cubicBezTo>
                    <a:pt x="510" y="5534"/>
                    <a:pt x="509" y="5538"/>
                    <a:pt x="508" y="5542"/>
                  </a:cubicBezTo>
                  <a:cubicBezTo>
                    <a:pt x="610" y="4803"/>
                    <a:pt x="787" y="4067"/>
                    <a:pt x="1073" y="3375"/>
                  </a:cubicBezTo>
                  <a:cubicBezTo>
                    <a:pt x="1230" y="3010"/>
                    <a:pt x="1432" y="2670"/>
                    <a:pt x="1666" y="2352"/>
                  </a:cubicBezTo>
                  <a:lnTo>
                    <a:pt x="1666" y="2352"/>
                  </a:lnTo>
                  <a:cubicBezTo>
                    <a:pt x="1666" y="2356"/>
                    <a:pt x="1663" y="2359"/>
                    <a:pt x="1663" y="2363"/>
                  </a:cubicBezTo>
                  <a:cubicBezTo>
                    <a:pt x="1665" y="2358"/>
                    <a:pt x="1668" y="2354"/>
                    <a:pt x="1671" y="2350"/>
                  </a:cubicBezTo>
                  <a:lnTo>
                    <a:pt x="1671" y="2350"/>
                  </a:lnTo>
                  <a:cubicBezTo>
                    <a:pt x="1673" y="2348"/>
                    <a:pt x="1675" y="2346"/>
                    <a:pt x="1676" y="2343"/>
                  </a:cubicBezTo>
                  <a:lnTo>
                    <a:pt x="1676" y="2343"/>
                  </a:lnTo>
                  <a:cubicBezTo>
                    <a:pt x="1676" y="2343"/>
                    <a:pt x="1677" y="2343"/>
                    <a:pt x="1677" y="2342"/>
                  </a:cubicBezTo>
                  <a:lnTo>
                    <a:pt x="1677" y="2342"/>
                  </a:lnTo>
                  <a:lnTo>
                    <a:pt x="1676" y="2343"/>
                  </a:lnTo>
                  <a:lnTo>
                    <a:pt x="1676" y="2343"/>
                  </a:lnTo>
                  <a:cubicBezTo>
                    <a:pt x="1676" y="2343"/>
                    <a:pt x="1677" y="2342"/>
                    <a:pt x="1677" y="2342"/>
                  </a:cubicBezTo>
                  <a:lnTo>
                    <a:pt x="1677" y="2342"/>
                  </a:lnTo>
                  <a:cubicBezTo>
                    <a:pt x="1677" y="2342"/>
                    <a:pt x="1677" y="2342"/>
                    <a:pt x="1677" y="2342"/>
                  </a:cubicBezTo>
                  <a:cubicBezTo>
                    <a:pt x="1680" y="2338"/>
                    <a:pt x="1684" y="2335"/>
                    <a:pt x="1687" y="2329"/>
                  </a:cubicBezTo>
                  <a:lnTo>
                    <a:pt x="1687" y="2329"/>
                  </a:lnTo>
                  <a:cubicBezTo>
                    <a:pt x="1684" y="2332"/>
                    <a:pt x="1684" y="2335"/>
                    <a:pt x="1680" y="2335"/>
                  </a:cubicBezTo>
                  <a:cubicBezTo>
                    <a:pt x="1949" y="1991"/>
                    <a:pt x="2259" y="1688"/>
                    <a:pt x="2600" y="1418"/>
                  </a:cubicBezTo>
                  <a:cubicBezTo>
                    <a:pt x="2968" y="1139"/>
                    <a:pt x="3364" y="907"/>
                    <a:pt x="3786" y="727"/>
                  </a:cubicBezTo>
                  <a:lnTo>
                    <a:pt x="3786" y="727"/>
                  </a:lnTo>
                  <a:cubicBezTo>
                    <a:pt x="3780" y="730"/>
                    <a:pt x="3772" y="734"/>
                    <a:pt x="3766" y="737"/>
                  </a:cubicBezTo>
                  <a:cubicBezTo>
                    <a:pt x="4195" y="559"/>
                    <a:pt x="4642" y="433"/>
                    <a:pt x="5102" y="366"/>
                  </a:cubicBezTo>
                  <a:lnTo>
                    <a:pt x="5092" y="366"/>
                  </a:lnTo>
                  <a:cubicBezTo>
                    <a:pt x="5318" y="336"/>
                    <a:pt x="5545" y="322"/>
                    <a:pt x="5771" y="322"/>
                  </a:cubicBezTo>
                  <a:cubicBezTo>
                    <a:pt x="5990" y="322"/>
                    <a:pt x="6209" y="335"/>
                    <a:pt x="6427" y="362"/>
                  </a:cubicBezTo>
                  <a:cubicBezTo>
                    <a:pt x="6414" y="359"/>
                    <a:pt x="6400" y="359"/>
                    <a:pt x="6383" y="355"/>
                  </a:cubicBezTo>
                  <a:lnTo>
                    <a:pt x="6383" y="355"/>
                  </a:lnTo>
                  <a:cubicBezTo>
                    <a:pt x="7096" y="454"/>
                    <a:pt x="7788" y="666"/>
                    <a:pt x="8448" y="941"/>
                  </a:cubicBezTo>
                  <a:cubicBezTo>
                    <a:pt x="9065" y="1204"/>
                    <a:pt x="9658" y="1525"/>
                    <a:pt x="10190" y="1929"/>
                  </a:cubicBezTo>
                  <a:cubicBezTo>
                    <a:pt x="10198" y="1935"/>
                    <a:pt x="10204" y="1941"/>
                    <a:pt x="10209" y="1944"/>
                  </a:cubicBezTo>
                  <a:lnTo>
                    <a:pt x="10209" y="1944"/>
                  </a:lnTo>
                  <a:cubicBezTo>
                    <a:pt x="10207" y="1943"/>
                    <a:pt x="10204" y="1943"/>
                    <a:pt x="10202" y="1941"/>
                  </a:cubicBezTo>
                  <a:lnTo>
                    <a:pt x="10202" y="1941"/>
                  </a:lnTo>
                  <a:cubicBezTo>
                    <a:pt x="10243" y="1971"/>
                    <a:pt x="10283" y="2005"/>
                    <a:pt x="10323" y="2039"/>
                  </a:cubicBezTo>
                  <a:cubicBezTo>
                    <a:pt x="10361" y="2066"/>
                    <a:pt x="10391" y="2083"/>
                    <a:pt x="10438" y="2083"/>
                  </a:cubicBezTo>
                  <a:cubicBezTo>
                    <a:pt x="10479" y="2083"/>
                    <a:pt x="10520" y="2069"/>
                    <a:pt x="10548" y="2039"/>
                  </a:cubicBezTo>
                  <a:cubicBezTo>
                    <a:pt x="10606" y="1981"/>
                    <a:pt x="10616" y="1868"/>
                    <a:pt x="10548" y="1814"/>
                  </a:cubicBezTo>
                  <a:cubicBezTo>
                    <a:pt x="9911" y="1292"/>
                    <a:pt x="9181" y="897"/>
                    <a:pt x="8421" y="587"/>
                  </a:cubicBezTo>
                  <a:cubicBezTo>
                    <a:pt x="8030" y="427"/>
                    <a:pt x="7624" y="294"/>
                    <a:pt x="7215" y="195"/>
                  </a:cubicBezTo>
                  <a:cubicBezTo>
                    <a:pt x="6840" y="100"/>
                    <a:pt x="6455" y="35"/>
                    <a:pt x="6070" y="11"/>
                  </a:cubicBezTo>
                  <a:cubicBezTo>
                    <a:pt x="5968" y="4"/>
                    <a:pt x="5869" y="1"/>
                    <a:pt x="5767"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8" name="Google Shape;2362;p49">
              <a:extLst>
                <a:ext uri="{FF2B5EF4-FFF2-40B4-BE49-F238E27FC236}">
                  <a16:creationId xmlns:a16="http://schemas.microsoft.com/office/drawing/2014/main" id="{A102A169-1690-EE47-DBA7-E6EED0BC4E55}"/>
                </a:ext>
              </a:extLst>
            </p:cNvPr>
            <p:cNvSpPr/>
            <p:nvPr/>
          </p:nvSpPr>
          <p:spPr>
            <a:xfrm>
              <a:off x="4728725" y="3621900"/>
              <a:ext cx="264400" cy="462150"/>
            </a:xfrm>
            <a:custGeom>
              <a:avLst/>
              <a:gdLst/>
              <a:ahLst/>
              <a:cxnLst/>
              <a:rect l="l" t="t" r="r" b="b"/>
              <a:pathLst>
                <a:path w="10576" h="18486" extrusionOk="0">
                  <a:moveTo>
                    <a:pt x="1657" y="2396"/>
                  </a:moveTo>
                  <a:lnTo>
                    <a:pt x="1657" y="2397"/>
                  </a:lnTo>
                  <a:lnTo>
                    <a:pt x="1657" y="2397"/>
                  </a:lnTo>
                  <a:lnTo>
                    <a:pt x="1656" y="2396"/>
                  </a:lnTo>
                  <a:lnTo>
                    <a:pt x="1656" y="2396"/>
                  </a:lnTo>
                  <a:cubicBezTo>
                    <a:pt x="1657" y="2396"/>
                    <a:pt x="1657" y="2396"/>
                    <a:pt x="1657" y="2396"/>
                  </a:cubicBezTo>
                  <a:close/>
                  <a:moveTo>
                    <a:pt x="6052" y="17682"/>
                  </a:moveTo>
                  <a:lnTo>
                    <a:pt x="6052" y="17683"/>
                  </a:lnTo>
                  <a:lnTo>
                    <a:pt x="6052" y="17683"/>
                  </a:lnTo>
                  <a:lnTo>
                    <a:pt x="6047" y="17691"/>
                  </a:lnTo>
                  <a:lnTo>
                    <a:pt x="6047" y="17691"/>
                  </a:lnTo>
                  <a:lnTo>
                    <a:pt x="6052" y="17682"/>
                  </a:lnTo>
                  <a:close/>
                  <a:moveTo>
                    <a:pt x="6074" y="17704"/>
                  </a:moveTo>
                  <a:cubicBezTo>
                    <a:pt x="6074" y="17704"/>
                    <a:pt x="6074" y="17704"/>
                    <a:pt x="6074" y="17704"/>
                  </a:cubicBezTo>
                  <a:lnTo>
                    <a:pt x="6074" y="17704"/>
                  </a:lnTo>
                  <a:lnTo>
                    <a:pt x="6074" y="17705"/>
                  </a:lnTo>
                  <a:lnTo>
                    <a:pt x="6074" y="17705"/>
                  </a:lnTo>
                  <a:cubicBezTo>
                    <a:pt x="6074" y="17705"/>
                    <a:pt x="6074" y="17705"/>
                    <a:pt x="6074" y="17705"/>
                  </a:cubicBezTo>
                  <a:lnTo>
                    <a:pt x="6074" y="17705"/>
                  </a:lnTo>
                  <a:lnTo>
                    <a:pt x="6074" y="17704"/>
                  </a:lnTo>
                  <a:close/>
                  <a:moveTo>
                    <a:pt x="8980" y="18104"/>
                  </a:moveTo>
                  <a:lnTo>
                    <a:pt x="8987" y="18121"/>
                  </a:lnTo>
                  <a:lnTo>
                    <a:pt x="8980" y="18106"/>
                  </a:lnTo>
                  <a:lnTo>
                    <a:pt x="8980" y="18106"/>
                  </a:lnTo>
                  <a:lnTo>
                    <a:pt x="8980" y="18104"/>
                  </a:lnTo>
                  <a:close/>
                  <a:moveTo>
                    <a:pt x="5706" y="83"/>
                  </a:moveTo>
                  <a:cubicBezTo>
                    <a:pt x="5804" y="83"/>
                    <a:pt x="5907" y="86"/>
                    <a:pt x="6009" y="93"/>
                  </a:cubicBezTo>
                  <a:cubicBezTo>
                    <a:pt x="6390" y="117"/>
                    <a:pt x="6769" y="182"/>
                    <a:pt x="7143" y="273"/>
                  </a:cubicBezTo>
                  <a:cubicBezTo>
                    <a:pt x="7552" y="376"/>
                    <a:pt x="7955" y="509"/>
                    <a:pt x="8343" y="666"/>
                  </a:cubicBezTo>
                  <a:cubicBezTo>
                    <a:pt x="9103" y="976"/>
                    <a:pt x="9829" y="1368"/>
                    <a:pt x="10463" y="1885"/>
                  </a:cubicBezTo>
                  <a:cubicBezTo>
                    <a:pt x="10473" y="1896"/>
                    <a:pt x="10480" y="1906"/>
                    <a:pt x="10487" y="1920"/>
                  </a:cubicBezTo>
                  <a:cubicBezTo>
                    <a:pt x="10490" y="1930"/>
                    <a:pt x="10494" y="1947"/>
                    <a:pt x="10494" y="1961"/>
                  </a:cubicBezTo>
                  <a:cubicBezTo>
                    <a:pt x="10494" y="1978"/>
                    <a:pt x="10490" y="1995"/>
                    <a:pt x="10484" y="2011"/>
                  </a:cubicBezTo>
                  <a:cubicBezTo>
                    <a:pt x="10476" y="2025"/>
                    <a:pt x="10470" y="2039"/>
                    <a:pt x="10459" y="2049"/>
                  </a:cubicBezTo>
                  <a:lnTo>
                    <a:pt x="10459" y="2052"/>
                  </a:lnTo>
                  <a:cubicBezTo>
                    <a:pt x="10439" y="2073"/>
                    <a:pt x="10409" y="2083"/>
                    <a:pt x="10377" y="2083"/>
                  </a:cubicBezTo>
                  <a:cubicBezTo>
                    <a:pt x="10357" y="2083"/>
                    <a:pt x="10347" y="2080"/>
                    <a:pt x="10333" y="2077"/>
                  </a:cubicBezTo>
                  <a:cubicBezTo>
                    <a:pt x="10320" y="2069"/>
                    <a:pt x="10306" y="2060"/>
                    <a:pt x="10289" y="2046"/>
                  </a:cubicBezTo>
                  <a:lnTo>
                    <a:pt x="10288" y="2048"/>
                  </a:lnTo>
                  <a:lnTo>
                    <a:pt x="10288" y="2048"/>
                  </a:lnTo>
                  <a:cubicBezTo>
                    <a:pt x="10252" y="2015"/>
                    <a:pt x="10215" y="1987"/>
                    <a:pt x="10177" y="1957"/>
                  </a:cubicBezTo>
                  <a:lnTo>
                    <a:pt x="10177" y="1957"/>
                  </a:lnTo>
                  <a:lnTo>
                    <a:pt x="10177" y="1957"/>
                  </a:lnTo>
                  <a:cubicBezTo>
                    <a:pt x="10174" y="1955"/>
                    <a:pt x="10172" y="1952"/>
                    <a:pt x="10170" y="1950"/>
                  </a:cubicBezTo>
                  <a:lnTo>
                    <a:pt x="10170" y="1950"/>
                  </a:lnTo>
                  <a:lnTo>
                    <a:pt x="10170" y="1950"/>
                  </a:lnTo>
                  <a:cubicBezTo>
                    <a:pt x="10169" y="1949"/>
                    <a:pt x="10167" y="1948"/>
                    <a:pt x="10166" y="1947"/>
                  </a:cubicBezTo>
                  <a:lnTo>
                    <a:pt x="10166" y="1947"/>
                  </a:lnTo>
                  <a:cubicBezTo>
                    <a:pt x="10166" y="1947"/>
                    <a:pt x="10166" y="1947"/>
                    <a:pt x="10166" y="1947"/>
                  </a:cubicBezTo>
                  <a:lnTo>
                    <a:pt x="10166" y="1947"/>
                  </a:lnTo>
                  <a:lnTo>
                    <a:pt x="10166" y="1947"/>
                  </a:lnTo>
                  <a:cubicBezTo>
                    <a:pt x="10165" y="1946"/>
                    <a:pt x="10164" y="1945"/>
                    <a:pt x="10163" y="1944"/>
                  </a:cubicBezTo>
                  <a:lnTo>
                    <a:pt x="10163" y="1944"/>
                  </a:lnTo>
                  <a:cubicBezTo>
                    <a:pt x="10161" y="1943"/>
                    <a:pt x="10159" y="1941"/>
                    <a:pt x="10157" y="1940"/>
                  </a:cubicBezTo>
                  <a:cubicBezTo>
                    <a:pt x="9618" y="1531"/>
                    <a:pt x="9021" y="1207"/>
                    <a:pt x="8405" y="945"/>
                  </a:cubicBezTo>
                  <a:cubicBezTo>
                    <a:pt x="7753" y="672"/>
                    <a:pt x="7073" y="463"/>
                    <a:pt x="6373" y="365"/>
                  </a:cubicBezTo>
                  <a:lnTo>
                    <a:pt x="6373" y="365"/>
                  </a:lnTo>
                  <a:lnTo>
                    <a:pt x="6374" y="362"/>
                  </a:lnTo>
                  <a:cubicBezTo>
                    <a:pt x="6363" y="360"/>
                    <a:pt x="6354" y="360"/>
                    <a:pt x="6345" y="359"/>
                  </a:cubicBezTo>
                  <a:lnTo>
                    <a:pt x="6345" y="359"/>
                  </a:lnTo>
                  <a:cubicBezTo>
                    <a:pt x="6136" y="334"/>
                    <a:pt x="5925" y="322"/>
                    <a:pt x="5715" y="322"/>
                  </a:cubicBezTo>
                  <a:cubicBezTo>
                    <a:pt x="5487" y="322"/>
                    <a:pt x="5256" y="339"/>
                    <a:pt x="5027" y="366"/>
                  </a:cubicBezTo>
                  <a:lnTo>
                    <a:pt x="5027" y="366"/>
                  </a:lnTo>
                  <a:lnTo>
                    <a:pt x="5028" y="367"/>
                  </a:lnTo>
                  <a:lnTo>
                    <a:pt x="5028" y="367"/>
                  </a:lnTo>
                  <a:cubicBezTo>
                    <a:pt x="4572" y="434"/>
                    <a:pt x="4134" y="556"/>
                    <a:pt x="3711" y="731"/>
                  </a:cubicBezTo>
                  <a:lnTo>
                    <a:pt x="3711" y="731"/>
                  </a:lnTo>
                  <a:cubicBezTo>
                    <a:pt x="3710" y="731"/>
                    <a:pt x="3709" y="731"/>
                    <a:pt x="3709" y="731"/>
                  </a:cubicBezTo>
                  <a:lnTo>
                    <a:pt x="3709" y="731"/>
                  </a:lnTo>
                  <a:lnTo>
                    <a:pt x="3708" y="730"/>
                  </a:lnTo>
                  <a:cubicBezTo>
                    <a:pt x="3286" y="915"/>
                    <a:pt x="2884" y="1146"/>
                    <a:pt x="2516" y="1429"/>
                  </a:cubicBezTo>
                  <a:cubicBezTo>
                    <a:pt x="2173" y="1697"/>
                    <a:pt x="1865" y="2001"/>
                    <a:pt x="1593" y="2347"/>
                  </a:cubicBezTo>
                  <a:lnTo>
                    <a:pt x="1593" y="2347"/>
                  </a:lnTo>
                  <a:lnTo>
                    <a:pt x="1592" y="2346"/>
                  </a:lnTo>
                  <a:cubicBezTo>
                    <a:pt x="1592" y="2349"/>
                    <a:pt x="1589" y="2349"/>
                    <a:pt x="1589" y="2349"/>
                  </a:cubicBezTo>
                  <a:lnTo>
                    <a:pt x="1590" y="2350"/>
                  </a:lnTo>
                  <a:lnTo>
                    <a:pt x="1590" y="2350"/>
                  </a:lnTo>
                  <a:cubicBezTo>
                    <a:pt x="1589" y="2351"/>
                    <a:pt x="1589" y="2351"/>
                    <a:pt x="1589" y="2352"/>
                  </a:cubicBezTo>
                  <a:cubicBezTo>
                    <a:pt x="1588" y="2352"/>
                    <a:pt x="1587" y="2353"/>
                    <a:pt x="1586" y="2353"/>
                  </a:cubicBezTo>
                  <a:lnTo>
                    <a:pt x="1586" y="2353"/>
                  </a:lnTo>
                  <a:lnTo>
                    <a:pt x="1585" y="2352"/>
                  </a:lnTo>
                  <a:cubicBezTo>
                    <a:pt x="1585" y="2354"/>
                    <a:pt x="1585" y="2355"/>
                    <a:pt x="1584" y="2356"/>
                  </a:cubicBezTo>
                  <a:lnTo>
                    <a:pt x="1582" y="2356"/>
                  </a:lnTo>
                  <a:lnTo>
                    <a:pt x="1582" y="2359"/>
                  </a:lnTo>
                  <a:cubicBezTo>
                    <a:pt x="1578" y="2363"/>
                    <a:pt x="1572" y="2370"/>
                    <a:pt x="1564" y="2379"/>
                  </a:cubicBezTo>
                  <a:lnTo>
                    <a:pt x="1567" y="2381"/>
                  </a:lnTo>
                  <a:lnTo>
                    <a:pt x="1567" y="2381"/>
                  </a:lnTo>
                  <a:cubicBezTo>
                    <a:pt x="1332" y="2698"/>
                    <a:pt x="1133" y="3038"/>
                    <a:pt x="976" y="3399"/>
                  </a:cubicBezTo>
                  <a:cubicBezTo>
                    <a:pt x="691" y="4081"/>
                    <a:pt x="515" y="4806"/>
                    <a:pt x="415" y="5536"/>
                  </a:cubicBezTo>
                  <a:lnTo>
                    <a:pt x="415" y="5536"/>
                  </a:lnTo>
                  <a:lnTo>
                    <a:pt x="413" y="5536"/>
                  </a:lnTo>
                  <a:cubicBezTo>
                    <a:pt x="348" y="6026"/>
                    <a:pt x="317" y="6524"/>
                    <a:pt x="317" y="7018"/>
                  </a:cubicBezTo>
                  <a:cubicBezTo>
                    <a:pt x="317" y="7577"/>
                    <a:pt x="356" y="8135"/>
                    <a:pt x="428" y="8691"/>
                  </a:cubicBezTo>
                  <a:lnTo>
                    <a:pt x="428" y="8691"/>
                  </a:lnTo>
                  <a:lnTo>
                    <a:pt x="427" y="8691"/>
                  </a:lnTo>
                  <a:cubicBezTo>
                    <a:pt x="600" y="9970"/>
                    <a:pt x="944" y="11223"/>
                    <a:pt x="1442" y="12413"/>
                  </a:cubicBezTo>
                  <a:cubicBezTo>
                    <a:pt x="1874" y="13432"/>
                    <a:pt x="2417" y="14404"/>
                    <a:pt x="3092" y="15285"/>
                  </a:cubicBezTo>
                  <a:lnTo>
                    <a:pt x="3092" y="15285"/>
                  </a:lnTo>
                  <a:lnTo>
                    <a:pt x="3095" y="15289"/>
                  </a:lnTo>
                  <a:cubicBezTo>
                    <a:pt x="3096" y="15291"/>
                    <a:pt x="3097" y="15293"/>
                    <a:pt x="3098" y="15294"/>
                  </a:cubicBezTo>
                  <a:lnTo>
                    <a:pt x="3098" y="15294"/>
                  </a:lnTo>
                  <a:lnTo>
                    <a:pt x="3098" y="15296"/>
                  </a:lnTo>
                  <a:lnTo>
                    <a:pt x="3099" y="15295"/>
                  </a:lnTo>
                  <a:lnTo>
                    <a:pt x="3099" y="15295"/>
                  </a:lnTo>
                  <a:cubicBezTo>
                    <a:pt x="3099" y="15295"/>
                    <a:pt x="3099" y="15295"/>
                    <a:pt x="3099" y="15295"/>
                  </a:cubicBezTo>
                  <a:lnTo>
                    <a:pt x="3099" y="15295"/>
                  </a:lnTo>
                  <a:lnTo>
                    <a:pt x="3098" y="15296"/>
                  </a:lnTo>
                  <a:cubicBezTo>
                    <a:pt x="3100" y="15297"/>
                    <a:pt x="3102" y="15299"/>
                    <a:pt x="3103" y="15301"/>
                  </a:cubicBezTo>
                  <a:lnTo>
                    <a:pt x="3103" y="15301"/>
                  </a:lnTo>
                  <a:lnTo>
                    <a:pt x="3109" y="15307"/>
                  </a:lnTo>
                  <a:lnTo>
                    <a:pt x="3109" y="15307"/>
                  </a:lnTo>
                  <a:cubicBezTo>
                    <a:pt x="3109" y="15308"/>
                    <a:pt x="3109" y="15308"/>
                    <a:pt x="3110" y="15309"/>
                  </a:cubicBezTo>
                  <a:lnTo>
                    <a:pt x="3110" y="15309"/>
                  </a:lnTo>
                  <a:lnTo>
                    <a:pt x="3109" y="15310"/>
                  </a:lnTo>
                  <a:cubicBezTo>
                    <a:pt x="3112" y="15313"/>
                    <a:pt x="3117" y="15318"/>
                    <a:pt x="3121" y="15322"/>
                  </a:cubicBezTo>
                  <a:lnTo>
                    <a:pt x="3121" y="15322"/>
                  </a:lnTo>
                  <a:cubicBezTo>
                    <a:pt x="3559" y="15882"/>
                    <a:pt x="4050" y="16403"/>
                    <a:pt x="4611" y="16843"/>
                  </a:cubicBezTo>
                  <a:cubicBezTo>
                    <a:pt x="5058" y="17180"/>
                    <a:pt x="5539" y="17467"/>
                    <a:pt x="6050" y="17695"/>
                  </a:cubicBezTo>
                  <a:lnTo>
                    <a:pt x="6050" y="17694"/>
                  </a:lnTo>
                  <a:lnTo>
                    <a:pt x="6050" y="17694"/>
                  </a:lnTo>
                  <a:cubicBezTo>
                    <a:pt x="6052" y="17695"/>
                    <a:pt x="6053" y="17695"/>
                    <a:pt x="6053" y="17695"/>
                  </a:cubicBezTo>
                  <a:lnTo>
                    <a:pt x="6053" y="17694"/>
                  </a:lnTo>
                  <a:lnTo>
                    <a:pt x="6053" y="17694"/>
                  </a:lnTo>
                  <a:cubicBezTo>
                    <a:pt x="6053" y="17694"/>
                    <a:pt x="6053" y="17694"/>
                    <a:pt x="6053" y="17694"/>
                  </a:cubicBezTo>
                  <a:lnTo>
                    <a:pt x="6053" y="17694"/>
                  </a:lnTo>
                  <a:lnTo>
                    <a:pt x="6053" y="17695"/>
                  </a:lnTo>
                  <a:cubicBezTo>
                    <a:pt x="6060" y="17698"/>
                    <a:pt x="6067" y="17701"/>
                    <a:pt x="6074" y="17705"/>
                  </a:cubicBezTo>
                  <a:lnTo>
                    <a:pt x="6074" y="17705"/>
                  </a:lnTo>
                  <a:lnTo>
                    <a:pt x="6074" y="17705"/>
                  </a:lnTo>
                  <a:lnTo>
                    <a:pt x="6074" y="17705"/>
                  </a:lnTo>
                  <a:lnTo>
                    <a:pt x="6074" y="17705"/>
                  </a:lnTo>
                  <a:cubicBezTo>
                    <a:pt x="6077" y="17706"/>
                    <a:pt x="6080" y="17708"/>
                    <a:pt x="6083" y="17709"/>
                  </a:cubicBezTo>
                  <a:lnTo>
                    <a:pt x="6084" y="17707"/>
                  </a:lnTo>
                  <a:lnTo>
                    <a:pt x="6084" y="17707"/>
                  </a:lnTo>
                  <a:cubicBezTo>
                    <a:pt x="6561" y="17904"/>
                    <a:pt x="7057" y="18044"/>
                    <a:pt x="7569" y="18119"/>
                  </a:cubicBezTo>
                  <a:lnTo>
                    <a:pt x="7569" y="18119"/>
                  </a:lnTo>
                  <a:cubicBezTo>
                    <a:pt x="7573" y="18120"/>
                    <a:pt x="7577" y="18120"/>
                    <a:pt x="7582" y="18121"/>
                  </a:cubicBezTo>
                  <a:lnTo>
                    <a:pt x="7582" y="18121"/>
                  </a:lnTo>
                  <a:cubicBezTo>
                    <a:pt x="7590" y="18122"/>
                    <a:pt x="7597" y="18123"/>
                    <a:pt x="7604" y="18124"/>
                  </a:cubicBezTo>
                  <a:lnTo>
                    <a:pt x="7604" y="18124"/>
                  </a:lnTo>
                  <a:lnTo>
                    <a:pt x="7604" y="18124"/>
                  </a:lnTo>
                  <a:cubicBezTo>
                    <a:pt x="7835" y="18153"/>
                    <a:pt x="8065" y="18165"/>
                    <a:pt x="8299" y="18165"/>
                  </a:cubicBezTo>
                  <a:cubicBezTo>
                    <a:pt x="8450" y="18165"/>
                    <a:pt x="8601" y="18159"/>
                    <a:pt x="8751" y="18147"/>
                  </a:cubicBezTo>
                  <a:lnTo>
                    <a:pt x="8751" y="18147"/>
                  </a:lnTo>
                  <a:lnTo>
                    <a:pt x="8721" y="18162"/>
                  </a:lnTo>
                  <a:lnTo>
                    <a:pt x="8939" y="18130"/>
                  </a:lnTo>
                  <a:lnTo>
                    <a:pt x="8939" y="18130"/>
                  </a:lnTo>
                  <a:lnTo>
                    <a:pt x="8940" y="18132"/>
                  </a:lnTo>
                  <a:cubicBezTo>
                    <a:pt x="8945" y="18130"/>
                    <a:pt x="8949" y="18129"/>
                    <a:pt x="8953" y="18128"/>
                  </a:cubicBezTo>
                  <a:lnTo>
                    <a:pt x="8953" y="18128"/>
                  </a:lnTo>
                  <a:cubicBezTo>
                    <a:pt x="8956" y="18128"/>
                    <a:pt x="8959" y="18128"/>
                    <a:pt x="8963" y="18126"/>
                  </a:cubicBezTo>
                  <a:lnTo>
                    <a:pt x="8963" y="18126"/>
                  </a:lnTo>
                  <a:cubicBezTo>
                    <a:pt x="8969" y="18126"/>
                    <a:pt x="8974" y="18125"/>
                    <a:pt x="8980" y="18124"/>
                  </a:cubicBezTo>
                  <a:lnTo>
                    <a:pt x="8982" y="18123"/>
                  </a:lnTo>
                  <a:lnTo>
                    <a:pt x="8982" y="18123"/>
                  </a:lnTo>
                  <a:cubicBezTo>
                    <a:pt x="9403" y="18062"/>
                    <a:pt x="9814" y="17953"/>
                    <a:pt x="10211" y="17797"/>
                  </a:cubicBezTo>
                  <a:cubicBezTo>
                    <a:pt x="10218" y="17794"/>
                    <a:pt x="10224" y="17794"/>
                    <a:pt x="10234" y="17794"/>
                  </a:cubicBezTo>
                  <a:cubicBezTo>
                    <a:pt x="10245" y="17794"/>
                    <a:pt x="10259" y="17794"/>
                    <a:pt x="10269" y="17797"/>
                  </a:cubicBezTo>
                  <a:cubicBezTo>
                    <a:pt x="10279" y="17801"/>
                    <a:pt x="10289" y="17804"/>
                    <a:pt x="10296" y="17808"/>
                  </a:cubicBezTo>
                  <a:cubicBezTo>
                    <a:pt x="10310" y="17817"/>
                    <a:pt x="10320" y="17828"/>
                    <a:pt x="10330" y="17838"/>
                  </a:cubicBezTo>
                  <a:cubicBezTo>
                    <a:pt x="10341" y="17852"/>
                    <a:pt x="10347" y="17866"/>
                    <a:pt x="10350" y="17879"/>
                  </a:cubicBezTo>
                  <a:cubicBezTo>
                    <a:pt x="10354" y="17889"/>
                    <a:pt x="10354" y="17899"/>
                    <a:pt x="10354" y="17913"/>
                  </a:cubicBezTo>
                  <a:cubicBezTo>
                    <a:pt x="10354" y="17934"/>
                    <a:pt x="10350" y="17951"/>
                    <a:pt x="10341" y="17968"/>
                  </a:cubicBezTo>
                  <a:lnTo>
                    <a:pt x="10337" y="17971"/>
                  </a:lnTo>
                  <a:cubicBezTo>
                    <a:pt x="10330" y="17985"/>
                    <a:pt x="10320" y="17995"/>
                    <a:pt x="10310" y="18001"/>
                  </a:cubicBezTo>
                  <a:cubicBezTo>
                    <a:pt x="10300" y="18012"/>
                    <a:pt x="10283" y="18019"/>
                    <a:pt x="10262" y="18026"/>
                  </a:cubicBezTo>
                  <a:lnTo>
                    <a:pt x="10263" y="18027"/>
                  </a:lnTo>
                  <a:lnTo>
                    <a:pt x="10263" y="18027"/>
                  </a:lnTo>
                  <a:cubicBezTo>
                    <a:pt x="9831" y="18197"/>
                    <a:pt x="9382" y="18312"/>
                    <a:pt x="8922" y="18366"/>
                  </a:cubicBezTo>
                  <a:cubicBezTo>
                    <a:pt x="8715" y="18390"/>
                    <a:pt x="8507" y="18404"/>
                    <a:pt x="8296" y="18404"/>
                  </a:cubicBezTo>
                  <a:cubicBezTo>
                    <a:pt x="8054" y="18404"/>
                    <a:pt x="7812" y="18387"/>
                    <a:pt x="7570" y="18356"/>
                  </a:cubicBezTo>
                  <a:cubicBezTo>
                    <a:pt x="6676" y="18237"/>
                    <a:pt x="5808" y="17910"/>
                    <a:pt x="5045" y="17429"/>
                  </a:cubicBezTo>
                  <a:cubicBezTo>
                    <a:pt x="4697" y="17211"/>
                    <a:pt x="4366" y="16963"/>
                    <a:pt x="4063" y="16690"/>
                  </a:cubicBezTo>
                  <a:cubicBezTo>
                    <a:pt x="3797" y="16447"/>
                    <a:pt x="3545" y="16192"/>
                    <a:pt x="3310" y="15920"/>
                  </a:cubicBezTo>
                  <a:cubicBezTo>
                    <a:pt x="2843" y="15378"/>
                    <a:pt x="2427" y="14791"/>
                    <a:pt x="2063" y="14174"/>
                  </a:cubicBezTo>
                  <a:cubicBezTo>
                    <a:pt x="1684" y="13527"/>
                    <a:pt x="1357" y="12849"/>
                    <a:pt x="1084" y="12150"/>
                  </a:cubicBezTo>
                  <a:cubicBezTo>
                    <a:pt x="805" y="11431"/>
                    <a:pt x="576" y="10692"/>
                    <a:pt x="413" y="9942"/>
                  </a:cubicBezTo>
                  <a:cubicBezTo>
                    <a:pt x="202" y="8984"/>
                    <a:pt x="82" y="8003"/>
                    <a:pt x="82" y="7021"/>
                  </a:cubicBezTo>
                  <a:cubicBezTo>
                    <a:pt x="82" y="6500"/>
                    <a:pt x="117" y="5978"/>
                    <a:pt x="188" y="5460"/>
                  </a:cubicBezTo>
                  <a:cubicBezTo>
                    <a:pt x="239" y="5103"/>
                    <a:pt x="307" y="4751"/>
                    <a:pt x="396" y="4404"/>
                  </a:cubicBezTo>
                  <a:cubicBezTo>
                    <a:pt x="485" y="4063"/>
                    <a:pt x="590" y="3722"/>
                    <a:pt x="723" y="3399"/>
                  </a:cubicBezTo>
                  <a:cubicBezTo>
                    <a:pt x="866" y="3051"/>
                    <a:pt x="1040" y="2720"/>
                    <a:pt x="1254" y="2417"/>
                  </a:cubicBezTo>
                  <a:cubicBezTo>
                    <a:pt x="1466" y="2114"/>
                    <a:pt x="1704" y="1831"/>
                    <a:pt x="1973" y="1579"/>
                  </a:cubicBezTo>
                  <a:cubicBezTo>
                    <a:pt x="2516" y="1078"/>
                    <a:pt x="3150" y="682"/>
                    <a:pt x="3842" y="427"/>
                  </a:cubicBezTo>
                  <a:cubicBezTo>
                    <a:pt x="4435" y="209"/>
                    <a:pt x="5072" y="83"/>
                    <a:pt x="5706" y="83"/>
                  </a:cubicBezTo>
                  <a:close/>
                  <a:moveTo>
                    <a:pt x="5706" y="1"/>
                  </a:moveTo>
                  <a:cubicBezTo>
                    <a:pt x="5061" y="1"/>
                    <a:pt x="4414" y="127"/>
                    <a:pt x="3814" y="352"/>
                  </a:cubicBezTo>
                  <a:cubicBezTo>
                    <a:pt x="3112" y="611"/>
                    <a:pt x="2468" y="1009"/>
                    <a:pt x="1919" y="1521"/>
                  </a:cubicBezTo>
                  <a:cubicBezTo>
                    <a:pt x="1643" y="1773"/>
                    <a:pt x="1401" y="2063"/>
                    <a:pt x="1187" y="2370"/>
                  </a:cubicBezTo>
                  <a:cubicBezTo>
                    <a:pt x="968" y="2680"/>
                    <a:pt x="792" y="3017"/>
                    <a:pt x="648" y="3368"/>
                  </a:cubicBezTo>
                  <a:cubicBezTo>
                    <a:pt x="515" y="3699"/>
                    <a:pt x="406" y="4040"/>
                    <a:pt x="317" y="4383"/>
                  </a:cubicBezTo>
                  <a:cubicBezTo>
                    <a:pt x="226" y="4735"/>
                    <a:pt x="161" y="5089"/>
                    <a:pt x="109" y="5447"/>
                  </a:cubicBezTo>
                  <a:cubicBezTo>
                    <a:pt x="35" y="5972"/>
                    <a:pt x="1" y="6497"/>
                    <a:pt x="1" y="7021"/>
                  </a:cubicBezTo>
                  <a:cubicBezTo>
                    <a:pt x="1" y="8010"/>
                    <a:pt x="123" y="8998"/>
                    <a:pt x="334" y="9959"/>
                  </a:cubicBezTo>
                  <a:cubicBezTo>
                    <a:pt x="498" y="10716"/>
                    <a:pt x="726" y="11458"/>
                    <a:pt x="1006" y="12178"/>
                  </a:cubicBezTo>
                  <a:cubicBezTo>
                    <a:pt x="1282" y="12883"/>
                    <a:pt x="1609" y="13564"/>
                    <a:pt x="1991" y="14219"/>
                  </a:cubicBezTo>
                  <a:cubicBezTo>
                    <a:pt x="2359" y="14839"/>
                    <a:pt x="2778" y="15429"/>
                    <a:pt x="3249" y="15974"/>
                  </a:cubicBezTo>
                  <a:cubicBezTo>
                    <a:pt x="3487" y="16247"/>
                    <a:pt x="3739" y="16509"/>
                    <a:pt x="4008" y="16751"/>
                  </a:cubicBezTo>
                  <a:cubicBezTo>
                    <a:pt x="4315" y="17027"/>
                    <a:pt x="4649" y="17276"/>
                    <a:pt x="5000" y="17498"/>
                  </a:cubicBezTo>
                  <a:cubicBezTo>
                    <a:pt x="5773" y="17985"/>
                    <a:pt x="6653" y="18319"/>
                    <a:pt x="7560" y="18435"/>
                  </a:cubicBezTo>
                  <a:cubicBezTo>
                    <a:pt x="7805" y="18468"/>
                    <a:pt x="8050" y="18486"/>
                    <a:pt x="8296" y="18486"/>
                  </a:cubicBezTo>
                  <a:cubicBezTo>
                    <a:pt x="8510" y="18486"/>
                    <a:pt x="8721" y="18472"/>
                    <a:pt x="8933" y="18448"/>
                  </a:cubicBezTo>
                  <a:cubicBezTo>
                    <a:pt x="9400" y="18394"/>
                    <a:pt x="9856" y="18275"/>
                    <a:pt x="10296" y="18100"/>
                  </a:cubicBezTo>
                  <a:cubicBezTo>
                    <a:pt x="10316" y="18094"/>
                    <a:pt x="10337" y="18083"/>
                    <a:pt x="10357" y="18070"/>
                  </a:cubicBezTo>
                  <a:cubicBezTo>
                    <a:pt x="10377" y="18056"/>
                    <a:pt x="10395" y="18036"/>
                    <a:pt x="10409" y="18012"/>
                  </a:cubicBezTo>
                  <a:cubicBezTo>
                    <a:pt x="10429" y="17981"/>
                    <a:pt x="10435" y="17947"/>
                    <a:pt x="10435" y="17913"/>
                  </a:cubicBezTo>
                  <a:cubicBezTo>
                    <a:pt x="10435" y="17893"/>
                    <a:pt x="10435" y="17876"/>
                    <a:pt x="10429" y="17858"/>
                  </a:cubicBezTo>
                  <a:cubicBezTo>
                    <a:pt x="10422" y="17835"/>
                    <a:pt x="10412" y="17811"/>
                    <a:pt x="10395" y="17790"/>
                  </a:cubicBezTo>
                  <a:cubicBezTo>
                    <a:pt x="10382" y="17770"/>
                    <a:pt x="10361" y="17753"/>
                    <a:pt x="10341" y="17740"/>
                  </a:cubicBezTo>
                  <a:cubicBezTo>
                    <a:pt x="10323" y="17729"/>
                    <a:pt x="10306" y="17723"/>
                    <a:pt x="10289" y="17719"/>
                  </a:cubicBezTo>
                  <a:cubicBezTo>
                    <a:pt x="10272" y="17712"/>
                    <a:pt x="10255" y="17712"/>
                    <a:pt x="10234" y="17712"/>
                  </a:cubicBezTo>
                  <a:cubicBezTo>
                    <a:pt x="10218" y="17712"/>
                    <a:pt x="10198" y="17712"/>
                    <a:pt x="10181" y="17722"/>
                  </a:cubicBezTo>
                  <a:lnTo>
                    <a:pt x="10181" y="17722"/>
                  </a:lnTo>
                  <a:lnTo>
                    <a:pt x="10180" y="17719"/>
                  </a:lnTo>
                  <a:cubicBezTo>
                    <a:pt x="9789" y="17876"/>
                    <a:pt x="9383" y="17985"/>
                    <a:pt x="8963" y="18042"/>
                  </a:cubicBezTo>
                  <a:lnTo>
                    <a:pt x="8963" y="18043"/>
                  </a:lnTo>
                  <a:lnTo>
                    <a:pt x="8963" y="18043"/>
                  </a:lnTo>
                  <a:cubicBezTo>
                    <a:pt x="8963" y="18043"/>
                    <a:pt x="8963" y="18043"/>
                    <a:pt x="8963" y="18043"/>
                  </a:cubicBezTo>
                  <a:lnTo>
                    <a:pt x="8963" y="18043"/>
                  </a:lnTo>
                  <a:cubicBezTo>
                    <a:pt x="8744" y="18070"/>
                    <a:pt x="8521" y="18083"/>
                    <a:pt x="8299" y="18083"/>
                  </a:cubicBezTo>
                  <a:cubicBezTo>
                    <a:pt x="8069" y="18083"/>
                    <a:pt x="7841" y="18072"/>
                    <a:pt x="7613" y="18045"/>
                  </a:cubicBezTo>
                  <a:lnTo>
                    <a:pt x="7613" y="18045"/>
                  </a:lnTo>
                  <a:lnTo>
                    <a:pt x="7614" y="18042"/>
                  </a:lnTo>
                  <a:cubicBezTo>
                    <a:pt x="7601" y="18041"/>
                    <a:pt x="7589" y="18039"/>
                    <a:pt x="7576" y="18037"/>
                  </a:cubicBezTo>
                  <a:lnTo>
                    <a:pt x="7576" y="18037"/>
                  </a:lnTo>
                  <a:cubicBezTo>
                    <a:pt x="7574" y="18037"/>
                    <a:pt x="7572" y="18036"/>
                    <a:pt x="7570" y="18036"/>
                  </a:cubicBezTo>
                  <a:lnTo>
                    <a:pt x="7570" y="18036"/>
                  </a:lnTo>
                  <a:lnTo>
                    <a:pt x="7570" y="18036"/>
                  </a:lnTo>
                  <a:cubicBezTo>
                    <a:pt x="7068" y="17964"/>
                    <a:pt x="6581" y="17824"/>
                    <a:pt x="6114" y="17631"/>
                  </a:cubicBezTo>
                  <a:lnTo>
                    <a:pt x="6114" y="17631"/>
                  </a:lnTo>
                  <a:lnTo>
                    <a:pt x="6114" y="17630"/>
                  </a:lnTo>
                  <a:cubicBezTo>
                    <a:pt x="6109" y="17628"/>
                    <a:pt x="6104" y="17627"/>
                    <a:pt x="6100" y="17625"/>
                  </a:cubicBezTo>
                  <a:lnTo>
                    <a:pt x="6100" y="17625"/>
                  </a:lnTo>
                  <a:cubicBezTo>
                    <a:pt x="6095" y="17622"/>
                    <a:pt x="6089" y="17620"/>
                    <a:pt x="6080" y="17617"/>
                  </a:cubicBezTo>
                  <a:lnTo>
                    <a:pt x="6078" y="17617"/>
                  </a:lnTo>
                  <a:cubicBezTo>
                    <a:pt x="6075" y="17616"/>
                    <a:pt x="6072" y="17615"/>
                    <a:pt x="6070" y="17613"/>
                  </a:cubicBezTo>
                  <a:lnTo>
                    <a:pt x="6070" y="17614"/>
                  </a:lnTo>
                  <a:lnTo>
                    <a:pt x="6070" y="17614"/>
                  </a:lnTo>
                  <a:cubicBezTo>
                    <a:pt x="5569" y="17391"/>
                    <a:pt x="5099" y="17110"/>
                    <a:pt x="4661" y="16780"/>
                  </a:cubicBezTo>
                  <a:lnTo>
                    <a:pt x="4661" y="16780"/>
                  </a:lnTo>
                  <a:lnTo>
                    <a:pt x="4663" y="16779"/>
                  </a:lnTo>
                  <a:cubicBezTo>
                    <a:pt x="4100" y="16339"/>
                    <a:pt x="3613" y="15821"/>
                    <a:pt x="3177" y="15258"/>
                  </a:cubicBezTo>
                  <a:lnTo>
                    <a:pt x="3175" y="15259"/>
                  </a:lnTo>
                  <a:lnTo>
                    <a:pt x="3175" y="15259"/>
                  </a:lnTo>
                  <a:cubicBezTo>
                    <a:pt x="3174" y="15257"/>
                    <a:pt x="3172" y="15255"/>
                    <a:pt x="3170" y="15252"/>
                  </a:cubicBezTo>
                  <a:lnTo>
                    <a:pt x="3170" y="15252"/>
                  </a:lnTo>
                  <a:cubicBezTo>
                    <a:pt x="3170" y="15252"/>
                    <a:pt x="3170" y="15252"/>
                    <a:pt x="3170" y="15252"/>
                  </a:cubicBezTo>
                  <a:cubicBezTo>
                    <a:pt x="3167" y="15245"/>
                    <a:pt x="3163" y="15245"/>
                    <a:pt x="3163" y="15245"/>
                  </a:cubicBezTo>
                  <a:cubicBezTo>
                    <a:pt x="2492" y="14369"/>
                    <a:pt x="1950" y="13397"/>
                    <a:pt x="1517" y="12382"/>
                  </a:cubicBezTo>
                  <a:cubicBezTo>
                    <a:pt x="1029" y="11210"/>
                    <a:pt x="690" y="9979"/>
                    <a:pt x="515" y="8722"/>
                  </a:cubicBezTo>
                  <a:lnTo>
                    <a:pt x="515" y="8722"/>
                  </a:lnTo>
                  <a:lnTo>
                    <a:pt x="515" y="8722"/>
                  </a:lnTo>
                  <a:cubicBezTo>
                    <a:pt x="515" y="8721"/>
                    <a:pt x="515" y="8720"/>
                    <a:pt x="515" y="8718"/>
                  </a:cubicBezTo>
                  <a:lnTo>
                    <a:pt x="515" y="8718"/>
                  </a:lnTo>
                  <a:lnTo>
                    <a:pt x="515" y="8718"/>
                  </a:lnTo>
                  <a:cubicBezTo>
                    <a:pt x="514" y="8716"/>
                    <a:pt x="514" y="8713"/>
                    <a:pt x="514" y="8711"/>
                  </a:cubicBezTo>
                  <a:lnTo>
                    <a:pt x="514" y="8711"/>
                  </a:lnTo>
                  <a:cubicBezTo>
                    <a:pt x="439" y="8149"/>
                    <a:pt x="399" y="7583"/>
                    <a:pt x="399" y="7018"/>
                  </a:cubicBezTo>
                  <a:cubicBezTo>
                    <a:pt x="399" y="6527"/>
                    <a:pt x="430" y="6033"/>
                    <a:pt x="495" y="5546"/>
                  </a:cubicBezTo>
                  <a:lnTo>
                    <a:pt x="494" y="5545"/>
                  </a:lnTo>
                  <a:lnTo>
                    <a:pt x="494" y="5545"/>
                  </a:lnTo>
                  <a:cubicBezTo>
                    <a:pt x="597" y="4823"/>
                    <a:pt x="772" y="4105"/>
                    <a:pt x="1050" y="3433"/>
                  </a:cubicBezTo>
                  <a:cubicBezTo>
                    <a:pt x="1207" y="3071"/>
                    <a:pt x="1405" y="2734"/>
                    <a:pt x="1640" y="2420"/>
                  </a:cubicBezTo>
                  <a:lnTo>
                    <a:pt x="1639" y="2420"/>
                  </a:lnTo>
                  <a:lnTo>
                    <a:pt x="1639" y="2420"/>
                  </a:lnTo>
                  <a:cubicBezTo>
                    <a:pt x="1642" y="2417"/>
                    <a:pt x="1646" y="2413"/>
                    <a:pt x="1650" y="2407"/>
                  </a:cubicBezTo>
                  <a:lnTo>
                    <a:pt x="1650" y="2407"/>
                  </a:lnTo>
                  <a:lnTo>
                    <a:pt x="1650" y="2407"/>
                  </a:lnTo>
                  <a:cubicBezTo>
                    <a:pt x="1650" y="2407"/>
                    <a:pt x="1650" y="2407"/>
                    <a:pt x="1650" y="2407"/>
                  </a:cubicBezTo>
                  <a:lnTo>
                    <a:pt x="1650" y="2407"/>
                  </a:lnTo>
                  <a:lnTo>
                    <a:pt x="1650" y="2407"/>
                  </a:lnTo>
                  <a:cubicBezTo>
                    <a:pt x="1654" y="2404"/>
                    <a:pt x="1657" y="2400"/>
                    <a:pt x="1657" y="2397"/>
                  </a:cubicBezTo>
                  <a:lnTo>
                    <a:pt x="1657" y="2397"/>
                  </a:lnTo>
                  <a:cubicBezTo>
                    <a:pt x="1657" y="2397"/>
                    <a:pt x="1657" y="2397"/>
                    <a:pt x="1657" y="2397"/>
                  </a:cubicBezTo>
                  <a:lnTo>
                    <a:pt x="1657" y="2396"/>
                  </a:lnTo>
                  <a:lnTo>
                    <a:pt x="1657" y="2396"/>
                  </a:lnTo>
                  <a:cubicBezTo>
                    <a:pt x="1922" y="2060"/>
                    <a:pt x="2228" y="1758"/>
                    <a:pt x="2566" y="1494"/>
                  </a:cubicBezTo>
                  <a:lnTo>
                    <a:pt x="2565" y="1492"/>
                  </a:lnTo>
                  <a:lnTo>
                    <a:pt x="2565" y="1492"/>
                  </a:lnTo>
                  <a:cubicBezTo>
                    <a:pt x="2923" y="1218"/>
                    <a:pt x="3310" y="993"/>
                    <a:pt x="3721" y="814"/>
                  </a:cubicBezTo>
                  <a:lnTo>
                    <a:pt x="3721" y="814"/>
                  </a:lnTo>
                  <a:lnTo>
                    <a:pt x="3722" y="816"/>
                  </a:lnTo>
                  <a:cubicBezTo>
                    <a:pt x="3723" y="815"/>
                    <a:pt x="3724" y="815"/>
                    <a:pt x="3725" y="814"/>
                  </a:cubicBezTo>
                  <a:lnTo>
                    <a:pt x="3725" y="814"/>
                  </a:lnTo>
                  <a:lnTo>
                    <a:pt x="3725" y="816"/>
                  </a:lnTo>
                  <a:cubicBezTo>
                    <a:pt x="3726" y="815"/>
                    <a:pt x="3728" y="814"/>
                    <a:pt x="3729" y="813"/>
                  </a:cubicBezTo>
                  <a:lnTo>
                    <a:pt x="3729" y="813"/>
                  </a:lnTo>
                  <a:cubicBezTo>
                    <a:pt x="4150" y="637"/>
                    <a:pt x="4593" y="512"/>
                    <a:pt x="5048" y="447"/>
                  </a:cubicBezTo>
                  <a:lnTo>
                    <a:pt x="5048" y="446"/>
                  </a:lnTo>
                  <a:lnTo>
                    <a:pt x="5048" y="446"/>
                  </a:lnTo>
                  <a:cubicBezTo>
                    <a:pt x="5049" y="446"/>
                    <a:pt x="5050" y="446"/>
                    <a:pt x="5051" y="446"/>
                  </a:cubicBezTo>
                  <a:lnTo>
                    <a:pt x="5051" y="446"/>
                  </a:lnTo>
                  <a:lnTo>
                    <a:pt x="5051" y="447"/>
                  </a:lnTo>
                  <a:cubicBezTo>
                    <a:pt x="5060" y="445"/>
                    <a:pt x="5069" y="444"/>
                    <a:pt x="5077" y="442"/>
                  </a:cubicBezTo>
                  <a:lnTo>
                    <a:pt x="5077" y="442"/>
                  </a:lnTo>
                  <a:cubicBezTo>
                    <a:pt x="5289" y="415"/>
                    <a:pt x="5504" y="403"/>
                    <a:pt x="5715" y="403"/>
                  </a:cubicBezTo>
                  <a:cubicBezTo>
                    <a:pt x="5928" y="403"/>
                    <a:pt x="6141" y="416"/>
                    <a:pt x="6354" y="443"/>
                  </a:cubicBezTo>
                  <a:lnTo>
                    <a:pt x="6354" y="443"/>
                  </a:lnTo>
                  <a:cubicBezTo>
                    <a:pt x="6355" y="444"/>
                    <a:pt x="6356" y="444"/>
                    <a:pt x="6357" y="444"/>
                  </a:cubicBezTo>
                  <a:lnTo>
                    <a:pt x="6357" y="444"/>
                  </a:lnTo>
                  <a:lnTo>
                    <a:pt x="6357" y="444"/>
                  </a:lnTo>
                  <a:cubicBezTo>
                    <a:pt x="6358" y="444"/>
                    <a:pt x="6359" y="444"/>
                    <a:pt x="6360" y="444"/>
                  </a:cubicBezTo>
                  <a:lnTo>
                    <a:pt x="6360" y="443"/>
                  </a:lnTo>
                  <a:lnTo>
                    <a:pt x="6360" y="443"/>
                  </a:lnTo>
                  <a:cubicBezTo>
                    <a:pt x="7051" y="541"/>
                    <a:pt x="7725" y="749"/>
                    <a:pt x="8370" y="1020"/>
                  </a:cubicBezTo>
                  <a:cubicBezTo>
                    <a:pt x="8984" y="1279"/>
                    <a:pt x="9573" y="1599"/>
                    <a:pt x="10105" y="2005"/>
                  </a:cubicBezTo>
                  <a:cubicBezTo>
                    <a:pt x="10106" y="2006"/>
                    <a:pt x="10107" y="2007"/>
                    <a:pt x="10109" y="2008"/>
                  </a:cubicBezTo>
                  <a:lnTo>
                    <a:pt x="10109" y="2008"/>
                  </a:lnTo>
                  <a:lnTo>
                    <a:pt x="10108" y="2008"/>
                  </a:lnTo>
                  <a:lnTo>
                    <a:pt x="10109" y="2008"/>
                  </a:lnTo>
                  <a:cubicBezTo>
                    <a:pt x="10110" y="2009"/>
                    <a:pt x="10111" y="2010"/>
                    <a:pt x="10112" y="2010"/>
                  </a:cubicBezTo>
                  <a:lnTo>
                    <a:pt x="10112" y="2010"/>
                  </a:lnTo>
                  <a:lnTo>
                    <a:pt x="10112" y="2011"/>
                  </a:lnTo>
                  <a:cubicBezTo>
                    <a:pt x="10119" y="2015"/>
                    <a:pt x="10126" y="2022"/>
                    <a:pt x="10132" y="2025"/>
                  </a:cubicBezTo>
                  <a:lnTo>
                    <a:pt x="10132" y="2025"/>
                  </a:lnTo>
                  <a:lnTo>
                    <a:pt x="10132" y="2025"/>
                  </a:lnTo>
                  <a:cubicBezTo>
                    <a:pt x="10168" y="2054"/>
                    <a:pt x="10203" y="2081"/>
                    <a:pt x="10238" y="2110"/>
                  </a:cubicBezTo>
                  <a:cubicBezTo>
                    <a:pt x="10255" y="2127"/>
                    <a:pt x="10275" y="2141"/>
                    <a:pt x="10300" y="2151"/>
                  </a:cubicBezTo>
                  <a:cubicBezTo>
                    <a:pt x="10323" y="2162"/>
                    <a:pt x="10347" y="2165"/>
                    <a:pt x="10377" y="2165"/>
                  </a:cubicBezTo>
                  <a:cubicBezTo>
                    <a:pt x="10429" y="2165"/>
                    <a:pt x="10480" y="2145"/>
                    <a:pt x="10517" y="2107"/>
                  </a:cubicBezTo>
                  <a:cubicBezTo>
                    <a:pt x="10534" y="2090"/>
                    <a:pt x="10552" y="2066"/>
                    <a:pt x="10558" y="2039"/>
                  </a:cubicBezTo>
                  <a:cubicBezTo>
                    <a:pt x="10569" y="2015"/>
                    <a:pt x="10575" y="1988"/>
                    <a:pt x="10575" y="1961"/>
                  </a:cubicBezTo>
                  <a:cubicBezTo>
                    <a:pt x="10575" y="1937"/>
                    <a:pt x="10572" y="1909"/>
                    <a:pt x="10561" y="1885"/>
                  </a:cubicBezTo>
                  <a:cubicBezTo>
                    <a:pt x="10552" y="1862"/>
                    <a:pt x="10534" y="1841"/>
                    <a:pt x="10514" y="1824"/>
                  </a:cubicBezTo>
                  <a:cubicBezTo>
                    <a:pt x="9874" y="1296"/>
                    <a:pt x="9137" y="904"/>
                    <a:pt x="8374" y="591"/>
                  </a:cubicBezTo>
                  <a:cubicBezTo>
                    <a:pt x="7982" y="430"/>
                    <a:pt x="7576" y="298"/>
                    <a:pt x="7161" y="196"/>
                  </a:cubicBezTo>
                  <a:cubicBezTo>
                    <a:pt x="6786" y="100"/>
                    <a:pt x="6401" y="39"/>
                    <a:pt x="6012" y="12"/>
                  </a:cubicBezTo>
                  <a:cubicBezTo>
                    <a:pt x="5910" y="4"/>
                    <a:pt x="5808" y="1"/>
                    <a:pt x="5706"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9" name="Google Shape;2363;p49">
              <a:extLst>
                <a:ext uri="{FF2B5EF4-FFF2-40B4-BE49-F238E27FC236}">
                  <a16:creationId xmlns:a16="http://schemas.microsoft.com/office/drawing/2014/main" id="{4DBFC772-3C35-0988-3FA8-D7D522721CA8}"/>
                </a:ext>
              </a:extLst>
            </p:cNvPr>
            <p:cNvSpPr/>
            <p:nvPr/>
          </p:nvSpPr>
          <p:spPr>
            <a:xfrm>
              <a:off x="4986275" y="3616200"/>
              <a:ext cx="170075" cy="58375"/>
            </a:xfrm>
            <a:custGeom>
              <a:avLst/>
              <a:gdLst/>
              <a:ahLst/>
              <a:cxnLst/>
              <a:rect l="l" t="t" r="r" b="b"/>
              <a:pathLst>
                <a:path w="6803" h="2335" extrusionOk="0">
                  <a:moveTo>
                    <a:pt x="4185" y="355"/>
                  </a:moveTo>
                  <a:lnTo>
                    <a:pt x="4185" y="355"/>
                  </a:lnTo>
                  <a:cubicBezTo>
                    <a:pt x="4179" y="358"/>
                    <a:pt x="4172" y="358"/>
                    <a:pt x="4169" y="358"/>
                  </a:cubicBezTo>
                  <a:lnTo>
                    <a:pt x="4185" y="355"/>
                  </a:lnTo>
                  <a:close/>
                  <a:moveTo>
                    <a:pt x="4782" y="1"/>
                  </a:moveTo>
                  <a:cubicBezTo>
                    <a:pt x="4567" y="1"/>
                    <a:pt x="4353" y="18"/>
                    <a:pt x="4141" y="45"/>
                  </a:cubicBezTo>
                  <a:cubicBezTo>
                    <a:pt x="3831" y="86"/>
                    <a:pt x="3528" y="154"/>
                    <a:pt x="3228" y="243"/>
                  </a:cubicBezTo>
                  <a:cubicBezTo>
                    <a:pt x="2618" y="424"/>
                    <a:pt x="2035" y="693"/>
                    <a:pt x="1490" y="1012"/>
                  </a:cubicBezTo>
                  <a:cubicBezTo>
                    <a:pt x="979" y="1309"/>
                    <a:pt x="498" y="1664"/>
                    <a:pt x="66" y="2063"/>
                  </a:cubicBezTo>
                  <a:cubicBezTo>
                    <a:pt x="1" y="2124"/>
                    <a:pt x="4" y="2230"/>
                    <a:pt x="66" y="2288"/>
                  </a:cubicBezTo>
                  <a:cubicBezTo>
                    <a:pt x="96" y="2319"/>
                    <a:pt x="135" y="2335"/>
                    <a:pt x="175" y="2335"/>
                  </a:cubicBezTo>
                  <a:cubicBezTo>
                    <a:pt x="216" y="2335"/>
                    <a:pt x="258" y="2319"/>
                    <a:pt x="291" y="2288"/>
                  </a:cubicBezTo>
                  <a:cubicBezTo>
                    <a:pt x="451" y="2137"/>
                    <a:pt x="621" y="1994"/>
                    <a:pt x="795" y="1861"/>
                  </a:cubicBezTo>
                  <a:cubicBezTo>
                    <a:pt x="1354" y="1432"/>
                    <a:pt x="1967" y="1074"/>
                    <a:pt x="2615" y="798"/>
                  </a:cubicBezTo>
                  <a:cubicBezTo>
                    <a:pt x="3106" y="594"/>
                    <a:pt x="3617" y="440"/>
                    <a:pt x="4145" y="362"/>
                  </a:cubicBezTo>
                  <a:lnTo>
                    <a:pt x="4141" y="362"/>
                  </a:lnTo>
                  <a:cubicBezTo>
                    <a:pt x="4357" y="334"/>
                    <a:pt x="4571" y="318"/>
                    <a:pt x="4785" y="318"/>
                  </a:cubicBezTo>
                  <a:cubicBezTo>
                    <a:pt x="4961" y="318"/>
                    <a:pt x="5137" y="329"/>
                    <a:pt x="5314" y="352"/>
                  </a:cubicBezTo>
                  <a:cubicBezTo>
                    <a:pt x="5586" y="396"/>
                    <a:pt x="5852" y="468"/>
                    <a:pt x="6107" y="573"/>
                  </a:cubicBezTo>
                  <a:cubicBezTo>
                    <a:pt x="6258" y="638"/>
                    <a:pt x="6404" y="713"/>
                    <a:pt x="6541" y="801"/>
                  </a:cubicBezTo>
                  <a:cubicBezTo>
                    <a:pt x="6565" y="817"/>
                    <a:pt x="6593" y="824"/>
                    <a:pt x="6620" y="824"/>
                  </a:cubicBezTo>
                  <a:cubicBezTo>
                    <a:pt x="6676" y="824"/>
                    <a:pt x="6731" y="794"/>
                    <a:pt x="6759" y="743"/>
                  </a:cubicBezTo>
                  <a:cubicBezTo>
                    <a:pt x="6803" y="669"/>
                    <a:pt x="6776" y="573"/>
                    <a:pt x="6700" y="529"/>
                  </a:cubicBezTo>
                  <a:cubicBezTo>
                    <a:pt x="6462" y="375"/>
                    <a:pt x="6200" y="260"/>
                    <a:pt x="5931" y="171"/>
                  </a:cubicBezTo>
                  <a:cubicBezTo>
                    <a:pt x="5648" y="79"/>
                    <a:pt x="5351" y="31"/>
                    <a:pt x="5055" y="11"/>
                  </a:cubicBezTo>
                  <a:cubicBezTo>
                    <a:pt x="4962" y="4"/>
                    <a:pt x="4871" y="1"/>
                    <a:pt x="4782"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0" name="Google Shape;2364;p49">
              <a:extLst>
                <a:ext uri="{FF2B5EF4-FFF2-40B4-BE49-F238E27FC236}">
                  <a16:creationId xmlns:a16="http://schemas.microsoft.com/office/drawing/2014/main" id="{4834CEBC-D64D-E667-DD6E-01395583BF07}"/>
                </a:ext>
              </a:extLst>
            </p:cNvPr>
            <p:cNvSpPr/>
            <p:nvPr/>
          </p:nvSpPr>
          <p:spPr>
            <a:xfrm>
              <a:off x="4985700" y="3615175"/>
              <a:ext cx="171075" cy="60425"/>
            </a:xfrm>
            <a:custGeom>
              <a:avLst/>
              <a:gdLst/>
              <a:ahLst/>
              <a:cxnLst/>
              <a:rect l="l" t="t" r="r" b="b"/>
              <a:pathLst>
                <a:path w="6843" h="2417" extrusionOk="0">
                  <a:moveTo>
                    <a:pt x="4805" y="83"/>
                  </a:moveTo>
                  <a:cubicBezTo>
                    <a:pt x="4894" y="83"/>
                    <a:pt x="4985" y="86"/>
                    <a:pt x="5075" y="92"/>
                  </a:cubicBezTo>
                  <a:cubicBezTo>
                    <a:pt x="5367" y="113"/>
                    <a:pt x="5660" y="158"/>
                    <a:pt x="5940" y="249"/>
                  </a:cubicBezTo>
                  <a:cubicBezTo>
                    <a:pt x="6209" y="338"/>
                    <a:pt x="6465" y="454"/>
                    <a:pt x="6703" y="604"/>
                  </a:cubicBezTo>
                  <a:cubicBezTo>
                    <a:pt x="6741" y="628"/>
                    <a:pt x="6761" y="669"/>
                    <a:pt x="6761" y="706"/>
                  </a:cubicBezTo>
                  <a:cubicBezTo>
                    <a:pt x="6761" y="726"/>
                    <a:pt x="6758" y="747"/>
                    <a:pt x="6748" y="764"/>
                  </a:cubicBezTo>
                  <a:cubicBezTo>
                    <a:pt x="6737" y="784"/>
                    <a:pt x="6720" y="798"/>
                    <a:pt x="6703" y="808"/>
                  </a:cubicBezTo>
                  <a:cubicBezTo>
                    <a:pt x="6683" y="819"/>
                    <a:pt x="6662" y="825"/>
                    <a:pt x="6642" y="825"/>
                  </a:cubicBezTo>
                  <a:cubicBezTo>
                    <a:pt x="6621" y="825"/>
                    <a:pt x="6605" y="819"/>
                    <a:pt x="6588" y="808"/>
                  </a:cubicBezTo>
                  <a:cubicBezTo>
                    <a:pt x="6448" y="720"/>
                    <a:pt x="6301" y="641"/>
                    <a:pt x="6148" y="577"/>
                  </a:cubicBezTo>
                  <a:cubicBezTo>
                    <a:pt x="5889" y="468"/>
                    <a:pt x="5619" y="396"/>
                    <a:pt x="5340" y="352"/>
                  </a:cubicBezTo>
                  <a:cubicBezTo>
                    <a:pt x="5335" y="351"/>
                    <a:pt x="5329" y="350"/>
                    <a:pt x="5323" y="350"/>
                  </a:cubicBezTo>
                  <a:lnTo>
                    <a:pt x="5323" y="350"/>
                  </a:lnTo>
                  <a:lnTo>
                    <a:pt x="5323" y="348"/>
                  </a:lnTo>
                  <a:lnTo>
                    <a:pt x="5311" y="348"/>
                  </a:lnTo>
                  <a:cubicBezTo>
                    <a:pt x="5144" y="330"/>
                    <a:pt x="4976" y="317"/>
                    <a:pt x="4805" y="317"/>
                  </a:cubicBezTo>
                  <a:cubicBezTo>
                    <a:pt x="4604" y="317"/>
                    <a:pt x="4403" y="332"/>
                    <a:pt x="4202" y="357"/>
                  </a:cubicBezTo>
                  <a:lnTo>
                    <a:pt x="4202" y="357"/>
                  </a:lnTo>
                  <a:lnTo>
                    <a:pt x="4202" y="355"/>
                  </a:lnTo>
                  <a:cubicBezTo>
                    <a:pt x="4199" y="358"/>
                    <a:pt x="4192" y="358"/>
                    <a:pt x="4181" y="358"/>
                  </a:cubicBezTo>
                  <a:lnTo>
                    <a:pt x="4182" y="360"/>
                  </a:lnTo>
                  <a:lnTo>
                    <a:pt x="4182" y="360"/>
                  </a:lnTo>
                  <a:cubicBezTo>
                    <a:pt x="4175" y="361"/>
                    <a:pt x="4168" y="361"/>
                    <a:pt x="4161" y="362"/>
                  </a:cubicBezTo>
                  <a:cubicBezTo>
                    <a:pt x="3629" y="440"/>
                    <a:pt x="3118" y="597"/>
                    <a:pt x="2621" y="802"/>
                  </a:cubicBezTo>
                  <a:cubicBezTo>
                    <a:pt x="1970" y="1081"/>
                    <a:pt x="1356" y="1439"/>
                    <a:pt x="794" y="1868"/>
                  </a:cubicBezTo>
                  <a:cubicBezTo>
                    <a:pt x="617" y="2005"/>
                    <a:pt x="450" y="2148"/>
                    <a:pt x="282" y="2298"/>
                  </a:cubicBezTo>
                  <a:cubicBezTo>
                    <a:pt x="259" y="2321"/>
                    <a:pt x="228" y="2335"/>
                    <a:pt x="197" y="2335"/>
                  </a:cubicBezTo>
                  <a:cubicBezTo>
                    <a:pt x="167" y="2335"/>
                    <a:pt x="139" y="2325"/>
                    <a:pt x="116" y="2301"/>
                  </a:cubicBezTo>
                  <a:cubicBezTo>
                    <a:pt x="95" y="2280"/>
                    <a:pt x="82" y="2247"/>
                    <a:pt x="82" y="2216"/>
                  </a:cubicBezTo>
                  <a:cubicBezTo>
                    <a:pt x="82" y="2199"/>
                    <a:pt x="85" y="2185"/>
                    <a:pt x="92" y="2172"/>
                  </a:cubicBezTo>
                  <a:cubicBezTo>
                    <a:pt x="95" y="2158"/>
                    <a:pt x="106" y="2145"/>
                    <a:pt x="116" y="2134"/>
                  </a:cubicBezTo>
                  <a:cubicBezTo>
                    <a:pt x="545" y="1739"/>
                    <a:pt x="1026" y="1385"/>
                    <a:pt x="1534" y="1088"/>
                  </a:cubicBezTo>
                  <a:cubicBezTo>
                    <a:pt x="2075" y="771"/>
                    <a:pt x="2658" y="501"/>
                    <a:pt x="3261" y="325"/>
                  </a:cubicBezTo>
                  <a:cubicBezTo>
                    <a:pt x="3561" y="236"/>
                    <a:pt x="3861" y="168"/>
                    <a:pt x="4172" y="127"/>
                  </a:cubicBezTo>
                  <a:cubicBezTo>
                    <a:pt x="4379" y="100"/>
                    <a:pt x="4590" y="83"/>
                    <a:pt x="4805" y="83"/>
                  </a:cubicBezTo>
                  <a:close/>
                  <a:moveTo>
                    <a:pt x="4805" y="1"/>
                  </a:moveTo>
                  <a:cubicBezTo>
                    <a:pt x="4587" y="1"/>
                    <a:pt x="4372" y="18"/>
                    <a:pt x="4161" y="45"/>
                  </a:cubicBezTo>
                  <a:cubicBezTo>
                    <a:pt x="3848" y="86"/>
                    <a:pt x="3541" y="154"/>
                    <a:pt x="3238" y="246"/>
                  </a:cubicBezTo>
                  <a:cubicBezTo>
                    <a:pt x="2627" y="427"/>
                    <a:pt x="2041" y="696"/>
                    <a:pt x="1493" y="1017"/>
                  </a:cubicBezTo>
                  <a:cubicBezTo>
                    <a:pt x="978" y="1316"/>
                    <a:pt x="494" y="1674"/>
                    <a:pt x="62" y="2076"/>
                  </a:cubicBezTo>
                  <a:cubicBezTo>
                    <a:pt x="41" y="2093"/>
                    <a:pt x="24" y="2117"/>
                    <a:pt x="13" y="2141"/>
                  </a:cubicBezTo>
                  <a:cubicBezTo>
                    <a:pt x="7" y="2165"/>
                    <a:pt x="0" y="2192"/>
                    <a:pt x="0" y="2216"/>
                  </a:cubicBezTo>
                  <a:cubicBezTo>
                    <a:pt x="0" y="2267"/>
                    <a:pt x="21" y="2321"/>
                    <a:pt x="58" y="2359"/>
                  </a:cubicBezTo>
                  <a:cubicBezTo>
                    <a:pt x="98" y="2396"/>
                    <a:pt x="150" y="2417"/>
                    <a:pt x="197" y="2417"/>
                  </a:cubicBezTo>
                  <a:cubicBezTo>
                    <a:pt x="249" y="2417"/>
                    <a:pt x="300" y="2396"/>
                    <a:pt x="341" y="2359"/>
                  </a:cubicBezTo>
                  <a:cubicBezTo>
                    <a:pt x="501" y="2209"/>
                    <a:pt x="671" y="2069"/>
                    <a:pt x="845" y="1933"/>
                  </a:cubicBezTo>
                  <a:cubicBezTo>
                    <a:pt x="1401" y="1507"/>
                    <a:pt x="2007" y="1152"/>
                    <a:pt x="2654" y="877"/>
                  </a:cubicBezTo>
                  <a:cubicBezTo>
                    <a:pt x="3142" y="676"/>
                    <a:pt x="3650" y="522"/>
                    <a:pt x="4175" y="444"/>
                  </a:cubicBezTo>
                  <a:lnTo>
                    <a:pt x="4175" y="444"/>
                  </a:lnTo>
                  <a:lnTo>
                    <a:pt x="4175" y="444"/>
                  </a:lnTo>
                  <a:cubicBezTo>
                    <a:pt x="4385" y="416"/>
                    <a:pt x="4595" y="399"/>
                    <a:pt x="4805" y="399"/>
                  </a:cubicBezTo>
                  <a:cubicBezTo>
                    <a:pt x="4971" y="399"/>
                    <a:pt x="5134" y="408"/>
                    <a:pt x="5296" y="429"/>
                  </a:cubicBezTo>
                  <a:lnTo>
                    <a:pt x="5296" y="429"/>
                  </a:lnTo>
                  <a:lnTo>
                    <a:pt x="5296" y="430"/>
                  </a:lnTo>
                  <a:lnTo>
                    <a:pt x="5305" y="430"/>
                  </a:lnTo>
                  <a:cubicBezTo>
                    <a:pt x="5313" y="431"/>
                    <a:pt x="5322" y="432"/>
                    <a:pt x="5330" y="433"/>
                  </a:cubicBezTo>
                  <a:cubicBezTo>
                    <a:pt x="5598" y="474"/>
                    <a:pt x="5860" y="546"/>
                    <a:pt x="6115" y="651"/>
                  </a:cubicBezTo>
                  <a:lnTo>
                    <a:pt x="6115" y="651"/>
                  </a:lnTo>
                  <a:lnTo>
                    <a:pt x="6114" y="652"/>
                  </a:lnTo>
                  <a:cubicBezTo>
                    <a:pt x="6264" y="716"/>
                    <a:pt x="6407" y="792"/>
                    <a:pt x="6544" y="877"/>
                  </a:cubicBezTo>
                  <a:cubicBezTo>
                    <a:pt x="6574" y="897"/>
                    <a:pt x="6608" y="907"/>
                    <a:pt x="6642" y="907"/>
                  </a:cubicBezTo>
                  <a:cubicBezTo>
                    <a:pt x="6676" y="907"/>
                    <a:pt x="6714" y="897"/>
                    <a:pt x="6741" y="880"/>
                  </a:cubicBezTo>
                  <a:cubicBezTo>
                    <a:pt x="6772" y="863"/>
                    <a:pt x="6799" y="839"/>
                    <a:pt x="6816" y="805"/>
                  </a:cubicBezTo>
                  <a:cubicBezTo>
                    <a:pt x="6836" y="775"/>
                    <a:pt x="6843" y="740"/>
                    <a:pt x="6843" y="706"/>
                  </a:cubicBezTo>
                  <a:cubicBezTo>
                    <a:pt x="6843" y="638"/>
                    <a:pt x="6809" y="573"/>
                    <a:pt x="6748" y="536"/>
                  </a:cubicBezTo>
                  <a:cubicBezTo>
                    <a:pt x="6503" y="379"/>
                    <a:pt x="6240" y="260"/>
                    <a:pt x="5964" y="171"/>
                  </a:cubicBezTo>
                  <a:cubicBezTo>
                    <a:pt x="5677" y="79"/>
                    <a:pt x="5378" y="31"/>
                    <a:pt x="5081" y="11"/>
                  </a:cubicBezTo>
                  <a:cubicBezTo>
                    <a:pt x="4990" y="4"/>
                    <a:pt x="4897" y="1"/>
                    <a:pt x="4805"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1" name="Google Shape;2365;p49">
              <a:extLst>
                <a:ext uri="{FF2B5EF4-FFF2-40B4-BE49-F238E27FC236}">
                  <a16:creationId xmlns:a16="http://schemas.microsoft.com/office/drawing/2014/main" id="{075484AE-5D0A-3CAE-CEA4-64A521D4DC9B}"/>
                </a:ext>
              </a:extLst>
            </p:cNvPr>
            <p:cNvSpPr/>
            <p:nvPr/>
          </p:nvSpPr>
          <p:spPr>
            <a:xfrm>
              <a:off x="5132225" y="3631275"/>
              <a:ext cx="76275" cy="204700"/>
            </a:xfrm>
            <a:custGeom>
              <a:avLst/>
              <a:gdLst/>
              <a:ahLst/>
              <a:cxnLst/>
              <a:rect l="l" t="t" r="r" b="b"/>
              <a:pathLst>
                <a:path w="3051" h="8188" extrusionOk="0">
                  <a:moveTo>
                    <a:pt x="805" y="1"/>
                  </a:moveTo>
                  <a:cubicBezTo>
                    <a:pt x="788" y="1"/>
                    <a:pt x="774" y="1"/>
                    <a:pt x="760" y="5"/>
                  </a:cubicBezTo>
                  <a:cubicBezTo>
                    <a:pt x="716" y="18"/>
                    <a:pt x="692" y="46"/>
                    <a:pt x="665" y="76"/>
                  </a:cubicBezTo>
                  <a:cubicBezTo>
                    <a:pt x="604" y="161"/>
                    <a:pt x="546" y="246"/>
                    <a:pt x="494" y="338"/>
                  </a:cubicBezTo>
                  <a:cubicBezTo>
                    <a:pt x="447" y="427"/>
                    <a:pt x="409" y="522"/>
                    <a:pt x="376" y="614"/>
                  </a:cubicBezTo>
                  <a:cubicBezTo>
                    <a:pt x="297" y="823"/>
                    <a:pt x="266" y="1051"/>
                    <a:pt x="266" y="1272"/>
                  </a:cubicBezTo>
                  <a:cubicBezTo>
                    <a:pt x="266" y="1357"/>
                    <a:pt x="277" y="1446"/>
                    <a:pt x="301" y="1528"/>
                  </a:cubicBezTo>
                  <a:cubicBezTo>
                    <a:pt x="321" y="1620"/>
                    <a:pt x="368" y="1705"/>
                    <a:pt x="413" y="1787"/>
                  </a:cubicBezTo>
                  <a:cubicBezTo>
                    <a:pt x="491" y="1923"/>
                    <a:pt x="601" y="2042"/>
                    <a:pt x="699" y="2168"/>
                  </a:cubicBezTo>
                  <a:cubicBezTo>
                    <a:pt x="733" y="2216"/>
                    <a:pt x="768" y="2264"/>
                    <a:pt x="791" y="2318"/>
                  </a:cubicBezTo>
                  <a:cubicBezTo>
                    <a:pt x="798" y="2332"/>
                    <a:pt x="801" y="2345"/>
                    <a:pt x="805" y="2359"/>
                  </a:cubicBezTo>
                  <a:lnTo>
                    <a:pt x="805" y="2383"/>
                  </a:lnTo>
                  <a:cubicBezTo>
                    <a:pt x="798" y="2413"/>
                    <a:pt x="788" y="2444"/>
                    <a:pt x="777" y="2475"/>
                  </a:cubicBezTo>
                  <a:cubicBezTo>
                    <a:pt x="719" y="2597"/>
                    <a:pt x="645" y="2707"/>
                    <a:pt x="570" y="2819"/>
                  </a:cubicBezTo>
                  <a:cubicBezTo>
                    <a:pt x="522" y="2884"/>
                    <a:pt x="481" y="2952"/>
                    <a:pt x="437" y="3020"/>
                  </a:cubicBezTo>
                  <a:cubicBezTo>
                    <a:pt x="396" y="3088"/>
                    <a:pt x="365" y="3157"/>
                    <a:pt x="335" y="3231"/>
                  </a:cubicBezTo>
                  <a:cubicBezTo>
                    <a:pt x="208" y="3531"/>
                    <a:pt x="120" y="3845"/>
                    <a:pt x="69" y="4169"/>
                  </a:cubicBezTo>
                  <a:cubicBezTo>
                    <a:pt x="14" y="4496"/>
                    <a:pt x="0" y="4826"/>
                    <a:pt x="28" y="5157"/>
                  </a:cubicBezTo>
                  <a:cubicBezTo>
                    <a:pt x="52" y="5457"/>
                    <a:pt x="120" y="5754"/>
                    <a:pt x="233" y="6033"/>
                  </a:cubicBezTo>
                  <a:cubicBezTo>
                    <a:pt x="450" y="6578"/>
                    <a:pt x="818" y="7055"/>
                    <a:pt x="1271" y="7430"/>
                  </a:cubicBezTo>
                  <a:cubicBezTo>
                    <a:pt x="1721" y="7802"/>
                    <a:pt x="2257" y="8071"/>
                    <a:pt x="2833" y="8184"/>
                  </a:cubicBezTo>
                  <a:cubicBezTo>
                    <a:pt x="2845" y="8186"/>
                    <a:pt x="2857" y="8187"/>
                    <a:pt x="2870" y="8187"/>
                  </a:cubicBezTo>
                  <a:cubicBezTo>
                    <a:pt x="2941" y="8187"/>
                    <a:pt x="3006" y="8146"/>
                    <a:pt x="3027" y="8071"/>
                  </a:cubicBezTo>
                  <a:cubicBezTo>
                    <a:pt x="3050" y="7992"/>
                    <a:pt x="3003" y="7893"/>
                    <a:pt x="2918" y="7877"/>
                  </a:cubicBezTo>
                  <a:cubicBezTo>
                    <a:pt x="2717" y="7839"/>
                    <a:pt x="2526" y="7781"/>
                    <a:pt x="2335" y="7706"/>
                  </a:cubicBezTo>
                  <a:cubicBezTo>
                    <a:pt x="2059" y="7591"/>
                    <a:pt x="1800" y="7437"/>
                    <a:pt x="1558" y="7256"/>
                  </a:cubicBezTo>
                  <a:cubicBezTo>
                    <a:pt x="1337" y="7080"/>
                    <a:pt x="1139" y="6885"/>
                    <a:pt x="961" y="6666"/>
                  </a:cubicBezTo>
                  <a:cubicBezTo>
                    <a:pt x="791" y="6446"/>
                    <a:pt x="648" y="6210"/>
                    <a:pt x="539" y="5951"/>
                  </a:cubicBezTo>
                  <a:lnTo>
                    <a:pt x="539" y="5951"/>
                  </a:lnTo>
                  <a:lnTo>
                    <a:pt x="552" y="5988"/>
                  </a:lnTo>
                  <a:cubicBezTo>
                    <a:pt x="461" y="5767"/>
                    <a:pt x="400" y="5539"/>
                    <a:pt x="359" y="5296"/>
                  </a:cubicBezTo>
                  <a:cubicBezTo>
                    <a:pt x="318" y="4973"/>
                    <a:pt x="324" y="4642"/>
                    <a:pt x="365" y="4319"/>
                  </a:cubicBezTo>
                  <a:cubicBezTo>
                    <a:pt x="413" y="3998"/>
                    <a:pt x="491" y="3688"/>
                    <a:pt x="611" y="3388"/>
                  </a:cubicBezTo>
                  <a:cubicBezTo>
                    <a:pt x="642" y="3317"/>
                    <a:pt x="672" y="3248"/>
                    <a:pt x="713" y="3181"/>
                  </a:cubicBezTo>
                  <a:cubicBezTo>
                    <a:pt x="760" y="3095"/>
                    <a:pt x="815" y="3017"/>
                    <a:pt x="870" y="2938"/>
                  </a:cubicBezTo>
                  <a:cubicBezTo>
                    <a:pt x="969" y="2795"/>
                    <a:pt x="1067" y="2649"/>
                    <a:pt x="1108" y="2479"/>
                  </a:cubicBezTo>
                  <a:cubicBezTo>
                    <a:pt x="1125" y="2407"/>
                    <a:pt x="1122" y="2339"/>
                    <a:pt x="1108" y="2267"/>
                  </a:cubicBezTo>
                  <a:cubicBezTo>
                    <a:pt x="1098" y="2209"/>
                    <a:pt x="1064" y="2152"/>
                    <a:pt x="1037" y="2100"/>
                  </a:cubicBezTo>
                  <a:cubicBezTo>
                    <a:pt x="999" y="2042"/>
                    <a:pt x="958" y="1988"/>
                    <a:pt x="914" y="1933"/>
                  </a:cubicBezTo>
                  <a:cubicBezTo>
                    <a:pt x="873" y="1878"/>
                    <a:pt x="829" y="1824"/>
                    <a:pt x="785" y="1770"/>
                  </a:cubicBezTo>
                  <a:cubicBezTo>
                    <a:pt x="723" y="1688"/>
                    <a:pt x="669" y="1603"/>
                    <a:pt x="628" y="1510"/>
                  </a:cubicBezTo>
                  <a:cubicBezTo>
                    <a:pt x="607" y="1460"/>
                    <a:pt x="593" y="1411"/>
                    <a:pt x="587" y="1357"/>
                  </a:cubicBezTo>
                  <a:cubicBezTo>
                    <a:pt x="580" y="1248"/>
                    <a:pt x="584" y="1139"/>
                    <a:pt x="597" y="1030"/>
                  </a:cubicBezTo>
                  <a:cubicBezTo>
                    <a:pt x="621" y="890"/>
                    <a:pt x="658" y="757"/>
                    <a:pt x="710" y="625"/>
                  </a:cubicBezTo>
                  <a:cubicBezTo>
                    <a:pt x="771" y="485"/>
                    <a:pt x="846" y="359"/>
                    <a:pt x="938" y="236"/>
                  </a:cubicBezTo>
                  <a:cubicBezTo>
                    <a:pt x="965" y="205"/>
                    <a:pt x="965" y="151"/>
                    <a:pt x="955" y="117"/>
                  </a:cubicBezTo>
                  <a:cubicBezTo>
                    <a:pt x="944" y="76"/>
                    <a:pt x="917" y="41"/>
                    <a:pt x="883" y="21"/>
                  </a:cubicBezTo>
                  <a:cubicBezTo>
                    <a:pt x="859" y="8"/>
                    <a:pt x="832" y="1"/>
                    <a:pt x="805"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2" name="Google Shape;2366;p49">
              <a:extLst>
                <a:ext uri="{FF2B5EF4-FFF2-40B4-BE49-F238E27FC236}">
                  <a16:creationId xmlns:a16="http://schemas.microsoft.com/office/drawing/2014/main" id="{136B209E-C6FF-494E-86BC-6E4AA76BC456}"/>
                </a:ext>
              </a:extLst>
            </p:cNvPr>
            <p:cNvSpPr/>
            <p:nvPr/>
          </p:nvSpPr>
          <p:spPr>
            <a:xfrm>
              <a:off x="5131550" y="3630250"/>
              <a:ext cx="77550" cy="206725"/>
            </a:xfrm>
            <a:custGeom>
              <a:avLst/>
              <a:gdLst/>
              <a:ahLst/>
              <a:cxnLst/>
              <a:rect l="l" t="t" r="r" b="b"/>
              <a:pathLst>
                <a:path w="3102" h="8269" extrusionOk="0">
                  <a:moveTo>
                    <a:pt x="832" y="82"/>
                  </a:moveTo>
                  <a:cubicBezTo>
                    <a:pt x="853" y="82"/>
                    <a:pt x="869" y="87"/>
                    <a:pt x="886" y="96"/>
                  </a:cubicBezTo>
                  <a:lnTo>
                    <a:pt x="889" y="96"/>
                  </a:lnTo>
                  <a:lnTo>
                    <a:pt x="889" y="100"/>
                  </a:lnTo>
                  <a:cubicBezTo>
                    <a:pt x="914" y="113"/>
                    <a:pt x="934" y="137"/>
                    <a:pt x="944" y="168"/>
                  </a:cubicBezTo>
                  <a:cubicBezTo>
                    <a:pt x="944" y="175"/>
                    <a:pt x="948" y="189"/>
                    <a:pt x="948" y="202"/>
                  </a:cubicBezTo>
                  <a:cubicBezTo>
                    <a:pt x="948" y="212"/>
                    <a:pt x="944" y="222"/>
                    <a:pt x="944" y="233"/>
                  </a:cubicBezTo>
                  <a:cubicBezTo>
                    <a:pt x="941" y="243"/>
                    <a:pt x="938" y="250"/>
                    <a:pt x="934" y="253"/>
                  </a:cubicBezTo>
                  <a:cubicBezTo>
                    <a:pt x="843" y="370"/>
                    <a:pt x="770" y="493"/>
                    <a:pt x="708" y="629"/>
                  </a:cubicBezTo>
                  <a:lnTo>
                    <a:pt x="708" y="629"/>
                  </a:lnTo>
                  <a:lnTo>
                    <a:pt x="705" y="628"/>
                  </a:lnTo>
                  <a:cubicBezTo>
                    <a:pt x="702" y="635"/>
                    <a:pt x="702" y="642"/>
                    <a:pt x="699" y="645"/>
                  </a:cubicBezTo>
                  <a:lnTo>
                    <a:pt x="700" y="646"/>
                  </a:lnTo>
                  <a:lnTo>
                    <a:pt x="700" y="646"/>
                  </a:lnTo>
                  <a:cubicBezTo>
                    <a:pt x="700" y="646"/>
                    <a:pt x="700" y="646"/>
                    <a:pt x="700" y="647"/>
                  </a:cubicBezTo>
                  <a:lnTo>
                    <a:pt x="700" y="647"/>
                  </a:lnTo>
                  <a:cubicBezTo>
                    <a:pt x="699" y="647"/>
                    <a:pt x="699" y="648"/>
                    <a:pt x="699" y="648"/>
                  </a:cubicBezTo>
                  <a:cubicBezTo>
                    <a:pt x="699" y="648"/>
                    <a:pt x="699" y="648"/>
                    <a:pt x="699" y="648"/>
                  </a:cubicBezTo>
                  <a:lnTo>
                    <a:pt x="699" y="648"/>
                  </a:lnTo>
                  <a:cubicBezTo>
                    <a:pt x="696" y="655"/>
                    <a:pt x="692" y="659"/>
                    <a:pt x="689" y="666"/>
                  </a:cubicBezTo>
                  <a:lnTo>
                    <a:pt x="692" y="667"/>
                  </a:lnTo>
                  <a:lnTo>
                    <a:pt x="692" y="667"/>
                  </a:lnTo>
                  <a:cubicBezTo>
                    <a:pt x="641" y="797"/>
                    <a:pt x="606" y="927"/>
                    <a:pt x="583" y="1064"/>
                  </a:cubicBezTo>
                  <a:cubicBezTo>
                    <a:pt x="573" y="1142"/>
                    <a:pt x="570" y="1221"/>
                    <a:pt x="570" y="1299"/>
                  </a:cubicBezTo>
                  <a:cubicBezTo>
                    <a:pt x="570" y="1323"/>
                    <a:pt x="570" y="1346"/>
                    <a:pt x="571" y="1370"/>
                  </a:cubicBezTo>
                  <a:lnTo>
                    <a:pt x="571" y="1370"/>
                  </a:lnTo>
                  <a:lnTo>
                    <a:pt x="566" y="1371"/>
                  </a:lnTo>
                  <a:cubicBezTo>
                    <a:pt x="566" y="1375"/>
                    <a:pt x="570" y="1378"/>
                    <a:pt x="570" y="1385"/>
                  </a:cubicBezTo>
                  <a:lnTo>
                    <a:pt x="572" y="1384"/>
                  </a:lnTo>
                  <a:lnTo>
                    <a:pt x="572" y="1384"/>
                  </a:lnTo>
                  <a:cubicBezTo>
                    <a:pt x="572" y="1390"/>
                    <a:pt x="572" y="1396"/>
                    <a:pt x="573" y="1402"/>
                  </a:cubicBezTo>
                  <a:lnTo>
                    <a:pt x="573" y="1405"/>
                  </a:lnTo>
                  <a:lnTo>
                    <a:pt x="573" y="1408"/>
                  </a:lnTo>
                  <a:cubicBezTo>
                    <a:pt x="583" y="1460"/>
                    <a:pt x="597" y="1514"/>
                    <a:pt x="617" y="1565"/>
                  </a:cubicBezTo>
                  <a:lnTo>
                    <a:pt x="617" y="1569"/>
                  </a:lnTo>
                  <a:cubicBezTo>
                    <a:pt x="661" y="1664"/>
                    <a:pt x="716" y="1753"/>
                    <a:pt x="781" y="1834"/>
                  </a:cubicBezTo>
                  <a:lnTo>
                    <a:pt x="781" y="1838"/>
                  </a:lnTo>
                  <a:cubicBezTo>
                    <a:pt x="822" y="1892"/>
                    <a:pt x="866" y="1943"/>
                    <a:pt x="910" y="1998"/>
                  </a:cubicBezTo>
                  <a:cubicBezTo>
                    <a:pt x="951" y="2056"/>
                    <a:pt x="996" y="2107"/>
                    <a:pt x="1026" y="2162"/>
                  </a:cubicBezTo>
                  <a:cubicBezTo>
                    <a:pt x="1043" y="2189"/>
                    <a:pt x="1057" y="2213"/>
                    <a:pt x="1070" y="2240"/>
                  </a:cubicBezTo>
                  <a:cubicBezTo>
                    <a:pt x="1081" y="2267"/>
                    <a:pt x="1091" y="2291"/>
                    <a:pt x="1094" y="2315"/>
                  </a:cubicBezTo>
                  <a:cubicBezTo>
                    <a:pt x="1101" y="2352"/>
                    <a:pt x="1108" y="2386"/>
                    <a:pt x="1108" y="2421"/>
                  </a:cubicBezTo>
                  <a:cubicBezTo>
                    <a:pt x="1108" y="2451"/>
                    <a:pt x="1105" y="2479"/>
                    <a:pt x="1094" y="2509"/>
                  </a:cubicBezTo>
                  <a:cubicBezTo>
                    <a:pt x="1078" y="2591"/>
                    <a:pt x="1043" y="2666"/>
                    <a:pt x="1002" y="2741"/>
                  </a:cubicBezTo>
                  <a:cubicBezTo>
                    <a:pt x="961" y="2813"/>
                    <a:pt x="910" y="2884"/>
                    <a:pt x="862" y="2956"/>
                  </a:cubicBezTo>
                  <a:cubicBezTo>
                    <a:pt x="808" y="3034"/>
                    <a:pt x="754" y="3116"/>
                    <a:pt x="702" y="3201"/>
                  </a:cubicBezTo>
                  <a:cubicBezTo>
                    <a:pt x="665" y="3269"/>
                    <a:pt x="631" y="3341"/>
                    <a:pt x="600" y="3415"/>
                  </a:cubicBezTo>
                  <a:cubicBezTo>
                    <a:pt x="477" y="3719"/>
                    <a:pt x="399" y="4033"/>
                    <a:pt x="351" y="4353"/>
                  </a:cubicBezTo>
                  <a:cubicBezTo>
                    <a:pt x="351" y="4353"/>
                    <a:pt x="351" y="4353"/>
                    <a:pt x="351" y="4353"/>
                  </a:cubicBezTo>
                  <a:lnTo>
                    <a:pt x="351" y="4353"/>
                  </a:lnTo>
                  <a:lnTo>
                    <a:pt x="314" y="4609"/>
                  </a:lnTo>
                  <a:lnTo>
                    <a:pt x="314" y="4609"/>
                  </a:lnTo>
                  <a:lnTo>
                    <a:pt x="328" y="4581"/>
                  </a:lnTo>
                  <a:lnTo>
                    <a:pt x="328" y="4581"/>
                  </a:lnTo>
                  <a:cubicBezTo>
                    <a:pt x="320" y="4680"/>
                    <a:pt x="317" y="4779"/>
                    <a:pt x="317" y="4878"/>
                  </a:cubicBezTo>
                  <a:cubicBezTo>
                    <a:pt x="317" y="5035"/>
                    <a:pt x="328" y="5188"/>
                    <a:pt x="345" y="5345"/>
                  </a:cubicBezTo>
                  <a:cubicBezTo>
                    <a:pt x="386" y="5587"/>
                    <a:pt x="450" y="5822"/>
                    <a:pt x="542" y="6047"/>
                  </a:cubicBezTo>
                  <a:lnTo>
                    <a:pt x="545" y="6045"/>
                  </a:lnTo>
                  <a:lnTo>
                    <a:pt x="545" y="6045"/>
                  </a:lnTo>
                  <a:cubicBezTo>
                    <a:pt x="649" y="6278"/>
                    <a:pt x="778" y="6494"/>
                    <a:pt x="933" y="6699"/>
                  </a:cubicBezTo>
                  <a:lnTo>
                    <a:pt x="933" y="6699"/>
                  </a:lnTo>
                  <a:lnTo>
                    <a:pt x="930" y="6701"/>
                  </a:lnTo>
                  <a:cubicBezTo>
                    <a:pt x="938" y="6707"/>
                    <a:pt x="941" y="6712"/>
                    <a:pt x="944" y="6718"/>
                  </a:cubicBezTo>
                  <a:lnTo>
                    <a:pt x="946" y="6717"/>
                  </a:lnTo>
                  <a:lnTo>
                    <a:pt x="946" y="6717"/>
                  </a:lnTo>
                  <a:cubicBezTo>
                    <a:pt x="950" y="6722"/>
                    <a:pt x="954" y="6727"/>
                    <a:pt x="958" y="6732"/>
                  </a:cubicBezTo>
                  <a:cubicBezTo>
                    <a:pt x="1135" y="6953"/>
                    <a:pt x="1336" y="7151"/>
                    <a:pt x="1558" y="7328"/>
                  </a:cubicBezTo>
                  <a:cubicBezTo>
                    <a:pt x="1803" y="7512"/>
                    <a:pt x="2066" y="7669"/>
                    <a:pt x="2349" y="7788"/>
                  </a:cubicBezTo>
                  <a:cubicBezTo>
                    <a:pt x="2539" y="7860"/>
                    <a:pt x="2734" y="7918"/>
                    <a:pt x="2934" y="7959"/>
                  </a:cubicBezTo>
                  <a:cubicBezTo>
                    <a:pt x="2948" y="7962"/>
                    <a:pt x="2959" y="7965"/>
                    <a:pt x="2969" y="7972"/>
                  </a:cubicBezTo>
                  <a:cubicBezTo>
                    <a:pt x="2983" y="7983"/>
                    <a:pt x="2996" y="8000"/>
                    <a:pt x="3006" y="8016"/>
                  </a:cubicBezTo>
                  <a:cubicBezTo>
                    <a:pt x="3013" y="8033"/>
                    <a:pt x="3020" y="8054"/>
                    <a:pt x="3020" y="8074"/>
                  </a:cubicBezTo>
                  <a:cubicBezTo>
                    <a:pt x="3020" y="8085"/>
                    <a:pt x="3020" y="8095"/>
                    <a:pt x="3016" y="8102"/>
                  </a:cubicBezTo>
                  <a:cubicBezTo>
                    <a:pt x="3006" y="8132"/>
                    <a:pt x="2992" y="8149"/>
                    <a:pt x="2972" y="8167"/>
                  </a:cubicBezTo>
                  <a:cubicBezTo>
                    <a:pt x="2951" y="8180"/>
                    <a:pt x="2924" y="8187"/>
                    <a:pt x="2897" y="8187"/>
                  </a:cubicBezTo>
                  <a:cubicBezTo>
                    <a:pt x="2887" y="8187"/>
                    <a:pt x="2877" y="8187"/>
                    <a:pt x="2866" y="8184"/>
                  </a:cubicBezTo>
                  <a:cubicBezTo>
                    <a:pt x="2300" y="8074"/>
                    <a:pt x="1769" y="7808"/>
                    <a:pt x="1323" y="7437"/>
                  </a:cubicBezTo>
                  <a:cubicBezTo>
                    <a:pt x="876" y="7069"/>
                    <a:pt x="512" y="6595"/>
                    <a:pt x="296" y="6057"/>
                  </a:cubicBezTo>
                  <a:cubicBezTo>
                    <a:pt x="188" y="5781"/>
                    <a:pt x="120" y="5491"/>
                    <a:pt x="96" y="5194"/>
                  </a:cubicBezTo>
                  <a:cubicBezTo>
                    <a:pt x="85" y="5086"/>
                    <a:pt x="82" y="4980"/>
                    <a:pt x="82" y="4871"/>
                  </a:cubicBezTo>
                  <a:cubicBezTo>
                    <a:pt x="82" y="4653"/>
                    <a:pt x="99" y="4435"/>
                    <a:pt x="133" y="4217"/>
                  </a:cubicBezTo>
                  <a:cubicBezTo>
                    <a:pt x="188" y="3896"/>
                    <a:pt x="273" y="3586"/>
                    <a:pt x="399" y="3286"/>
                  </a:cubicBezTo>
                  <a:cubicBezTo>
                    <a:pt x="430" y="3215"/>
                    <a:pt x="460" y="3146"/>
                    <a:pt x="501" y="3082"/>
                  </a:cubicBezTo>
                  <a:cubicBezTo>
                    <a:pt x="542" y="3014"/>
                    <a:pt x="583" y="2949"/>
                    <a:pt x="631" y="2884"/>
                  </a:cubicBezTo>
                  <a:cubicBezTo>
                    <a:pt x="705" y="2772"/>
                    <a:pt x="784" y="2659"/>
                    <a:pt x="842" y="2533"/>
                  </a:cubicBezTo>
                  <a:lnTo>
                    <a:pt x="845" y="2530"/>
                  </a:lnTo>
                  <a:cubicBezTo>
                    <a:pt x="856" y="2499"/>
                    <a:pt x="862" y="2465"/>
                    <a:pt x="873" y="2434"/>
                  </a:cubicBezTo>
                  <a:lnTo>
                    <a:pt x="873" y="2431"/>
                  </a:lnTo>
                  <a:lnTo>
                    <a:pt x="873" y="2427"/>
                  </a:lnTo>
                  <a:lnTo>
                    <a:pt x="873" y="2400"/>
                  </a:lnTo>
                  <a:lnTo>
                    <a:pt x="873" y="2397"/>
                  </a:lnTo>
                  <a:lnTo>
                    <a:pt x="873" y="2393"/>
                  </a:lnTo>
                  <a:cubicBezTo>
                    <a:pt x="869" y="2377"/>
                    <a:pt x="862" y="2363"/>
                    <a:pt x="859" y="2346"/>
                  </a:cubicBezTo>
                  <a:lnTo>
                    <a:pt x="859" y="2342"/>
                  </a:lnTo>
                  <a:lnTo>
                    <a:pt x="856" y="2339"/>
                  </a:lnTo>
                  <a:cubicBezTo>
                    <a:pt x="828" y="2284"/>
                    <a:pt x="795" y="2234"/>
                    <a:pt x="757" y="2185"/>
                  </a:cubicBezTo>
                  <a:lnTo>
                    <a:pt x="757" y="2182"/>
                  </a:lnTo>
                  <a:cubicBezTo>
                    <a:pt x="658" y="2059"/>
                    <a:pt x="553" y="1940"/>
                    <a:pt x="474" y="1807"/>
                  </a:cubicBezTo>
                  <a:cubicBezTo>
                    <a:pt x="430" y="1726"/>
                    <a:pt x="386" y="1644"/>
                    <a:pt x="365" y="1559"/>
                  </a:cubicBezTo>
                  <a:cubicBezTo>
                    <a:pt x="345" y="1477"/>
                    <a:pt x="334" y="1395"/>
                    <a:pt x="334" y="1313"/>
                  </a:cubicBezTo>
                  <a:cubicBezTo>
                    <a:pt x="334" y="1095"/>
                    <a:pt x="365" y="873"/>
                    <a:pt x="440" y="672"/>
                  </a:cubicBezTo>
                  <a:cubicBezTo>
                    <a:pt x="474" y="577"/>
                    <a:pt x="512" y="485"/>
                    <a:pt x="559" y="400"/>
                  </a:cubicBezTo>
                  <a:cubicBezTo>
                    <a:pt x="607" y="307"/>
                    <a:pt x="661" y="226"/>
                    <a:pt x="726" y="144"/>
                  </a:cubicBezTo>
                  <a:lnTo>
                    <a:pt x="724" y="142"/>
                  </a:lnTo>
                  <a:lnTo>
                    <a:pt x="724" y="142"/>
                  </a:lnTo>
                  <a:cubicBezTo>
                    <a:pt x="737" y="127"/>
                    <a:pt x="747" y="113"/>
                    <a:pt x="760" y="107"/>
                  </a:cubicBezTo>
                  <a:cubicBezTo>
                    <a:pt x="771" y="96"/>
                    <a:pt x="781" y="90"/>
                    <a:pt x="798" y="87"/>
                  </a:cubicBezTo>
                  <a:cubicBezTo>
                    <a:pt x="808" y="82"/>
                    <a:pt x="822" y="82"/>
                    <a:pt x="832" y="82"/>
                  </a:cubicBezTo>
                  <a:close/>
                  <a:moveTo>
                    <a:pt x="832" y="1"/>
                  </a:moveTo>
                  <a:cubicBezTo>
                    <a:pt x="812" y="1"/>
                    <a:pt x="795" y="1"/>
                    <a:pt x="777" y="8"/>
                  </a:cubicBezTo>
                  <a:cubicBezTo>
                    <a:pt x="750" y="15"/>
                    <a:pt x="726" y="25"/>
                    <a:pt x="705" y="42"/>
                  </a:cubicBezTo>
                  <a:cubicBezTo>
                    <a:pt x="689" y="59"/>
                    <a:pt x="675" y="76"/>
                    <a:pt x="661" y="93"/>
                  </a:cubicBezTo>
                  <a:lnTo>
                    <a:pt x="658" y="93"/>
                  </a:lnTo>
                  <a:cubicBezTo>
                    <a:pt x="597" y="177"/>
                    <a:pt x="540" y="265"/>
                    <a:pt x="489" y="360"/>
                  </a:cubicBezTo>
                  <a:lnTo>
                    <a:pt x="489" y="360"/>
                  </a:lnTo>
                  <a:lnTo>
                    <a:pt x="488" y="359"/>
                  </a:lnTo>
                  <a:cubicBezTo>
                    <a:pt x="436" y="450"/>
                    <a:pt x="399" y="546"/>
                    <a:pt x="362" y="642"/>
                  </a:cubicBezTo>
                  <a:cubicBezTo>
                    <a:pt x="283" y="856"/>
                    <a:pt x="252" y="1088"/>
                    <a:pt x="252" y="1313"/>
                  </a:cubicBezTo>
                  <a:cubicBezTo>
                    <a:pt x="252" y="1402"/>
                    <a:pt x="263" y="1493"/>
                    <a:pt x="287" y="1579"/>
                  </a:cubicBezTo>
                  <a:cubicBezTo>
                    <a:pt x="310" y="1677"/>
                    <a:pt x="358" y="1766"/>
                    <a:pt x="406" y="1848"/>
                  </a:cubicBezTo>
                  <a:cubicBezTo>
                    <a:pt x="488" y="1991"/>
                    <a:pt x="597" y="2111"/>
                    <a:pt x="692" y="2234"/>
                  </a:cubicBezTo>
                  <a:cubicBezTo>
                    <a:pt x="725" y="2280"/>
                    <a:pt x="755" y="2323"/>
                    <a:pt x="782" y="2372"/>
                  </a:cubicBezTo>
                  <a:lnTo>
                    <a:pt x="782" y="2372"/>
                  </a:lnTo>
                  <a:lnTo>
                    <a:pt x="781" y="2373"/>
                  </a:lnTo>
                  <a:cubicBezTo>
                    <a:pt x="784" y="2383"/>
                    <a:pt x="787" y="2397"/>
                    <a:pt x="791" y="2410"/>
                  </a:cubicBezTo>
                  <a:lnTo>
                    <a:pt x="791" y="2418"/>
                  </a:lnTo>
                  <a:cubicBezTo>
                    <a:pt x="784" y="2444"/>
                    <a:pt x="778" y="2473"/>
                    <a:pt x="768" y="2500"/>
                  </a:cubicBezTo>
                  <a:lnTo>
                    <a:pt x="768" y="2500"/>
                  </a:lnTo>
                  <a:lnTo>
                    <a:pt x="767" y="2499"/>
                  </a:lnTo>
                  <a:cubicBezTo>
                    <a:pt x="713" y="2615"/>
                    <a:pt x="638" y="2724"/>
                    <a:pt x="562" y="2836"/>
                  </a:cubicBezTo>
                  <a:cubicBezTo>
                    <a:pt x="515" y="2904"/>
                    <a:pt x="471" y="2970"/>
                    <a:pt x="430" y="3041"/>
                  </a:cubicBezTo>
                  <a:cubicBezTo>
                    <a:pt x="389" y="3113"/>
                    <a:pt x="355" y="3184"/>
                    <a:pt x="324" y="3256"/>
                  </a:cubicBezTo>
                  <a:cubicBezTo>
                    <a:pt x="194" y="3563"/>
                    <a:pt x="109" y="3879"/>
                    <a:pt x="55" y="4203"/>
                  </a:cubicBezTo>
                  <a:cubicBezTo>
                    <a:pt x="18" y="4425"/>
                    <a:pt x="0" y="4650"/>
                    <a:pt x="0" y="4871"/>
                  </a:cubicBezTo>
                  <a:cubicBezTo>
                    <a:pt x="0" y="4980"/>
                    <a:pt x="4" y="5092"/>
                    <a:pt x="14" y="5202"/>
                  </a:cubicBezTo>
                  <a:cubicBezTo>
                    <a:pt x="38" y="5505"/>
                    <a:pt x="106" y="5805"/>
                    <a:pt x="219" y="6088"/>
                  </a:cubicBezTo>
                  <a:lnTo>
                    <a:pt x="222" y="6088"/>
                  </a:lnTo>
                  <a:cubicBezTo>
                    <a:pt x="440" y="6640"/>
                    <a:pt x="815" y="7124"/>
                    <a:pt x="1271" y="7502"/>
                  </a:cubicBezTo>
                  <a:cubicBezTo>
                    <a:pt x="1725" y="7880"/>
                    <a:pt x="2270" y="8153"/>
                    <a:pt x="2852" y="8266"/>
                  </a:cubicBezTo>
                  <a:cubicBezTo>
                    <a:pt x="2866" y="8266"/>
                    <a:pt x="2884" y="8269"/>
                    <a:pt x="2897" y="8269"/>
                  </a:cubicBezTo>
                  <a:cubicBezTo>
                    <a:pt x="2942" y="8269"/>
                    <a:pt x="2983" y="8255"/>
                    <a:pt x="3016" y="8231"/>
                  </a:cubicBezTo>
                  <a:cubicBezTo>
                    <a:pt x="3054" y="8208"/>
                    <a:pt x="3081" y="8170"/>
                    <a:pt x="3095" y="8126"/>
                  </a:cubicBezTo>
                  <a:cubicBezTo>
                    <a:pt x="3098" y="8109"/>
                    <a:pt x="3102" y="8091"/>
                    <a:pt x="3102" y="8074"/>
                  </a:cubicBezTo>
                  <a:cubicBezTo>
                    <a:pt x="3102" y="8030"/>
                    <a:pt x="3088" y="7989"/>
                    <a:pt x="3061" y="7952"/>
                  </a:cubicBezTo>
                  <a:cubicBezTo>
                    <a:pt x="3050" y="7934"/>
                    <a:pt x="3033" y="7918"/>
                    <a:pt x="3016" y="7904"/>
                  </a:cubicBezTo>
                  <a:cubicBezTo>
                    <a:pt x="2996" y="7893"/>
                    <a:pt x="2975" y="7884"/>
                    <a:pt x="2951" y="7877"/>
                  </a:cubicBezTo>
                  <a:cubicBezTo>
                    <a:pt x="2754" y="7839"/>
                    <a:pt x="2566" y="7785"/>
                    <a:pt x="2379" y="7709"/>
                  </a:cubicBezTo>
                  <a:cubicBezTo>
                    <a:pt x="2103" y="7594"/>
                    <a:pt x="1847" y="7444"/>
                    <a:pt x="1609" y="7264"/>
                  </a:cubicBezTo>
                  <a:cubicBezTo>
                    <a:pt x="1392" y="7094"/>
                    <a:pt x="1195" y="6901"/>
                    <a:pt x="1022" y="6684"/>
                  </a:cubicBezTo>
                  <a:lnTo>
                    <a:pt x="1022" y="6684"/>
                  </a:lnTo>
                  <a:lnTo>
                    <a:pt x="1023" y="6684"/>
                  </a:lnTo>
                  <a:cubicBezTo>
                    <a:pt x="1017" y="6677"/>
                    <a:pt x="1012" y="6670"/>
                    <a:pt x="1007" y="6663"/>
                  </a:cubicBezTo>
                  <a:lnTo>
                    <a:pt x="1007" y="6663"/>
                  </a:lnTo>
                  <a:cubicBezTo>
                    <a:pt x="1005" y="6660"/>
                    <a:pt x="1004" y="6659"/>
                    <a:pt x="1002" y="6657"/>
                  </a:cubicBezTo>
                  <a:lnTo>
                    <a:pt x="1002" y="6657"/>
                  </a:lnTo>
                  <a:cubicBezTo>
                    <a:pt x="850" y="6455"/>
                    <a:pt x="722" y="6244"/>
                    <a:pt x="620" y="6017"/>
                  </a:cubicBezTo>
                  <a:lnTo>
                    <a:pt x="620" y="6017"/>
                  </a:lnTo>
                  <a:lnTo>
                    <a:pt x="620" y="6016"/>
                  </a:lnTo>
                  <a:cubicBezTo>
                    <a:pt x="529" y="5795"/>
                    <a:pt x="464" y="5570"/>
                    <a:pt x="427" y="5331"/>
                  </a:cubicBezTo>
                  <a:lnTo>
                    <a:pt x="426" y="5331"/>
                  </a:lnTo>
                  <a:lnTo>
                    <a:pt x="426" y="5331"/>
                  </a:lnTo>
                  <a:cubicBezTo>
                    <a:pt x="409" y="5179"/>
                    <a:pt x="399" y="5030"/>
                    <a:pt x="399" y="4878"/>
                  </a:cubicBezTo>
                  <a:cubicBezTo>
                    <a:pt x="399" y="4709"/>
                    <a:pt x="409" y="4539"/>
                    <a:pt x="433" y="4367"/>
                  </a:cubicBezTo>
                  <a:lnTo>
                    <a:pt x="433" y="4367"/>
                  </a:lnTo>
                  <a:lnTo>
                    <a:pt x="433" y="4367"/>
                  </a:lnTo>
                  <a:cubicBezTo>
                    <a:pt x="477" y="4049"/>
                    <a:pt x="556" y="3743"/>
                    <a:pt x="675" y="3446"/>
                  </a:cubicBezTo>
                  <a:cubicBezTo>
                    <a:pt x="702" y="3374"/>
                    <a:pt x="737" y="3307"/>
                    <a:pt x="774" y="3242"/>
                  </a:cubicBezTo>
                  <a:cubicBezTo>
                    <a:pt x="822" y="3160"/>
                    <a:pt x="876" y="3082"/>
                    <a:pt x="930" y="3003"/>
                  </a:cubicBezTo>
                  <a:cubicBezTo>
                    <a:pt x="979" y="2932"/>
                    <a:pt x="1029" y="2857"/>
                    <a:pt x="1074" y="2778"/>
                  </a:cubicBezTo>
                  <a:cubicBezTo>
                    <a:pt x="1114" y="2700"/>
                    <a:pt x="1152" y="2618"/>
                    <a:pt x="1176" y="2530"/>
                  </a:cubicBezTo>
                  <a:cubicBezTo>
                    <a:pt x="1183" y="2492"/>
                    <a:pt x="1190" y="2454"/>
                    <a:pt x="1190" y="2421"/>
                  </a:cubicBezTo>
                  <a:cubicBezTo>
                    <a:pt x="1190" y="2380"/>
                    <a:pt x="1183" y="2339"/>
                    <a:pt x="1176" y="2301"/>
                  </a:cubicBezTo>
                  <a:cubicBezTo>
                    <a:pt x="1169" y="2267"/>
                    <a:pt x="1155" y="2237"/>
                    <a:pt x="1142" y="2206"/>
                  </a:cubicBezTo>
                  <a:cubicBezTo>
                    <a:pt x="1128" y="2175"/>
                    <a:pt x="1111" y="2148"/>
                    <a:pt x="1098" y="2121"/>
                  </a:cubicBezTo>
                  <a:cubicBezTo>
                    <a:pt x="1060" y="2056"/>
                    <a:pt x="1016" y="2001"/>
                    <a:pt x="975" y="1951"/>
                  </a:cubicBezTo>
                  <a:cubicBezTo>
                    <a:pt x="930" y="1892"/>
                    <a:pt x="886" y="1841"/>
                    <a:pt x="845" y="1787"/>
                  </a:cubicBezTo>
                  <a:cubicBezTo>
                    <a:pt x="784" y="1708"/>
                    <a:pt x="733" y="1623"/>
                    <a:pt x="692" y="1534"/>
                  </a:cubicBezTo>
                  <a:lnTo>
                    <a:pt x="691" y="1535"/>
                  </a:lnTo>
                  <a:lnTo>
                    <a:pt x="691" y="1535"/>
                  </a:lnTo>
                  <a:cubicBezTo>
                    <a:pt x="675" y="1490"/>
                    <a:pt x="662" y="1446"/>
                    <a:pt x="653" y="1398"/>
                  </a:cubicBezTo>
                  <a:lnTo>
                    <a:pt x="655" y="1398"/>
                  </a:lnTo>
                  <a:cubicBezTo>
                    <a:pt x="651" y="1364"/>
                    <a:pt x="651" y="1330"/>
                    <a:pt x="651" y="1299"/>
                  </a:cubicBezTo>
                  <a:cubicBezTo>
                    <a:pt x="651" y="1225"/>
                    <a:pt x="655" y="1152"/>
                    <a:pt x="664" y="1078"/>
                  </a:cubicBezTo>
                  <a:lnTo>
                    <a:pt x="664" y="1078"/>
                  </a:lnTo>
                  <a:lnTo>
                    <a:pt x="665" y="1078"/>
                  </a:lnTo>
                  <a:cubicBezTo>
                    <a:pt x="688" y="948"/>
                    <a:pt x="719" y="823"/>
                    <a:pt x="766" y="700"/>
                  </a:cubicBezTo>
                  <a:lnTo>
                    <a:pt x="766" y="700"/>
                  </a:lnTo>
                  <a:lnTo>
                    <a:pt x="767" y="700"/>
                  </a:lnTo>
                  <a:cubicBezTo>
                    <a:pt x="767" y="699"/>
                    <a:pt x="767" y="699"/>
                    <a:pt x="767" y="698"/>
                  </a:cubicBezTo>
                  <a:lnTo>
                    <a:pt x="767" y="698"/>
                  </a:lnTo>
                  <a:cubicBezTo>
                    <a:pt x="769" y="693"/>
                    <a:pt x="771" y="688"/>
                    <a:pt x="773" y="682"/>
                  </a:cubicBezTo>
                  <a:lnTo>
                    <a:pt x="773" y="682"/>
                  </a:lnTo>
                  <a:lnTo>
                    <a:pt x="774" y="683"/>
                  </a:lnTo>
                  <a:cubicBezTo>
                    <a:pt x="835" y="546"/>
                    <a:pt x="907" y="420"/>
                    <a:pt x="999" y="304"/>
                  </a:cubicBezTo>
                  <a:cubicBezTo>
                    <a:pt x="1009" y="287"/>
                    <a:pt x="1020" y="271"/>
                    <a:pt x="1023" y="253"/>
                  </a:cubicBezTo>
                  <a:cubicBezTo>
                    <a:pt x="1026" y="236"/>
                    <a:pt x="1029" y="219"/>
                    <a:pt x="1029" y="202"/>
                  </a:cubicBezTo>
                  <a:cubicBezTo>
                    <a:pt x="1029" y="181"/>
                    <a:pt x="1026" y="164"/>
                    <a:pt x="1023" y="148"/>
                  </a:cubicBezTo>
                  <a:lnTo>
                    <a:pt x="1023" y="144"/>
                  </a:lnTo>
                  <a:cubicBezTo>
                    <a:pt x="1009" y="97"/>
                    <a:pt x="977" y="54"/>
                    <a:pt x="930" y="30"/>
                  </a:cubicBezTo>
                  <a:lnTo>
                    <a:pt x="930" y="30"/>
                  </a:lnTo>
                  <a:lnTo>
                    <a:pt x="930" y="28"/>
                  </a:lnTo>
                  <a:cubicBezTo>
                    <a:pt x="900" y="8"/>
                    <a:pt x="866" y="1"/>
                    <a:pt x="832"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3" name="Google Shape;2367;p49">
              <a:extLst>
                <a:ext uri="{FF2B5EF4-FFF2-40B4-BE49-F238E27FC236}">
                  <a16:creationId xmlns:a16="http://schemas.microsoft.com/office/drawing/2014/main" id="{8FABB4D6-EB41-3CA0-9826-74C5C4CD669D}"/>
                </a:ext>
              </a:extLst>
            </p:cNvPr>
            <p:cNvSpPr/>
            <p:nvPr/>
          </p:nvSpPr>
          <p:spPr>
            <a:xfrm>
              <a:off x="4981175" y="3829100"/>
              <a:ext cx="264475" cy="262100"/>
            </a:xfrm>
            <a:custGeom>
              <a:avLst/>
              <a:gdLst/>
              <a:ahLst/>
              <a:cxnLst/>
              <a:rect l="l" t="t" r="r" b="b"/>
              <a:pathLst>
                <a:path w="10579" h="10484" extrusionOk="0">
                  <a:moveTo>
                    <a:pt x="7855" y="6821"/>
                  </a:moveTo>
                  <a:cubicBezTo>
                    <a:pt x="7847" y="6830"/>
                    <a:pt x="7841" y="6839"/>
                    <a:pt x="7835" y="6848"/>
                  </a:cubicBezTo>
                  <a:cubicBezTo>
                    <a:pt x="7842" y="6839"/>
                    <a:pt x="7849" y="6830"/>
                    <a:pt x="7855" y="6821"/>
                  </a:cubicBezTo>
                  <a:close/>
                  <a:moveTo>
                    <a:pt x="5996" y="8688"/>
                  </a:moveTo>
                  <a:lnTo>
                    <a:pt x="5996" y="8688"/>
                  </a:lnTo>
                  <a:cubicBezTo>
                    <a:pt x="5995" y="8689"/>
                    <a:pt x="5993" y="8690"/>
                    <a:pt x="5992" y="8691"/>
                  </a:cubicBezTo>
                  <a:cubicBezTo>
                    <a:pt x="5993" y="8690"/>
                    <a:pt x="5995" y="8689"/>
                    <a:pt x="5996" y="8688"/>
                  </a:cubicBezTo>
                  <a:close/>
                  <a:moveTo>
                    <a:pt x="941" y="9888"/>
                  </a:moveTo>
                  <a:cubicBezTo>
                    <a:pt x="943" y="9888"/>
                    <a:pt x="945" y="9888"/>
                    <a:pt x="948" y="9889"/>
                  </a:cubicBezTo>
                  <a:lnTo>
                    <a:pt x="941" y="9888"/>
                  </a:lnTo>
                  <a:close/>
                  <a:moveTo>
                    <a:pt x="1862" y="10136"/>
                  </a:moveTo>
                  <a:lnTo>
                    <a:pt x="1862" y="10136"/>
                  </a:lnTo>
                  <a:cubicBezTo>
                    <a:pt x="1870" y="10137"/>
                    <a:pt x="1877" y="10139"/>
                    <a:pt x="1885" y="10140"/>
                  </a:cubicBezTo>
                  <a:cubicBezTo>
                    <a:pt x="1877" y="10137"/>
                    <a:pt x="1870" y="10137"/>
                    <a:pt x="1862" y="10136"/>
                  </a:cubicBezTo>
                  <a:close/>
                  <a:moveTo>
                    <a:pt x="8905" y="1"/>
                  </a:moveTo>
                  <a:cubicBezTo>
                    <a:pt x="8867" y="1"/>
                    <a:pt x="8823" y="18"/>
                    <a:pt x="8796" y="46"/>
                  </a:cubicBezTo>
                  <a:cubicBezTo>
                    <a:pt x="8762" y="79"/>
                    <a:pt x="8752" y="117"/>
                    <a:pt x="8749" y="158"/>
                  </a:cubicBezTo>
                  <a:cubicBezTo>
                    <a:pt x="8732" y="376"/>
                    <a:pt x="8765" y="587"/>
                    <a:pt x="8844" y="792"/>
                  </a:cubicBezTo>
                  <a:cubicBezTo>
                    <a:pt x="8922" y="993"/>
                    <a:pt x="9045" y="1170"/>
                    <a:pt x="9191" y="1327"/>
                  </a:cubicBezTo>
                  <a:cubicBezTo>
                    <a:pt x="9342" y="1480"/>
                    <a:pt x="9526" y="1603"/>
                    <a:pt x="9723" y="1688"/>
                  </a:cubicBezTo>
                  <a:cubicBezTo>
                    <a:pt x="9894" y="1756"/>
                    <a:pt x="10067" y="1794"/>
                    <a:pt x="10248" y="1800"/>
                  </a:cubicBezTo>
                  <a:cubicBezTo>
                    <a:pt x="10245" y="1920"/>
                    <a:pt x="10234" y="2036"/>
                    <a:pt x="10221" y="2155"/>
                  </a:cubicBezTo>
                  <a:cubicBezTo>
                    <a:pt x="10149" y="2608"/>
                    <a:pt x="10006" y="3044"/>
                    <a:pt x="9833" y="3467"/>
                  </a:cubicBezTo>
                  <a:cubicBezTo>
                    <a:pt x="9553" y="4125"/>
                    <a:pt x="9202" y="4741"/>
                    <a:pt x="8831" y="5348"/>
                  </a:cubicBezTo>
                  <a:cubicBezTo>
                    <a:pt x="8667" y="5614"/>
                    <a:pt x="8499" y="5880"/>
                    <a:pt x="8333" y="6142"/>
                  </a:cubicBezTo>
                  <a:cubicBezTo>
                    <a:pt x="8182" y="6375"/>
                    <a:pt x="8022" y="6601"/>
                    <a:pt x="7855" y="6821"/>
                  </a:cubicBezTo>
                  <a:lnTo>
                    <a:pt x="7855" y="6821"/>
                  </a:lnTo>
                  <a:cubicBezTo>
                    <a:pt x="7856" y="6820"/>
                    <a:pt x="7858" y="6819"/>
                    <a:pt x="7859" y="6817"/>
                  </a:cubicBezTo>
                  <a:lnTo>
                    <a:pt x="7859" y="6817"/>
                  </a:lnTo>
                  <a:cubicBezTo>
                    <a:pt x="7319" y="7514"/>
                    <a:pt x="6690" y="8144"/>
                    <a:pt x="5996" y="8688"/>
                  </a:cubicBezTo>
                  <a:lnTo>
                    <a:pt x="5996" y="8688"/>
                  </a:lnTo>
                  <a:cubicBezTo>
                    <a:pt x="5997" y="8687"/>
                    <a:pt x="5997" y="8687"/>
                    <a:pt x="5997" y="8687"/>
                  </a:cubicBezTo>
                  <a:lnTo>
                    <a:pt x="5997" y="8687"/>
                  </a:lnTo>
                  <a:cubicBezTo>
                    <a:pt x="5995" y="8689"/>
                    <a:pt x="5993" y="8691"/>
                    <a:pt x="5990" y="8692"/>
                  </a:cubicBezTo>
                  <a:lnTo>
                    <a:pt x="5990" y="8692"/>
                  </a:lnTo>
                  <a:cubicBezTo>
                    <a:pt x="5991" y="8692"/>
                    <a:pt x="5991" y="8692"/>
                    <a:pt x="5992" y="8691"/>
                  </a:cubicBezTo>
                  <a:lnTo>
                    <a:pt x="5992" y="8691"/>
                  </a:lnTo>
                  <a:cubicBezTo>
                    <a:pt x="5989" y="8693"/>
                    <a:pt x="5986" y="8695"/>
                    <a:pt x="5984" y="8697"/>
                  </a:cubicBezTo>
                  <a:lnTo>
                    <a:pt x="5984" y="8697"/>
                  </a:lnTo>
                  <a:cubicBezTo>
                    <a:pt x="5985" y="8696"/>
                    <a:pt x="5986" y="8696"/>
                    <a:pt x="5987" y="8695"/>
                  </a:cubicBezTo>
                  <a:lnTo>
                    <a:pt x="5987" y="8695"/>
                  </a:lnTo>
                  <a:cubicBezTo>
                    <a:pt x="5986" y="8696"/>
                    <a:pt x="5984" y="8697"/>
                    <a:pt x="5983" y="8698"/>
                  </a:cubicBezTo>
                  <a:lnTo>
                    <a:pt x="5983" y="8698"/>
                  </a:lnTo>
                  <a:cubicBezTo>
                    <a:pt x="5983" y="8698"/>
                    <a:pt x="5983" y="8698"/>
                    <a:pt x="5984" y="8697"/>
                  </a:cubicBezTo>
                  <a:lnTo>
                    <a:pt x="5984" y="8697"/>
                  </a:lnTo>
                  <a:cubicBezTo>
                    <a:pt x="5982" y="8699"/>
                    <a:pt x="5979" y="8700"/>
                    <a:pt x="5978" y="8702"/>
                  </a:cubicBezTo>
                  <a:cubicBezTo>
                    <a:pt x="5980" y="8701"/>
                    <a:pt x="5981" y="8700"/>
                    <a:pt x="5983" y="8698"/>
                  </a:cubicBezTo>
                  <a:lnTo>
                    <a:pt x="5983" y="8698"/>
                  </a:lnTo>
                  <a:cubicBezTo>
                    <a:pt x="5980" y="8701"/>
                    <a:pt x="5978" y="8703"/>
                    <a:pt x="5975" y="8705"/>
                  </a:cubicBezTo>
                  <a:cubicBezTo>
                    <a:pt x="5429" y="9120"/>
                    <a:pt x="4839" y="9485"/>
                    <a:pt x="4205" y="9758"/>
                  </a:cubicBezTo>
                  <a:cubicBezTo>
                    <a:pt x="3789" y="9931"/>
                    <a:pt x="3356" y="10059"/>
                    <a:pt x="2910" y="10125"/>
                  </a:cubicBezTo>
                  <a:lnTo>
                    <a:pt x="2910" y="10125"/>
                  </a:lnTo>
                  <a:cubicBezTo>
                    <a:pt x="2914" y="10125"/>
                    <a:pt x="2918" y="10124"/>
                    <a:pt x="2921" y="10122"/>
                  </a:cubicBezTo>
                  <a:lnTo>
                    <a:pt x="2921" y="10122"/>
                  </a:lnTo>
                  <a:cubicBezTo>
                    <a:pt x="2724" y="10149"/>
                    <a:pt x="2525" y="10163"/>
                    <a:pt x="2327" y="10163"/>
                  </a:cubicBezTo>
                  <a:cubicBezTo>
                    <a:pt x="2169" y="10163"/>
                    <a:pt x="2011" y="10154"/>
                    <a:pt x="1854" y="10136"/>
                  </a:cubicBezTo>
                  <a:cubicBezTo>
                    <a:pt x="1857" y="10136"/>
                    <a:pt x="1859" y="10136"/>
                    <a:pt x="1862" y="10136"/>
                  </a:cubicBezTo>
                  <a:lnTo>
                    <a:pt x="1862" y="10136"/>
                  </a:lnTo>
                  <a:cubicBezTo>
                    <a:pt x="1550" y="10092"/>
                    <a:pt x="1247" y="10011"/>
                    <a:pt x="954" y="9891"/>
                  </a:cubicBezTo>
                  <a:cubicBezTo>
                    <a:pt x="713" y="9789"/>
                    <a:pt x="481" y="9659"/>
                    <a:pt x="263" y="9513"/>
                  </a:cubicBezTo>
                  <a:cubicBezTo>
                    <a:pt x="240" y="9497"/>
                    <a:pt x="213" y="9491"/>
                    <a:pt x="187" y="9491"/>
                  </a:cubicBezTo>
                  <a:cubicBezTo>
                    <a:pt x="131" y="9491"/>
                    <a:pt x="75" y="9521"/>
                    <a:pt x="45" y="9567"/>
                  </a:cubicBezTo>
                  <a:cubicBezTo>
                    <a:pt x="1" y="9646"/>
                    <a:pt x="31" y="9738"/>
                    <a:pt x="103" y="9785"/>
                  </a:cubicBezTo>
                  <a:cubicBezTo>
                    <a:pt x="413" y="9996"/>
                    <a:pt x="746" y="10163"/>
                    <a:pt x="1101" y="10283"/>
                  </a:cubicBezTo>
                  <a:cubicBezTo>
                    <a:pt x="1432" y="10396"/>
                    <a:pt x="1783" y="10457"/>
                    <a:pt x="2130" y="10477"/>
                  </a:cubicBezTo>
                  <a:cubicBezTo>
                    <a:pt x="2199" y="10481"/>
                    <a:pt x="2268" y="10483"/>
                    <a:pt x="2337" y="10483"/>
                  </a:cubicBezTo>
                  <a:cubicBezTo>
                    <a:pt x="2618" y="10483"/>
                    <a:pt x="2896" y="10451"/>
                    <a:pt x="3173" y="10402"/>
                  </a:cubicBezTo>
                  <a:cubicBezTo>
                    <a:pt x="3524" y="10338"/>
                    <a:pt x="3868" y="10232"/>
                    <a:pt x="4199" y="10099"/>
                  </a:cubicBezTo>
                  <a:cubicBezTo>
                    <a:pt x="4894" y="9826"/>
                    <a:pt x="5539" y="9435"/>
                    <a:pt x="6127" y="8981"/>
                  </a:cubicBezTo>
                  <a:cubicBezTo>
                    <a:pt x="6717" y="8535"/>
                    <a:pt x="7256" y="8020"/>
                    <a:pt x="7740" y="7461"/>
                  </a:cubicBezTo>
                  <a:cubicBezTo>
                    <a:pt x="8054" y="7096"/>
                    <a:pt x="8346" y="6708"/>
                    <a:pt x="8606" y="6303"/>
                  </a:cubicBezTo>
                  <a:cubicBezTo>
                    <a:pt x="8905" y="5832"/>
                    <a:pt x="9205" y="5358"/>
                    <a:pt x="9481" y="4875"/>
                  </a:cubicBezTo>
                  <a:cubicBezTo>
                    <a:pt x="9778" y="4353"/>
                    <a:pt x="10047" y="3815"/>
                    <a:pt x="10258" y="3249"/>
                  </a:cubicBezTo>
                  <a:cubicBezTo>
                    <a:pt x="10446" y="2738"/>
                    <a:pt x="10579" y="2189"/>
                    <a:pt x="10565" y="1637"/>
                  </a:cubicBezTo>
                  <a:cubicBezTo>
                    <a:pt x="10565" y="1562"/>
                    <a:pt x="10502" y="1480"/>
                    <a:pt x="10419" y="1480"/>
                  </a:cubicBezTo>
                  <a:cubicBezTo>
                    <a:pt x="10415" y="1480"/>
                    <a:pt x="10412" y="1480"/>
                    <a:pt x="10408" y="1480"/>
                  </a:cubicBezTo>
                  <a:cubicBezTo>
                    <a:pt x="10365" y="1483"/>
                    <a:pt x="10323" y="1485"/>
                    <a:pt x="10281" y="1485"/>
                  </a:cubicBezTo>
                  <a:cubicBezTo>
                    <a:pt x="10230" y="1485"/>
                    <a:pt x="10180" y="1483"/>
                    <a:pt x="10129" y="1477"/>
                  </a:cubicBezTo>
                  <a:cubicBezTo>
                    <a:pt x="10026" y="1457"/>
                    <a:pt x="9931" y="1429"/>
                    <a:pt x="9833" y="1391"/>
                  </a:cubicBezTo>
                  <a:cubicBezTo>
                    <a:pt x="9737" y="1347"/>
                    <a:pt x="9649" y="1293"/>
                    <a:pt x="9559" y="1232"/>
                  </a:cubicBezTo>
                  <a:cubicBezTo>
                    <a:pt x="9468" y="1156"/>
                    <a:pt x="9389" y="1075"/>
                    <a:pt x="9314" y="982"/>
                  </a:cubicBezTo>
                  <a:cubicBezTo>
                    <a:pt x="9243" y="887"/>
                    <a:pt x="9185" y="785"/>
                    <a:pt x="9137" y="676"/>
                  </a:cubicBezTo>
                  <a:cubicBezTo>
                    <a:pt x="9106" y="591"/>
                    <a:pt x="9083" y="505"/>
                    <a:pt x="9069" y="414"/>
                  </a:cubicBezTo>
                  <a:cubicBezTo>
                    <a:pt x="9059" y="328"/>
                    <a:pt x="9059" y="243"/>
                    <a:pt x="9065" y="158"/>
                  </a:cubicBezTo>
                  <a:cubicBezTo>
                    <a:pt x="9072" y="73"/>
                    <a:pt x="8987" y="1"/>
                    <a:pt x="8905"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4" name="Google Shape;2368;p49">
              <a:extLst>
                <a:ext uri="{FF2B5EF4-FFF2-40B4-BE49-F238E27FC236}">
                  <a16:creationId xmlns:a16="http://schemas.microsoft.com/office/drawing/2014/main" id="{B4FC0FFC-E9CE-48EC-0AD0-642EFAE50628}"/>
                </a:ext>
              </a:extLst>
            </p:cNvPr>
            <p:cNvSpPr/>
            <p:nvPr/>
          </p:nvSpPr>
          <p:spPr>
            <a:xfrm>
              <a:off x="4980750" y="3828075"/>
              <a:ext cx="265675" cy="264075"/>
            </a:xfrm>
            <a:custGeom>
              <a:avLst/>
              <a:gdLst/>
              <a:ahLst/>
              <a:cxnLst/>
              <a:rect l="l" t="t" r="r" b="b"/>
              <a:pathLst>
                <a:path w="10627" h="10563" extrusionOk="0">
                  <a:moveTo>
                    <a:pt x="9845" y="1462"/>
                  </a:moveTo>
                  <a:lnTo>
                    <a:pt x="9844" y="1464"/>
                  </a:lnTo>
                  <a:lnTo>
                    <a:pt x="9844" y="1464"/>
                  </a:lnTo>
                  <a:lnTo>
                    <a:pt x="9843" y="1465"/>
                  </a:lnTo>
                  <a:lnTo>
                    <a:pt x="9843" y="1465"/>
                  </a:lnTo>
                  <a:lnTo>
                    <a:pt x="9844" y="1464"/>
                  </a:lnTo>
                  <a:lnTo>
                    <a:pt x="9845" y="1462"/>
                  </a:lnTo>
                  <a:close/>
                  <a:moveTo>
                    <a:pt x="9841" y="1468"/>
                  </a:moveTo>
                  <a:lnTo>
                    <a:pt x="9841" y="1468"/>
                  </a:lnTo>
                  <a:lnTo>
                    <a:pt x="9841" y="1468"/>
                  </a:lnTo>
                  <a:lnTo>
                    <a:pt x="9839" y="1470"/>
                  </a:lnTo>
                  <a:lnTo>
                    <a:pt x="9841" y="1468"/>
                  </a:lnTo>
                  <a:close/>
                  <a:moveTo>
                    <a:pt x="9842" y="1473"/>
                  </a:moveTo>
                  <a:lnTo>
                    <a:pt x="9842" y="1473"/>
                  </a:lnTo>
                  <a:lnTo>
                    <a:pt x="9842" y="1473"/>
                  </a:lnTo>
                  <a:close/>
                  <a:moveTo>
                    <a:pt x="5968" y="8712"/>
                  </a:moveTo>
                  <a:lnTo>
                    <a:pt x="5968" y="8712"/>
                  </a:lnTo>
                  <a:lnTo>
                    <a:pt x="5968" y="8712"/>
                  </a:lnTo>
                  <a:cubicBezTo>
                    <a:pt x="5968" y="8712"/>
                    <a:pt x="5968" y="8712"/>
                    <a:pt x="5968" y="8712"/>
                  </a:cubicBezTo>
                  <a:lnTo>
                    <a:pt x="5968" y="8712"/>
                  </a:lnTo>
                  <a:lnTo>
                    <a:pt x="5968" y="8712"/>
                  </a:lnTo>
                  <a:close/>
                  <a:moveTo>
                    <a:pt x="8922" y="83"/>
                  </a:moveTo>
                  <a:cubicBezTo>
                    <a:pt x="8936" y="83"/>
                    <a:pt x="8953" y="83"/>
                    <a:pt x="8966" y="90"/>
                  </a:cubicBezTo>
                  <a:cubicBezTo>
                    <a:pt x="8987" y="100"/>
                    <a:pt x="9007" y="114"/>
                    <a:pt x="9021" y="131"/>
                  </a:cubicBezTo>
                  <a:cubicBezTo>
                    <a:pt x="9035" y="148"/>
                    <a:pt x="9042" y="169"/>
                    <a:pt x="9042" y="189"/>
                  </a:cubicBezTo>
                  <a:lnTo>
                    <a:pt x="9042" y="196"/>
                  </a:lnTo>
                  <a:cubicBezTo>
                    <a:pt x="9038" y="233"/>
                    <a:pt x="9038" y="271"/>
                    <a:pt x="9038" y="308"/>
                  </a:cubicBezTo>
                  <a:cubicBezTo>
                    <a:pt x="9038" y="347"/>
                    <a:pt x="9040" y="386"/>
                    <a:pt x="9042" y="423"/>
                  </a:cubicBezTo>
                  <a:lnTo>
                    <a:pt x="9042" y="423"/>
                  </a:lnTo>
                  <a:lnTo>
                    <a:pt x="9038" y="424"/>
                  </a:lnTo>
                  <a:cubicBezTo>
                    <a:pt x="9042" y="430"/>
                    <a:pt x="9042" y="434"/>
                    <a:pt x="9042" y="438"/>
                  </a:cubicBezTo>
                  <a:lnTo>
                    <a:pt x="9043" y="437"/>
                  </a:lnTo>
                  <a:lnTo>
                    <a:pt x="9043" y="437"/>
                  </a:lnTo>
                  <a:cubicBezTo>
                    <a:pt x="9044" y="444"/>
                    <a:pt x="9044" y="451"/>
                    <a:pt x="9045" y="458"/>
                  </a:cubicBezTo>
                  <a:lnTo>
                    <a:pt x="9045" y="461"/>
                  </a:lnTo>
                  <a:cubicBezTo>
                    <a:pt x="9062" y="553"/>
                    <a:pt x="9086" y="645"/>
                    <a:pt x="9117" y="730"/>
                  </a:cubicBezTo>
                  <a:lnTo>
                    <a:pt x="9117" y="734"/>
                  </a:lnTo>
                  <a:cubicBezTo>
                    <a:pt x="9164" y="847"/>
                    <a:pt x="9226" y="952"/>
                    <a:pt x="9298" y="1048"/>
                  </a:cubicBezTo>
                  <a:lnTo>
                    <a:pt x="9298" y="1051"/>
                  </a:lnTo>
                  <a:cubicBezTo>
                    <a:pt x="9375" y="1143"/>
                    <a:pt x="9457" y="1228"/>
                    <a:pt x="9553" y="1303"/>
                  </a:cubicBezTo>
                  <a:cubicBezTo>
                    <a:pt x="9634" y="1363"/>
                    <a:pt x="9719" y="1414"/>
                    <a:pt x="9809" y="1459"/>
                  </a:cubicBezTo>
                  <a:lnTo>
                    <a:pt x="9809" y="1459"/>
                  </a:lnTo>
                  <a:lnTo>
                    <a:pt x="9809" y="1460"/>
                  </a:lnTo>
                  <a:cubicBezTo>
                    <a:pt x="9819" y="1463"/>
                    <a:pt x="9825" y="1467"/>
                    <a:pt x="9832" y="1470"/>
                  </a:cubicBezTo>
                  <a:lnTo>
                    <a:pt x="9836" y="1470"/>
                  </a:lnTo>
                  <a:cubicBezTo>
                    <a:pt x="9837" y="1470"/>
                    <a:pt x="9838" y="1471"/>
                    <a:pt x="9839" y="1471"/>
                  </a:cubicBezTo>
                  <a:lnTo>
                    <a:pt x="9839" y="1471"/>
                  </a:lnTo>
                  <a:lnTo>
                    <a:pt x="9839" y="1473"/>
                  </a:lnTo>
                  <a:lnTo>
                    <a:pt x="9842" y="1473"/>
                  </a:lnTo>
                  <a:lnTo>
                    <a:pt x="9842" y="1472"/>
                  </a:lnTo>
                  <a:lnTo>
                    <a:pt x="9842" y="1472"/>
                  </a:lnTo>
                  <a:cubicBezTo>
                    <a:pt x="9842" y="1472"/>
                    <a:pt x="9842" y="1472"/>
                    <a:pt x="9842" y="1472"/>
                  </a:cubicBezTo>
                  <a:lnTo>
                    <a:pt x="9842" y="1472"/>
                  </a:lnTo>
                  <a:lnTo>
                    <a:pt x="9842" y="1473"/>
                  </a:lnTo>
                  <a:lnTo>
                    <a:pt x="9842" y="1472"/>
                  </a:lnTo>
                  <a:lnTo>
                    <a:pt x="9842" y="1472"/>
                  </a:lnTo>
                  <a:cubicBezTo>
                    <a:pt x="9939" y="1509"/>
                    <a:pt x="10036" y="1539"/>
                    <a:pt x="10139" y="1555"/>
                  </a:cubicBezTo>
                  <a:lnTo>
                    <a:pt x="10142" y="1555"/>
                  </a:lnTo>
                  <a:cubicBezTo>
                    <a:pt x="10197" y="1562"/>
                    <a:pt x="10251" y="1566"/>
                    <a:pt x="10306" y="1566"/>
                  </a:cubicBezTo>
                  <a:cubicBezTo>
                    <a:pt x="10347" y="1566"/>
                    <a:pt x="10388" y="1566"/>
                    <a:pt x="10429" y="1562"/>
                  </a:cubicBezTo>
                  <a:lnTo>
                    <a:pt x="10435" y="1562"/>
                  </a:lnTo>
                  <a:cubicBezTo>
                    <a:pt x="10449" y="1562"/>
                    <a:pt x="10463" y="1566"/>
                    <a:pt x="10473" y="1569"/>
                  </a:cubicBezTo>
                  <a:cubicBezTo>
                    <a:pt x="10493" y="1579"/>
                    <a:pt x="10510" y="1596"/>
                    <a:pt x="10524" y="1616"/>
                  </a:cubicBezTo>
                  <a:cubicBezTo>
                    <a:pt x="10534" y="1637"/>
                    <a:pt x="10541" y="1661"/>
                    <a:pt x="10541" y="1682"/>
                  </a:cubicBezTo>
                  <a:cubicBezTo>
                    <a:pt x="10545" y="1705"/>
                    <a:pt x="10545" y="1729"/>
                    <a:pt x="10545" y="1753"/>
                  </a:cubicBezTo>
                  <a:cubicBezTo>
                    <a:pt x="10545" y="2271"/>
                    <a:pt x="10415" y="2789"/>
                    <a:pt x="10234" y="3277"/>
                  </a:cubicBezTo>
                  <a:cubicBezTo>
                    <a:pt x="10026" y="3839"/>
                    <a:pt x="9760" y="4377"/>
                    <a:pt x="9464" y="4895"/>
                  </a:cubicBezTo>
                  <a:cubicBezTo>
                    <a:pt x="9185" y="5379"/>
                    <a:pt x="8889" y="5849"/>
                    <a:pt x="8588" y="6323"/>
                  </a:cubicBezTo>
                  <a:cubicBezTo>
                    <a:pt x="8329" y="6725"/>
                    <a:pt x="8040" y="7113"/>
                    <a:pt x="7726" y="7475"/>
                  </a:cubicBezTo>
                  <a:cubicBezTo>
                    <a:pt x="7242" y="8034"/>
                    <a:pt x="6707" y="8545"/>
                    <a:pt x="6121" y="8991"/>
                  </a:cubicBezTo>
                  <a:cubicBezTo>
                    <a:pt x="5531" y="9441"/>
                    <a:pt x="4894" y="9830"/>
                    <a:pt x="4202" y="10102"/>
                  </a:cubicBezTo>
                  <a:cubicBezTo>
                    <a:pt x="3872" y="10232"/>
                    <a:pt x="3531" y="10341"/>
                    <a:pt x="3184" y="10402"/>
                  </a:cubicBezTo>
                  <a:cubicBezTo>
                    <a:pt x="2910" y="10450"/>
                    <a:pt x="2635" y="10481"/>
                    <a:pt x="2362" y="10481"/>
                  </a:cubicBezTo>
                  <a:cubicBezTo>
                    <a:pt x="2290" y="10481"/>
                    <a:pt x="2223" y="10481"/>
                    <a:pt x="2151" y="10477"/>
                  </a:cubicBezTo>
                  <a:cubicBezTo>
                    <a:pt x="1806" y="10457"/>
                    <a:pt x="1459" y="10399"/>
                    <a:pt x="1132" y="10286"/>
                  </a:cubicBezTo>
                  <a:cubicBezTo>
                    <a:pt x="781" y="10168"/>
                    <a:pt x="450" y="10000"/>
                    <a:pt x="143" y="9792"/>
                  </a:cubicBezTo>
                  <a:cubicBezTo>
                    <a:pt x="123" y="9779"/>
                    <a:pt x="109" y="9762"/>
                    <a:pt x="99" y="9745"/>
                  </a:cubicBezTo>
                  <a:cubicBezTo>
                    <a:pt x="89" y="9727"/>
                    <a:pt x="82" y="9707"/>
                    <a:pt x="82" y="9687"/>
                  </a:cubicBezTo>
                  <a:cubicBezTo>
                    <a:pt x="82" y="9667"/>
                    <a:pt x="88" y="9650"/>
                    <a:pt x="98" y="9631"/>
                  </a:cubicBezTo>
                  <a:lnTo>
                    <a:pt x="98" y="9631"/>
                  </a:lnTo>
                  <a:lnTo>
                    <a:pt x="99" y="9632"/>
                  </a:lnTo>
                  <a:cubicBezTo>
                    <a:pt x="109" y="9611"/>
                    <a:pt x="123" y="9598"/>
                    <a:pt x="143" y="9588"/>
                  </a:cubicBezTo>
                  <a:cubicBezTo>
                    <a:pt x="164" y="9578"/>
                    <a:pt x="184" y="9570"/>
                    <a:pt x="205" y="9570"/>
                  </a:cubicBezTo>
                  <a:cubicBezTo>
                    <a:pt x="225" y="9570"/>
                    <a:pt x="242" y="9575"/>
                    <a:pt x="260" y="9588"/>
                  </a:cubicBezTo>
                  <a:lnTo>
                    <a:pt x="261" y="9585"/>
                  </a:lnTo>
                  <a:lnTo>
                    <a:pt x="261" y="9585"/>
                  </a:lnTo>
                  <a:cubicBezTo>
                    <a:pt x="474" y="9736"/>
                    <a:pt x="705" y="9860"/>
                    <a:pt x="942" y="9964"/>
                  </a:cubicBezTo>
                  <a:lnTo>
                    <a:pt x="942" y="9964"/>
                  </a:lnTo>
                  <a:lnTo>
                    <a:pt x="941" y="9966"/>
                  </a:lnTo>
                  <a:lnTo>
                    <a:pt x="951" y="9969"/>
                  </a:lnTo>
                  <a:lnTo>
                    <a:pt x="951" y="9969"/>
                  </a:lnTo>
                  <a:cubicBezTo>
                    <a:pt x="953" y="9970"/>
                    <a:pt x="956" y="9971"/>
                    <a:pt x="958" y="9973"/>
                  </a:cubicBezTo>
                  <a:cubicBezTo>
                    <a:pt x="1249" y="10089"/>
                    <a:pt x="1554" y="10172"/>
                    <a:pt x="1868" y="10218"/>
                  </a:cubicBezTo>
                  <a:lnTo>
                    <a:pt x="1868" y="10218"/>
                  </a:lnTo>
                  <a:lnTo>
                    <a:pt x="1868" y="10218"/>
                  </a:lnTo>
                  <a:cubicBezTo>
                    <a:pt x="1869" y="10218"/>
                    <a:pt x="1871" y="10218"/>
                    <a:pt x="1872" y="10218"/>
                  </a:cubicBezTo>
                  <a:lnTo>
                    <a:pt x="1872" y="10218"/>
                  </a:lnTo>
                  <a:cubicBezTo>
                    <a:pt x="1880" y="10219"/>
                    <a:pt x="1888" y="10220"/>
                    <a:pt x="1895" y="10221"/>
                  </a:cubicBezTo>
                  <a:lnTo>
                    <a:pt x="1896" y="10219"/>
                  </a:lnTo>
                  <a:lnTo>
                    <a:pt x="1896" y="10219"/>
                  </a:lnTo>
                  <a:cubicBezTo>
                    <a:pt x="2049" y="10237"/>
                    <a:pt x="2202" y="10245"/>
                    <a:pt x="2355" y="10245"/>
                  </a:cubicBezTo>
                  <a:cubicBezTo>
                    <a:pt x="2538" y="10245"/>
                    <a:pt x="2718" y="10234"/>
                    <a:pt x="2900" y="10210"/>
                  </a:cubicBezTo>
                  <a:lnTo>
                    <a:pt x="2900" y="10210"/>
                  </a:lnTo>
                  <a:lnTo>
                    <a:pt x="2901" y="10212"/>
                  </a:lnTo>
                  <a:cubicBezTo>
                    <a:pt x="2902" y="10212"/>
                    <a:pt x="2903" y="10212"/>
                    <a:pt x="2904" y="10212"/>
                  </a:cubicBezTo>
                  <a:lnTo>
                    <a:pt x="2904" y="10212"/>
                  </a:lnTo>
                  <a:lnTo>
                    <a:pt x="2904" y="10212"/>
                  </a:lnTo>
                  <a:cubicBezTo>
                    <a:pt x="2904" y="10212"/>
                    <a:pt x="2904" y="10212"/>
                    <a:pt x="2904" y="10212"/>
                  </a:cubicBezTo>
                  <a:lnTo>
                    <a:pt x="2904" y="10212"/>
                  </a:lnTo>
                  <a:cubicBezTo>
                    <a:pt x="2915" y="10211"/>
                    <a:pt x="2925" y="10210"/>
                    <a:pt x="2933" y="10207"/>
                  </a:cubicBezTo>
                  <a:lnTo>
                    <a:pt x="2933" y="10207"/>
                  </a:lnTo>
                  <a:cubicBezTo>
                    <a:pt x="3382" y="10138"/>
                    <a:pt x="3819" y="10010"/>
                    <a:pt x="4240" y="9836"/>
                  </a:cubicBezTo>
                  <a:cubicBezTo>
                    <a:pt x="4876" y="9564"/>
                    <a:pt x="5465" y="9197"/>
                    <a:pt x="6014" y="8778"/>
                  </a:cubicBezTo>
                  <a:lnTo>
                    <a:pt x="6014" y="8778"/>
                  </a:lnTo>
                  <a:lnTo>
                    <a:pt x="6015" y="8780"/>
                  </a:lnTo>
                  <a:lnTo>
                    <a:pt x="6019" y="8777"/>
                  </a:lnTo>
                  <a:cubicBezTo>
                    <a:pt x="6024" y="8773"/>
                    <a:pt x="6030" y="8770"/>
                    <a:pt x="6034" y="8765"/>
                  </a:cubicBezTo>
                  <a:lnTo>
                    <a:pt x="6034" y="8765"/>
                  </a:lnTo>
                  <a:cubicBezTo>
                    <a:pt x="6038" y="8763"/>
                    <a:pt x="6040" y="8761"/>
                    <a:pt x="6042" y="8759"/>
                  </a:cubicBezTo>
                  <a:lnTo>
                    <a:pt x="6042" y="8759"/>
                  </a:lnTo>
                  <a:cubicBezTo>
                    <a:pt x="6740" y="8212"/>
                    <a:pt x="7364" y="7580"/>
                    <a:pt x="7907" y="6885"/>
                  </a:cubicBezTo>
                  <a:lnTo>
                    <a:pt x="7905" y="6883"/>
                  </a:lnTo>
                  <a:lnTo>
                    <a:pt x="7905" y="6883"/>
                  </a:lnTo>
                  <a:cubicBezTo>
                    <a:pt x="8074" y="6664"/>
                    <a:pt x="8233" y="6439"/>
                    <a:pt x="8384" y="6204"/>
                  </a:cubicBezTo>
                  <a:cubicBezTo>
                    <a:pt x="8551" y="5941"/>
                    <a:pt x="8721" y="5679"/>
                    <a:pt x="8884" y="5410"/>
                  </a:cubicBezTo>
                  <a:cubicBezTo>
                    <a:pt x="9257" y="4803"/>
                    <a:pt x="9607" y="4183"/>
                    <a:pt x="9886" y="3525"/>
                  </a:cubicBezTo>
                  <a:cubicBezTo>
                    <a:pt x="10064" y="3099"/>
                    <a:pt x="10207" y="2659"/>
                    <a:pt x="10279" y="2203"/>
                  </a:cubicBezTo>
                  <a:cubicBezTo>
                    <a:pt x="10280" y="2196"/>
                    <a:pt x="10281" y="2188"/>
                    <a:pt x="10281" y="2181"/>
                  </a:cubicBezTo>
                  <a:lnTo>
                    <a:pt x="10281" y="2181"/>
                  </a:lnTo>
                  <a:cubicBezTo>
                    <a:pt x="10281" y="2180"/>
                    <a:pt x="10282" y="2180"/>
                    <a:pt x="10282" y="2179"/>
                  </a:cubicBezTo>
                  <a:lnTo>
                    <a:pt x="10282" y="2179"/>
                  </a:lnTo>
                  <a:cubicBezTo>
                    <a:pt x="10282" y="2177"/>
                    <a:pt x="10282" y="2175"/>
                    <a:pt x="10282" y="2173"/>
                  </a:cubicBezTo>
                  <a:lnTo>
                    <a:pt x="10282" y="2173"/>
                  </a:lnTo>
                  <a:cubicBezTo>
                    <a:pt x="10294" y="2063"/>
                    <a:pt x="10303" y="1954"/>
                    <a:pt x="10306" y="1841"/>
                  </a:cubicBezTo>
                  <a:lnTo>
                    <a:pt x="10309" y="1800"/>
                  </a:lnTo>
                  <a:lnTo>
                    <a:pt x="10268" y="1800"/>
                  </a:lnTo>
                  <a:cubicBezTo>
                    <a:pt x="10091" y="1794"/>
                    <a:pt x="9921" y="1756"/>
                    <a:pt x="9757" y="1688"/>
                  </a:cubicBezTo>
                  <a:cubicBezTo>
                    <a:pt x="9567" y="1610"/>
                    <a:pt x="9383" y="1490"/>
                    <a:pt x="9239" y="1341"/>
                  </a:cubicBezTo>
                  <a:cubicBezTo>
                    <a:pt x="9093" y="1187"/>
                    <a:pt x="8977" y="1013"/>
                    <a:pt x="8898" y="819"/>
                  </a:cubicBezTo>
                  <a:cubicBezTo>
                    <a:pt x="8837" y="652"/>
                    <a:pt x="8803" y="482"/>
                    <a:pt x="8803" y="308"/>
                  </a:cubicBezTo>
                  <a:cubicBezTo>
                    <a:pt x="8803" y="274"/>
                    <a:pt x="8803" y="236"/>
                    <a:pt x="8807" y="202"/>
                  </a:cubicBezTo>
                  <a:cubicBezTo>
                    <a:pt x="8807" y="185"/>
                    <a:pt x="8810" y="169"/>
                    <a:pt x="8817" y="155"/>
                  </a:cubicBezTo>
                  <a:cubicBezTo>
                    <a:pt x="8823" y="141"/>
                    <a:pt x="8830" y="128"/>
                    <a:pt x="8840" y="117"/>
                  </a:cubicBezTo>
                  <a:cubicBezTo>
                    <a:pt x="8864" y="93"/>
                    <a:pt x="8895" y="83"/>
                    <a:pt x="8922" y="83"/>
                  </a:cubicBezTo>
                  <a:close/>
                  <a:moveTo>
                    <a:pt x="8922" y="1"/>
                  </a:moveTo>
                  <a:cubicBezTo>
                    <a:pt x="8871" y="1"/>
                    <a:pt x="8820" y="21"/>
                    <a:pt x="8782" y="59"/>
                  </a:cubicBezTo>
                  <a:cubicBezTo>
                    <a:pt x="8762" y="79"/>
                    <a:pt x="8749" y="100"/>
                    <a:pt x="8741" y="124"/>
                  </a:cubicBezTo>
                  <a:cubicBezTo>
                    <a:pt x="8732" y="148"/>
                    <a:pt x="8728" y="172"/>
                    <a:pt x="8725" y="196"/>
                  </a:cubicBezTo>
                  <a:cubicBezTo>
                    <a:pt x="8721" y="233"/>
                    <a:pt x="8721" y="271"/>
                    <a:pt x="8721" y="308"/>
                  </a:cubicBezTo>
                  <a:cubicBezTo>
                    <a:pt x="8721" y="492"/>
                    <a:pt x="8755" y="676"/>
                    <a:pt x="8823" y="847"/>
                  </a:cubicBezTo>
                  <a:cubicBezTo>
                    <a:pt x="8905" y="1054"/>
                    <a:pt x="9028" y="1235"/>
                    <a:pt x="9181" y="1395"/>
                  </a:cubicBezTo>
                  <a:cubicBezTo>
                    <a:pt x="9334" y="1555"/>
                    <a:pt x="9522" y="1682"/>
                    <a:pt x="9727" y="1767"/>
                  </a:cubicBezTo>
                  <a:cubicBezTo>
                    <a:pt x="9884" y="1832"/>
                    <a:pt x="10053" y="1870"/>
                    <a:pt x="10223" y="1880"/>
                  </a:cubicBezTo>
                  <a:lnTo>
                    <a:pt x="10223" y="1880"/>
                  </a:lnTo>
                  <a:cubicBezTo>
                    <a:pt x="10219" y="1971"/>
                    <a:pt x="10211" y="2062"/>
                    <a:pt x="10201" y="2155"/>
                  </a:cubicBezTo>
                  <a:lnTo>
                    <a:pt x="10201" y="2155"/>
                  </a:lnTo>
                  <a:lnTo>
                    <a:pt x="10200" y="2155"/>
                  </a:lnTo>
                  <a:cubicBezTo>
                    <a:pt x="10200" y="2162"/>
                    <a:pt x="10200" y="2168"/>
                    <a:pt x="10197" y="2176"/>
                  </a:cubicBezTo>
                  <a:lnTo>
                    <a:pt x="10199" y="2176"/>
                  </a:lnTo>
                  <a:lnTo>
                    <a:pt x="10199" y="2176"/>
                  </a:lnTo>
                  <a:cubicBezTo>
                    <a:pt x="10198" y="2182"/>
                    <a:pt x="10198" y="2187"/>
                    <a:pt x="10197" y="2193"/>
                  </a:cubicBezTo>
                  <a:cubicBezTo>
                    <a:pt x="10129" y="2639"/>
                    <a:pt x="9985" y="3072"/>
                    <a:pt x="9812" y="3494"/>
                  </a:cubicBezTo>
                  <a:cubicBezTo>
                    <a:pt x="9536" y="4145"/>
                    <a:pt x="9185" y="4762"/>
                    <a:pt x="8813" y="5369"/>
                  </a:cubicBezTo>
                  <a:cubicBezTo>
                    <a:pt x="8650" y="5635"/>
                    <a:pt x="8483" y="5897"/>
                    <a:pt x="8316" y="6160"/>
                  </a:cubicBezTo>
                  <a:cubicBezTo>
                    <a:pt x="8159" y="6405"/>
                    <a:pt x="7992" y="6637"/>
                    <a:pt x="7818" y="6865"/>
                  </a:cubicBezTo>
                  <a:lnTo>
                    <a:pt x="7818" y="6865"/>
                  </a:lnTo>
                  <a:lnTo>
                    <a:pt x="7818" y="6865"/>
                  </a:lnTo>
                  <a:cubicBezTo>
                    <a:pt x="7286" y="7547"/>
                    <a:pt x="6668" y="8162"/>
                    <a:pt x="5985" y="8699"/>
                  </a:cubicBezTo>
                  <a:lnTo>
                    <a:pt x="5985" y="8699"/>
                  </a:lnTo>
                  <a:lnTo>
                    <a:pt x="5985" y="8699"/>
                  </a:lnTo>
                  <a:lnTo>
                    <a:pt x="5985" y="8699"/>
                  </a:lnTo>
                  <a:lnTo>
                    <a:pt x="5985" y="8699"/>
                  </a:lnTo>
                  <a:cubicBezTo>
                    <a:pt x="5985" y="8699"/>
                    <a:pt x="5985" y="8699"/>
                    <a:pt x="5985" y="8699"/>
                  </a:cubicBezTo>
                  <a:lnTo>
                    <a:pt x="5985" y="8699"/>
                  </a:lnTo>
                  <a:cubicBezTo>
                    <a:pt x="5981" y="8700"/>
                    <a:pt x="5978" y="8704"/>
                    <a:pt x="5975" y="8706"/>
                  </a:cubicBezTo>
                  <a:lnTo>
                    <a:pt x="5975" y="8706"/>
                  </a:lnTo>
                  <a:cubicBezTo>
                    <a:pt x="5972" y="8708"/>
                    <a:pt x="5969" y="8710"/>
                    <a:pt x="5968" y="8712"/>
                  </a:cubicBezTo>
                  <a:cubicBezTo>
                    <a:pt x="5422" y="9128"/>
                    <a:pt x="4840" y="9493"/>
                    <a:pt x="4209" y="9762"/>
                  </a:cubicBezTo>
                  <a:cubicBezTo>
                    <a:pt x="3800" y="9930"/>
                    <a:pt x="3376" y="10057"/>
                    <a:pt x="2934" y="10123"/>
                  </a:cubicBezTo>
                  <a:lnTo>
                    <a:pt x="2934" y="10123"/>
                  </a:lnTo>
                  <a:lnTo>
                    <a:pt x="2934" y="10123"/>
                  </a:lnTo>
                  <a:cubicBezTo>
                    <a:pt x="2931" y="10123"/>
                    <a:pt x="2928" y="10124"/>
                    <a:pt x="2925" y="10125"/>
                  </a:cubicBezTo>
                  <a:lnTo>
                    <a:pt x="2925" y="10125"/>
                  </a:lnTo>
                  <a:cubicBezTo>
                    <a:pt x="2914" y="10126"/>
                    <a:pt x="2902" y="10128"/>
                    <a:pt x="2890" y="10130"/>
                  </a:cubicBezTo>
                  <a:lnTo>
                    <a:pt x="2890" y="10132"/>
                  </a:lnTo>
                  <a:lnTo>
                    <a:pt x="2890" y="10132"/>
                  </a:lnTo>
                  <a:cubicBezTo>
                    <a:pt x="2711" y="10152"/>
                    <a:pt x="2535" y="10163"/>
                    <a:pt x="2355" y="10163"/>
                  </a:cubicBezTo>
                  <a:cubicBezTo>
                    <a:pt x="2206" y="10163"/>
                    <a:pt x="2057" y="10155"/>
                    <a:pt x="1908" y="10140"/>
                  </a:cubicBezTo>
                  <a:lnTo>
                    <a:pt x="1908" y="10140"/>
                  </a:lnTo>
                  <a:lnTo>
                    <a:pt x="1909" y="10140"/>
                  </a:lnTo>
                  <a:cubicBezTo>
                    <a:pt x="1902" y="10137"/>
                    <a:pt x="1893" y="10137"/>
                    <a:pt x="1885" y="10137"/>
                  </a:cubicBezTo>
                  <a:lnTo>
                    <a:pt x="1885" y="10137"/>
                  </a:lnTo>
                  <a:lnTo>
                    <a:pt x="1885" y="10136"/>
                  </a:lnTo>
                  <a:cubicBezTo>
                    <a:pt x="1875" y="10133"/>
                    <a:pt x="1868" y="10133"/>
                    <a:pt x="1861" y="10133"/>
                  </a:cubicBezTo>
                  <a:lnTo>
                    <a:pt x="1861" y="10133"/>
                  </a:lnTo>
                  <a:lnTo>
                    <a:pt x="1861" y="10133"/>
                  </a:lnTo>
                  <a:cubicBezTo>
                    <a:pt x="1560" y="10088"/>
                    <a:pt x="1268" y="10008"/>
                    <a:pt x="988" y="9894"/>
                  </a:cubicBezTo>
                  <a:cubicBezTo>
                    <a:pt x="750" y="9792"/>
                    <a:pt x="518" y="9666"/>
                    <a:pt x="304" y="9520"/>
                  </a:cubicBezTo>
                  <a:cubicBezTo>
                    <a:pt x="273" y="9499"/>
                    <a:pt x="239" y="9489"/>
                    <a:pt x="205" y="9489"/>
                  </a:cubicBezTo>
                  <a:cubicBezTo>
                    <a:pt x="170" y="9489"/>
                    <a:pt x="133" y="9499"/>
                    <a:pt x="103" y="9516"/>
                  </a:cubicBezTo>
                  <a:cubicBezTo>
                    <a:pt x="71" y="9534"/>
                    <a:pt x="48" y="9557"/>
                    <a:pt x="27" y="9588"/>
                  </a:cubicBezTo>
                  <a:cubicBezTo>
                    <a:pt x="10" y="9619"/>
                    <a:pt x="0" y="9652"/>
                    <a:pt x="0" y="9687"/>
                  </a:cubicBezTo>
                  <a:cubicBezTo>
                    <a:pt x="0" y="9721"/>
                    <a:pt x="10" y="9754"/>
                    <a:pt x="27" y="9786"/>
                  </a:cubicBezTo>
                  <a:cubicBezTo>
                    <a:pt x="45" y="9813"/>
                    <a:pt x="68" y="9840"/>
                    <a:pt x="96" y="9861"/>
                  </a:cubicBezTo>
                  <a:cubicBezTo>
                    <a:pt x="409" y="10072"/>
                    <a:pt x="746" y="10242"/>
                    <a:pt x="1105" y="10365"/>
                  </a:cubicBezTo>
                  <a:cubicBezTo>
                    <a:pt x="1441" y="10477"/>
                    <a:pt x="1793" y="10539"/>
                    <a:pt x="2147" y="10559"/>
                  </a:cubicBezTo>
                  <a:cubicBezTo>
                    <a:pt x="2219" y="10563"/>
                    <a:pt x="2290" y="10563"/>
                    <a:pt x="2362" y="10563"/>
                  </a:cubicBezTo>
                  <a:cubicBezTo>
                    <a:pt x="2641" y="10563"/>
                    <a:pt x="2921" y="10531"/>
                    <a:pt x="3197" y="10481"/>
                  </a:cubicBezTo>
                  <a:cubicBezTo>
                    <a:pt x="3552" y="10419"/>
                    <a:pt x="3899" y="10311"/>
                    <a:pt x="4233" y="10177"/>
                  </a:cubicBezTo>
                  <a:cubicBezTo>
                    <a:pt x="4932" y="9905"/>
                    <a:pt x="5576" y="9509"/>
                    <a:pt x="6172" y="9056"/>
                  </a:cubicBezTo>
                  <a:cubicBezTo>
                    <a:pt x="6762" y="8606"/>
                    <a:pt x="7300" y="8092"/>
                    <a:pt x="7788" y="7530"/>
                  </a:cubicBezTo>
                  <a:cubicBezTo>
                    <a:pt x="8104" y="7165"/>
                    <a:pt x="8394" y="6773"/>
                    <a:pt x="8656" y="6367"/>
                  </a:cubicBezTo>
                  <a:cubicBezTo>
                    <a:pt x="8956" y="5894"/>
                    <a:pt x="9257" y="5424"/>
                    <a:pt x="9532" y="4936"/>
                  </a:cubicBezTo>
                  <a:cubicBezTo>
                    <a:pt x="9832" y="4414"/>
                    <a:pt x="10102" y="3873"/>
                    <a:pt x="10313" y="3304"/>
                  </a:cubicBezTo>
                  <a:cubicBezTo>
                    <a:pt x="10493" y="2813"/>
                    <a:pt x="10627" y="2284"/>
                    <a:pt x="10627" y="1753"/>
                  </a:cubicBezTo>
                  <a:cubicBezTo>
                    <a:pt x="10627" y="1729"/>
                    <a:pt x="10627" y="1702"/>
                    <a:pt x="10623" y="1678"/>
                  </a:cubicBezTo>
                  <a:cubicBezTo>
                    <a:pt x="10623" y="1630"/>
                    <a:pt x="10602" y="1583"/>
                    <a:pt x="10569" y="1545"/>
                  </a:cubicBezTo>
                  <a:cubicBezTo>
                    <a:pt x="10555" y="1525"/>
                    <a:pt x="10534" y="1507"/>
                    <a:pt x="10510" y="1498"/>
                  </a:cubicBezTo>
                  <a:cubicBezTo>
                    <a:pt x="10487" y="1487"/>
                    <a:pt x="10463" y="1480"/>
                    <a:pt x="10435" y="1480"/>
                  </a:cubicBezTo>
                  <a:lnTo>
                    <a:pt x="10422" y="1480"/>
                  </a:lnTo>
                  <a:cubicBezTo>
                    <a:pt x="10385" y="1484"/>
                    <a:pt x="10344" y="1484"/>
                    <a:pt x="10306" y="1484"/>
                  </a:cubicBezTo>
                  <a:cubicBezTo>
                    <a:pt x="10255" y="1484"/>
                    <a:pt x="10206" y="1481"/>
                    <a:pt x="10152" y="1477"/>
                  </a:cubicBezTo>
                  <a:lnTo>
                    <a:pt x="10152" y="1477"/>
                  </a:lnTo>
                  <a:lnTo>
                    <a:pt x="10152" y="1477"/>
                  </a:lnTo>
                  <a:cubicBezTo>
                    <a:pt x="10060" y="1458"/>
                    <a:pt x="9970" y="1435"/>
                    <a:pt x="9883" y="1402"/>
                  </a:cubicBezTo>
                  <a:lnTo>
                    <a:pt x="9883" y="1402"/>
                  </a:lnTo>
                  <a:cubicBezTo>
                    <a:pt x="9877" y="1397"/>
                    <a:pt x="9871" y="1395"/>
                    <a:pt x="9863" y="1391"/>
                  </a:cubicBezTo>
                  <a:lnTo>
                    <a:pt x="9863" y="1392"/>
                  </a:lnTo>
                  <a:lnTo>
                    <a:pt x="9863" y="1392"/>
                  </a:lnTo>
                  <a:cubicBezTo>
                    <a:pt x="9771" y="1348"/>
                    <a:pt x="9686" y="1299"/>
                    <a:pt x="9603" y="1240"/>
                  </a:cubicBezTo>
                  <a:lnTo>
                    <a:pt x="9603" y="1240"/>
                  </a:lnTo>
                  <a:lnTo>
                    <a:pt x="9604" y="1238"/>
                  </a:lnTo>
                  <a:cubicBezTo>
                    <a:pt x="9515" y="1166"/>
                    <a:pt x="9433" y="1089"/>
                    <a:pt x="9362" y="1000"/>
                  </a:cubicBezTo>
                  <a:cubicBezTo>
                    <a:pt x="9293" y="908"/>
                    <a:pt x="9239" y="809"/>
                    <a:pt x="9191" y="703"/>
                  </a:cubicBezTo>
                  <a:cubicBezTo>
                    <a:pt x="9164" y="622"/>
                    <a:pt x="9140" y="537"/>
                    <a:pt x="9127" y="447"/>
                  </a:cubicBezTo>
                  <a:lnTo>
                    <a:pt x="9126" y="448"/>
                  </a:lnTo>
                  <a:lnTo>
                    <a:pt x="9126" y="448"/>
                  </a:lnTo>
                  <a:cubicBezTo>
                    <a:pt x="9123" y="401"/>
                    <a:pt x="9120" y="355"/>
                    <a:pt x="9120" y="308"/>
                  </a:cubicBezTo>
                  <a:cubicBezTo>
                    <a:pt x="9120" y="274"/>
                    <a:pt x="9120" y="236"/>
                    <a:pt x="9123" y="202"/>
                  </a:cubicBezTo>
                  <a:lnTo>
                    <a:pt x="9123" y="189"/>
                  </a:lnTo>
                  <a:cubicBezTo>
                    <a:pt x="9123" y="161"/>
                    <a:pt x="9117" y="137"/>
                    <a:pt x="9106" y="114"/>
                  </a:cubicBezTo>
                  <a:cubicBezTo>
                    <a:pt x="9089" y="79"/>
                    <a:pt x="9062" y="52"/>
                    <a:pt x="9032" y="32"/>
                  </a:cubicBezTo>
                  <a:cubicBezTo>
                    <a:pt x="8997" y="12"/>
                    <a:pt x="8963" y="1"/>
                    <a:pt x="8922"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5" name="Google Shape;2369;p49">
              <a:extLst>
                <a:ext uri="{FF2B5EF4-FFF2-40B4-BE49-F238E27FC236}">
                  <a16:creationId xmlns:a16="http://schemas.microsoft.com/office/drawing/2014/main" id="{D889CF45-6A5B-11CD-EEE7-F7F0BA311018}"/>
                </a:ext>
              </a:extLst>
            </p:cNvPr>
            <p:cNvSpPr/>
            <p:nvPr/>
          </p:nvSpPr>
          <p:spPr>
            <a:xfrm>
              <a:off x="4945825" y="3536375"/>
              <a:ext cx="81550" cy="137100"/>
            </a:xfrm>
            <a:custGeom>
              <a:avLst/>
              <a:gdLst/>
              <a:ahLst/>
              <a:cxnLst/>
              <a:rect l="l" t="t" r="r" b="b"/>
              <a:pathLst>
                <a:path w="3262" h="5484" extrusionOk="0">
                  <a:moveTo>
                    <a:pt x="735" y="3560"/>
                  </a:moveTo>
                  <a:cubicBezTo>
                    <a:pt x="735" y="3561"/>
                    <a:pt x="736" y="3562"/>
                    <a:pt x="736" y="3563"/>
                  </a:cubicBezTo>
                  <a:lnTo>
                    <a:pt x="736" y="3563"/>
                  </a:lnTo>
                  <a:cubicBezTo>
                    <a:pt x="736" y="3562"/>
                    <a:pt x="736" y="3561"/>
                    <a:pt x="735" y="3560"/>
                  </a:cubicBezTo>
                  <a:close/>
                  <a:moveTo>
                    <a:pt x="736" y="3563"/>
                  </a:moveTo>
                  <a:cubicBezTo>
                    <a:pt x="737" y="3566"/>
                    <a:pt x="738" y="3568"/>
                    <a:pt x="740" y="3572"/>
                  </a:cubicBezTo>
                  <a:cubicBezTo>
                    <a:pt x="739" y="3569"/>
                    <a:pt x="737" y="3566"/>
                    <a:pt x="736" y="3563"/>
                  </a:cubicBezTo>
                  <a:close/>
                  <a:moveTo>
                    <a:pt x="2335" y="3603"/>
                  </a:moveTo>
                  <a:cubicBezTo>
                    <a:pt x="2333" y="3605"/>
                    <a:pt x="2333" y="3607"/>
                    <a:pt x="2332" y="3609"/>
                  </a:cubicBezTo>
                  <a:lnTo>
                    <a:pt x="2332" y="3609"/>
                  </a:lnTo>
                  <a:cubicBezTo>
                    <a:pt x="2333" y="3607"/>
                    <a:pt x="2334" y="3605"/>
                    <a:pt x="2335" y="3603"/>
                  </a:cubicBezTo>
                  <a:close/>
                  <a:moveTo>
                    <a:pt x="1039" y="5010"/>
                  </a:moveTo>
                  <a:cubicBezTo>
                    <a:pt x="1039" y="5014"/>
                    <a:pt x="1043" y="5017"/>
                    <a:pt x="1043" y="5020"/>
                  </a:cubicBezTo>
                  <a:lnTo>
                    <a:pt x="1043" y="5017"/>
                  </a:lnTo>
                  <a:lnTo>
                    <a:pt x="1039" y="5010"/>
                  </a:lnTo>
                  <a:close/>
                  <a:moveTo>
                    <a:pt x="1050" y="5034"/>
                  </a:moveTo>
                  <a:lnTo>
                    <a:pt x="1050" y="5034"/>
                  </a:lnTo>
                  <a:cubicBezTo>
                    <a:pt x="1050" y="5037"/>
                    <a:pt x="1052" y="5041"/>
                    <a:pt x="1054" y="5045"/>
                  </a:cubicBezTo>
                  <a:lnTo>
                    <a:pt x="1054" y="5045"/>
                  </a:lnTo>
                  <a:cubicBezTo>
                    <a:pt x="1053" y="5041"/>
                    <a:pt x="1051" y="5037"/>
                    <a:pt x="1050" y="5034"/>
                  </a:cubicBezTo>
                  <a:close/>
                  <a:moveTo>
                    <a:pt x="2004" y="1"/>
                  </a:moveTo>
                  <a:cubicBezTo>
                    <a:pt x="1868" y="1"/>
                    <a:pt x="1731" y="21"/>
                    <a:pt x="1599" y="55"/>
                  </a:cubicBezTo>
                  <a:cubicBezTo>
                    <a:pt x="1452" y="92"/>
                    <a:pt x="1316" y="154"/>
                    <a:pt x="1182" y="226"/>
                  </a:cubicBezTo>
                  <a:cubicBezTo>
                    <a:pt x="1036" y="304"/>
                    <a:pt x="900" y="402"/>
                    <a:pt x="770" y="509"/>
                  </a:cubicBezTo>
                  <a:cubicBezTo>
                    <a:pt x="644" y="614"/>
                    <a:pt x="528" y="733"/>
                    <a:pt x="426" y="863"/>
                  </a:cubicBezTo>
                  <a:cubicBezTo>
                    <a:pt x="328" y="985"/>
                    <a:pt x="238" y="1118"/>
                    <a:pt x="170" y="1261"/>
                  </a:cubicBezTo>
                  <a:cubicBezTo>
                    <a:pt x="106" y="1391"/>
                    <a:pt x="58" y="1527"/>
                    <a:pt x="34" y="1674"/>
                  </a:cubicBezTo>
                  <a:cubicBezTo>
                    <a:pt x="0" y="1888"/>
                    <a:pt x="17" y="2113"/>
                    <a:pt x="45" y="2332"/>
                  </a:cubicBezTo>
                  <a:cubicBezTo>
                    <a:pt x="106" y="2812"/>
                    <a:pt x="269" y="3272"/>
                    <a:pt x="457" y="3715"/>
                  </a:cubicBezTo>
                  <a:cubicBezTo>
                    <a:pt x="644" y="4155"/>
                    <a:pt x="855" y="4581"/>
                    <a:pt x="1043" y="5017"/>
                  </a:cubicBezTo>
                  <a:cubicBezTo>
                    <a:pt x="1043" y="5018"/>
                    <a:pt x="1043" y="5019"/>
                    <a:pt x="1044" y="5020"/>
                  </a:cubicBezTo>
                  <a:lnTo>
                    <a:pt x="1044" y="5020"/>
                  </a:lnTo>
                  <a:cubicBezTo>
                    <a:pt x="1043" y="5020"/>
                    <a:pt x="1043" y="5020"/>
                    <a:pt x="1043" y="5020"/>
                  </a:cubicBezTo>
                  <a:lnTo>
                    <a:pt x="1043" y="5020"/>
                  </a:lnTo>
                  <a:cubicBezTo>
                    <a:pt x="1043" y="5020"/>
                    <a:pt x="1044" y="5021"/>
                    <a:pt x="1044" y="5021"/>
                  </a:cubicBezTo>
                  <a:lnTo>
                    <a:pt x="1044" y="5021"/>
                  </a:lnTo>
                  <a:cubicBezTo>
                    <a:pt x="1045" y="5026"/>
                    <a:pt x="1047" y="5029"/>
                    <a:pt x="1050" y="5034"/>
                  </a:cubicBezTo>
                  <a:cubicBezTo>
                    <a:pt x="1049" y="5032"/>
                    <a:pt x="1048" y="5030"/>
                    <a:pt x="1047" y="5028"/>
                  </a:cubicBezTo>
                  <a:lnTo>
                    <a:pt x="1047" y="5028"/>
                  </a:lnTo>
                  <a:cubicBezTo>
                    <a:pt x="1050" y="5034"/>
                    <a:pt x="1054" y="5041"/>
                    <a:pt x="1056" y="5048"/>
                  </a:cubicBezTo>
                  <a:cubicBezTo>
                    <a:pt x="1056" y="5047"/>
                    <a:pt x="1055" y="5046"/>
                    <a:pt x="1054" y="5045"/>
                  </a:cubicBezTo>
                  <a:lnTo>
                    <a:pt x="1054" y="5045"/>
                  </a:lnTo>
                  <a:cubicBezTo>
                    <a:pt x="1056" y="5050"/>
                    <a:pt x="1058" y="5054"/>
                    <a:pt x="1060" y="5058"/>
                  </a:cubicBezTo>
                  <a:cubicBezTo>
                    <a:pt x="1077" y="5095"/>
                    <a:pt x="1094" y="5130"/>
                    <a:pt x="1132" y="5153"/>
                  </a:cubicBezTo>
                  <a:cubicBezTo>
                    <a:pt x="1156" y="5166"/>
                    <a:pt x="1182" y="5174"/>
                    <a:pt x="1209" y="5174"/>
                  </a:cubicBezTo>
                  <a:cubicBezTo>
                    <a:pt x="1224" y="5174"/>
                    <a:pt x="1239" y="5172"/>
                    <a:pt x="1254" y="5167"/>
                  </a:cubicBezTo>
                  <a:cubicBezTo>
                    <a:pt x="1295" y="5157"/>
                    <a:pt x="1329" y="5130"/>
                    <a:pt x="1350" y="5095"/>
                  </a:cubicBezTo>
                  <a:cubicBezTo>
                    <a:pt x="1366" y="5061"/>
                    <a:pt x="1380" y="5010"/>
                    <a:pt x="1363" y="4973"/>
                  </a:cubicBezTo>
                  <a:cubicBezTo>
                    <a:pt x="1166" y="4496"/>
                    <a:pt x="934" y="4032"/>
                    <a:pt x="732" y="3555"/>
                  </a:cubicBezTo>
                  <a:lnTo>
                    <a:pt x="732" y="3555"/>
                  </a:lnTo>
                  <a:cubicBezTo>
                    <a:pt x="734" y="3557"/>
                    <a:pt x="734" y="3559"/>
                    <a:pt x="735" y="3560"/>
                  </a:cubicBezTo>
                  <a:lnTo>
                    <a:pt x="735" y="3560"/>
                  </a:lnTo>
                  <a:cubicBezTo>
                    <a:pt x="570" y="3159"/>
                    <a:pt x="429" y="2750"/>
                    <a:pt x="361" y="2321"/>
                  </a:cubicBezTo>
                  <a:cubicBezTo>
                    <a:pt x="337" y="2127"/>
                    <a:pt x="320" y="1929"/>
                    <a:pt x="344" y="1735"/>
                  </a:cubicBezTo>
                  <a:cubicBezTo>
                    <a:pt x="361" y="1643"/>
                    <a:pt x="389" y="1555"/>
                    <a:pt x="422" y="1465"/>
                  </a:cubicBezTo>
                  <a:cubicBezTo>
                    <a:pt x="484" y="1333"/>
                    <a:pt x="559" y="1210"/>
                    <a:pt x="644" y="1094"/>
                  </a:cubicBezTo>
                  <a:cubicBezTo>
                    <a:pt x="763" y="941"/>
                    <a:pt x="900" y="805"/>
                    <a:pt x="1053" y="685"/>
                  </a:cubicBezTo>
                  <a:cubicBezTo>
                    <a:pt x="1186" y="583"/>
                    <a:pt x="1329" y="498"/>
                    <a:pt x="1482" y="430"/>
                  </a:cubicBezTo>
                  <a:cubicBezTo>
                    <a:pt x="1605" y="382"/>
                    <a:pt x="1728" y="345"/>
                    <a:pt x="1854" y="324"/>
                  </a:cubicBezTo>
                  <a:cubicBezTo>
                    <a:pt x="1912" y="318"/>
                    <a:pt x="1968" y="315"/>
                    <a:pt x="2023" y="315"/>
                  </a:cubicBezTo>
                  <a:cubicBezTo>
                    <a:pt x="2062" y="315"/>
                    <a:pt x="2101" y="316"/>
                    <a:pt x="2140" y="320"/>
                  </a:cubicBezTo>
                  <a:cubicBezTo>
                    <a:pt x="2215" y="334"/>
                    <a:pt x="2286" y="355"/>
                    <a:pt x="2355" y="382"/>
                  </a:cubicBezTo>
                  <a:cubicBezTo>
                    <a:pt x="2426" y="413"/>
                    <a:pt x="2491" y="450"/>
                    <a:pt x="2552" y="495"/>
                  </a:cubicBezTo>
                  <a:cubicBezTo>
                    <a:pt x="2614" y="545"/>
                    <a:pt x="2672" y="600"/>
                    <a:pt x="2723" y="661"/>
                  </a:cubicBezTo>
                  <a:cubicBezTo>
                    <a:pt x="2767" y="726"/>
                    <a:pt x="2805" y="791"/>
                    <a:pt x="2838" y="859"/>
                  </a:cubicBezTo>
                  <a:cubicBezTo>
                    <a:pt x="2883" y="971"/>
                    <a:pt x="2910" y="1088"/>
                    <a:pt x="2928" y="1204"/>
                  </a:cubicBezTo>
                  <a:cubicBezTo>
                    <a:pt x="2948" y="1398"/>
                    <a:pt x="2937" y="1588"/>
                    <a:pt x="2914" y="1780"/>
                  </a:cubicBezTo>
                  <a:cubicBezTo>
                    <a:pt x="2866" y="2083"/>
                    <a:pt x="2788" y="2379"/>
                    <a:pt x="2689" y="2669"/>
                  </a:cubicBezTo>
                  <a:cubicBezTo>
                    <a:pt x="2590" y="2979"/>
                    <a:pt x="2470" y="3282"/>
                    <a:pt x="2344" y="3582"/>
                  </a:cubicBezTo>
                  <a:cubicBezTo>
                    <a:pt x="2339" y="3591"/>
                    <a:pt x="2335" y="3603"/>
                    <a:pt x="2330" y="3615"/>
                  </a:cubicBezTo>
                  <a:lnTo>
                    <a:pt x="2330" y="3615"/>
                  </a:lnTo>
                  <a:cubicBezTo>
                    <a:pt x="2331" y="3613"/>
                    <a:pt x="2331" y="3611"/>
                    <a:pt x="2332" y="3609"/>
                  </a:cubicBezTo>
                  <a:lnTo>
                    <a:pt x="2332" y="3609"/>
                  </a:lnTo>
                  <a:cubicBezTo>
                    <a:pt x="2331" y="3612"/>
                    <a:pt x="2329" y="3616"/>
                    <a:pt x="2328" y="3619"/>
                  </a:cubicBezTo>
                  <a:lnTo>
                    <a:pt x="2328" y="3619"/>
                  </a:lnTo>
                  <a:cubicBezTo>
                    <a:pt x="2328" y="3619"/>
                    <a:pt x="2327" y="3620"/>
                    <a:pt x="2327" y="3620"/>
                  </a:cubicBezTo>
                  <a:cubicBezTo>
                    <a:pt x="2327" y="3620"/>
                    <a:pt x="2328" y="3619"/>
                    <a:pt x="2328" y="3619"/>
                  </a:cubicBezTo>
                  <a:lnTo>
                    <a:pt x="2328" y="3619"/>
                  </a:lnTo>
                  <a:cubicBezTo>
                    <a:pt x="2200" y="3920"/>
                    <a:pt x="2066" y="4218"/>
                    <a:pt x="1936" y="4516"/>
                  </a:cubicBezTo>
                  <a:cubicBezTo>
                    <a:pt x="1827" y="4765"/>
                    <a:pt x="1718" y="5020"/>
                    <a:pt x="1643" y="5283"/>
                  </a:cubicBezTo>
                  <a:cubicBezTo>
                    <a:pt x="1619" y="5364"/>
                    <a:pt x="1670" y="5453"/>
                    <a:pt x="1751" y="5477"/>
                  </a:cubicBezTo>
                  <a:cubicBezTo>
                    <a:pt x="1766" y="5481"/>
                    <a:pt x="1780" y="5483"/>
                    <a:pt x="1794" y="5483"/>
                  </a:cubicBezTo>
                  <a:cubicBezTo>
                    <a:pt x="1863" y="5483"/>
                    <a:pt x="1927" y="5436"/>
                    <a:pt x="1949" y="5368"/>
                  </a:cubicBezTo>
                  <a:cubicBezTo>
                    <a:pt x="2000" y="5177"/>
                    <a:pt x="2075" y="4993"/>
                    <a:pt x="2151" y="4816"/>
                  </a:cubicBezTo>
                  <a:lnTo>
                    <a:pt x="2151" y="4816"/>
                  </a:lnTo>
                  <a:cubicBezTo>
                    <a:pt x="2151" y="4819"/>
                    <a:pt x="2147" y="4823"/>
                    <a:pt x="2147" y="4826"/>
                  </a:cubicBezTo>
                  <a:cubicBezTo>
                    <a:pt x="2385" y="4257"/>
                    <a:pt x="2648" y="3702"/>
                    <a:pt x="2866" y="3122"/>
                  </a:cubicBezTo>
                  <a:cubicBezTo>
                    <a:pt x="2978" y="2822"/>
                    <a:pt x="3077" y="2519"/>
                    <a:pt x="3153" y="2209"/>
                  </a:cubicBezTo>
                  <a:cubicBezTo>
                    <a:pt x="3217" y="1933"/>
                    <a:pt x="3261" y="1643"/>
                    <a:pt x="3255" y="1353"/>
                  </a:cubicBezTo>
                  <a:cubicBezTo>
                    <a:pt x="3247" y="1102"/>
                    <a:pt x="3193" y="849"/>
                    <a:pt x="3074" y="624"/>
                  </a:cubicBezTo>
                  <a:cubicBezTo>
                    <a:pt x="2945" y="382"/>
                    <a:pt x="2720" y="191"/>
                    <a:pt x="2470" y="89"/>
                  </a:cubicBezTo>
                  <a:cubicBezTo>
                    <a:pt x="2321" y="28"/>
                    <a:pt x="2164" y="1"/>
                    <a:pt x="2004"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6" name="Google Shape;2370;p49">
              <a:extLst>
                <a:ext uri="{FF2B5EF4-FFF2-40B4-BE49-F238E27FC236}">
                  <a16:creationId xmlns:a16="http://schemas.microsoft.com/office/drawing/2014/main" id="{0D396648-C8AC-EBBB-DB85-24BAA2054CB7}"/>
                </a:ext>
              </a:extLst>
            </p:cNvPr>
            <p:cNvSpPr/>
            <p:nvPr/>
          </p:nvSpPr>
          <p:spPr>
            <a:xfrm>
              <a:off x="4945125" y="3535350"/>
              <a:ext cx="83100" cy="139150"/>
            </a:xfrm>
            <a:custGeom>
              <a:avLst/>
              <a:gdLst/>
              <a:ahLst/>
              <a:cxnLst/>
              <a:rect l="l" t="t" r="r" b="b"/>
              <a:pathLst>
                <a:path w="3324" h="5566" extrusionOk="0">
                  <a:moveTo>
                    <a:pt x="487" y="1523"/>
                  </a:moveTo>
                  <a:lnTo>
                    <a:pt x="488" y="1524"/>
                  </a:lnTo>
                  <a:lnTo>
                    <a:pt x="488" y="1524"/>
                  </a:lnTo>
                  <a:lnTo>
                    <a:pt x="487" y="1523"/>
                  </a:lnTo>
                  <a:lnTo>
                    <a:pt x="487" y="1523"/>
                  </a:lnTo>
                  <a:cubicBezTo>
                    <a:pt x="487" y="1523"/>
                    <a:pt x="487" y="1523"/>
                    <a:pt x="487" y="1523"/>
                  </a:cubicBezTo>
                  <a:close/>
                  <a:moveTo>
                    <a:pt x="2032" y="82"/>
                  </a:moveTo>
                  <a:cubicBezTo>
                    <a:pt x="2185" y="82"/>
                    <a:pt x="2339" y="109"/>
                    <a:pt x="2482" y="168"/>
                  </a:cubicBezTo>
                  <a:cubicBezTo>
                    <a:pt x="2723" y="267"/>
                    <a:pt x="2942" y="454"/>
                    <a:pt x="3068" y="685"/>
                  </a:cubicBezTo>
                  <a:lnTo>
                    <a:pt x="3064" y="685"/>
                  </a:lnTo>
                  <a:cubicBezTo>
                    <a:pt x="3181" y="904"/>
                    <a:pt x="3235" y="1149"/>
                    <a:pt x="3242" y="1398"/>
                  </a:cubicBezTo>
                  <a:lnTo>
                    <a:pt x="3242" y="1452"/>
                  </a:lnTo>
                  <a:cubicBezTo>
                    <a:pt x="3242" y="1718"/>
                    <a:pt x="3201" y="1984"/>
                    <a:pt x="3140" y="2243"/>
                  </a:cubicBezTo>
                  <a:lnTo>
                    <a:pt x="3140" y="2239"/>
                  </a:lnTo>
                  <a:cubicBezTo>
                    <a:pt x="3068" y="2549"/>
                    <a:pt x="2969" y="2849"/>
                    <a:pt x="2857" y="3150"/>
                  </a:cubicBezTo>
                  <a:cubicBezTo>
                    <a:pt x="2643" y="3713"/>
                    <a:pt x="2387" y="4257"/>
                    <a:pt x="2153" y="4813"/>
                  </a:cubicBezTo>
                  <a:lnTo>
                    <a:pt x="2153" y="4813"/>
                  </a:lnTo>
                  <a:lnTo>
                    <a:pt x="2151" y="4812"/>
                  </a:lnTo>
                  <a:cubicBezTo>
                    <a:pt x="2148" y="4823"/>
                    <a:pt x="2144" y="4830"/>
                    <a:pt x="2141" y="4839"/>
                  </a:cubicBezTo>
                  <a:cubicBezTo>
                    <a:pt x="2066" y="5020"/>
                    <a:pt x="1991" y="5204"/>
                    <a:pt x="1937" y="5396"/>
                  </a:cubicBezTo>
                  <a:cubicBezTo>
                    <a:pt x="1923" y="5450"/>
                    <a:pt x="1872" y="5484"/>
                    <a:pt x="1820" y="5484"/>
                  </a:cubicBezTo>
                  <a:cubicBezTo>
                    <a:pt x="1811" y="5484"/>
                    <a:pt x="1800" y="5481"/>
                    <a:pt x="1790" y="5481"/>
                  </a:cubicBezTo>
                  <a:cubicBezTo>
                    <a:pt x="1766" y="5473"/>
                    <a:pt x="1746" y="5457"/>
                    <a:pt x="1729" y="5437"/>
                  </a:cubicBezTo>
                  <a:cubicBezTo>
                    <a:pt x="1715" y="5416"/>
                    <a:pt x="1705" y="5392"/>
                    <a:pt x="1705" y="5365"/>
                  </a:cubicBezTo>
                  <a:cubicBezTo>
                    <a:pt x="1705" y="5355"/>
                    <a:pt x="1708" y="5344"/>
                    <a:pt x="1708" y="5334"/>
                  </a:cubicBezTo>
                  <a:cubicBezTo>
                    <a:pt x="1783" y="5075"/>
                    <a:pt x="1892" y="4823"/>
                    <a:pt x="2001" y="4574"/>
                  </a:cubicBezTo>
                  <a:cubicBezTo>
                    <a:pt x="2111" y="4324"/>
                    <a:pt x="2223" y="4074"/>
                    <a:pt x="2332" y="3821"/>
                  </a:cubicBezTo>
                  <a:lnTo>
                    <a:pt x="2332" y="3821"/>
                  </a:lnTo>
                  <a:lnTo>
                    <a:pt x="2332" y="3824"/>
                  </a:lnTo>
                  <a:lnTo>
                    <a:pt x="2390" y="3685"/>
                  </a:lnTo>
                  <a:lnTo>
                    <a:pt x="2390" y="3685"/>
                  </a:lnTo>
                  <a:cubicBezTo>
                    <a:pt x="2391" y="3682"/>
                    <a:pt x="2392" y="3680"/>
                    <a:pt x="2393" y="3677"/>
                  </a:cubicBezTo>
                  <a:lnTo>
                    <a:pt x="2393" y="3677"/>
                  </a:lnTo>
                  <a:cubicBezTo>
                    <a:pt x="2395" y="3675"/>
                    <a:pt x="2396" y="3673"/>
                    <a:pt x="2397" y="3670"/>
                  </a:cubicBezTo>
                  <a:lnTo>
                    <a:pt x="2397" y="3670"/>
                  </a:lnTo>
                  <a:cubicBezTo>
                    <a:pt x="2398" y="3667"/>
                    <a:pt x="2400" y="3664"/>
                    <a:pt x="2400" y="3662"/>
                  </a:cubicBezTo>
                  <a:lnTo>
                    <a:pt x="2400" y="3662"/>
                  </a:lnTo>
                  <a:cubicBezTo>
                    <a:pt x="2401" y="3660"/>
                    <a:pt x="2402" y="3658"/>
                    <a:pt x="2403" y="3656"/>
                  </a:cubicBezTo>
                  <a:lnTo>
                    <a:pt x="2403" y="3656"/>
                  </a:lnTo>
                  <a:cubicBezTo>
                    <a:pt x="2404" y="3653"/>
                    <a:pt x="2405" y="3651"/>
                    <a:pt x="2406" y="3649"/>
                  </a:cubicBezTo>
                  <a:lnTo>
                    <a:pt x="2406" y="3649"/>
                  </a:lnTo>
                  <a:cubicBezTo>
                    <a:pt x="2406" y="3648"/>
                    <a:pt x="2406" y="3648"/>
                    <a:pt x="2406" y="3647"/>
                  </a:cubicBezTo>
                  <a:lnTo>
                    <a:pt x="2406" y="3647"/>
                  </a:lnTo>
                  <a:cubicBezTo>
                    <a:pt x="2408" y="3645"/>
                    <a:pt x="2409" y="3643"/>
                    <a:pt x="2410" y="3640"/>
                  </a:cubicBezTo>
                  <a:lnTo>
                    <a:pt x="2410" y="3640"/>
                  </a:lnTo>
                  <a:cubicBezTo>
                    <a:pt x="2410" y="3640"/>
                    <a:pt x="2410" y="3640"/>
                    <a:pt x="2410" y="3640"/>
                  </a:cubicBezTo>
                  <a:lnTo>
                    <a:pt x="2413" y="3633"/>
                  </a:lnTo>
                  <a:lnTo>
                    <a:pt x="2413" y="3629"/>
                  </a:lnTo>
                  <a:lnTo>
                    <a:pt x="2413" y="3629"/>
                  </a:lnTo>
                  <a:cubicBezTo>
                    <a:pt x="2538" y="3332"/>
                    <a:pt x="2656" y="3031"/>
                    <a:pt x="2758" y="2724"/>
                  </a:cubicBezTo>
                  <a:cubicBezTo>
                    <a:pt x="2853" y="2434"/>
                    <a:pt x="2935" y="2134"/>
                    <a:pt x="2983" y="1827"/>
                  </a:cubicBezTo>
                  <a:cubicBezTo>
                    <a:pt x="2997" y="1704"/>
                    <a:pt x="3006" y="1582"/>
                    <a:pt x="3006" y="1459"/>
                  </a:cubicBezTo>
                  <a:cubicBezTo>
                    <a:pt x="3006" y="1384"/>
                    <a:pt x="3003" y="1313"/>
                    <a:pt x="2997" y="1241"/>
                  </a:cubicBezTo>
                  <a:cubicBezTo>
                    <a:pt x="2996" y="1233"/>
                    <a:pt x="2994" y="1226"/>
                    <a:pt x="2993" y="1218"/>
                  </a:cubicBezTo>
                  <a:lnTo>
                    <a:pt x="2993" y="1218"/>
                  </a:lnTo>
                  <a:lnTo>
                    <a:pt x="2993" y="1207"/>
                  </a:lnTo>
                  <a:lnTo>
                    <a:pt x="2992" y="1207"/>
                  </a:lnTo>
                  <a:lnTo>
                    <a:pt x="2992" y="1207"/>
                  </a:lnTo>
                  <a:cubicBezTo>
                    <a:pt x="2974" y="1096"/>
                    <a:pt x="2944" y="989"/>
                    <a:pt x="2904" y="887"/>
                  </a:cubicBezTo>
                  <a:lnTo>
                    <a:pt x="2904" y="883"/>
                  </a:lnTo>
                  <a:cubicBezTo>
                    <a:pt x="2871" y="811"/>
                    <a:pt x="2830" y="743"/>
                    <a:pt x="2785" y="679"/>
                  </a:cubicBezTo>
                  <a:lnTo>
                    <a:pt x="2781" y="679"/>
                  </a:lnTo>
                  <a:cubicBezTo>
                    <a:pt x="2731" y="614"/>
                    <a:pt x="2673" y="556"/>
                    <a:pt x="2608" y="505"/>
                  </a:cubicBezTo>
                  <a:lnTo>
                    <a:pt x="2605" y="505"/>
                  </a:lnTo>
                  <a:cubicBezTo>
                    <a:pt x="2539" y="457"/>
                    <a:pt x="2475" y="416"/>
                    <a:pt x="2400" y="386"/>
                  </a:cubicBezTo>
                  <a:lnTo>
                    <a:pt x="2396" y="386"/>
                  </a:lnTo>
                  <a:cubicBezTo>
                    <a:pt x="2325" y="358"/>
                    <a:pt x="2253" y="338"/>
                    <a:pt x="2175" y="325"/>
                  </a:cubicBezTo>
                  <a:cubicBezTo>
                    <a:pt x="2127" y="317"/>
                    <a:pt x="2080" y="314"/>
                    <a:pt x="2032" y="314"/>
                  </a:cubicBezTo>
                  <a:cubicBezTo>
                    <a:pt x="1992" y="314"/>
                    <a:pt x="1953" y="316"/>
                    <a:pt x="1913" y="320"/>
                  </a:cubicBezTo>
                  <a:lnTo>
                    <a:pt x="1913" y="320"/>
                  </a:lnTo>
                  <a:lnTo>
                    <a:pt x="1913" y="317"/>
                  </a:lnTo>
                  <a:cubicBezTo>
                    <a:pt x="1910" y="317"/>
                    <a:pt x="1907" y="320"/>
                    <a:pt x="1904" y="320"/>
                  </a:cubicBezTo>
                  <a:lnTo>
                    <a:pt x="1904" y="320"/>
                  </a:lnTo>
                  <a:cubicBezTo>
                    <a:pt x="1903" y="321"/>
                    <a:pt x="1902" y="321"/>
                    <a:pt x="1902" y="321"/>
                  </a:cubicBezTo>
                  <a:lnTo>
                    <a:pt x="1902" y="321"/>
                  </a:lnTo>
                  <a:lnTo>
                    <a:pt x="1902" y="321"/>
                  </a:lnTo>
                  <a:cubicBezTo>
                    <a:pt x="1894" y="322"/>
                    <a:pt x="1886" y="323"/>
                    <a:pt x="1878" y="325"/>
                  </a:cubicBezTo>
                  <a:lnTo>
                    <a:pt x="1875" y="325"/>
                  </a:lnTo>
                  <a:cubicBezTo>
                    <a:pt x="1756" y="343"/>
                    <a:pt x="1639" y="376"/>
                    <a:pt x="1525" y="422"/>
                  </a:cubicBezTo>
                  <a:lnTo>
                    <a:pt x="1525" y="422"/>
                  </a:lnTo>
                  <a:lnTo>
                    <a:pt x="1524" y="419"/>
                  </a:lnTo>
                  <a:cubicBezTo>
                    <a:pt x="1523" y="420"/>
                    <a:pt x="1522" y="420"/>
                    <a:pt x="1521" y="420"/>
                  </a:cubicBezTo>
                  <a:lnTo>
                    <a:pt x="1521" y="420"/>
                  </a:lnTo>
                  <a:lnTo>
                    <a:pt x="1521" y="419"/>
                  </a:lnTo>
                  <a:cubicBezTo>
                    <a:pt x="1518" y="421"/>
                    <a:pt x="1516" y="422"/>
                    <a:pt x="1513" y="423"/>
                  </a:cubicBezTo>
                  <a:lnTo>
                    <a:pt x="1513" y="423"/>
                  </a:lnTo>
                  <a:cubicBezTo>
                    <a:pt x="1507" y="426"/>
                    <a:pt x="1501" y="428"/>
                    <a:pt x="1496" y="430"/>
                  </a:cubicBezTo>
                  <a:lnTo>
                    <a:pt x="1498" y="433"/>
                  </a:lnTo>
                  <a:lnTo>
                    <a:pt x="1498" y="433"/>
                  </a:lnTo>
                  <a:cubicBezTo>
                    <a:pt x="1497" y="433"/>
                    <a:pt x="1497" y="433"/>
                    <a:pt x="1496" y="433"/>
                  </a:cubicBezTo>
                  <a:cubicBezTo>
                    <a:pt x="1337" y="501"/>
                    <a:pt x="1194" y="590"/>
                    <a:pt x="1054" y="696"/>
                  </a:cubicBezTo>
                  <a:cubicBezTo>
                    <a:pt x="900" y="815"/>
                    <a:pt x="760" y="954"/>
                    <a:pt x="642" y="1108"/>
                  </a:cubicBezTo>
                  <a:lnTo>
                    <a:pt x="638" y="1108"/>
                  </a:lnTo>
                  <a:cubicBezTo>
                    <a:pt x="557" y="1222"/>
                    <a:pt x="482" y="1341"/>
                    <a:pt x="422" y="1470"/>
                  </a:cubicBezTo>
                  <a:lnTo>
                    <a:pt x="422" y="1470"/>
                  </a:lnTo>
                  <a:lnTo>
                    <a:pt x="420" y="1470"/>
                  </a:lnTo>
                  <a:cubicBezTo>
                    <a:pt x="419" y="1472"/>
                    <a:pt x="419" y="1474"/>
                    <a:pt x="418" y="1475"/>
                  </a:cubicBezTo>
                  <a:lnTo>
                    <a:pt x="418" y="1475"/>
                  </a:lnTo>
                  <a:cubicBezTo>
                    <a:pt x="417" y="1478"/>
                    <a:pt x="417" y="1481"/>
                    <a:pt x="415" y="1485"/>
                  </a:cubicBezTo>
                  <a:lnTo>
                    <a:pt x="415" y="1485"/>
                  </a:lnTo>
                  <a:cubicBezTo>
                    <a:pt x="414" y="1486"/>
                    <a:pt x="414" y="1488"/>
                    <a:pt x="413" y="1490"/>
                  </a:cubicBezTo>
                  <a:lnTo>
                    <a:pt x="413" y="1493"/>
                  </a:lnTo>
                  <a:cubicBezTo>
                    <a:pt x="413" y="1493"/>
                    <a:pt x="413" y="1493"/>
                    <a:pt x="413" y="1493"/>
                  </a:cubicBezTo>
                  <a:lnTo>
                    <a:pt x="413" y="1493"/>
                  </a:lnTo>
                  <a:cubicBezTo>
                    <a:pt x="409" y="1497"/>
                    <a:pt x="409" y="1503"/>
                    <a:pt x="406" y="1506"/>
                  </a:cubicBezTo>
                  <a:lnTo>
                    <a:pt x="408" y="1507"/>
                  </a:lnTo>
                  <a:lnTo>
                    <a:pt x="408" y="1507"/>
                  </a:lnTo>
                  <a:cubicBezTo>
                    <a:pt x="376" y="1591"/>
                    <a:pt x="347" y="1679"/>
                    <a:pt x="331" y="1769"/>
                  </a:cubicBezTo>
                  <a:lnTo>
                    <a:pt x="331" y="1772"/>
                  </a:lnTo>
                  <a:cubicBezTo>
                    <a:pt x="324" y="1841"/>
                    <a:pt x="321" y="1912"/>
                    <a:pt x="321" y="1984"/>
                  </a:cubicBezTo>
                  <a:cubicBezTo>
                    <a:pt x="321" y="2113"/>
                    <a:pt x="331" y="2239"/>
                    <a:pt x="348" y="2365"/>
                  </a:cubicBezTo>
                  <a:cubicBezTo>
                    <a:pt x="416" y="2800"/>
                    <a:pt x="560" y="3215"/>
                    <a:pt x="725" y="3616"/>
                  </a:cubicBezTo>
                  <a:lnTo>
                    <a:pt x="725" y="3616"/>
                  </a:lnTo>
                  <a:lnTo>
                    <a:pt x="724" y="3617"/>
                  </a:lnTo>
                  <a:cubicBezTo>
                    <a:pt x="727" y="3620"/>
                    <a:pt x="727" y="3623"/>
                    <a:pt x="727" y="3626"/>
                  </a:cubicBezTo>
                  <a:lnTo>
                    <a:pt x="729" y="3626"/>
                  </a:lnTo>
                  <a:lnTo>
                    <a:pt x="729" y="3626"/>
                  </a:lnTo>
                  <a:cubicBezTo>
                    <a:pt x="729" y="3627"/>
                    <a:pt x="730" y="3628"/>
                    <a:pt x="730" y="3630"/>
                  </a:cubicBezTo>
                  <a:cubicBezTo>
                    <a:pt x="730" y="3630"/>
                    <a:pt x="730" y="3630"/>
                    <a:pt x="730" y="3630"/>
                  </a:cubicBezTo>
                  <a:lnTo>
                    <a:pt x="730" y="3630"/>
                  </a:lnTo>
                  <a:cubicBezTo>
                    <a:pt x="733" y="3637"/>
                    <a:pt x="733" y="3640"/>
                    <a:pt x="737" y="3650"/>
                  </a:cubicBezTo>
                  <a:lnTo>
                    <a:pt x="739" y="3649"/>
                  </a:lnTo>
                  <a:lnTo>
                    <a:pt x="739" y="3649"/>
                  </a:lnTo>
                  <a:cubicBezTo>
                    <a:pt x="936" y="4114"/>
                    <a:pt x="1161" y="4565"/>
                    <a:pt x="1353" y="5031"/>
                  </a:cubicBezTo>
                  <a:cubicBezTo>
                    <a:pt x="1357" y="5037"/>
                    <a:pt x="1357" y="5044"/>
                    <a:pt x="1357" y="5055"/>
                  </a:cubicBezTo>
                  <a:cubicBezTo>
                    <a:pt x="1357" y="5075"/>
                    <a:pt x="1350" y="5099"/>
                    <a:pt x="1340" y="5116"/>
                  </a:cubicBezTo>
                  <a:lnTo>
                    <a:pt x="1343" y="5117"/>
                  </a:lnTo>
                  <a:lnTo>
                    <a:pt x="1343" y="5117"/>
                  </a:lnTo>
                  <a:cubicBezTo>
                    <a:pt x="1332" y="5130"/>
                    <a:pt x="1323" y="5140"/>
                    <a:pt x="1312" y="5150"/>
                  </a:cubicBezTo>
                  <a:cubicBezTo>
                    <a:pt x="1299" y="5157"/>
                    <a:pt x="1285" y="5163"/>
                    <a:pt x="1272" y="5171"/>
                  </a:cubicBezTo>
                  <a:lnTo>
                    <a:pt x="1268" y="5171"/>
                  </a:lnTo>
                  <a:cubicBezTo>
                    <a:pt x="1258" y="5174"/>
                    <a:pt x="1248" y="5174"/>
                    <a:pt x="1238" y="5174"/>
                  </a:cubicBezTo>
                  <a:cubicBezTo>
                    <a:pt x="1218" y="5174"/>
                    <a:pt x="1197" y="5167"/>
                    <a:pt x="1180" y="5157"/>
                  </a:cubicBezTo>
                  <a:cubicBezTo>
                    <a:pt x="1166" y="5150"/>
                    <a:pt x="1156" y="5140"/>
                    <a:pt x="1149" y="5130"/>
                  </a:cubicBezTo>
                  <a:cubicBezTo>
                    <a:pt x="1139" y="5116"/>
                    <a:pt x="1133" y="5102"/>
                    <a:pt x="1125" y="5082"/>
                  </a:cubicBezTo>
                  <a:cubicBezTo>
                    <a:pt x="1124" y="5079"/>
                    <a:pt x="1123" y="5077"/>
                    <a:pt x="1122" y="5075"/>
                  </a:cubicBezTo>
                  <a:lnTo>
                    <a:pt x="1122" y="5075"/>
                  </a:lnTo>
                  <a:cubicBezTo>
                    <a:pt x="1120" y="5069"/>
                    <a:pt x="1117" y="5064"/>
                    <a:pt x="1115" y="5058"/>
                  </a:cubicBezTo>
                  <a:lnTo>
                    <a:pt x="1115" y="5058"/>
                  </a:lnTo>
                  <a:lnTo>
                    <a:pt x="1115" y="5058"/>
                  </a:lnTo>
                  <a:cubicBezTo>
                    <a:pt x="1114" y="5055"/>
                    <a:pt x="1112" y="5053"/>
                    <a:pt x="1111" y="5051"/>
                  </a:cubicBezTo>
                  <a:lnTo>
                    <a:pt x="1111" y="5051"/>
                  </a:lnTo>
                  <a:cubicBezTo>
                    <a:pt x="1110" y="5048"/>
                    <a:pt x="1109" y="5046"/>
                    <a:pt x="1108" y="5044"/>
                  </a:cubicBezTo>
                  <a:lnTo>
                    <a:pt x="1108" y="5041"/>
                  </a:lnTo>
                  <a:cubicBezTo>
                    <a:pt x="921" y="4605"/>
                    <a:pt x="710" y="4179"/>
                    <a:pt x="522" y="3743"/>
                  </a:cubicBezTo>
                  <a:cubicBezTo>
                    <a:pt x="335" y="3299"/>
                    <a:pt x="175" y="2843"/>
                    <a:pt x="113" y="2365"/>
                  </a:cubicBezTo>
                  <a:cubicBezTo>
                    <a:pt x="96" y="2239"/>
                    <a:pt x="82" y="2107"/>
                    <a:pt x="82" y="1977"/>
                  </a:cubicBezTo>
                  <a:cubicBezTo>
                    <a:pt x="82" y="1892"/>
                    <a:pt x="90" y="1807"/>
                    <a:pt x="103" y="1722"/>
                  </a:cubicBezTo>
                  <a:cubicBezTo>
                    <a:pt x="127" y="1582"/>
                    <a:pt x="171" y="1445"/>
                    <a:pt x="236" y="1319"/>
                  </a:cubicBezTo>
                  <a:cubicBezTo>
                    <a:pt x="304" y="1179"/>
                    <a:pt x="386" y="1050"/>
                    <a:pt x="485" y="927"/>
                  </a:cubicBezTo>
                  <a:cubicBezTo>
                    <a:pt x="587" y="801"/>
                    <a:pt x="699" y="685"/>
                    <a:pt x="826" y="580"/>
                  </a:cubicBezTo>
                  <a:cubicBezTo>
                    <a:pt x="952" y="474"/>
                    <a:pt x="1084" y="379"/>
                    <a:pt x="1227" y="300"/>
                  </a:cubicBezTo>
                  <a:cubicBezTo>
                    <a:pt x="1361" y="232"/>
                    <a:pt x="1496" y="174"/>
                    <a:pt x="1636" y="136"/>
                  </a:cubicBezTo>
                  <a:cubicBezTo>
                    <a:pt x="1766" y="103"/>
                    <a:pt x="1899" y="82"/>
                    <a:pt x="2032" y="82"/>
                  </a:cubicBezTo>
                  <a:close/>
                  <a:moveTo>
                    <a:pt x="2032" y="1"/>
                  </a:moveTo>
                  <a:cubicBezTo>
                    <a:pt x="1892" y="1"/>
                    <a:pt x="1753" y="21"/>
                    <a:pt x="1616" y="55"/>
                  </a:cubicBezTo>
                  <a:cubicBezTo>
                    <a:pt x="1466" y="96"/>
                    <a:pt x="1326" y="161"/>
                    <a:pt x="1190" y="229"/>
                  </a:cubicBezTo>
                  <a:cubicBezTo>
                    <a:pt x="1040" y="311"/>
                    <a:pt x="900" y="410"/>
                    <a:pt x="771" y="518"/>
                  </a:cubicBezTo>
                  <a:cubicBezTo>
                    <a:pt x="642" y="624"/>
                    <a:pt x="526" y="747"/>
                    <a:pt x="420" y="877"/>
                  </a:cubicBezTo>
                  <a:cubicBezTo>
                    <a:pt x="321" y="1003"/>
                    <a:pt x="233" y="1138"/>
                    <a:pt x="161" y="1282"/>
                  </a:cubicBezTo>
                  <a:lnTo>
                    <a:pt x="161" y="1286"/>
                  </a:lnTo>
                  <a:cubicBezTo>
                    <a:pt x="96" y="1415"/>
                    <a:pt x="45" y="1558"/>
                    <a:pt x="21" y="1708"/>
                  </a:cubicBezTo>
                  <a:cubicBezTo>
                    <a:pt x="8" y="1797"/>
                    <a:pt x="1" y="1888"/>
                    <a:pt x="1" y="1977"/>
                  </a:cubicBezTo>
                  <a:cubicBezTo>
                    <a:pt x="1" y="2113"/>
                    <a:pt x="14" y="2247"/>
                    <a:pt x="32" y="2376"/>
                  </a:cubicBezTo>
                  <a:cubicBezTo>
                    <a:pt x="96" y="2863"/>
                    <a:pt x="260" y="3326"/>
                    <a:pt x="447" y="3773"/>
                  </a:cubicBezTo>
                  <a:cubicBezTo>
                    <a:pt x="633" y="4211"/>
                    <a:pt x="844" y="4635"/>
                    <a:pt x="1031" y="5068"/>
                  </a:cubicBezTo>
                  <a:lnTo>
                    <a:pt x="1031" y="5068"/>
                  </a:lnTo>
                  <a:lnTo>
                    <a:pt x="1030" y="5068"/>
                  </a:lnTo>
                  <a:cubicBezTo>
                    <a:pt x="1030" y="5070"/>
                    <a:pt x="1031" y="5071"/>
                    <a:pt x="1032" y="5071"/>
                  </a:cubicBezTo>
                  <a:lnTo>
                    <a:pt x="1032" y="5071"/>
                  </a:lnTo>
                  <a:cubicBezTo>
                    <a:pt x="1033" y="5073"/>
                    <a:pt x="1033" y="5074"/>
                    <a:pt x="1034" y="5075"/>
                  </a:cubicBezTo>
                  <a:cubicBezTo>
                    <a:pt x="1034" y="5075"/>
                    <a:pt x="1034" y="5075"/>
                    <a:pt x="1034" y="5076"/>
                  </a:cubicBezTo>
                  <a:lnTo>
                    <a:pt x="1034" y="5076"/>
                  </a:lnTo>
                  <a:cubicBezTo>
                    <a:pt x="1034" y="5083"/>
                    <a:pt x="1037" y="5086"/>
                    <a:pt x="1040" y="5092"/>
                  </a:cubicBezTo>
                  <a:lnTo>
                    <a:pt x="1040" y="5092"/>
                  </a:lnTo>
                  <a:lnTo>
                    <a:pt x="1040" y="5092"/>
                  </a:lnTo>
                  <a:cubicBezTo>
                    <a:pt x="1041" y="5098"/>
                    <a:pt x="1044" y="5103"/>
                    <a:pt x="1047" y="5109"/>
                  </a:cubicBezTo>
                  <a:lnTo>
                    <a:pt x="1047" y="5109"/>
                  </a:lnTo>
                  <a:lnTo>
                    <a:pt x="1047" y="5109"/>
                  </a:lnTo>
                  <a:cubicBezTo>
                    <a:pt x="1048" y="5112"/>
                    <a:pt x="1050" y="5114"/>
                    <a:pt x="1051" y="5116"/>
                  </a:cubicBezTo>
                  <a:lnTo>
                    <a:pt x="1052" y="5115"/>
                  </a:lnTo>
                  <a:lnTo>
                    <a:pt x="1052" y="5115"/>
                  </a:lnTo>
                  <a:cubicBezTo>
                    <a:pt x="1058" y="5135"/>
                    <a:pt x="1068" y="5158"/>
                    <a:pt x="1081" y="5177"/>
                  </a:cubicBezTo>
                  <a:cubicBezTo>
                    <a:pt x="1095" y="5194"/>
                    <a:pt x="1115" y="5215"/>
                    <a:pt x="1139" y="5228"/>
                  </a:cubicBezTo>
                  <a:cubicBezTo>
                    <a:pt x="1169" y="5245"/>
                    <a:pt x="1204" y="5256"/>
                    <a:pt x="1238" y="5256"/>
                  </a:cubicBezTo>
                  <a:cubicBezTo>
                    <a:pt x="1258" y="5256"/>
                    <a:pt x="1276" y="5252"/>
                    <a:pt x="1292" y="5248"/>
                  </a:cubicBezTo>
                  <a:cubicBezTo>
                    <a:pt x="1317" y="5242"/>
                    <a:pt x="1340" y="5228"/>
                    <a:pt x="1361" y="5215"/>
                  </a:cubicBezTo>
                  <a:cubicBezTo>
                    <a:pt x="1381" y="5198"/>
                    <a:pt x="1398" y="5181"/>
                    <a:pt x="1411" y="5157"/>
                  </a:cubicBezTo>
                  <a:cubicBezTo>
                    <a:pt x="1429" y="5130"/>
                    <a:pt x="1439" y="5092"/>
                    <a:pt x="1439" y="5055"/>
                  </a:cubicBezTo>
                  <a:cubicBezTo>
                    <a:pt x="1439" y="5034"/>
                    <a:pt x="1439" y="5017"/>
                    <a:pt x="1429" y="4996"/>
                  </a:cubicBezTo>
                  <a:lnTo>
                    <a:pt x="1429" y="5000"/>
                  </a:lnTo>
                  <a:cubicBezTo>
                    <a:pt x="1236" y="4532"/>
                    <a:pt x="1012" y="4081"/>
                    <a:pt x="814" y="3620"/>
                  </a:cubicBezTo>
                  <a:lnTo>
                    <a:pt x="814" y="3620"/>
                  </a:lnTo>
                  <a:lnTo>
                    <a:pt x="815" y="3620"/>
                  </a:lnTo>
                  <a:cubicBezTo>
                    <a:pt x="812" y="3609"/>
                    <a:pt x="809" y="3603"/>
                    <a:pt x="805" y="3600"/>
                  </a:cubicBezTo>
                  <a:cubicBezTo>
                    <a:pt x="638" y="3194"/>
                    <a:pt x="495" y="2785"/>
                    <a:pt x="430" y="2355"/>
                  </a:cubicBezTo>
                  <a:cubicBezTo>
                    <a:pt x="413" y="2233"/>
                    <a:pt x="403" y="2107"/>
                    <a:pt x="403" y="1984"/>
                  </a:cubicBezTo>
                  <a:cubicBezTo>
                    <a:pt x="403" y="1917"/>
                    <a:pt x="406" y="1850"/>
                    <a:pt x="412" y="1783"/>
                  </a:cubicBezTo>
                  <a:lnTo>
                    <a:pt x="412" y="1783"/>
                  </a:lnTo>
                  <a:lnTo>
                    <a:pt x="413" y="1783"/>
                  </a:lnTo>
                  <a:cubicBezTo>
                    <a:pt x="426" y="1701"/>
                    <a:pt x="450" y="1622"/>
                    <a:pt x="480" y="1540"/>
                  </a:cubicBezTo>
                  <a:lnTo>
                    <a:pt x="480" y="1540"/>
                  </a:lnTo>
                  <a:lnTo>
                    <a:pt x="481" y="1541"/>
                  </a:lnTo>
                  <a:cubicBezTo>
                    <a:pt x="481" y="1538"/>
                    <a:pt x="485" y="1531"/>
                    <a:pt x="488" y="1524"/>
                  </a:cubicBezTo>
                  <a:cubicBezTo>
                    <a:pt x="546" y="1394"/>
                    <a:pt x="621" y="1275"/>
                    <a:pt x="706" y="1159"/>
                  </a:cubicBezTo>
                  <a:cubicBezTo>
                    <a:pt x="822" y="1009"/>
                    <a:pt x="955" y="877"/>
                    <a:pt x="1105" y="761"/>
                  </a:cubicBezTo>
                  <a:cubicBezTo>
                    <a:pt x="1238" y="658"/>
                    <a:pt x="1378" y="577"/>
                    <a:pt x="1528" y="509"/>
                  </a:cubicBezTo>
                  <a:cubicBezTo>
                    <a:pt x="1644" y="460"/>
                    <a:pt x="1762" y="427"/>
                    <a:pt x="1889" y="406"/>
                  </a:cubicBezTo>
                  <a:cubicBezTo>
                    <a:pt x="1937" y="399"/>
                    <a:pt x="1984" y="396"/>
                    <a:pt x="2032" y="396"/>
                  </a:cubicBezTo>
                  <a:cubicBezTo>
                    <a:pt x="2075" y="396"/>
                    <a:pt x="2118" y="399"/>
                    <a:pt x="2161" y="402"/>
                  </a:cubicBezTo>
                  <a:lnTo>
                    <a:pt x="2161" y="402"/>
                  </a:lnTo>
                  <a:lnTo>
                    <a:pt x="2161" y="402"/>
                  </a:lnTo>
                  <a:cubicBezTo>
                    <a:pt x="2232" y="416"/>
                    <a:pt x="2299" y="436"/>
                    <a:pt x="2366" y="459"/>
                  </a:cubicBezTo>
                  <a:lnTo>
                    <a:pt x="2366" y="459"/>
                  </a:lnTo>
                  <a:lnTo>
                    <a:pt x="2366" y="460"/>
                  </a:lnTo>
                  <a:cubicBezTo>
                    <a:pt x="2434" y="491"/>
                    <a:pt x="2495" y="525"/>
                    <a:pt x="2557" y="570"/>
                  </a:cubicBezTo>
                  <a:cubicBezTo>
                    <a:pt x="2613" y="616"/>
                    <a:pt x="2667" y="670"/>
                    <a:pt x="2717" y="726"/>
                  </a:cubicBezTo>
                  <a:lnTo>
                    <a:pt x="2717" y="726"/>
                  </a:lnTo>
                  <a:lnTo>
                    <a:pt x="2717" y="726"/>
                  </a:lnTo>
                  <a:cubicBezTo>
                    <a:pt x="2760" y="786"/>
                    <a:pt x="2797" y="849"/>
                    <a:pt x="2827" y="913"/>
                  </a:cubicBezTo>
                  <a:lnTo>
                    <a:pt x="2827" y="913"/>
                  </a:lnTo>
                  <a:lnTo>
                    <a:pt x="2826" y="913"/>
                  </a:lnTo>
                  <a:cubicBezTo>
                    <a:pt x="2871" y="1023"/>
                    <a:pt x="2898" y="1135"/>
                    <a:pt x="2915" y="1251"/>
                  </a:cubicBezTo>
                  <a:lnTo>
                    <a:pt x="2915" y="1251"/>
                  </a:lnTo>
                  <a:lnTo>
                    <a:pt x="2915" y="1251"/>
                  </a:lnTo>
                  <a:cubicBezTo>
                    <a:pt x="2921" y="1321"/>
                    <a:pt x="2925" y="1389"/>
                    <a:pt x="2925" y="1459"/>
                  </a:cubicBezTo>
                  <a:cubicBezTo>
                    <a:pt x="2925" y="1575"/>
                    <a:pt x="2915" y="1698"/>
                    <a:pt x="2901" y="1817"/>
                  </a:cubicBezTo>
                  <a:cubicBezTo>
                    <a:pt x="2853" y="2117"/>
                    <a:pt x="2775" y="2410"/>
                    <a:pt x="2679" y="2700"/>
                  </a:cubicBezTo>
                  <a:cubicBezTo>
                    <a:pt x="2582" y="3002"/>
                    <a:pt x="2461" y="3297"/>
                    <a:pt x="2340" y="3592"/>
                  </a:cubicBezTo>
                  <a:lnTo>
                    <a:pt x="2340" y="3592"/>
                  </a:lnTo>
                  <a:lnTo>
                    <a:pt x="2335" y="3603"/>
                  </a:lnTo>
                  <a:cubicBezTo>
                    <a:pt x="2335" y="3603"/>
                    <a:pt x="2335" y="3603"/>
                    <a:pt x="2335" y="3603"/>
                  </a:cubicBezTo>
                  <a:lnTo>
                    <a:pt x="2335" y="3603"/>
                  </a:lnTo>
                  <a:cubicBezTo>
                    <a:pt x="2333" y="3608"/>
                    <a:pt x="2332" y="3613"/>
                    <a:pt x="2330" y="3617"/>
                  </a:cubicBezTo>
                  <a:lnTo>
                    <a:pt x="2330" y="3617"/>
                  </a:lnTo>
                  <a:cubicBezTo>
                    <a:pt x="2329" y="3619"/>
                    <a:pt x="2329" y="3620"/>
                    <a:pt x="2328" y="3622"/>
                  </a:cubicBezTo>
                  <a:lnTo>
                    <a:pt x="2328" y="3622"/>
                  </a:lnTo>
                  <a:cubicBezTo>
                    <a:pt x="2327" y="3624"/>
                    <a:pt x="2326" y="3626"/>
                    <a:pt x="2325" y="3626"/>
                  </a:cubicBezTo>
                  <a:cubicBezTo>
                    <a:pt x="2324" y="3629"/>
                    <a:pt x="2324" y="3632"/>
                    <a:pt x="2323" y="3633"/>
                  </a:cubicBezTo>
                  <a:lnTo>
                    <a:pt x="2323" y="3633"/>
                  </a:lnTo>
                  <a:cubicBezTo>
                    <a:pt x="2322" y="3637"/>
                    <a:pt x="2320" y="3640"/>
                    <a:pt x="2318" y="3644"/>
                  </a:cubicBezTo>
                  <a:lnTo>
                    <a:pt x="2319" y="3644"/>
                  </a:lnTo>
                  <a:lnTo>
                    <a:pt x="2319" y="3644"/>
                  </a:lnTo>
                  <a:cubicBezTo>
                    <a:pt x="2192" y="3943"/>
                    <a:pt x="2057" y="4241"/>
                    <a:pt x="1926" y="4540"/>
                  </a:cubicBezTo>
                  <a:cubicBezTo>
                    <a:pt x="1817" y="4792"/>
                    <a:pt x="1705" y="5048"/>
                    <a:pt x="1630" y="5314"/>
                  </a:cubicBezTo>
                  <a:cubicBezTo>
                    <a:pt x="1627" y="5330"/>
                    <a:pt x="1623" y="5347"/>
                    <a:pt x="1623" y="5365"/>
                  </a:cubicBezTo>
                  <a:cubicBezTo>
                    <a:pt x="1623" y="5409"/>
                    <a:pt x="1640" y="5450"/>
                    <a:pt x="1664" y="5484"/>
                  </a:cubicBezTo>
                  <a:cubicBezTo>
                    <a:pt x="1688" y="5518"/>
                    <a:pt x="1726" y="5545"/>
                    <a:pt x="1770" y="5559"/>
                  </a:cubicBezTo>
                  <a:cubicBezTo>
                    <a:pt x="1787" y="5562"/>
                    <a:pt x="1803" y="5566"/>
                    <a:pt x="1820" y="5566"/>
                  </a:cubicBezTo>
                  <a:cubicBezTo>
                    <a:pt x="1910" y="5566"/>
                    <a:pt x="1987" y="5508"/>
                    <a:pt x="2015" y="5419"/>
                  </a:cubicBezTo>
                  <a:cubicBezTo>
                    <a:pt x="2068" y="5237"/>
                    <a:pt x="2138" y="5060"/>
                    <a:pt x="2211" y="4884"/>
                  </a:cubicBezTo>
                  <a:lnTo>
                    <a:pt x="2211" y="4884"/>
                  </a:lnTo>
                  <a:lnTo>
                    <a:pt x="2212" y="4884"/>
                  </a:lnTo>
                  <a:cubicBezTo>
                    <a:pt x="2212" y="4883"/>
                    <a:pt x="2212" y="4881"/>
                    <a:pt x="2212" y="4880"/>
                  </a:cubicBezTo>
                  <a:lnTo>
                    <a:pt x="2212" y="4880"/>
                  </a:lnTo>
                  <a:cubicBezTo>
                    <a:pt x="2212" y="4880"/>
                    <a:pt x="2213" y="4879"/>
                    <a:pt x="2213" y="4879"/>
                  </a:cubicBezTo>
                  <a:lnTo>
                    <a:pt x="2213" y="4879"/>
                  </a:lnTo>
                  <a:cubicBezTo>
                    <a:pt x="2214" y="4876"/>
                    <a:pt x="2215" y="4873"/>
                    <a:pt x="2217" y="4870"/>
                  </a:cubicBezTo>
                  <a:lnTo>
                    <a:pt x="2217" y="4870"/>
                  </a:lnTo>
                  <a:cubicBezTo>
                    <a:pt x="2220" y="4863"/>
                    <a:pt x="2226" y="4853"/>
                    <a:pt x="2229" y="4844"/>
                  </a:cubicBezTo>
                  <a:lnTo>
                    <a:pt x="2228" y="4843"/>
                  </a:lnTo>
                  <a:lnTo>
                    <a:pt x="2228" y="4843"/>
                  </a:lnTo>
                  <a:cubicBezTo>
                    <a:pt x="2463" y="4291"/>
                    <a:pt x="2718" y="3743"/>
                    <a:pt x="2932" y="3177"/>
                  </a:cubicBezTo>
                  <a:cubicBezTo>
                    <a:pt x="3044" y="2876"/>
                    <a:pt x="3146" y="2574"/>
                    <a:pt x="3221" y="2260"/>
                  </a:cubicBezTo>
                  <a:cubicBezTo>
                    <a:pt x="3283" y="1997"/>
                    <a:pt x="3324" y="1725"/>
                    <a:pt x="3324" y="1452"/>
                  </a:cubicBezTo>
                  <a:lnTo>
                    <a:pt x="3324" y="1394"/>
                  </a:lnTo>
                  <a:cubicBezTo>
                    <a:pt x="3316" y="1135"/>
                    <a:pt x="3262" y="877"/>
                    <a:pt x="3140" y="644"/>
                  </a:cubicBezTo>
                  <a:cubicBezTo>
                    <a:pt x="3003" y="396"/>
                    <a:pt x="2775" y="198"/>
                    <a:pt x="2512" y="92"/>
                  </a:cubicBezTo>
                  <a:cubicBezTo>
                    <a:pt x="2359" y="28"/>
                    <a:pt x="2196" y="1"/>
                    <a:pt x="2032"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7" name="Google Shape;2371;p49">
              <a:extLst>
                <a:ext uri="{FF2B5EF4-FFF2-40B4-BE49-F238E27FC236}">
                  <a16:creationId xmlns:a16="http://schemas.microsoft.com/office/drawing/2014/main" id="{D008E2C2-9231-A0EE-BEED-EB4F2C8EDDF8}"/>
                </a:ext>
              </a:extLst>
            </p:cNvPr>
            <p:cNvSpPr/>
            <p:nvPr/>
          </p:nvSpPr>
          <p:spPr>
            <a:xfrm>
              <a:off x="4854825" y="3534150"/>
              <a:ext cx="21750" cy="96400"/>
            </a:xfrm>
            <a:custGeom>
              <a:avLst/>
              <a:gdLst/>
              <a:ahLst/>
              <a:cxnLst/>
              <a:rect l="l" t="t" r="r" b="b"/>
              <a:pathLst>
                <a:path w="870" h="3856" extrusionOk="0">
                  <a:moveTo>
                    <a:pt x="283" y="0"/>
                  </a:moveTo>
                  <a:cubicBezTo>
                    <a:pt x="208" y="0"/>
                    <a:pt x="140" y="55"/>
                    <a:pt x="127" y="130"/>
                  </a:cubicBezTo>
                  <a:cubicBezTo>
                    <a:pt x="34" y="744"/>
                    <a:pt x="1" y="1361"/>
                    <a:pt x="55" y="1977"/>
                  </a:cubicBezTo>
                  <a:cubicBezTo>
                    <a:pt x="109" y="2594"/>
                    <a:pt x="270" y="3198"/>
                    <a:pt x="539" y="3753"/>
                  </a:cubicBezTo>
                  <a:cubicBezTo>
                    <a:pt x="556" y="3794"/>
                    <a:pt x="580" y="3821"/>
                    <a:pt x="621" y="3841"/>
                  </a:cubicBezTo>
                  <a:cubicBezTo>
                    <a:pt x="641" y="3851"/>
                    <a:pt x="664" y="3856"/>
                    <a:pt x="687" y="3856"/>
                  </a:cubicBezTo>
                  <a:cubicBezTo>
                    <a:pt x="706" y="3856"/>
                    <a:pt x="725" y="3852"/>
                    <a:pt x="743" y="3845"/>
                  </a:cubicBezTo>
                  <a:cubicBezTo>
                    <a:pt x="819" y="3814"/>
                    <a:pt x="869" y="3715"/>
                    <a:pt x="832" y="3640"/>
                  </a:cubicBezTo>
                  <a:cubicBezTo>
                    <a:pt x="689" y="3338"/>
                    <a:pt x="576" y="3023"/>
                    <a:pt x="491" y="2696"/>
                  </a:cubicBezTo>
                  <a:cubicBezTo>
                    <a:pt x="375" y="2185"/>
                    <a:pt x="334" y="1664"/>
                    <a:pt x="348" y="1139"/>
                  </a:cubicBezTo>
                  <a:cubicBezTo>
                    <a:pt x="358" y="818"/>
                    <a:pt x="392" y="502"/>
                    <a:pt x="440" y="184"/>
                  </a:cubicBezTo>
                  <a:cubicBezTo>
                    <a:pt x="454" y="99"/>
                    <a:pt x="396" y="14"/>
                    <a:pt x="311" y="0"/>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8" name="Google Shape;2372;p49">
              <a:extLst>
                <a:ext uri="{FF2B5EF4-FFF2-40B4-BE49-F238E27FC236}">
                  <a16:creationId xmlns:a16="http://schemas.microsoft.com/office/drawing/2014/main" id="{3097DF52-998E-FACE-9544-BFBBC33B47EB}"/>
                </a:ext>
              </a:extLst>
            </p:cNvPr>
            <p:cNvSpPr/>
            <p:nvPr/>
          </p:nvSpPr>
          <p:spPr>
            <a:xfrm>
              <a:off x="4854475" y="3533125"/>
              <a:ext cx="22525" cy="98450"/>
            </a:xfrm>
            <a:custGeom>
              <a:avLst/>
              <a:gdLst/>
              <a:ahLst/>
              <a:cxnLst/>
              <a:rect l="l" t="t" r="r" b="b"/>
              <a:pathLst>
                <a:path w="901" h="3938" extrusionOk="0">
                  <a:moveTo>
                    <a:pt x="317" y="82"/>
                  </a:moveTo>
                  <a:cubicBezTo>
                    <a:pt x="345" y="86"/>
                    <a:pt x="369" y="103"/>
                    <a:pt x="389" y="123"/>
                  </a:cubicBezTo>
                  <a:cubicBezTo>
                    <a:pt x="406" y="144"/>
                    <a:pt x="416" y="171"/>
                    <a:pt x="416" y="202"/>
                  </a:cubicBezTo>
                  <a:cubicBezTo>
                    <a:pt x="416" y="209"/>
                    <a:pt x="413" y="212"/>
                    <a:pt x="413" y="219"/>
                  </a:cubicBezTo>
                  <a:cubicBezTo>
                    <a:pt x="366" y="536"/>
                    <a:pt x="331" y="856"/>
                    <a:pt x="321" y="1180"/>
                  </a:cubicBezTo>
                  <a:cubicBezTo>
                    <a:pt x="317" y="1245"/>
                    <a:pt x="317" y="1309"/>
                    <a:pt x="317" y="1375"/>
                  </a:cubicBezTo>
                  <a:cubicBezTo>
                    <a:pt x="317" y="1834"/>
                    <a:pt x="362" y="2295"/>
                    <a:pt x="468" y="2748"/>
                  </a:cubicBezTo>
                  <a:cubicBezTo>
                    <a:pt x="550" y="3075"/>
                    <a:pt x="665" y="3392"/>
                    <a:pt x="812" y="3698"/>
                  </a:cubicBezTo>
                  <a:cubicBezTo>
                    <a:pt x="815" y="3709"/>
                    <a:pt x="819" y="3722"/>
                    <a:pt x="819" y="3736"/>
                  </a:cubicBezTo>
                  <a:cubicBezTo>
                    <a:pt x="819" y="3756"/>
                    <a:pt x="812" y="3780"/>
                    <a:pt x="798" y="3801"/>
                  </a:cubicBezTo>
                  <a:cubicBezTo>
                    <a:pt x="781" y="3821"/>
                    <a:pt x="764" y="3838"/>
                    <a:pt x="743" y="3845"/>
                  </a:cubicBezTo>
                  <a:lnTo>
                    <a:pt x="740" y="3849"/>
                  </a:lnTo>
                  <a:cubicBezTo>
                    <a:pt x="730" y="3852"/>
                    <a:pt x="716" y="3855"/>
                    <a:pt x="703" y="3855"/>
                  </a:cubicBezTo>
                  <a:cubicBezTo>
                    <a:pt x="685" y="3855"/>
                    <a:pt x="665" y="3852"/>
                    <a:pt x="652" y="3845"/>
                  </a:cubicBezTo>
                  <a:cubicBezTo>
                    <a:pt x="635" y="3838"/>
                    <a:pt x="624" y="3828"/>
                    <a:pt x="614" y="3818"/>
                  </a:cubicBezTo>
                  <a:cubicBezTo>
                    <a:pt x="608" y="3808"/>
                    <a:pt x="597" y="3794"/>
                    <a:pt x="590" y="3777"/>
                  </a:cubicBezTo>
                  <a:cubicBezTo>
                    <a:pt x="325" y="3225"/>
                    <a:pt x="164" y="2625"/>
                    <a:pt x="110" y="2015"/>
                  </a:cubicBezTo>
                  <a:cubicBezTo>
                    <a:pt x="92" y="1817"/>
                    <a:pt x="83" y="1620"/>
                    <a:pt x="83" y="1419"/>
                  </a:cubicBezTo>
                  <a:cubicBezTo>
                    <a:pt x="83" y="1007"/>
                    <a:pt x="120" y="590"/>
                    <a:pt x="182" y="178"/>
                  </a:cubicBezTo>
                  <a:cubicBezTo>
                    <a:pt x="185" y="151"/>
                    <a:pt x="202" y="127"/>
                    <a:pt x="222" y="110"/>
                  </a:cubicBezTo>
                  <a:cubicBezTo>
                    <a:pt x="243" y="93"/>
                    <a:pt x="270" y="82"/>
                    <a:pt x="297" y="82"/>
                  </a:cubicBezTo>
                  <a:close/>
                  <a:moveTo>
                    <a:pt x="297" y="1"/>
                  </a:moveTo>
                  <a:cubicBezTo>
                    <a:pt x="249" y="1"/>
                    <a:pt x="205" y="18"/>
                    <a:pt x="171" y="46"/>
                  </a:cubicBezTo>
                  <a:cubicBezTo>
                    <a:pt x="133" y="76"/>
                    <a:pt x="110" y="117"/>
                    <a:pt x="100" y="164"/>
                  </a:cubicBezTo>
                  <a:cubicBezTo>
                    <a:pt x="38" y="580"/>
                    <a:pt x="1" y="999"/>
                    <a:pt x="1" y="1419"/>
                  </a:cubicBezTo>
                  <a:cubicBezTo>
                    <a:pt x="1" y="1620"/>
                    <a:pt x="11" y="1820"/>
                    <a:pt x="28" y="2022"/>
                  </a:cubicBezTo>
                  <a:cubicBezTo>
                    <a:pt x="83" y="2642"/>
                    <a:pt x="246" y="3252"/>
                    <a:pt x="515" y="3811"/>
                  </a:cubicBezTo>
                  <a:cubicBezTo>
                    <a:pt x="526" y="3835"/>
                    <a:pt x="539" y="3855"/>
                    <a:pt x="553" y="3873"/>
                  </a:cubicBezTo>
                  <a:cubicBezTo>
                    <a:pt x="570" y="3893"/>
                    <a:pt x="594" y="3906"/>
                    <a:pt x="617" y="3920"/>
                  </a:cubicBezTo>
                  <a:cubicBezTo>
                    <a:pt x="644" y="3931"/>
                    <a:pt x="672" y="3937"/>
                    <a:pt x="703" y="3937"/>
                  </a:cubicBezTo>
                  <a:cubicBezTo>
                    <a:pt x="726" y="3937"/>
                    <a:pt x="751" y="3934"/>
                    <a:pt x="774" y="3923"/>
                  </a:cubicBezTo>
                  <a:lnTo>
                    <a:pt x="774" y="3922"/>
                  </a:lnTo>
                  <a:lnTo>
                    <a:pt x="774" y="3922"/>
                  </a:lnTo>
                  <a:cubicBezTo>
                    <a:pt x="813" y="3905"/>
                    <a:pt x="843" y="3878"/>
                    <a:pt x="863" y="3849"/>
                  </a:cubicBezTo>
                  <a:cubicBezTo>
                    <a:pt x="887" y="3814"/>
                    <a:pt x="900" y="3777"/>
                    <a:pt x="900" y="3736"/>
                  </a:cubicBezTo>
                  <a:cubicBezTo>
                    <a:pt x="900" y="3712"/>
                    <a:pt x="897" y="3685"/>
                    <a:pt x="883" y="3661"/>
                  </a:cubicBezTo>
                  <a:cubicBezTo>
                    <a:pt x="740" y="3361"/>
                    <a:pt x="628" y="3051"/>
                    <a:pt x="546" y="2727"/>
                  </a:cubicBezTo>
                  <a:cubicBezTo>
                    <a:pt x="444" y="2284"/>
                    <a:pt x="399" y="1831"/>
                    <a:pt x="399" y="1375"/>
                  </a:cubicBezTo>
                  <a:cubicBezTo>
                    <a:pt x="399" y="1309"/>
                    <a:pt x="399" y="1245"/>
                    <a:pt x="403" y="1183"/>
                  </a:cubicBezTo>
                  <a:cubicBezTo>
                    <a:pt x="413" y="863"/>
                    <a:pt x="447" y="546"/>
                    <a:pt x="495" y="233"/>
                  </a:cubicBezTo>
                  <a:cubicBezTo>
                    <a:pt x="495" y="222"/>
                    <a:pt x="498" y="212"/>
                    <a:pt x="498" y="202"/>
                  </a:cubicBezTo>
                  <a:cubicBezTo>
                    <a:pt x="498" y="154"/>
                    <a:pt x="481" y="110"/>
                    <a:pt x="451" y="73"/>
                  </a:cubicBezTo>
                  <a:cubicBezTo>
                    <a:pt x="424" y="35"/>
                    <a:pt x="383" y="11"/>
                    <a:pt x="331"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9" name="Google Shape;2373;p49">
              <a:extLst>
                <a:ext uri="{FF2B5EF4-FFF2-40B4-BE49-F238E27FC236}">
                  <a16:creationId xmlns:a16="http://schemas.microsoft.com/office/drawing/2014/main" id="{BA396149-A5C5-CA26-53E7-6F675E3F54A7}"/>
                </a:ext>
              </a:extLst>
            </p:cNvPr>
            <p:cNvSpPr/>
            <p:nvPr/>
          </p:nvSpPr>
          <p:spPr>
            <a:xfrm>
              <a:off x="4858225" y="3533975"/>
              <a:ext cx="97075" cy="42700"/>
            </a:xfrm>
            <a:custGeom>
              <a:avLst/>
              <a:gdLst/>
              <a:ahLst/>
              <a:cxnLst/>
              <a:rect l="l" t="t" r="r" b="b"/>
              <a:pathLst>
                <a:path w="3883" h="1708" extrusionOk="0">
                  <a:moveTo>
                    <a:pt x="167" y="1"/>
                  </a:moveTo>
                  <a:cubicBezTo>
                    <a:pt x="134" y="1"/>
                    <a:pt x="103" y="7"/>
                    <a:pt x="69" y="32"/>
                  </a:cubicBezTo>
                  <a:cubicBezTo>
                    <a:pt x="38" y="56"/>
                    <a:pt x="14" y="93"/>
                    <a:pt x="8" y="134"/>
                  </a:cubicBezTo>
                  <a:cubicBezTo>
                    <a:pt x="0" y="175"/>
                    <a:pt x="11" y="219"/>
                    <a:pt x="35" y="253"/>
                  </a:cubicBezTo>
                  <a:cubicBezTo>
                    <a:pt x="59" y="281"/>
                    <a:pt x="99" y="314"/>
                    <a:pt x="137" y="314"/>
                  </a:cubicBezTo>
                  <a:cubicBezTo>
                    <a:pt x="543" y="331"/>
                    <a:pt x="938" y="420"/>
                    <a:pt x="1326" y="539"/>
                  </a:cubicBezTo>
                  <a:cubicBezTo>
                    <a:pt x="1984" y="748"/>
                    <a:pt x="2621" y="1037"/>
                    <a:pt x="3211" y="1398"/>
                  </a:cubicBezTo>
                  <a:cubicBezTo>
                    <a:pt x="3347" y="1487"/>
                    <a:pt x="3480" y="1575"/>
                    <a:pt x="3610" y="1674"/>
                  </a:cubicBezTo>
                  <a:cubicBezTo>
                    <a:pt x="3639" y="1696"/>
                    <a:pt x="3675" y="1708"/>
                    <a:pt x="3710" y="1708"/>
                  </a:cubicBezTo>
                  <a:cubicBezTo>
                    <a:pt x="3756" y="1708"/>
                    <a:pt x="3801" y="1689"/>
                    <a:pt x="3832" y="1651"/>
                  </a:cubicBezTo>
                  <a:cubicBezTo>
                    <a:pt x="3882" y="1586"/>
                    <a:pt x="3879" y="1480"/>
                    <a:pt x="3807" y="1429"/>
                  </a:cubicBezTo>
                  <a:cubicBezTo>
                    <a:pt x="3283" y="1034"/>
                    <a:pt x="2690" y="723"/>
                    <a:pt x="2083" y="474"/>
                  </a:cubicBezTo>
                  <a:cubicBezTo>
                    <a:pt x="1762" y="345"/>
                    <a:pt x="1435" y="236"/>
                    <a:pt x="1105" y="147"/>
                  </a:cubicBezTo>
                  <a:cubicBezTo>
                    <a:pt x="805" y="69"/>
                    <a:pt x="499" y="15"/>
                    <a:pt x="188" y="4"/>
                  </a:cubicBezTo>
                  <a:cubicBezTo>
                    <a:pt x="181" y="4"/>
                    <a:pt x="175" y="1"/>
                    <a:pt x="167"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0" name="Google Shape;2374;p49">
              <a:extLst>
                <a:ext uri="{FF2B5EF4-FFF2-40B4-BE49-F238E27FC236}">
                  <a16:creationId xmlns:a16="http://schemas.microsoft.com/office/drawing/2014/main" id="{5DDFA210-6106-ED67-F1D5-54978A1B68DD}"/>
                </a:ext>
              </a:extLst>
            </p:cNvPr>
            <p:cNvSpPr/>
            <p:nvPr/>
          </p:nvSpPr>
          <p:spPr>
            <a:xfrm>
              <a:off x="4857275" y="3532975"/>
              <a:ext cx="98600" cy="44750"/>
            </a:xfrm>
            <a:custGeom>
              <a:avLst/>
              <a:gdLst/>
              <a:ahLst/>
              <a:cxnLst/>
              <a:rect l="l" t="t" r="r" b="b"/>
              <a:pathLst>
                <a:path w="3944" h="1790" extrusionOk="0">
                  <a:moveTo>
                    <a:pt x="205" y="82"/>
                  </a:moveTo>
                  <a:cubicBezTo>
                    <a:pt x="213" y="82"/>
                    <a:pt x="219" y="85"/>
                    <a:pt x="226" y="85"/>
                  </a:cubicBezTo>
                  <a:cubicBezTo>
                    <a:pt x="532" y="96"/>
                    <a:pt x="836" y="150"/>
                    <a:pt x="1133" y="228"/>
                  </a:cubicBezTo>
                  <a:cubicBezTo>
                    <a:pt x="1463" y="317"/>
                    <a:pt x="1787" y="423"/>
                    <a:pt x="2104" y="552"/>
                  </a:cubicBezTo>
                  <a:cubicBezTo>
                    <a:pt x="2711" y="801"/>
                    <a:pt x="3300" y="1107"/>
                    <a:pt x="3821" y="1499"/>
                  </a:cubicBezTo>
                  <a:cubicBezTo>
                    <a:pt x="3835" y="1510"/>
                    <a:pt x="3845" y="1524"/>
                    <a:pt x="3852" y="1540"/>
                  </a:cubicBezTo>
                  <a:cubicBezTo>
                    <a:pt x="3859" y="1554"/>
                    <a:pt x="3862" y="1571"/>
                    <a:pt x="3862" y="1588"/>
                  </a:cubicBezTo>
                  <a:cubicBezTo>
                    <a:pt x="3862" y="1619"/>
                    <a:pt x="3856" y="1646"/>
                    <a:pt x="3838" y="1667"/>
                  </a:cubicBezTo>
                  <a:cubicBezTo>
                    <a:pt x="3825" y="1680"/>
                    <a:pt x="3811" y="1691"/>
                    <a:pt x="3798" y="1697"/>
                  </a:cubicBezTo>
                  <a:cubicBezTo>
                    <a:pt x="3780" y="1704"/>
                    <a:pt x="3767" y="1708"/>
                    <a:pt x="3750" y="1708"/>
                  </a:cubicBezTo>
                  <a:cubicBezTo>
                    <a:pt x="3722" y="1708"/>
                    <a:pt x="3695" y="1697"/>
                    <a:pt x="3672" y="1680"/>
                  </a:cubicBezTo>
                  <a:cubicBezTo>
                    <a:pt x="3542" y="1581"/>
                    <a:pt x="3406" y="1493"/>
                    <a:pt x="3269" y="1404"/>
                  </a:cubicBezTo>
                  <a:cubicBezTo>
                    <a:pt x="3263" y="1401"/>
                    <a:pt x="3258" y="1397"/>
                    <a:pt x="3252" y="1394"/>
                  </a:cubicBezTo>
                  <a:lnTo>
                    <a:pt x="3252" y="1394"/>
                  </a:lnTo>
                  <a:lnTo>
                    <a:pt x="3252" y="1394"/>
                  </a:lnTo>
                  <a:cubicBezTo>
                    <a:pt x="3252" y="1394"/>
                    <a:pt x="3252" y="1394"/>
                    <a:pt x="3252" y="1394"/>
                  </a:cubicBezTo>
                  <a:lnTo>
                    <a:pt x="3252" y="1394"/>
                  </a:lnTo>
                  <a:cubicBezTo>
                    <a:pt x="3251" y="1393"/>
                    <a:pt x="3249" y="1392"/>
                    <a:pt x="3248" y="1391"/>
                  </a:cubicBezTo>
                  <a:lnTo>
                    <a:pt x="3248" y="1391"/>
                  </a:lnTo>
                  <a:cubicBezTo>
                    <a:pt x="3247" y="1390"/>
                    <a:pt x="3245" y="1389"/>
                    <a:pt x="3242" y="1387"/>
                  </a:cubicBezTo>
                  <a:lnTo>
                    <a:pt x="3242" y="1388"/>
                  </a:lnTo>
                  <a:lnTo>
                    <a:pt x="3242" y="1388"/>
                  </a:lnTo>
                  <a:cubicBezTo>
                    <a:pt x="2657" y="1031"/>
                    <a:pt x="2029" y="744"/>
                    <a:pt x="1375" y="538"/>
                  </a:cubicBezTo>
                  <a:cubicBezTo>
                    <a:pt x="986" y="423"/>
                    <a:pt x="587" y="330"/>
                    <a:pt x="175" y="313"/>
                  </a:cubicBezTo>
                  <a:cubicBezTo>
                    <a:pt x="172" y="313"/>
                    <a:pt x="168" y="313"/>
                    <a:pt x="161" y="310"/>
                  </a:cubicBezTo>
                  <a:cubicBezTo>
                    <a:pt x="151" y="307"/>
                    <a:pt x="141" y="300"/>
                    <a:pt x="131" y="293"/>
                  </a:cubicBezTo>
                  <a:cubicBezTo>
                    <a:pt x="120" y="286"/>
                    <a:pt x="110" y="276"/>
                    <a:pt x="107" y="266"/>
                  </a:cubicBezTo>
                  <a:lnTo>
                    <a:pt x="106" y="267"/>
                  </a:lnTo>
                  <a:lnTo>
                    <a:pt x="106" y="267"/>
                  </a:lnTo>
                  <a:cubicBezTo>
                    <a:pt x="93" y="247"/>
                    <a:pt x="83" y="224"/>
                    <a:pt x="83" y="201"/>
                  </a:cubicBezTo>
                  <a:cubicBezTo>
                    <a:pt x="83" y="195"/>
                    <a:pt x="87" y="187"/>
                    <a:pt x="87" y="181"/>
                  </a:cubicBezTo>
                  <a:lnTo>
                    <a:pt x="87" y="177"/>
                  </a:lnTo>
                  <a:cubicBezTo>
                    <a:pt x="90" y="164"/>
                    <a:pt x="93" y="150"/>
                    <a:pt x="103" y="137"/>
                  </a:cubicBezTo>
                  <a:cubicBezTo>
                    <a:pt x="110" y="123"/>
                    <a:pt x="120" y="113"/>
                    <a:pt x="134" y="102"/>
                  </a:cubicBezTo>
                  <a:lnTo>
                    <a:pt x="133" y="101"/>
                  </a:lnTo>
                  <a:lnTo>
                    <a:pt x="133" y="101"/>
                  </a:lnTo>
                  <a:cubicBezTo>
                    <a:pt x="145" y="95"/>
                    <a:pt x="155" y="92"/>
                    <a:pt x="164" y="88"/>
                  </a:cubicBezTo>
                  <a:cubicBezTo>
                    <a:pt x="175" y="85"/>
                    <a:pt x="189" y="82"/>
                    <a:pt x="205" y="82"/>
                  </a:cubicBezTo>
                  <a:close/>
                  <a:moveTo>
                    <a:pt x="205" y="0"/>
                  </a:moveTo>
                  <a:cubicBezTo>
                    <a:pt x="185" y="0"/>
                    <a:pt x="164" y="3"/>
                    <a:pt x="144" y="7"/>
                  </a:cubicBezTo>
                  <a:cubicBezTo>
                    <a:pt x="123" y="14"/>
                    <a:pt x="103" y="24"/>
                    <a:pt x="83" y="38"/>
                  </a:cubicBezTo>
                  <a:cubicBezTo>
                    <a:pt x="62" y="55"/>
                    <a:pt x="46" y="72"/>
                    <a:pt x="32" y="96"/>
                  </a:cubicBezTo>
                  <a:cubicBezTo>
                    <a:pt x="19" y="115"/>
                    <a:pt x="9" y="138"/>
                    <a:pt x="5" y="164"/>
                  </a:cubicBezTo>
                  <a:lnTo>
                    <a:pt x="5" y="164"/>
                  </a:lnTo>
                  <a:lnTo>
                    <a:pt x="5" y="164"/>
                  </a:lnTo>
                  <a:cubicBezTo>
                    <a:pt x="5" y="177"/>
                    <a:pt x="1" y="187"/>
                    <a:pt x="1" y="201"/>
                  </a:cubicBezTo>
                  <a:cubicBezTo>
                    <a:pt x="1" y="242"/>
                    <a:pt x="15" y="283"/>
                    <a:pt x="38" y="317"/>
                  </a:cubicBezTo>
                  <a:lnTo>
                    <a:pt x="42" y="317"/>
                  </a:lnTo>
                  <a:cubicBezTo>
                    <a:pt x="56" y="334"/>
                    <a:pt x="73" y="354"/>
                    <a:pt x="97" y="368"/>
                  </a:cubicBezTo>
                  <a:cubicBezTo>
                    <a:pt x="107" y="375"/>
                    <a:pt x="117" y="382"/>
                    <a:pt x="131" y="389"/>
                  </a:cubicBezTo>
                  <a:cubicBezTo>
                    <a:pt x="144" y="392"/>
                    <a:pt x="158" y="395"/>
                    <a:pt x="172" y="395"/>
                  </a:cubicBezTo>
                  <a:cubicBezTo>
                    <a:pt x="573" y="412"/>
                    <a:pt x="966" y="501"/>
                    <a:pt x="1350" y="617"/>
                  </a:cubicBezTo>
                  <a:cubicBezTo>
                    <a:pt x="2009" y="824"/>
                    <a:pt x="2643" y="1111"/>
                    <a:pt x="3225" y="1476"/>
                  </a:cubicBezTo>
                  <a:lnTo>
                    <a:pt x="3226" y="1473"/>
                  </a:lnTo>
                  <a:lnTo>
                    <a:pt x="3226" y="1473"/>
                  </a:lnTo>
                  <a:cubicBezTo>
                    <a:pt x="3363" y="1561"/>
                    <a:pt x="3495" y="1650"/>
                    <a:pt x="3620" y="1745"/>
                  </a:cubicBezTo>
                  <a:cubicBezTo>
                    <a:pt x="3658" y="1776"/>
                    <a:pt x="3706" y="1790"/>
                    <a:pt x="3750" y="1790"/>
                  </a:cubicBezTo>
                  <a:cubicBezTo>
                    <a:pt x="3777" y="1790"/>
                    <a:pt x="3804" y="1782"/>
                    <a:pt x="3832" y="1772"/>
                  </a:cubicBezTo>
                  <a:cubicBezTo>
                    <a:pt x="3856" y="1759"/>
                    <a:pt x="3879" y="1741"/>
                    <a:pt x="3900" y="1718"/>
                  </a:cubicBezTo>
                  <a:cubicBezTo>
                    <a:pt x="3931" y="1680"/>
                    <a:pt x="3944" y="1636"/>
                    <a:pt x="3944" y="1588"/>
                  </a:cubicBezTo>
                  <a:cubicBezTo>
                    <a:pt x="3944" y="1561"/>
                    <a:pt x="3941" y="1534"/>
                    <a:pt x="3927" y="1507"/>
                  </a:cubicBezTo>
                  <a:cubicBezTo>
                    <a:pt x="3914" y="1479"/>
                    <a:pt x="3897" y="1455"/>
                    <a:pt x="3873" y="1435"/>
                  </a:cubicBezTo>
                  <a:cubicBezTo>
                    <a:pt x="3341" y="1036"/>
                    <a:pt x="2745" y="726"/>
                    <a:pt x="2135" y="477"/>
                  </a:cubicBezTo>
                  <a:cubicBezTo>
                    <a:pt x="1814" y="348"/>
                    <a:pt x="1487" y="239"/>
                    <a:pt x="1153" y="150"/>
                  </a:cubicBezTo>
                  <a:cubicBezTo>
                    <a:pt x="850" y="72"/>
                    <a:pt x="543" y="14"/>
                    <a:pt x="230" y="3"/>
                  </a:cubicBezTo>
                  <a:lnTo>
                    <a:pt x="226" y="3"/>
                  </a:lnTo>
                  <a:cubicBezTo>
                    <a:pt x="222" y="3"/>
                    <a:pt x="213" y="0"/>
                    <a:pt x="205" y="0"/>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1" name="Google Shape;2375;p49">
              <a:extLst>
                <a:ext uri="{FF2B5EF4-FFF2-40B4-BE49-F238E27FC236}">
                  <a16:creationId xmlns:a16="http://schemas.microsoft.com/office/drawing/2014/main" id="{E655C0A6-A9C3-F54F-6C7C-36AE72CD2DCF}"/>
                </a:ext>
              </a:extLst>
            </p:cNvPr>
            <p:cNvSpPr/>
            <p:nvPr/>
          </p:nvSpPr>
          <p:spPr>
            <a:xfrm>
              <a:off x="4861200" y="3537050"/>
              <a:ext cx="111300" cy="120775"/>
            </a:xfrm>
            <a:custGeom>
              <a:avLst/>
              <a:gdLst/>
              <a:ahLst/>
              <a:cxnLst/>
              <a:rect l="l" t="t" r="r" b="b"/>
              <a:pathLst>
                <a:path w="4452" h="4831" extrusionOk="0">
                  <a:moveTo>
                    <a:pt x="543" y="784"/>
                  </a:moveTo>
                  <a:lnTo>
                    <a:pt x="543" y="784"/>
                  </a:lnTo>
                  <a:cubicBezTo>
                    <a:pt x="545" y="787"/>
                    <a:pt x="548" y="789"/>
                    <a:pt x="550" y="791"/>
                  </a:cubicBezTo>
                  <a:lnTo>
                    <a:pt x="550" y="791"/>
                  </a:lnTo>
                  <a:cubicBezTo>
                    <a:pt x="548" y="789"/>
                    <a:pt x="545" y="787"/>
                    <a:pt x="543" y="784"/>
                  </a:cubicBezTo>
                  <a:close/>
                  <a:moveTo>
                    <a:pt x="147" y="1"/>
                  </a:moveTo>
                  <a:cubicBezTo>
                    <a:pt x="103" y="7"/>
                    <a:pt x="65" y="28"/>
                    <a:pt x="38" y="59"/>
                  </a:cubicBezTo>
                  <a:cubicBezTo>
                    <a:pt x="11" y="93"/>
                    <a:pt x="1" y="134"/>
                    <a:pt x="4" y="175"/>
                  </a:cubicBezTo>
                  <a:cubicBezTo>
                    <a:pt x="7" y="222"/>
                    <a:pt x="32" y="249"/>
                    <a:pt x="62" y="284"/>
                  </a:cubicBezTo>
                  <a:cubicBezTo>
                    <a:pt x="232" y="461"/>
                    <a:pt x="403" y="638"/>
                    <a:pt x="570" y="815"/>
                  </a:cubicBezTo>
                  <a:cubicBezTo>
                    <a:pt x="567" y="810"/>
                    <a:pt x="563" y="805"/>
                    <a:pt x="558" y="800"/>
                  </a:cubicBezTo>
                  <a:lnTo>
                    <a:pt x="558" y="800"/>
                  </a:lnTo>
                  <a:cubicBezTo>
                    <a:pt x="1783" y="2094"/>
                    <a:pt x="2971" y="3424"/>
                    <a:pt x="4138" y="4765"/>
                  </a:cubicBezTo>
                  <a:cubicBezTo>
                    <a:pt x="4169" y="4799"/>
                    <a:pt x="4196" y="4823"/>
                    <a:pt x="4240" y="4830"/>
                  </a:cubicBezTo>
                  <a:cubicBezTo>
                    <a:pt x="4246" y="4830"/>
                    <a:pt x="4253" y="4830"/>
                    <a:pt x="4259" y="4830"/>
                  </a:cubicBezTo>
                  <a:cubicBezTo>
                    <a:pt x="4295" y="4830"/>
                    <a:pt x="4331" y="4822"/>
                    <a:pt x="4359" y="4799"/>
                  </a:cubicBezTo>
                  <a:cubicBezTo>
                    <a:pt x="4428" y="4755"/>
                    <a:pt x="4452" y="4645"/>
                    <a:pt x="4397" y="4578"/>
                  </a:cubicBezTo>
                  <a:cubicBezTo>
                    <a:pt x="3051" y="3037"/>
                    <a:pt x="1684" y="1510"/>
                    <a:pt x="263" y="38"/>
                  </a:cubicBezTo>
                  <a:cubicBezTo>
                    <a:pt x="240" y="11"/>
                    <a:pt x="196" y="1"/>
                    <a:pt x="161"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2" name="Google Shape;2376;p49">
              <a:extLst>
                <a:ext uri="{FF2B5EF4-FFF2-40B4-BE49-F238E27FC236}">
                  <a16:creationId xmlns:a16="http://schemas.microsoft.com/office/drawing/2014/main" id="{D4C3BC8B-6953-8806-C254-7C65EBE1D689}"/>
                </a:ext>
              </a:extLst>
            </p:cNvPr>
            <p:cNvSpPr/>
            <p:nvPr/>
          </p:nvSpPr>
          <p:spPr>
            <a:xfrm>
              <a:off x="4860275" y="3536025"/>
              <a:ext cx="112675" cy="122800"/>
            </a:xfrm>
            <a:custGeom>
              <a:avLst/>
              <a:gdLst/>
              <a:ahLst/>
              <a:cxnLst/>
              <a:rect l="l" t="t" r="r" b="b"/>
              <a:pathLst>
                <a:path w="4507" h="4912" extrusionOk="0">
                  <a:moveTo>
                    <a:pt x="198" y="82"/>
                  </a:moveTo>
                  <a:cubicBezTo>
                    <a:pt x="212" y="82"/>
                    <a:pt x="228" y="86"/>
                    <a:pt x="239" y="89"/>
                  </a:cubicBezTo>
                  <a:cubicBezTo>
                    <a:pt x="253" y="93"/>
                    <a:pt x="263" y="100"/>
                    <a:pt x="269" y="106"/>
                  </a:cubicBezTo>
                  <a:cubicBezTo>
                    <a:pt x="1691" y="1578"/>
                    <a:pt x="3058" y="3105"/>
                    <a:pt x="4400" y="4646"/>
                  </a:cubicBezTo>
                  <a:cubicBezTo>
                    <a:pt x="4410" y="4656"/>
                    <a:pt x="4414" y="4663"/>
                    <a:pt x="4417" y="4673"/>
                  </a:cubicBezTo>
                  <a:cubicBezTo>
                    <a:pt x="4420" y="4683"/>
                    <a:pt x="4424" y="4697"/>
                    <a:pt x="4424" y="4707"/>
                  </a:cubicBezTo>
                  <a:cubicBezTo>
                    <a:pt x="4424" y="4727"/>
                    <a:pt x="4417" y="4748"/>
                    <a:pt x="4410" y="4765"/>
                  </a:cubicBezTo>
                  <a:cubicBezTo>
                    <a:pt x="4400" y="4782"/>
                    <a:pt x="4387" y="4799"/>
                    <a:pt x="4373" y="4809"/>
                  </a:cubicBezTo>
                  <a:cubicBezTo>
                    <a:pt x="4352" y="4823"/>
                    <a:pt x="4329" y="4830"/>
                    <a:pt x="4302" y="4830"/>
                  </a:cubicBezTo>
                  <a:lnTo>
                    <a:pt x="4284" y="4830"/>
                  </a:lnTo>
                  <a:cubicBezTo>
                    <a:pt x="4267" y="4826"/>
                    <a:pt x="4257" y="4823"/>
                    <a:pt x="4244" y="4812"/>
                  </a:cubicBezTo>
                  <a:cubicBezTo>
                    <a:pt x="4233" y="4806"/>
                    <a:pt x="4220" y="4792"/>
                    <a:pt x="4206" y="4779"/>
                  </a:cubicBezTo>
                  <a:cubicBezTo>
                    <a:pt x="3042" y="3442"/>
                    <a:pt x="1858" y="2116"/>
                    <a:pt x="637" y="826"/>
                  </a:cubicBezTo>
                  <a:lnTo>
                    <a:pt x="637" y="826"/>
                  </a:lnTo>
                  <a:lnTo>
                    <a:pt x="637" y="825"/>
                  </a:lnTo>
                  <a:cubicBezTo>
                    <a:pt x="636" y="824"/>
                    <a:pt x="634" y="823"/>
                    <a:pt x="632" y="821"/>
                  </a:cubicBezTo>
                  <a:lnTo>
                    <a:pt x="632" y="821"/>
                  </a:lnTo>
                  <a:cubicBezTo>
                    <a:pt x="625" y="814"/>
                    <a:pt x="618" y="806"/>
                    <a:pt x="610" y="798"/>
                  </a:cubicBezTo>
                  <a:lnTo>
                    <a:pt x="609" y="799"/>
                  </a:lnTo>
                  <a:lnTo>
                    <a:pt x="609" y="799"/>
                  </a:lnTo>
                  <a:cubicBezTo>
                    <a:pt x="449" y="629"/>
                    <a:pt x="291" y="461"/>
                    <a:pt x="130" y="294"/>
                  </a:cubicBezTo>
                  <a:cubicBezTo>
                    <a:pt x="113" y="280"/>
                    <a:pt x="102" y="267"/>
                    <a:pt x="96" y="253"/>
                  </a:cubicBezTo>
                  <a:cubicBezTo>
                    <a:pt x="89" y="240"/>
                    <a:pt x="82" y="229"/>
                    <a:pt x="82" y="212"/>
                  </a:cubicBezTo>
                  <a:lnTo>
                    <a:pt x="82" y="202"/>
                  </a:lnTo>
                  <a:cubicBezTo>
                    <a:pt x="82" y="175"/>
                    <a:pt x="89" y="147"/>
                    <a:pt x="106" y="127"/>
                  </a:cubicBezTo>
                  <a:lnTo>
                    <a:pt x="110" y="127"/>
                  </a:lnTo>
                  <a:cubicBezTo>
                    <a:pt x="126" y="103"/>
                    <a:pt x="157" y="86"/>
                    <a:pt x="188" y="82"/>
                  </a:cubicBezTo>
                  <a:close/>
                  <a:moveTo>
                    <a:pt x="181" y="1"/>
                  </a:moveTo>
                  <a:lnTo>
                    <a:pt x="183" y="44"/>
                  </a:lnTo>
                  <a:lnTo>
                    <a:pt x="178" y="4"/>
                  </a:lnTo>
                  <a:cubicBezTo>
                    <a:pt x="127" y="7"/>
                    <a:pt x="80" y="34"/>
                    <a:pt x="46" y="74"/>
                  </a:cubicBezTo>
                  <a:lnTo>
                    <a:pt x="46" y="74"/>
                  </a:lnTo>
                  <a:lnTo>
                    <a:pt x="44" y="73"/>
                  </a:lnTo>
                  <a:cubicBezTo>
                    <a:pt x="14" y="109"/>
                    <a:pt x="0" y="158"/>
                    <a:pt x="0" y="202"/>
                  </a:cubicBezTo>
                  <a:lnTo>
                    <a:pt x="0" y="219"/>
                  </a:lnTo>
                  <a:lnTo>
                    <a:pt x="0" y="222"/>
                  </a:lnTo>
                  <a:cubicBezTo>
                    <a:pt x="3" y="249"/>
                    <a:pt x="11" y="273"/>
                    <a:pt x="24" y="298"/>
                  </a:cubicBezTo>
                  <a:cubicBezTo>
                    <a:pt x="38" y="318"/>
                    <a:pt x="52" y="334"/>
                    <a:pt x="69" y="352"/>
                  </a:cubicBezTo>
                  <a:cubicBezTo>
                    <a:pt x="230" y="519"/>
                    <a:pt x="390" y="687"/>
                    <a:pt x="552" y="854"/>
                  </a:cubicBezTo>
                  <a:lnTo>
                    <a:pt x="552" y="854"/>
                  </a:lnTo>
                  <a:lnTo>
                    <a:pt x="549" y="856"/>
                  </a:lnTo>
                  <a:cubicBezTo>
                    <a:pt x="1779" y="2151"/>
                    <a:pt x="2973" y="3487"/>
                    <a:pt x="4145" y="4833"/>
                  </a:cubicBezTo>
                  <a:cubicBezTo>
                    <a:pt x="4162" y="4850"/>
                    <a:pt x="4179" y="4867"/>
                    <a:pt x="4199" y="4881"/>
                  </a:cubicBezTo>
                  <a:cubicBezTo>
                    <a:pt x="4220" y="4894"/>
                    <a:pt x="4244" y="4905"/>
                    <a:pt x="4271" y="4911"/>
                  </a:cubicBezTo>
                  <a:lnTo>
                    <a:pt x="4302" y="4911"/>
                  </a:lnTo>
                  <a:cubicBezTo>
                    <a:pt x="4346" y="4911"/>
                    <a:pt x="4387" y="4902"/>
                    <a:pt x="4420" y="4874"/>
                  </a:cubicBezTo>
                  <a:cubicBezTo>
                    <a:pt x="4448" y="4857"/>
                    <a:pt x="4468" y="4830"/>
                    <a:pt x="4482" y="4803"/>
                  </a:cubicBezTo>
                  <a:cubicBezTo>
                    <a:pt x="4495" y="4772"/>
                    <a:pt x="4506" y="4741"/>
                    <a:pt x="4506" y="4707"/>
                  </a:cubicBezTo>
                  <a:cubicBezTo>
                    <a:pt x="4506" y="4686"/>
                    <a:pt x="4502" y="4666"/>
                    <a:pt x="4495" y="4649"/>
                  </a:cubicBezTo>
                  <a:cubicBezTo>
                    <a:pt x="4489" y="4628"/>
                    <a:pt x="4478" y="4608"/>
                    <a:pt x="4465" y="4592"/>
                  </a:cubicBezTo>
                  <a:cubicBezTo>
                    <a:pt x="3119" y="3051"/>
                    <a:pt x="1749" y="1524"/>
                    <a:pt x="327" y="48"/>
                  </a:cubicBezTo>
                  <a:cubicBezTo>
                    <a:pt x="310" y="32"/>
                    <a:pt x="286" y="18"/>
                    <a:pt x="266" y="11"/>
                  </a:cubicBezTo>
                  <a:cubicBezTo>
                    <a:pt x="242" y="4"/>
                    <a:pt x="219" y="1"/>
                    <a:pt x="198"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3" name="Google Shape;2377;p49">
              <a:extLst>
                <a:ext uri="{FF2B5EF4-FFF2-40B4-BE49-F238E27FC236}">
                  <a16:creationId xmlns:a16="http://schemas.microsoft.com/office/drawing/2014/main" id="{7D36CE4C-BCA1-2BB1-7035-D985D5FBDBF2}"/>
                </a:ext>
              </a:extLst>
            </p:cNvPr>
            <p:cNvSpPr/>
            <p:nvPr/>
          </p:nvSpPr>
          <p:spPr>
            <a:xfrm>
              <a:off x="4846300" y="3906300"/>
              <a:ext cx="71175" cy="48575"/>
            </a:xfrm>
            <a:custGeom>
              <a:avLst/>
              <a:gdLst/>
              <a:ahLst/>
              <a:cxnLst/>
              <a:rect l="l" t="t" r="r" b="b"/>
              <a:pathLst>
                <a:path w="2847" h="1943" extrusionOk="0">
                  <a:moveTo>
                    <a:pt x="2405" y="1076"/>
                  </a:moveTo>
                  <a:lnTo>
                    <a:pt x="2405" y="1076"/>
                  </a:lnTo>
                  <a:cubicBezTo>
                    <a:pt x="2405" y="1076"/>
                    <a:pt x="2406" y="1077"/>
                    <a:pt x="2407" y="1077"/>
                  </a:cubicBezTo>
                  <a:lnTo>
                    <a:pt x="2407" y="1077"/>
                  </a:lnTo>
                  <a:cubicBezTo>
                    <a:pt x="2406" y="1077"/>
                    <a:pt x="2405" y="1076"/>
                    <a:pt x="2405" y="1076"/>
                  </a:cubicBezTo>
                  <a:close/>
                  <a:moveTo>
                    <a:pt x="2407" y="1078"/>
                  </a:moveTo>
                  <a:cubicBezTo>
                    <a:pt x="2407" y="1080"/>
                    <a:pt x="2409" y="1085"/>
                    <a:pt x="2411" y="1088"/>
                  </a:cubicBezTo>
                  <a:lnTo>
                    <a:pt x="2411" y="1088"/>
                  </a:lnTo>
                  <a:cubicBezTo>
                    <a:pt x="2410" y="1085"/>
                    <a:pt x="2408" y="1081"/>
                    <a:pt x="2407" y="1078"/>
                  </a:cubicBezTo>
                  <a:close/>
                  <a:moveTo>
                    <a:pt x="2509" y="1453"/>
                  </a:moveTo>
                  <a:cubicBezTo>
                    <a:pt x="2509" y="1460"/>
                    <a:pt x="2509" y="1466"/>
                    <a:pt x="2512" y="1477"/>
                  </a:cubicBezTo>
                  <a:cubicBezTo>
                    <a:pt x="2509" y="1470"/>
                    <a:pt x="2509" y="1460"/>
                    <a:pt x="2509" y="1453"/>
                  </a:cubicBezTo>
                  <a:close/>
                  <a:moveTo>
                    <a:pt x="1326" y="0"/>
                  </a:moveTo>
                  <a:cubicBezTo>
                    <a:pt x="971" y="0"/>
                    <a:pt x="628" y="154"/>
                    <a:pt x="392" y="413"/>
                  </a:cubicBezTo>
                  <a:cubicBezTo>
                    <a:pt x="82" y="750"/>
                    <a:pt x="1" y="1227"/>
                    <a:pt x="38" y="1671"/>
                  </a:cubicBezTo>
                  <a:cubicBezTo>
                    <a:pt x="41" y="1715"/>
                    <a:pt x="51" y="1752"/>
                    <a:pt x="86" y="1783"/>
                  </a:cubicBezTo>
                  <a:cubicBezTo>
                    <a:pt x="113" y="1814"/>
                    <a:pt x="154" y="1831"/>
                    <a:pt x="199" y="1831"/>
                  </a:cubicBezTo>
                  <a:cubicBezTo>
                    <a:pt x="276" y="1831"/>
                    <a:pt x="362" y="1756"/>
                    <a:pt x="355" y="1671"/>
                  </a:cubicBezTo>
                  <a:cubicBezTo>
                    <a:pt x="342" y="1531"/>
                    <a:pt x="342" y="1391"/>
                    <a:pt x="355" y="1252"/>
                  </a:cubicBezTo>
                  <a:cubicBezTo>
                    <a:pt x="372" y="1139"/>
                    <a:pt x="399" y="1030"/>
                    <a:pt x="440" y="925"/>
                  </a:cubicBezTo>
                  <a:cubicBezTo>
                    <a:pt x="474" y="839"/>
                    <a:pt x="522" y="757"/>
                    <a:pt x="576" y="683"/>
                  </a:cubicBezTo>
                  <a:cubicBezTo>
                    <a:pt x="628" y="621"/>
                    <a:pt x="682" y="563"/>
                    <a:pt x="743" y="516"/>
                  </a:cubicBezTo>
                  <a:cubicBezTo>
                    <a:pt x="808" y="467"/>
                    <a:pt x="880" y="427"/>
                    <a:pt x="951" y="396"/>
                  </a:cubicBezTo>
                  <a:cubicBezTo>
                    <a:pt x="1037" y="362"/>
                    <a:pt x="1125" y="338"/>
                    <a:pt x="1217" y="324"/>
                  </a:cubicBezTo>
                  <a:cubicBezTo>
                    <a:pt x="1258" y="321"/>
                    <a:pt x="1299" y="319"/>
                    <a:pt x="1340" y="319"/>
                  </a:cubicBezTo>
                  <a:cubicBezTo>
                    <a:pt x="1380" y="319"/>
                    <a:pt x="1421" y="321"/>
                    <a:pt x="1462" y="324"/>
                  </a:cubicBezTo>
                  <a:cubicBezTo>
                    <a:pt x="1569" y="338"/>
                    <a:pt x="1667" y="365"/>
                    <a:pt x="1766" y="406"/>
                  </a:cubicBezTo>
                  <a:cubicBezTo>
                    <a:pt x="1851" y="444"/>
                    <a:pt x="1932" y="495"/>
                    <a:pt x="2011" y="549"/>
                  </a:cubicBezTo>
                  <a:cubicBezTo>
                    <a:pt x="2093" y="614"/>
                    <a:pt x="2165" y="689"/>
                    <a:pt x="2229" y="768"/>
                  </a:cubicBezTo>
                  <a:cubicBezTo>
                    <a:pt x="2297" y="859"/>
                    <a:pt x="2355" y="961"/>
                    <a:pt x="2400" y="1064"/>
                  </a:cubicBezTo>
                  <a:cubicBezTo>
                    <a:pt x="2400" y="1063"/>
                    <a:pt x="2400" y="1062"/>
                    <a:pt x="2399" y="1062"/>
                  </a:cubicBezTo>
                  <a:lnTo>
                    <a:pt x="2399" y="1062"/>
                  </a:lnTo>
                  <a:cubicBezTo>
                    <a:pt x="2400" y="1064"/>
                    <a:pt x="2401" y="1066"/>
                    <a:pt x="2403" y="1068"/>
                  </a:cubicBezTo>
                  <a:lnTo>
                    <a:pt x="2400" y="1064"/>
                  </a:lnTo>
                  <a:lnTo>
                    <a:pt x="2400" y="1064"/>
                  </a:lnTo>
                  <a:cubicBezTo>
                    <a:pt x="2402" y="1070"/>
                    <a:pt x="2403" y="1073"/>
                    <a:pt x="2405" y="1076"/>
                  </a:cubicBezTo>
                  <a:lnTo>
                    <a:pt x="2405" y="1076"/>
                  </a:lnTo>
                  <a:cubicBezTo>
                    <a:pt x="2403" y="1073"/>
                    <a:pt x="2403" y="1070"/>
                    <a:pt x="2403" y="1068"/>
                  </a:cubicBezTo>
                  <a:lnTo>
                    <a:pt x="2403" y="1068"/>
                  </a:lnTo>
                  <a:cubicBezTo>
                    <a:pt x="2407" y="1078"/>
                    <a:pt x="2410" y="1084"/>
                    <a:pt x="2413" y="1091"/>
                  </a:cubicBezTo>
                  <a:cubicBezTo>
                    <a:pt x="2413" y="1091"/>
                    <a:pt x="2412" y="1089"/>
                    <a:pt x="2411" y="1088"/>
                  </a:cubicBezTo>
                  <a:lnTo>
                    <a:pt x="2411" y="1088"/>
                  </a:lnTo>
                  <a:cubicBezTo>
                    <a:pt x="2459" y="1218"/>
                    <a:pt x="2492" y="1354"/>
                    <a:pt x="2512" y="1493"/>
                  </a:cubicBezTo>
                  <a:cubicBezTo>
                    <a:pt x="2522" y="1589"/>
                    <a:pt x="2530" y="1688"/>
                    <a:pt x="2530" y="1787"/>
                  </a:cubicBezTo>
                  <a:cubicBezTo>
                    <a:pt x="2530" y="1872"/>
                    <a:pt x="2601" y="1943"/>
                    <a:pt x="2686" y="1943"/>
                  </a:cubicBezTo>
                  <a:cubicBezTo>
                    <a:pt x="2775" y="1943"/>
                    <a:pt x="2846" y="1872"/>
                    <a:pt x="2846" y="1787"/>
                  </a:cubicBezTo>
                  <a:cubicBezTo>
                    <a:pt x="2846" y="1527"/>
                    <a:pt x="2812" y="1272"/>
                    <a:pt x="2723" y="1030"/>
                  </a:cubicBezTo>
                  <a:cubicBezTo>
                    <a:pt x="2652" y="822"/>
                    <a:pt x="2536" y="631"/>
                    <a:pt x="2390" y="471"/>
                  </a:cubicBezTo>
                  <a:cubicBezTo>
                    <a:pt x="2260" y="324"/>
                    <a:pt x="2096" y="212"/>
                    <a:pt x="1923" y="130"/>
                  </a:cubicBezTo>
                  <a:cubicBezTo>
                    <a:pt x="1748" y="52"/>
                    <a:pt x="1564" y="11"/>
                    <a:pt x="1374" y="4"/>
                  </a:cubicBezTo>
                  <a:cubicBezTo>
                    <a:pt x="1357" y="0"/>
                    <a:pt x="1340" y="0"/>
                    <a:pt x="1326" y="0"/>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4" name="Google Shape;2378;p49">
              <a:extLst>
                <a:ext uri="{FF2B5EF4-FFF2-40B4-BE49-F238E27FC236}">
                  <a16:creationId xmlns:a16="http://schemas.microsoft.com/office/drawing/2014/main" id="{F9389C22-DBCF-8734-1061-275A3844CF60}"/>
                </a:ext>
              </a:extLst>
            </p:cNvPr>
            <p:cNvSpPr/>
            <p:nvPr/>
          </p:nvSpPr>
          <p:spPr>
            <a:xfrm>
              <a:off x="4845950" y="3905275"/>
              <a:ext cx="72525" cy="50625"/>
            </a:xfrm>
            <a:custGeom>
              <a:avLst/>
              <a:gdLst/>
              <a:ahLst/>
              <a:cxnLst/>
              <a:rect l="l" t="t" r="r" b="b"/>
              <a:pathLst>
                <a:path w="2901" h="2025" extrusionOk="0">
                  <a:moveTo>
                    <a:pt x="1340" y="82"/>
                  </a:moveTo>
                  <a:cubicBezTo>
                    <a:pt x="1353" y="82"/>
                    <a:pt x="1369" y="82"/>
                    <a:pt x="1385" y="86"/>
                  </a:cubicBezTo>
                  <a:lnTo>
                    <a:pt x="1385" y="86"/>
                  </a:lnTo>
                  <a:lnTo>
                    <a:pt x="1385" y="86"/>
                  </a:lnTo>
                  <a:cubicBezTo>
                    <a:pt x="1572" y="93"/>
                    <a:pt x="1753" y="134"/>
                    <a:pt x="1920" y="209"/>
                  </a:cubicBezTo>
                  <a:cubicBezTo>
                    <a:pt x="2090" y="287"/>
                    <a:pt x="2250" y="400"/>
                    <a:pt x="2373" y="540"/>
                  </a:cubicBezTo>
                  <a:cubicBezTo>
                    <a:pt x="2516" y="696"/>
                    <a:pt x="2629" y="880"/>
                    <a:pt x="2700" y="1084"/>
                  </a:cubicBezTo>
                  <a:cubicBezTo>
                    <a:pt x="2785" y="1320"/>
                    <a:pt x="2819" y="1572"/>
                    <a:pt x="2819" y="1828"/>
                  </a:cubicBezTo>
                  <a:cubicBezTo>
                    <a:pt x="2819" y="1858"/>
                    <a:pt x="2805" y="1889"/>
                    <a:pt x="2782" y="1910"/>
                  </a:cubicBezTo>
                  <a:cubicBezTo>
                    <a:pt x="2761" y="1930"/>
                    <a:pt x="2734" y="1943"/>
                    <a:pt x="2700" y="1943"/>
                  </a:cubicBezTo>
                  <a:cubicBezTo>
                    <a:pt x="2670" y="1943"/>
                    <a:pt x="2638" y="1930"/>
                    <a:pt x="2618" y="1910"/>
                  </a:cubicBezTo>
                  <a:cubicBezTo>
                    <a:pt x="2598" y="1889"/>
                    <a:pt x="2584" y="1858"/>
                    <a:pt x="2584" y="1828"/>
                  </a:cubicBezTo>
                  <a:cubicBezTo>
                    <a:pt x="2584" y="1729"/>
                    <a:pt x="2577" y="1627"/>
                    <a:pt x="2567" y="1531"/>
                  </a:cubicBezTo>
                  <a:lnTo>
                    <a:pt x="2567" y="1528"/>
                  </a:lnTo>
                  <a:cubicBezTo>
                    <a:pt x="2567" y="1523"/>
                    <a:pt x="2566" y="1518"/>
                    <a:pt x="2565" y="1514"/>
                  </a:cubicBezTo>
                  <a:lnTo>
                    <a:pt x="2565" y="1514"/>
                  </a:lnTo>
                  <a:lnTo>
                    <a:pt x="2567" y="1514"/>
                  </a:lnTo>
                  <a:cubicBezTo>
                    <a:pt x="2567" y="1513"/>
                    <a:pt x="2567" y="1512"/>
                    <a:pt x="2566" y="1511"/>
                  </a:cubicBezTo>
                  <a:lnTo>
                    <a:pt x="2566" y="1511"/>
                  </a:lnTo>
                  <a:lnTo>
                    <a:pt x="2567" y="1510"/>
                  </a:lnTo>
                  <a:cubicBezTo>
                    <a:pt x="2566" y="1507"/>
                    <a:pt x="2565" y="1504"/>
                    <a:pt x="2564" y="1501"/>
                  </a:cubicBezTo>
                  <a:lnTo>
                    <a:pt x="2564" y="1501"/>
                  </a:lnTo>
                  <a:cubicBezTo>
                    <a:pt x="2564" y="1497"/>
                    <a:pt x="2564" y="1494"/>
                    <a:pt x="2564" y="1490"/>
                  </a:cubicBezTo>
                  <a:lnTo>
                    <a:pt x="2562" y="1490"/>
                  </a:lnTo>
                  <a:lnTo>
                    <a:pt x="2562" y="1490"/>
                  </a:lnTo>
                  <a:cubicBezTo>
                    <a:pt x="2541" y="1363"/>
                    <a:pt x="2508" y="1241"/>
                    <a:pt x="2464" y="1119"/>
                  </a:cubicBezTo>
                  <a:lnTo>
                    <a:pt x="2464" y="1119"/>
                  </a:lnTo>
                  <a:lnTo>
                    <a:pt x="2465" y="1119"/>
                  </a:lnTo>
                  <a:cubicBezTo>
                    <a:pt x="2463" y="1111"/>
                    <a:pt x="2460" y="1105"/>
                    <a:pt x="2457" y="1098"/>
                  </a:cubicBezTo>
                  <a:lnTo>
                    <a:pt x="2457" y="1098"/>
                  </a:lnTo>
                  <a:lnTo>
                    <a:pt x="2458" y="1098"/>
                  </a:lnTo>
                  <a:cubicBezTo>
                    <a:pt x="2457" y="1098"/>
                    <a:pt x="2457" y="1098"/>
                    <a:pt x="2457" y="1098"/>
                  </a:cubicBezTo>
                  <a:lnTo>
                    <a:pt x="2457" y="1098"/>
                  </a:lnTo>
                  <a:cubicBezTo>
                    <a:pt x="2456" y="1096"/>
                    <a:pt x="2455" y="1094"/>
                    <a:pt x="2454" y="1092"/>
                  </a:cubicBezTo>
                  <a:lnTo>
                    <a:pt x="2454" y="1092"/>
                  </a:lnTo>
                  <a:lnTo>
                    <a:pt x="2454" y="1092"/>
                  </a:lnTo>
                  <a:lnTo>
                    <a:pt x="2454" y="1092"/>
                  </a:lnTo>
                  <a:lnTo>
                    <a:pt x="2454" y="1092"/>
                  </a:lnTo>
                  <a:cubicBezTo>
                    <a:pt x="2453" y="1091"/>
                    <a:pt x="2453" y="1090"/>
                    <a:pt x="2452" y="1089"/>
                  </a:cubicBezTo>
                  <a:lnTo>
                    <a:pt x="2452" y="1089"/>
                  </a:lnTo>
                  <a:cubicBezTo>
                    <a:pt x="2451" y="1086"/>
                    <a:pt x="2451" y="1083"/>
                    <a:pt x="2451" y="1081"/>
                  </a:cubicBezTo>
                  <a:lnTo>
                    <a:pt x="2449" y="1082"/>
                  </a:lnTo>
                  <a:lnTo>
                    <a:pt x="2449" y="1082"/>
                  </a:lnTo>
                  <a:lnTo>
                    <a:pt x="2448" y="1081"/>
                  </a:lnTo>
                  <a:lnTo>
                    <a:pt x="2448" y="1081"/>
                  </a:lnTo>
                  <a:cubicBezTo>
                    <a:pt x="2448" y="1081"/>
                    <a:pt x="2448" y="1081"/>
                    <a:pt x="2448" y="1081"/>
                  </a:cubicBezTo>
                  <a:lnTo>
                    <a:pt x="2445" y="1077"/>
                  </a:lnTo>
                  <a:lnTo>
                    <a:pt x="2445" y="1077"/>
                  </a:lnTo>
                  <a:cubicBezTo>
                    <a:pt x="2399" y="973"/>
                    <a:pt x="2343" y="876"/>
                    <a:pt x="2278" y="785"/>
                  </a:cubicBezTo>
                  <a:lnTo>
                    <a:pt x="2274" y="785"/>
                  </a:lnTo>
                  <a:cubicBezTo>
                    <a:pt x="2209" y="700"/>
                    <a:pt x="2135" y="625"/>
                    <a:pt x="2049" y="560"/>
                  </a:cubicBezTo>
                  <a:lnTo>
                    <a:pt x="2049" y="557"/>
                  </a:lnTo>
                  <a:cubicBezTo>
                    <a:pt x="1971" y="499"/>
                    <a:pt x="1885" y="450"/>
                    <a:pt x="1797" y="409"/>
                  </a:cubicBezTo>
                  <a:lnTo>
                    <a:pt x="1794" y="409"/>
                  </a:lnTo>
                  <a:cubicBezTo>
                    <a:pt x="1702" y="372"/>
                    <a:pt x="1605" y="346"/>
                    <a:pt x="1507" y="328"/>
                  </a:cubicBezTo>
                  <a:lnTo>
                    <a:pt x="1507" y="328"/>
                  </a:lnTo>
                  <a:lnTo>
                    <a:pt x="1507" y="328"/>
                  </a:lnTo>
                  <a:lnTo>
                    <a:pt x="1503" y="328"/>
                  </a:lnTo>
                  <a:cubicBezTo>
                    <a:pt x="1496" y="327"/>
                    <a:pt x="1490" y="325"/>
                    <a:pt x="1484" y="324"/>
                  </a:cubicBezTo>
                  <a:lnTo>
                    <a:pt x="1480" y="324"/>
                  </a:lnTo>
                  <a:cubicBezTo>
                    <a:pt x="1439" y="321"/>
                    <a:pt x="1394" y="318"/>
                    <a:pt x="1354" y="318"/>
                  </a:cubicBezTo>
                  <a:cubicBezTo>
                    <a:pt x="1309" y="318"/>
                    <a:pt x="1268" y="321"/>
                    <a:pt x="1228" y="324"/>
                  </a:cubicBezTo>
                  <a:lnTo>
                    <a:pt x="1224" y="324"/>
                  </a:lnTo>
                  <a:cubicBezTo>
                    <a:pt x="1129" y="338"/>
                    <a:pt x="1040" y="362"/>
                    <a:pt x="952" y="396"/>
                  </a:cubicBezTo>
                  <a:lnTo>
                    <a:pt x="949" y="400"/>
                  </a:lnTo>
                  <a:cubicBezTo>
                    <a:pt x="873" y="434"/>
                    <a:pt x="801" y="475"/>
                    <a:pt x="734" y="522"/>
                  </a:cubicBezTo>
                  <a:lnTo>
                    <a:pt x="734" y="526"/>
                  </a:lnTo>
                  <a:cubicBezTo>
                    <a:pt x="669" y="577"/>
                    <a:pt x="611" y="634"/>
                    <a:pt x="560" y="696"/>
                  </a:cubicBezTo>
                  <a:lnTo>
                    <a:pt x="560" y="700"/>
                  </a:lnTo>
                  <a:lnTo>
                    <a:pt x="556" y="700"/>
                  </a:lnTo>
                  <a:cubicBezTo>
                    <a:pt x="502" y="778"/>
                    <a:pt x="454" y="863"/>
                    <a:pt x="417" y="952"/>
                  </a:cubicBezTo>
                  <a:lnTo>
                    <a:pt x="413" y="952"/>
                  </a:lnTo>
                  <a:cubicBezTo>
                    <a:pt x="375" y="1052"/>
                    <a:pt x="349" y="1156"/>
                    <a:pt x="332" y="1262"/>
                  </a:cubicBezTo>
                  <a:lnTo>
                    <a:pt x="331" y="1262"/>
                  </a:lnTo>
                  <a:lnTo>
                    <a:pt x="331" y="1268"/>
                  </a:lnTo>
                  <a:lnTo>
                    <a:pt x="331" y="1268"/>
                  </a:lnTo>
                  <a:cubicBezTo>
                    <a:pt x="330" y="1275"/>
                    <a:pt x="329" y="1282"/>
                    <a:pt x="328" y="1289"/>
                  </a:cubicBezTo>
                  <a:cubicBezTo>
                    <a:pt x="321" y="1361"/>
                    <a:pt x="318" y="1432"/>
                    <a:pt x="318" y="1504"/>
                  </a:cubicBezTo>
                  <a:cubicBezTo>
                    <a:pt x="318" y="1575"/>
                    <a:pt x="321" y="1644"/>
                    <a:pt x="328" y="1715"/>
                  </a:cubicBezTo>
                  <a:lnTo>
                    <a:pt x="328" y="1722"/>
                  </a:lnTo>
                  <a:cubicBezTo>
                    <a:pt x="328" y="1735"/>
                    <a:pt x="325" y="1749"/>
                    <a:pt x="318" y="1763"/>
                  </a:cubicBezTo>
                  <a:cubicBezTo>
                    <a:pt x="311" y="1779"/>
                    <a:pt x="294" y="1797"/>
                    <a:pt x="274" y="1811"/>
                  </a:cubicBezTo>
                  <a:cubicBezTo>
                    <a:pt x="253" y="1824"/>
                    <a:pt x="229" y="1831"/>
                    <a:pt x="213" y="1831"/>
                  </a:cubicBezTo>
                  <a:cubicBezTo>
                    <a:pt x="181" y="1831"/>
                    <a:pt x="151" y="1817"/>
                    <a:pt x="127" y="1793"/>
                  </a:cubicBezTo>
                  <a:cubicBezTo>
                    <a:pt x="114" y="1784"/>
                    <a:pt x="106" y="1773"/>
                    <a:pt x="103" y="1759"/>
                  </a:cubicBezTo>
                  <a:cubicBezTo>
                    <a:pt x="96" y="1746"/>
                    <a:pt x="96" y="1729"/>
                    <a:pt x="93" y="1708"/>
                  </a:cubicBezTo>
                  <a:cubicBezTo>
                    <a:pt x="86" y="1644"/>
                    <a:pt x="82" y="1575"/>
                    <a:pt x="82" y="1507"/>
                  </a:cubicBezTo>
                  <a:cubicBezTo>
                    <a:pt x="82" y="1320"/>
                    <a:pt x="110" y="1132"/>
                    <a:pt x="164" y="958"/>
                  </a:cubicBezTo>
                  <a:cubicBezTo>
                    <a:pt x="222" y="782"/>
                    <a:pt x="307" y="621"/>
                    <a:pt x="437" y="481"/>
                  </a:cubicBezTo>
                  <a:cubicBezTo>
                    <a:pt x="666" y="230"/>
                    <a:pt x="999" y="82"/>
                    <a:pt x="1340" y="82"/>
                  </a:cubicBezTo>
                  <a:close/>
                  <a:moveTo>
                    <a:pt x="1340" y="1"/>
                  </a:moveTo>
                  <a:cubicBezTo>
                    <a:pt x="976" y="1"/>
                    <a:pt x="621" y="158"/>
                    <a:pt x="376" y="427"/>
                  </a:cubicBezTo>
                  <a:cubicBezTo>
                    <a:pt x="240" y="573"/>
                    <a:pt x="147" y="747"/>
                    <a:pt x="86" y="931"/>
                  </a:cubicBezTo>
                  <a:cubicBezTo>
                    <a:pt x="28" y="1119"/>
                    <a:pt x="1" y="1313"/>
                    <a:pt x="1" y="1507"/>
                  </a:cubicBezTo>
                  <a:cubicBezTo>
                    <a:pt x="1" y="1579"/>
                    <a:pt x="4" y="1647"/>
                    <a:pt x="11" y="1715"/>
                  </a:cubicBezTo>
                  <a:cubicBezTo>
                    <a:pt x="15" y="1739"/>
                    <a:pt x="18" y="1763"/>
                    <a:pt x="24" y="1787"/>
                  </a:cubicBezTo>
                  <a:cubicBezTo>
                    <a:pt x="35" y="1811"/>
                    <a:pt x="49" y="1834"/>
                    <a:pt x="69" y="1851"/>
                  </a:cubicBezTo>
                  <a:cubicBezTo>
                    <a:pt x="106" y="1889"/>
                    <a:pt x="158" y="1913"/>
                    <a:pt x="213" y="1913"/>
                  </a:cubicBezTo>
                  <a:cubicBezTo>
                    <a:pt x="236" y="1913"/>
                    <a:pt x="260" y="1906"/>
                    <a:pt x="284" y="1896"/>
                  </a:cubicBezTo>
                  <a:cubicBezTo>
                    <a:pt x="318" y="1882"/>
                    <a:pt x="348" y="1858"/>
                    <a:pt x="372" y="1831"/>
                  </a:cubicBezTo>
                  <a:cubicBezTo>
                    <a:pt x="397" y="1800"/>
                    <a:pt x="410" y="1763"/>
                    <a:pt x="410" y="1722"/>
                  </a:cubicBezTo>
                  <a:lnTo>
                    <a:pt x="410" y="1708"/>
                  </a:lnTo>
                  <a:cubicBezTo>
                    <a:pt x="403" y="1640"/>
                    <a:pt x="400" y="1572"/>
                    <a:pt x="400" y="1504"/>
                  </a:cubicBezTo>
                  <a:cubicBezTo>
                    <a:pt x="400" y="1436"/>
                    <a:pt x="403" y="1367"/>
                    <a:pt x="410" y="1299"/>
                  </a:cubicBezTo>
                  <a:cubicBezTo>
                    <a:pt x="411" y="1294"/>
                    <a:pt x="411" y="1288"/>
                    <a:pt x="412" y="1282"/>
                  </a:cubicBezTo>
                  <a:lnTo>
                    <a:pt x="412" y="1282"/>
                  </a:lnTo>
                  <a:lnTo>
                    <a:pt x="413" y="1282"/>
                  </a:lnTo>
                  <a:lnTo>
                    <a:pt x="413" y="1279"/>
                  </a:lnTo>
                  <a:lnTo>
                    <a:pt x="413" y="1279"/>
                  </a:lnTo>
                  <a:cubicBezTo>
                    <a:pt x="430" y="1177"/>
                    <a:pt x="453" y="1078"/>
                    <a:pt x="491" y="982"/>
                  </a:cubicBezTo>
                  <a:cubicBezTo>
                    <a:pt x="526" y="900"/>
                    <a:pt x="570" y="823"/>
                    <a:pt x="625" y="747"/>
                  </a:cubicBezTo>
                  <a:lnTo>
                    <a:pt x="624" y="747"/>
                  </a:lnTo>
                  <a:lnTo>
                    <a:pt x="624" y="747"/>
                  </a:lnTo>
                  <a:cubicBezTo>
                    <a:pt x="674" y="688"/>
                    <a:pt x="724" y="634"/>
                    <a:pt x="783" y="588"/>
                  </a:cubicBezTo>
                  <a:lnTo>
                    <a:pt x="783" y="588"/>
                  </a:lnTo>
                  <a:lnTo>
                    <a:pt x="785" y="590"/>
                  </a:lnTo>
                  <a:cubicBezTo>
                    <a:pt x="846" y="543"/>
                    <a:pt x="910" y="506"/>
                    <a:pt x="981" y="472"/>
                  </a:cubicBezTo>
                  <a:lnTo>
                    <a:pt x="981" y="472"/>
                  </a:lnTo>
                  <a:lnTo>
                    <a:pt x="982" y="475"/>
                  </a:lnTo>
                  <a:cubicBezTo>
                    <a:pt x="1064" y="441"/>
                    <a:pt x="1149" y="420"/>
                    <a:pt x="1238" y="406"/>
                  </a:cubicBezTo>
                  <a:lnTo>
                    <a:pt x="1238" y="406"/>
                  </a:lnTo>
                  <a:lnTo>
                    <a:pt x="1238" y="406"/>
                  </a:lnTo>
                  <a:cubicBezTo>
                    <a:pt x="1278" y="403"/>
                    <a:pt x="1314" y="400"/>
                    <a:pt x="1354" y="400"/>
                  </a:cubicBezTo>
                  <a:cubicBezTo>
                    <a:pt x="1390" y="400"/>
                    <a:pt x="1430" y="403"/>
                    <a:pt x="1470" y="406"/>
                  </a:cubicBezTo>
                  <a:lnTo>
                    <a:pt x="1470" y="406"/>
                  </a:lnTo>
                  <a:lnTo>
                    <a:pt x="1470" y="406"/>
                  </a:lnTo>
                  <a:cubicBezTo>
                    <a:pt x="1572" y="420"/>
                    <a:pt x="1671" y="447"/>
                    <a:pt x="1762" y="485"/>
                  </a:cubicBezTo>
                  <a:cubicBezTo>
                    <a:pt x="1848" y="522"/>
                    <a:pt x="1926" y="570"/>
                    <a:pt x="2001" y="625"/>
                  </a:cubicBezTo>
                  <a:lnTo>
                    <a:pt x="2002" y="624"/>
                  </a:lnTo>
                  <a:lnTo>
                    <a:pt x="2002" y="624"/>
                  </a:lnTo>
                  <a:cubicBezTo>
                    <a:pt x="2077" y="687"/>
                    <a:pt x="2147" y="756"/>
                    <a:pt x="2209" y="832"/>
                  </a:cubicBezTo>
                  <a:lnTo>
                    <a:pt x="2209" y="832"/>
                  </a:lnTo>
                  <a:lnTo>
                    <a:pt x="2209" y="832"/>
                  </a:lnTo>
                  <a:cubicBezTo>
                    <a:pt x="2278" y="925"/>
                    <a:pt x="2332" y="1020"/>
                    <a:pt x="2376" y="1122"/>
                  </a:cubicBezTo>
                  <a:cubicBezTo>
                    <a:pt x="2377" y="1123"/>
                    <a:pt x="2378" y="1124"/>
                    <a:pt x="2378" y="1125"/>
                  </a:cubicBezTo>
                  <a:lnTo>
                    <a:pt x="2378" y="1125"/>
                  </a:lnTo>
                  <a:lnTo>
                    <a:pt x="2380" y="1129"/>
                  </a:lnTo>
                  <a:cubicBezTo>
                    <a:pt x="2380" y="1129"/>
                    <a:pt x="2380" y="1129"/>
                    <a:pt x="2380" y="1129"/>
                  </a:cubicBezTo>
                  <a:lnTo>
                    <a:pt x="2380" y="1129"/>
                  </a:lnTo>
                  <a:cubicBezTo>
                    <a:pt x="2380" y="1130"/>
                    <a:pt x="2380" y="1131"/>
                    <a:pt x="2381" y="1131"/>
                  </a:cubicBezTo>
                  <a:lnTo>
                    <a:pt x="2381" y="1131"/>
                  </a:lnTo>
                  <a:cubicBezTo>
                    <a:pt x="2383" y="1138"/>
                    <a:pt x="2386" y="1142"/>
                    <a:pt x="2388" y="1145"/>
                  </a:cubicBezTo>
                  <a:lnTo>
                    <a:pt x="2388" y="1145"/>
                  </a:lnTo>
                  <a:cubicBezTo>
                    <a:pt x="2433" y="1273"/>
                    <a:pt x="2466" y="1403"/>
                    <a:pt x="2485" y="1541"/>
                  </a:cubicBezTo>
                  <a:lnTo>
                    <a:pt x="2486" y="1541"/>
                  </a:lnTo>
                  <a:lnTo>
                    <a:pt x="2486" y="1541"/>
                  </a:lnTo>
                  <a:cubicBezTo>
                    <a:pt x="2495" y="1635"/>
                    <a:pt x="2503" y="1730"/>
                    <a:pt x="2503" y="1828"/>
                  </a:cubicBezTo>
                  <a:cubicBezTo>
                    <a:pt x="2503" y="1882"/>
                    <a:pt x="2523" y="1930"/>
                    <a:pt x="2560" y="1968"/>
                  </a:cubicBezTo>
                  <a:cubicBezTo>
                    <a:pt x="2598" y="2001"/>
                    <a:pt x="2646" y="2025"/>
                    <a:pt x="2700" y="2025"/>
                  </a:cubicBezTo>
                  <a:cubicBezTo>
                    <a:pt x="2755" y="2025"/>
                    <a:pt x="2805" y="2001"/>
                    <a:pt x="2840" y="1968"/>
                  </a:cubicBezTo>
                  <a:cubicBezTo>
                    <a:pt x="2877" y="1930"/>
                    <a:pt x="2901" y="1882"/>
                    <a:pt x="2901" y="1828"/>
                  </a:cubicBezTo>
                  <a:cubicBezTo>
                    <a:pt x="2901" y="1565"/>
                    <a:pt x="2867" y="1303"/>
                    <a:pt x="2778" y="1057"/>
                  </a:cubicBezTo>
                  <a:cubicBezTo>
                    <a:pt x="2700" y="843"/>
                    <a:pt x="2584" y="648"/>
                    <a:pt x="2434" y="481"/>
                  </a:cubicBezTo>
                  <a:lnTo>
                    <a:pt x="2434" y="485"/>
                  </a:lnTo>
                  <a:cubicBezTo>
                    <a:pt x="2301" y="335"/>
                    <a:pt x="2135" y="216"/>
                    <a:pt x="1954" y="134"/>
                  </a:cubicBezTo>
                  <a:cubicBezTo>
                    <a:pt x="1776" y="55"/>
                    <a:pt x="1586" y="11"/>
                    <a:pt x="1388" y="5"/>
                  </a:cubicBezTo>
                  <a:cubicBezTo>
                    <a:pt x="1371" y="1"/>
                    <a:pt x="1358" y="1"/>
                    <a:pt x="1340"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5" name="Google Shape;2379;p49">
              <a:extLst>
                <a:ext uri="{FF2B5EF4-FFF2-40B4-BE49-F238E27FC236}">
                  <a16:creationId xmlns:a16="http://schemas.microsoft.com/office/drawing/2014/main" id="{390717A4-5B2E-CD4C-4384-B34392C6FB0C}"/>
                </a:ext>
              </a:extLst>
            </p:cNvPr>
            <p:cNvSpPr/>
            <p:nvPr/>
          </p:nvSpPr>
          <p:spPr>
            <a:xfrm>
              <a:off x="5067375" y="3907425"/>
              <a:ext cx="68625" cy="46025"/>
            </a:xfrm>
            <a:custGeom>
              <a:avLst/>
              <a:gdLst/>
              <a:ahLst/>
              <a:cxnLst/>
              <a:rect l="l" t="t" r="r" b="b"/>
              <a:pathLst>
                <a:path w="2745" h="1841" extrusionOk="0">
                  <a:moveTo>
                    <a:pt x="426" y="974"/>
                  </a:moveTo>
                  <a:lnTo>
                    <a:pt x="426" y="974"/>
                  </a:lnTo>
                  <a:cubicBezTo>
                    <a:pt x="425" y="975"/>
                    <a:pt x="424" y="977"/>
                    <a:pt x="423" y="979"/>
                  </a:cubicBezTo>
                  <a:lnTo>
                    <a:pt x="423" y="979"/>
                  </a:lnTo>
                  <a:cubicBezTo>
                    <a:pt x="424" y="978"/>
                    <a:pt x="425" y="975"/>
                    <a:pt x="426" y="974"/>
                  </a:cubicBezTo>
                  <a:close/>
                  <a:moveTo>
                    <a:pt x="1391" y="0"/>
                  </a:moveTo>
                  <a:cubicBezTo>
                    <a:pt x="1228" y="0"/>
                    <a:pt x="1061" y="34"/>
                    <a:pt x="911" y="92"/>
                  </a:cubicBezTo>
                  <a:cubicBezTo>
                    <a:pt x="730" y="160"/>
                    <a:pt x="567" y="266"/>
                    <a:pt x="430" y="399"/>
                  </a:cubicBezTo>
                  <a:cubicBezTo>
                    <a:pt x="284" y="545"/>
                    <a:pt x="182" y="726"/>
                    <a:pt x="110" y="921"/>
                  </a:cubicBezTo>
                  <a:cubicBezTo>
                    <a:pt x="21" y="1141"/>
                    <a:pt x="1" y="1394"/>
                    <a:pt x="15" y="1629"/>
                  </a:cubicBezTo>
                  <a:cubicBezTo>
                    <a:pt x="18" y="1718"/>
                    <a:pt x="83" y="1789"/>
                    <a:pt x="172" y="1789"/>
                  </a:cubicBezTo>
                  <a:cubicBezTo>
                    <a:pt x="254" y="1789"/>
                    <a:pt x="335" y="1718"/>
                    <a:pt x="332" y="1629"/>
                  </a:cubicBezTo>
                  <a:cubicBezTo>
                    <a:pt x="325" y="1523"/>
                    <a:pt x="328" y="1418"/>
                    <a:pt x="339" y="1316"/>
                  </a:cubicBezTo>
                  <a:cubicBezTo>
                    <a:pt x="355" y="1199"/>
                    <a:pt x="383" y="1086"/>
                    <a:pt x="423" y="979"/>
                  </a:cubicBezTo>
                  <a:lnTo>
                    <a:pt x="423" y="979"/>
                  </a:lnTo>
                  <a:cubicBezTo>
                    <a:pt x="422" y="983"/>
                    <a:pt x="420" y="986"/>
                    <a:pt x="417" y="988"/>
                  </a:cubicBezTo>
                  <a:cubicBezTo>
                    <a:pt x="420" y="982"/>
                    <a:pt x="424" y="971"/>
                    <a:pt x="427" y="965"/>
                  </a:cubicBezTo>
                  <a:lnTo>
                    <a:pt x="427" y="965"/>
                  </a:lnTo>
                  <a:cubicBezTo>
                    <a:pt x="427" y="967"/>
                    <a:pt x="426" y="970"/>
                    <a:pt x="426" y="974"/>
                  </a:cubicBezTo>
                  <a:lnTo>
                    <a:pt x="426" y="974"/>
                  </a:lnTo>
                  <a:cubicBezTo>
                    <a:pt x="427" y="969"/>
                    <a:pt x="429" y="965"/>
                    <a:pt x="430" y="961"/>
                  </a:cubicBezTo>
                  <a:cubicBezTo>
                    <a:pt x="468" y="876"/>
                    <a:pt x="516" y="798"/>
                    <a:pt x="570" y="723"/>
                  </a:cubicBezTo>
                  <a:cubicBezTo>
                    <a:pt x="622" y="658"/>
                    <a:pt x="680" y="597"/>
                    <a:pt x="744" y="545"/>
                  </a:cubicBezTo>
                  <a:cubicBezTo>
                    <a:pt x="823" y="484"/>
                    <a:pt x="908" y="436"/>
                    <a:pt x="996" y="395"/>
                  </a:cubicBezTo>
                  <a:cubicBezTo>
                    <a:pt x="1078" y="368"/>
                    <a:pt x="1163" y="344"/>
                    <a:pt x="1248" y="328"/>
                  </a:cubicBezTo>
                  <a:cubicBezTo>
                    <a:pt x="1298" y="322"/>
                    <a:pt x="1346" y="320"/>
                    <a:pt x="1395" y="320"/>
                  </a:cubicBezTo>
                  <a:cubicBezTo>
                    <a:pt x="1443" y="320"/>
                    <a:pt x="1491" y="322"/>
                    <a:pt x="1538" y="328"/>
                  </a:cubicBezTo>
                  <a:cubicBezTo>
                    <a:pt x="1633" y="341"/>
                    <a:pt x="1726" y="364"/>
                    <a:pt x="1814" y="402"/>
                  </a:cubicBezTo>
                  <a:cubicBezTo>
                    <a:pt x="1889" y="436"/>
                    <a:pt x="1957" y="477"/>
                    <a:pt x="2022" y="525"/>
                  </a:cubicBezTo>
                  <a:cubicBezTo>
                    <a:pt x="2086" y="576"/>
                    <a:pt x="2141" y="630"/>
                    <a:pt x="2193" y="692"/>
                  </a:cubicBezTo>
                  <a:cubicBezTo>
                    <a:pt x="2240" y="760"/>
                    <a:pt x="2284" y="831"/>
                    <a:pt x="2319" y="907"/>
                  </a:cubicBezTo>
                  <a:cubicBezTo>
                    <a:pt x="2360" y="1009"/>
                    <a:pt x="2387" y="1111"/>
                    <a:pt x="2404" y="1217"/>
                  </a:cubicBezTo>
                  <a:cubicBezTo>
                    <a:pt x="2421" y="1370"/>
                    <a:pt x="2418" y="1523"/>
                    <a:pt x="2401" y="1680"/>
                  </a:cubicBezTo>
                  <a:cubicBezTo>
                    <a:pt x="2397" y="1721"/>
                    <a:pt x="2421" y="1765"/>
                    <a:pt x="2448" y="1792"/>
                  </a:cubicBezTo>
                  <a:cubicBezTo>
                    <a:pt x="2475" y="1824"/>
                    <a:pt x="2516" y="1841"/>
                    <a:pt x="2561" y="1841"/>
                  </a:cubicBezTo>
                  <a:cubicBezTo>
                    <a:pt x="2602" y="1841"/>
                    <a:pt x="2643" y="1824"/>
                    <a:pt x="2670" y="1792"/>
                  </a:cubicBezTo>
                  <a:cubicBezTo>
                    <a:pt x="2704" y="1762"/>
                    <a:pt x="2714" y="1725"/>
                    <a:pt x="2717" y="1680"/>
                  </a:cubicBezTo>
                  <a:cubicBezTo>
                    <a:pt x="2745" y="1448"/>
                    <a:pt x="2734" y="1213"/>
                    <a:pt x="2676" y="985"/>
                  </a:cubicBezTo>
                  <a:cubicBezTo>
                    <a:pt x="2629" y="784"/>
                    <a:pt x="2530" y="603"/>
                    <a:pt x="2397" y="446"/>
                  </a:cubicBezTo>
                  <a:cubicBezTo>
                    <a:pt x="2281" y="307"/>
                    <a:pt x="2124" y="194"/>
                    <a:pt x="1961" y="119"/>
                  </a:cubicBezTo>
                  <a:cubicBezTo>
                    <a:pt x="1787" y="45"/>
                    <a:pt x="1606" y="7"/>
                    <a:pt x="1419" y="0"/>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6" name="Google Shape;2380;p49">
              <a:extLst>
                <a:ext uri="{FF2B5EF4-FFF2-40B4-BE49-F238E27FC236}">
                  <a16:creationId xmlns:a16="http://schemas.microsoft.com/office/drawing/2014/main" id="{D7DFAFFD-8739-B0B7-E96D-E3B08EF7B1B7}"/>
                </a:ext>
              </a:extLst>
            </p:cNvPr>
            <p:cNvSpPr/>
            <p:nvPr/>
          </p:nvSpPr>
          <p:spPr>
            <a:xfrm>
              <a:off x="5066625" y="3906400"/>
              <a:ext cx="70050" cy="48075"/>
            </a:xfrm>
            <a:custGeom>
              <a:avLst/>
              <a:gdLst/>
              <a:ahLst/>
              <a:cxnLst/>
              <a:rect l="l" t="t" r="r" b="b"/>
              <a:pathLst>
                <a:path w="2802" h="1923" extrusionOk="0">
                  <a:moveTo>
                    <a:pt x="497" y="1018"/>
                  </a:moveTo>
                  <a:lnTo>
                    <a:pt x="498" y="1019"/>
                  </a:lnTo>
                  <a:lnTo>
                    <a:pt x="498" y="1019"/>
                  </a:lnTo>
                  <a:lnTo>
                    <a:pt x="497" y="1018"/>
                  </a:lnTo>
                  <a:lnTo>
                    <a:pt x="497" y="1018"/>
                  </a:lnTo>
                  <a:cubicBezTo>
                    <a:pt x="497" y="1018"/>
                    <a:pt x="497" y="1018"/>
                    <a:pt x="497" y="1018"/>
                  </a:cubicBezTo>
                  <a:close/>
                  <a:moveTo>
                    <a:pt x="1449" y="82"/>
                  </a:moveTo>
                  <a:cubicBezTo>
                    <a:pt x="1630" y="89"/>
                    <a:pt x="1806" y="126"/>
                    <a:pt x="1973" y="198"/>
                  </a:cubicBezTo>
                  <a:cubicBezTo>
                    <a:pt x="2134" y="270"/>
                    <a:pt x="2284" y="378"/>
                    <a:pt x="2396" y="512"/>
                  </a:cubicBezTo>
                  <a:cubicBezTo>
                    <a:pt x="2522" y="665"/>
                    <a:pt x="2621" y="842"/>
                    <a:pt x="2669" y="1036"/>
                  </a:cubicBezTo>
                  <a:cubicBezTo>
                    <a:pt x="2706" y="1179"/>
                    <a:pt x="2720" y="1325"/>
                    <a:pt x="2720" y="1476"/>
                  </a:cubicBezTo>
                  <a:cubicBezTo>
                    <a:pt x="2720" y="1555"/>
                    <a:pt x="2717" y="1636"/>
                    <a:pt x="2706" y="1718"/>
                  </a:cubicBezTo>
                  <a:cubicBezTo>
                    <a:pt x="2703" y="1739"/>
                    <a:pt x="2700" y="1755"/>
                    <a:pt x="2696" y="1769"/>
                  </a:cubicBezTo>
                  <a:cubicBezTo>
                    <a:pt x="2689" y="1783"/>
                    <a:pt x="2682" y="1793"/>
                    <a:pt x="2673" y="1806"/>
                  </a:cubicBezTo>
                  <a:cubicBezTo>
                    <a:pt x="2648" y="1827"/>
                    <a:pt x="2621" y="1841"/>
                    <a:pt x="2591" y="1841"/>
                  </a:cubicBezTo>
                  <a:cubicBezTo>
                    <a:pt x="2560" y="1841"/>
                    <a:pt x="2525" y="1827"/>
                    <a:pt x="2505" y="1806"/>
                  </a:cubicBezTo>
                  <a:cubicBezTo>
                    <a:pt x="2498" y="1796"/>
                    <a:pt x="2489" y="1783"/>
                    <a:pt x="2481" y="1769"/>
                  </a:cubicBezTo>
                  <a:cubicBezTo>
                    <a:pt x="2475" y="1755"/>
                    <a:pt x="2471" y="1742"/>
                    <a:pt x="2471" y="1731"/>
                  </a:cubicBezTo>
                  <a:lnTo>
                    <a:pt x="2471" y="1728"/>
                  </a:lnTo>
                  <a:cubicBezTo>
                    <a:pt x="2481" y="1643"/>
                    <a:pt x="2485" y="1558"/>
                    <a:pt x="2485" y="1473"/>
                  </a:cubicBezTo>
                  <a:cubicBezTo>
                    <a:pt x="2485" y="1410"/>
                    <a:pt x="2482" y="1344"/>
                    <a:pt x="2477" y="1278"/>
                  </a:cubicBezTo>
                  <a:lnTo>
                    <a:pt x="2477" y="1278"/>
                  </a:lnTo>
                  <a:lnTo>
                    <a:pt x="2478" y="1278"/>
                  </a:lnTo>
                  <a:lnTo>
                    <a:pt x="2478" y="1275"/>
                  </a:lnTo>
                  <a:cubicBezTo>
                    <a:pt x="2478" y="1273"/>
                    <a:pt x="2477" y="1271"/>
                    <a:pt x="2476" y="1270"/>
                  </a:cubicBezTo>
                  <a:lnTo>
                    <a:pt x="2476" y="1270"/>
                  </a:lnTo>
                  <a:cubicBezTo>
                    <a:pt x="2476" y="1263"/>
                    <a:pt x="2475" y="1257"/>
                    <a:pt x="2475" y="1251"/>
                  </a:cubicBezTo>
                  <a:cubicBezTo>
                    <a:pt x="2455" y="1146"/>
                    <a:pt x="2429" y="1044"/>
                    <a:pt x="2391" y="945"/>
                  </a:cubicBezTo>
                  <a:lnTo>
                    <a:pt x="2391" y="945"/>
                  </a:lnTo>
                  <a:lnTo>
                    <a:pt x="2393" y="944"/>
                  </a:lnTo>
                  <a:cubicBezTo>
                    <a:pt x="2390" y="941"/>
                    <a:pt x="2390" y="937"/>
                    <a:pt x="2386" y="934"/>
                  </a:cubicBezTo>
                  <a:lnTo>
                    <a:pt x="2386" y="934"/>
                  </a:lnTo>
                  <a:cubicBezTo>
                    <a:pt x="2386" y="934"/>
                    <a:pt x="2386" y="934"/>
                    <a:pt x="2386" y="934"/>
                  </a:cubicBezTo>
                  <a:lnTo>
                    <a:pt x="2386" y="930"/>
                  </a:lnTo>
                  <a:cubicBezTo>
                    <a:pt x="2349" y="852"/>
                    <a:pt x="2305" y="781"/>
                    <a:pt x="2256" y="709"/>
                  </a:cubicBezTo>
                  <a:lnTo>
                    <a:pt x="2253" y="709"/>
                  </a:lnTo>
                  <a:cubicBezTo>
                    <a:pt x="2202" y="644"/>
                    <a:pt x="2144" y="586"/>
                    <a:pt x="2080" y="532"/>
                  </a:cubicBezTo>
                  <a:lnTo>
                    <a:pt x="2076" y="532"/>
                  </a:lnTo>
                  <a:cubicBezTo>
                    <a:pt x="2016" y="485"/>
                    <a:pt x="1952" y="447"/>
                    <a:pt x="1881" y="414"/>
                  </a:cubicBezTo>
                  <a:lnTo>
                    <a:pt x="1881" y="414"/>
                  </a:lnTo>
                  <a:lnTo>
                    <a:pt x="1882" y="413"/>
                  </a:lnTo>
                  <a:cubicBezTo>
                    <a:pt x="1875" y="409"/>
                    <a:pt x="1871" y="409"/>
                    <a:pt x="1865" y="405"/>
                  </a:cubicBezTo>
                  <a:lnTo>
                    <a:pt x="1864" y="407"/>
                  </a:lnTo>
                  <a:lnTo>
                    <a:pt x="1864" y="407"/>
                  </a:lnTo>
                  <a:cubicBezTo>
                    <a:pt x="1863" y="406"/>
                    <a:pt x="1862" y="406"/>
                    <a:pt x="1861" y="405"/>
                  </a:cubicBezTo>
                  <a:lnTo>
                    <a:pt x="1861" y="405"/>
                  </a:lnTo>
                  <a:cubicBezTo>
                    <a:pt x="1861" y="405"/>
                    <a:pt x="1861" y="405"/>
                    <a:pt x="1861" y="405"/>
                  </a:cubicBezTo>
                  <a:cubicBezTo>
                    <a:pt x="1858" y="402"/>
                    <a:pt x="1851" y="399"/>
                    <a:pt x="1845" y="399"/>
                  </a:cubicBezTo>
                  <a:lnTo>
                    <a:pt x="1845" y="399"/>
                  </a:lnTo>
                  <a:cubicBezTo>
                    <a:pt x="1757" y="365"/>
                    <a:pt x="1668" y="340"/>
                    <a:pt x="1572" y="328"/>
                  </a:cubicBezTo>
                  <a:cubicBezTo>
                    <a:pt x="1524" y="320"/>
                    <a:pt x="1479" y="320"/>
                    <a:pt x="1432" y="320"/>
                  </a:cubicBezTo>
                  <a:cubicBezTo>
                    <a:pt x="1380" y="320"/>
                    <a:pt x="1330" y="324"/>
                    <a:pt x="1275" y="328"/>
                  </a:cubicBezTo>
                  <a:lnTo>
                    <a:pt x="1272" y="331"/>
                  </a:lnTo>
                  <a:cubicBezTo>
                    <a:pt x="1183" y="344"/>
                    <a:pt x="1094" y="369"/>
                    <a:pt x="1012" y="399"/>
                  </a:cubicBezTo>
                  <a:lnTo>
                    <a:pt x="1009" y="399"/>
                  </a:lnTo>
                  <a:cubicBezTo>
                    <a:pt x="924" y="437"/>
                    <a:pt x="844" y="484"/>
                    <a:pt x="768" y="540"/>
                  </a:cubicBezTo>
                  <a:lnTo>
                    <a:pt x="768" y="540"/>
                  </a:lnTo>
                  <a:lnTo>
                    <a:pt x="767" y="539"/>
                  </a:lnTo>
                  <a:lnTo>
                    <a:pt x="764" y="539"/>
                  </a:lnTo>
                  <a:lnTo>
                    <a:pt x="766" y="541"/>
                  </a:lnTo>
                  <a:lnTo>
                    <a:pt x="766" y="541"/>
                  </a:lnTo>
                  <a:cubicBezTo>
                    <a:pt x="761" y="545"/>
                    <a:pt x="756" y="549"/>
                    <a:pt x="751" y="553"/>
                  </a:cubicBezTo>
                  <a:lnTo>
                    <a:pt x="746" y="553"/>
                  </a:lnTo>
                  <a:cubicBezTo>
                    <a:pt x="682" y="610"/>
                    <a:pt x="621" y="671"/>
                    <a:pt x="567" y="737"/>
                  </a:cubicBezTo>
                  <a:lnTo>
                    <a:pt x="567" y="740"/>
                  </a:lnTo>
                  <a:cubicBezTo>
                    <a:pt x="512" y="818"/>
                    <a:pt x="464" y="896"/>
                    <a:pt x="423" y="985"/>
                  </a:cubicBezTo>
                  <a:cubicBezTo>
                    <a:pt x="423" y="987"/>
                    <a:pt x="422" y="988"/>
                    <a:pt x="422" y="990"/>
                  </a:cubicBezTo>
                  <a:lnTo>
                    <a:pt x="422" y="990"/>
                  </a:lnTo>
                  <a:lnTo>
                    <a:pt x="419" y="989"/>
                  </a:lnTo>
                  <a:cubicBezTo>
                    <a:pt x="416" y="998"/>
                    <a:pt x="413" y="1006"/>
                    <a:pt x="410" y="1012"/>
                  </a:cubicBezTo>
                  <a:lnTo>
                    <a:pt x="412" y="1014"/>
                  </a:lnTo>
                  <a:lnTo>
                    <a:pt x="412" y="1014"/>
                  </a:lnTo>
                  <a:cubicBezTo>
                    <a:pt x="370" y="1124"/>
                    <a:pt x="344" y="1237"/>
                    <a:pt x="328" y="1350"/>
                  </a:cubicBezTo>
                  <a:lnTo>
                    <a:pt x="328" y="1353"/>
                  </a:lnTo>
                  <a:cubicBezTo>
                    <a:pt x="321" y="1424"/>
                    <a:pt x="317" y="1496"/>
                    <a:pt x="317" y="1568"/>
                  </a:cubicBezTo>
                  <a:cubicBezTo>
                    <a:pt x="317" y="1602"/>
                    <a:pt x="317" y="1636"/>
                    <a:pt x="321" y="1673"/>
                  </a:cubicBezTo>
                  <a:lnTo>
                    <a:pt x="321" y="1677"/>
                  </a:lnTo>
                  <a:cubicBezTo>
                    <a:pt x="321" y="1690"/>
                    <a:pt x="317" y="1704"/>
                    <a:pt x="311" y="1718"/>
                  </a:cubicBezTo>
                  <a:cubicBezTo>
                    <a:pt x="301" y="1739"/>
                    <a:pt x="284" y="1755"/>
                    <a:pt x="266" y="1769"/>
                  </a:cubicBezTo>
                  <a:cubicBezTo>
                    <a:pt x="246" y="1783"/>
                    <a:pt x="222" y="1789"/>
                    <a:pt x="202" y="1789"/>
                  </a:cubicBezTo>
                  <a:cubicBezTo>
                    <a:pt x="167" y="1789"/>
                    <a:pt x="140" y="1775"/>
                    <a:pt x="120" y="1755"/>
                  </a:cubicBezTo>
                  <a:cubicBezTo>
                    <a:pt x="100" y="1731"/>
                    <a:pt x="86" y="1701"/>
                    <a:pt x="86" y="1670"/>
                  </a:cubicBezTo>
                  <a:cubicBezTo>
                    <a:pt x="82" y="1632"/>
                    <a:pt x="82" y="1595"/>
                    <a:pt x="82" y="1558"/>
                  </a:cubicBezTo>
                  <a:cubicBezTo>
                    <a:pt x="82" y="1360"/>
                    <a:pt x="106" y="1155"/>
                    <a:pt x="178" y="975"/>
                  </a:cubicBezTo>
                  <a:cubicBezTo>
                    <a:pt x="246" y="787"/>
                    <a:pt x="348" y="610"/>
                    <a:pt x="491" y="471"/>
                  </a:cubicBezTo>
                  <a:cubicBezTo>
                    <a:pt x="624" y="341"/>
                    <a:pt x="781" y="238"/>
                    <a:pt x="955" y="171"/>
                  </a:cubicBezTo>
                  <a:cubicBezTo>
                    <a:pt x="1101" y="116"/>
                    <a:pt x="1265" y="82"/>
                    <a:pt x="1421" y="82"/>
                  </a:cubicBezTo>
                  <a:close/>
                  <a:moveTo>
                    <a:pt x="1421" y="0"/>
                  </a:moveTo>
                  <a:cubicBezTo>
                    <a:pt x="1254" y="0"/>
                    <a:pt x="1081" y="34"/>
                    <a:pt x="924" y="95"/>
                  </a:cubicBezTo>
                  <a:cubicBezTo>
                    <a:pt x="740" y="167"/>
                    <a:pt x="573" y="273"/>
                    <a:pt x="433" y="413"/>
                  </a:cubicBezTo>
                  <a:cubicBezTo>
                    <a:pt x="280" y="562"/>
                    <a:pt x="174" y="750"/>
                    <a:pt x="100" y="948"/>
                  </a:cubicBezTo>
                  <a:cubicBezTo>
                    <a:pt x="28" y="1138"/>
                    <a:pt x="1" y="1350"/>
                    <a:pt x="1" y="1558"/>
                  </a:cubicBezTo>
                  <a:cubicBezTo>
                    <a:pt x="1" y="1595"/>
                    <a:pt x="1" y="1632"/>
                    <a:pt x="4" y="1673"/>
                  </a:cubicBezTo>
                  <a:cubicBezTo>
                    <a:pt x="4" y="1725"/>
                    <a:pt x="24" y="1775"/>
                    <a:pt x="62" y="1810"/>
                  </a:cubicBezTo>
                  <a:cubicBezTo>
                    <a:pt x="96" y="1847"/>
                    <a:pt x="147" y="1871"/>
                    <a:pt x="202" y="1871"/>
                  </a:cubicBezTo>
                  <a:cubicBezTo>
                    <a:pt x="252" y="1871"/>
                    <a:pt x="304" y="1847"/>
                    <a:pt x="338" y="1813"/>
                  </a:cubicBezTo>
                  <a:cubicBezTo>
                    <a:pt x="358" y="1796"/>
                    <a:pt x="372" y="1775"/>
                    <a:pt x="386" y="1752"/>
                  </a:cubicBezTo>
                  <a:cubicBezTo>
                    <a:pt x="396" y="1731"/>
                    <a:pt x="403" y="1704"/>
                    <a:pt x="403" y="1677"/>
                  </a:cubicBezTo>
                  <a:lnTo>
                    <a:pt x="403" y="1670"/>
                  </a:lnTo>
                  <a:cubicBezTo>
                    <a:pt x="399" y="1636"/>
                    <a:pt x="399" y="1602"/>
                    <a:pt x="399" y="1568"/>
                  </a:cubicBezTo>
                  <a:cubicBezTo>
                    <a:pt x="399" y="1498"/>
                    <a:pt x="403" y="1430"/>
                    <a:pt x="409" y="1363"/>
                  </a:cubicBezTo>
                  <a:lnTo>
                    <a:pt x="409" y="1363"/>
                  </a:lnTo>
                  <a:lnTo>
                    <a:pt x="410" y="1363"/>
                  </a:lnTo>
                  <a:cubicBezTo>
                    <a:pt x="426" y="1251"/>
                    <a:pt x="450" y="1143"/>
                    <a:pt x="490" y="1037"/>
                  </a:cubicBezTo>
                  <a:lnTo>
                    <a:pt x="490" y="1037"/>
                  </a:lnTo>
                  <a:cubicBezTo>
                    <a:pt x="493" y="1032"/>
                    <a:pt x="496" y="1025"/>
                    <a:pt x="498" y="1019"/>
                  </a:cubicBezTo>
                  <a:cubicBezTo>
                    <a:pt x="535" y="938"/>
                    <a:pt x="579" y="861"/>
                    <a:pt x="630" y="789"/>
                  </a:cubicBezTo>
                  <a:lnTo>
                    <a:pt x="630" y="789"/>
                  </a:lnTo>
                  <a:lnTo>
                    <a:pt x="631" y="791"/>
                  </a:lnTo>
                  <a:cubicBezTo>
                    <a:pt x="682" y="726"/>
                    <a:pt x="740" y="668"/>
                    <a:pt x="801" y="617"/>
                  </a:cubicBezTo>
                  <a:lnTo>
                    <a:pt x="800" y="616"/>
                  </a:lnTo>
                  <a:lnTo>
                    <a:pt x="800" y="616"/>
                  </a:lnTo>
                  <a:cubicBezTo>
                    <a:pt x="806" y="612"/>
                    <a:pt x="812" y="607"/>
                    <a:pt x="818" y="603"/>
                  </a:cubicBezTo>
                  <a:lnTo>
                    <a:pt x="818" y="603"/>
                  </a:lnTo>
                  <a:cubicBezTo>
                    <a:pt x="818" y="603"/>
                    <a:pt x="818" y="603"/>
                    <a:pt x="818" y="603"/>
                  </a:cubicBezTo>
                  <a:cubicBezTo>
                    <a:pt x="818" y="603"/>
                    <a:pt x="818" y="603"/>
                    <a:pt x="818" y="603"/>
                  </a:cubicBezTo>
                  <a:lnTo>
                    <a:pt x="818" y="603"/>
                  </a:lnTo>
                  <a:cubicBezTo>
                    <a:pt x="890" y="554"/>
                    <a:pt x="963" y="509"/>
                    <a:pt x="1043" y="477"/>
                  </a:cubicBezTo>
                  <a:lnTo>
                    <a:pt x="1043" y="476"/>
                  </a:lnTo>
                  <a:lnTo>
                    <a:pt x="1043" y="476"/>
                  </a:lnTo>
                  <a:cubicBezTo>
                    <a:pt x="1124" y="446"/>
                    <a:pt x="1205" y="422"/>
                    <a:pt x="1285" y="409"/>
                  </a:cubicBezTo>
                  <a:cubicBezTo>
                    <a:pt x="1333" y="405"/>
                    <a:pt x="1384" y="402"/>
                    <a:pt x="1432" y="402"/>
                  </a:cubicBezTo>
                  <a:cubicBezTo>
                    <a:pt x="1475" y="402"/>
                    <a:pt x="1518" y="402"/>
                    <a:pt x="1561" y="409"/>
                  </a:cubicBezTo>
                  <a:lnTo>
                    <a:pt x="1561" y="409"/>
                  </a:lnTo>
                  <a:lnTo>
                    <a:pt x="1561" y="409"/>
                  </a:lnTo>
                  <a:cubicBezTo>
                    <a:pt x="1653" y="422"/>
                    <a:pt x="1740" y="446"/>
                    <a:pt x="1827" y="480"/>
                  </a:cubicBezTo>
                  <a:lnTo>
                    <a:pt x="1827" y="480"/>
                  </a:lnTo>
                  <a:lnTo>
                    <a:pt x="1827" y="481"/>
                  </a:lnTo>
                  <a:cubicBezTo>
                    <a:pt x="1899" y="512"/>
                    <a:pt x="1967" y="553"/>
                    <a:pt x="2028" y="597"/>
                  </a:cubicBezTo>
                  <a:cubicBezTo>
                    <a:pt x="2088" y="643"/>
                    <a:pt x="2139" y="697"/>
                    <a:pt x="2189" y="757"/>
                  </a:cubicBezTo>
                  <a:lnTo>
                    <a:pt x="2189" y="757"/>
                  </a:lnTo>
                  <a:lnTo>
                    <a:pt x="2188" y="757"/>
                  </a:lnTo>
                  <a:cubicBezTo>
                    <a:pt x="2231" y="818"/>
                    <a:pt x="2269" y="880"/>
                    <a:pt x="2301" y="944"/>
                  </a:cubicBezTo>
                  <a:lnTo>
                    <a:pt x="2301" y="944"/>
                  </a:lnTo>
                  <a:lnTo>
                    <a:pt x="2301" y="944"/>
                  </a:lnTo>
                  <a:cubicBezTo>
                    <a:pt x="2301" y="945"/>
                    <a:pt x="2301" y="945"/>
                    <a:pt x="2302" y="946"/>
                  </a:cubicBezTo>
                  <a:lnTo>
                    <a:pt x="2302" y="946"/>
                  </a:lnTo>
                  <a:cubicBezTo>
                    <a:pt x="2305" y="952"/>
                    <a:pt x="2308" y="958"/>
                    <a:pt x="2311" y="965"/>
                  </a:cubicBezTo>
                  <a:cubicBezTo>
                    <a:pt x="2312" y="966"/>
                    <a:pt x="2312" y="967"/>
                    <a:pt x="2312" y="968"/>
                  </a:cubicBezTo>
                  <a:lnTo>
                    <a:pt x="2312" y="968"/>
                  </a:lnTo>
                  <a:lnTo>
                    <a:pt x="2311" y="968"/>
                  </a:lnTo>
                  <a:cubicBezTo>
                    <a:pt x="2312" y="969"/>
                    <a:pt x="2313" y="970"/>
                    <a:pt x="2313" y="970"/>
                  </a:cubicBezTo>
                  <a:lnTo>
                    <a:pt x="2313" y="970"/>
                  </a:lnTo>
                  <a:cubicBezTo>
                    <a:pt x="2315" y="974"/>
                    <a:pt x="2316" y="978"/>
                    <a:pt x="2318" y="982"/>
                  </a:cubicBezTo>
                  <a:lnTo>
                    <a:pt x="2318" y="982"/>
                  </a:lnTo>
                  <a:cubicBezTo>
                    <a:pt x="2318" y="982"/>
                    <a:pt x="2318" y="982"/>
                    <a:pt x="2318" y="982"/>
                  </a:cubicBezTo>
                  <a:lnTo>
                    <a:pt x="2318" y="982"/>
                  </a:lnTo>
                  <a:lnTo>
                    <a:pt x="2318" y="982"/>
                  </a:lnTo>
                  <a:cubicBezTo>
                    <a:pt x="2352" y="1072"/>
                    <a:pt x="2377" y="1165"/>
                    <a:pt x="2393" y="1264"/>
                  </a:cubicBezTo>
                  <a:lnTo>
                    <a:pt x="2393" y="1264"/>
                  </a:lnTo>
                  <a:lnTo>
                    <a:pt x="2393" y="1264"/>
                  </a:lnTo>
                  <a:cubicBezTo>
                    <a:pt x="2400" y="1335"/>
                    <a:pt x="2403" y="1405"/>
                    <a:pt x="2403" y="1473"/>
                  </a:cubicBezTo>
                  <a:cubicBezTo>
                    <a:pt x="2403" y="1555"/>
                    <a:pt x="2399" y="1636"/>
                    <a:pt x="2390" y="1718"/>
                  </a:cubicBezTo>
                  <a:lnTo>
                    <a:pt x="2390" y="1731"/>
                  </a:lnTo>
                  <a:cubicBezTo>
                    <a:pt x="2390" y="1759"/>
                    <a:pt x="2396" y="1783"/>
                    <a:pt x="2407" y="1806"/>
                  </a:cubicBezTo>
                  <a:cubicBezTo>
                    <a:pt x="2417" y="1827"/>
                    <a:pt x="2431" y="1847"/>
                    <a:pt x="2448" y="1865"/>
                  </a:cubicBezTo>
                  <a:cubicBezTo>
                    <a:pt x="2485" y="1898"/>
                    <a:pt x="2536" y="1923"/>
                    <a:pt x="2591" y="1923"/>
                  </a:cubicBezTo>
                  <a:cubicBezTo>
                    <a:pt x="2642" y="1923"/>
                    <a:pt x="2693" y="1898"/>
                    <a:pt x="2730" y="1865"/>
                  </a:cubicBezTo>
                  <a:cubicBezTo>
                    <a:pt x="2750" y="1844"/>
                    <a:pt x="2764" y="1820"/>
                    <a:pt x="2771" y="1796"/>
                  </a:cubicBezTo>
                  <a:cubicBezTo>
                    <a:pt x="2781" y="1772"/>
                    <a:pt x="2785" y="1752"/>
                    <a:pt x="2788" y="1728"/>
                  </a:cubicBezTo>
                  <a:cubicBezTo>
                    <a:pt x="2799" y="1643"/>
                    <a:pt x="2802" y="1558"/>
                    <a:pt x="2802" y="1476"/>
                  </a:cubicBezTo>
                  <a:cubicBezTo>
                    <a:pt x="2802" y="1319"/>
                    <a:pt x="2785" y="1166"/>
                    <a:pt x="2747" y="1016"/>
                  </a:cubicBezTo>
                  <a:cubicBezTo>
                    <a:pt x="2696" y="808"/>
                    <a:pt x="2594" y="620"/>
                    <a:pt x="2458" y="460"/>
                  </a:cubicBezTo>
                  <a:cubicBezTo>
                    <a:pt x="2338" y="314"/>
                    <a:pt x="2175" y="201"/>
                    <a:pt x="2008" y="123"/>
                  </a:cubicBezTo>
                  <a:cubicBezTo>
                    <a:pt x="1830" y="48"/>
                    <a:pt x="1643" y="7"/>
                    <a:pt x="1449" y="0"/>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7" name="Google Shape;2381;p49">
              <a:extLst>
                <a:ext uri="{FF2B5EF4-FFF2-40B4-BE49-F238E27FC236}">
                  <a16:creationId xmlns:a16="http://schemas.microsoft.com/office/drawing/2014/main" id="{6CEBF18E-8A84-45DB-B12B-CFB13F70DEE1}"/>
                </a:ext>
              </a:extLst>
            </p:cNvPr>
            <p:cNvSpPr/>
            <p:nvPr/>
          </p:nvSpPr>
          <p:spPr>
            <a:xfrm>
              <a:off x="4979875" y="3941050"/>
              <a:ext cx="33175" cy="24500"/>
            </a:xfrm>
            <a:custGeom>
              <a:avLst/>
              <a:gdLst/>
              <a:ahLst/>
              <a:cxnLst/>
              <a:rect l="l" t="t" r="r" b="b"/>
              <a:pathLst>
                <a:path w="1327" h="980" extrusionOk="0">
                  <a:moveTo>
                    <a:pt x="1163" y="1"/>
                  </a:moveTo>
                  <a:cubicBezTo>
                    <a:pt x="1078" y="1"/>
                    <a:pt x="1010" y="73"/>
                    <a:pt x="1006" y="161"/>
                  </a:cubicBezTo>
                  <a:cubicBezTo>
                    <a:pt x="1006" y="192"/>
                    <a:pt x="1003" y="222"/>
                    <a:pt x="1000" y="254"/>
                  </a:cubicBezTo>
                  <a:cubicBezTo>
                    <a:pt x="993" y="312"/>
                    <a:pt x="979" y="369"/>
                    <a:pt x="959" y="424"/>
                  </a:cubicBezTo>
                  <a:cubicBezTo>
                    <a:pt x="938" y="461"/>
                    <a:pt x="921" y="496"/>
                    <a:pt x="894" y="529"/>
                  </a:cubicBezTo>
                  <a:cubicBezTo>
                    <a:pt x="874" y="553"/>
                    <a:pt x="853" y="573"/>
                    <a:pt x="830" y="598"/>
                  </a:cubicBezTo>
                  <a:cubicBezTo>
                    <a:pt x="806" y="611"/>
                    <a:pt x="778" y="628"/>
                    <a:pt x="754" y="642"/>
                  </a:cubicBezTo>
                  <a:cubicBezTo>
                    <a:pt x="727" y="649"/>
                    <a:pt x="699" y="655"/>
                    <a:pt x="672" y="663"/>
                  </a:cubicBezTo>
                  <a:cubicBezTo>
                    <a:pt x="649" y="663"/>
                    <a:pt x="625" y="663"/>
                    <a:pt x="601" y="659"/>
                  </a:cubicBezTo>
                  <a:cubicBezTo>
                    <a:pt x="581" y="655"/>
                    <a:pt x="560" y="649"/>
                    <a:pt x="540" y="642"/>
                  </a:cubicBezTo>
                  <a:cubicBezTo>
                    <a:pt x="515" y="631"/>
                    <a:pt x="495" y="622"/>
                    <a:pt x="475" y="604"/>
                  </a:cubicBezTo>
                  <a:cubicBezTo>
                    <a:pt x="454" y="587"/>
                    <a:pt x="434" y="567"/>
                    <a:pt x="417" y="543"/>
                  </a:cubicBezTo>
                  <a:cubicBezTo>
                    <a:pt x="397" y="516"/>
                    <a:pt x="380" y="485"/>
                    <a:pt x="366" y="451"/>
                  </a:cubicBezTo>
                  <a:cubicBezTo>
                    <a:pt x="349" y="407"/>
                    <a:pt x="339" y="362"/>
                    <a:pt x="328" y="315"/>
                  </a:cubicBezTo>
                  <a:cubicBezTo>
                    <a:pt x="325" y="274"/>
                    <a:pt x="322" y="233"/>
                    <a:pt x="322" y="189"/>
                  </a:cubicBezTo>
                  <a:cubicBezTo>
                    <a:pt x="318" y="103"/>
                    <a:pt x="250" y="32"/>
                    <a:pt x="161" y="32"/>
                  </a:cubicBezTo>
                  <a:cubicBezTo>
                    <a:pt x="76" y="32"/>
                    <a:pt x="1" y="103"/>
                    <a:pt x="4" y="189"/>
                  </a:cubicBezTo>
                  <a:cubicBezTo>
                    <a:pt x="4" y="301"/>
                    <a:pt x="18" y="410"/>
                    <a:pt x="53" y="519"/>
                  </a:cubicBezTo>
                  <a:cubicBezTo>
                    <a:pt x="83" y="614"/>
                    <a:pt x="134" y="693"/>
                    <a:pt x="192" y="771"/>
                  </a:cubicBezTo>
                  <a:cubicBezTo>
                    <a:pt x="243" y="833"/>
                    <a:pt x="311" y="884"/>
                    <a:pt x="383" y="918"/>
                  </a:cubicBezTo>
                  <a:cubicBezTo>
                    <a:pt x="468" y="959"/>
                    <a:pt x="556" y="979"/>
                    <a:pt x="649" y="979"/>
                  </a:cubicBezTo>
                  <a:cubicBezTo>
                    <a:pt x="652" y="979"/>
                    <a:pt x="655" y="979"/>
                    <a:pt x="658" y="979"/>
                  </a:cubicBezTo>
                  <a:cubicBezTo>
                    <a:pt x="832" y="979"/>
                    <a:pt x="998" y="888"/>
                    <a:pt x="1113" y="761"/>
                  </a:cubicBezTo>
                  <a:cubicBezTo>
                    <a:pt x="1262" y="598"/>
                    <a:pt x="1317" y="376"/>
                    <a:pt x="1324" y="161"/>
                  </a:cubicBezTo>
                  <a:cubicBezTo>
                    <a:pt x="1327" y="73"/>
                    <a:pt x="1248" y="1"/>
                    <a:pt x="1163"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8" name="Google Shape;2382;p49">
              <a:extLst>
                <a:ext uri="{FF2B5EF4-FFF2-40B4-BE49-F238E27FC236}">
                  <a16:creationId xmlns:a16="http://schemas.microsoft.com/office/drawing/2014/main" id="{09D511C9-42FC-9818-C705-EAAE76B39A66}"/>
                </a:ext>
              </a:extLst>
            </p:cNvPr>
            <p:cNvSpPr/>
            <p:nvPr/>
          </p:nvSpPr>
          <p:spPr>
            <a:xfrm>
              <a:off x="4978950" y="3940025"/>
              <a:ext cx="35050" cy="26525"/>
            </a:xfrm>
            <a:custGeom>
              <a:avLst/>
              <a:gdLst/>
              <a:ahLst/>
              <a:cxnLst/>
              <a:rect l="l" t="t" r="r" b="b"/>
              <a:pathLst>
                <a:path w="1402" h="1061" extrusionOk="0">
                  <a:moveTo>
                    <a:pt x="1200" y="83"/>
                  </a:moveTo>
                  <a:cubicBezTo>
                    <a:pt x="1231" y="83"/>
                    <a:pt x="1262" y="97"/>
                    <a:pt x="1282" y="117"/>
                  </a:cubicBezTo>
                  <a:cubicBezTo>
                    <a:pt x="1296" y="128"/>
                    <a:pt x="1302" y="141"/>
                    <a:pt x="1309" y="155"/>
                  </a:cubicBezTo>
                  <a:cubicBezTo>
                    <a:pt x="1316" y="169"/>
                    <a:pt x="1320" y="182"/>
                    <a:pt x="1320" y="196"/>
                  </a:cubicBezTo>
                  <a:lnTo>
                    <a:pt x="1320" y="199"/>
                  </a:lnTo>
                  <a:cubicBezTo>
                    <a:pt x="1316" y="304"/>
                    <a:pt x="1302" y="410"/>
                    <a:pt x="1268" y="509"/>
                  </a:cubicBezTo>
                  <a:cubicBezTo>
                    <a:pt x="1238" y="608"/>
                    <a:pt x="1190" y="700"/>
                    <a:pt x="1118" y="775"/>
                  </a:cubicBezTo>
                  <a:cubicBezTo>
                    <a:pt x="1064" y="836"/>
                    <a:pt x="999" y="888"/>
                    <a:pt x="925" y="921"/>
                  </a:cubicBezTo>
                  <a:cubicBezTo>
                    <a:pt x="853" y="959"/>
                    <a:pt x="774" y="979"/>
                    <a:pt x="692" y="979"/>
                  </a:cubicBezTo>
                  <a:lnTo>
                    <a:pt x="686" y="979"/>
                  </a:lnTo>
                  <a:cubicBezTo>
                    <a:pt x="597" y="979"/>
                    <a:pt x="516" y="962"/>
                    <a:pt x="437" y="921"/>
                  </a:cubicBezTo>
                  <a:cubicBezTo>
                    <a:pt x="373" y="891"/>
                    <a:pt x="304" y="843"/>
                    <a:pt x="263" y="785"/>
                  </a:cubicBezTo>
                  <a:cubicBezTo>
                    <a:pt x="205" y="710"/>
                    <a:pt x="157" y="635"/>
                    <a:pt x="130" y="550"/>
                  </a:cubicBezTo>
                  <a:cubicBezTo>
                    <a:pt x="96" y="444"/>
                    <a:pt x="82" y="339"/>
                    <a:pt x="82" y="230"/>
                  </a:cubicBezTo>
                  <a:lnTo>
                    <a:pt x="82" y="226"/>
                  </a:lnTo>
                  <a:cubicBezTo>
                    <a:pt x="82" y="196"/>
                    <a:pt x="96" y="169"/>
                    <a:pt x="117" y="148"/>
                  </a:cubicBezTo>
                  <a:cubicBezTo>
                    <a:pt x="140" y="128"/>
                    <a:pt x="168" y="114"/>
                    <a:pt x="198" y="114"/>
                  </a:cubicBezTo>
                  <a:cubicBezTo>
                    <a:pt x="233" y="114"/>
                    <a:pt x="260" y="128"/>
                    <a:pt x="280" y="148"/>
                  </a:cubicBezTo>
                  <a:cubicBezTo>
                    <a:pt x="304" y="169"/>
                    <a:pt x="318" y="199"/>
                    <a:pt x="318" y="233"/>
                  </a:cubicBezTo>
                  <a:lnTo>
                    <a:pt x="318" y="233"/>
                  </a:lnTo>
                  <a:lnTo>
                    <a:pt x="318" y="233"/>
                  </a:lnTo>
                  <a:cubicBezTo>
                    <a:pt x="318" y="276"/>
                    <a:pt x="321" y="319"/>
                    <a:pt x="324" y="362"/>
                  </a:cubicBezTo>
                  <a:lnTo>
                    <a:pt x="324" y="366"/>
                  </a:lnTo>
                  <a:cubicBezTo>
                    <a:pt x="333" y="406"/>
                    <a:pt x="342" y="446"/>
                    <a:pt x="354" y="484"/>
                  </a:cubicBezTo>
                  <a:lnTo>
                    <a:pt x="354" y="484"/>
                  </a:lnTo>
                  <a:lnTo>
                    <a:pt x="352" y="485"/>
                  </a:lnTo>
                  <a:cubicBezTo>
                    <a:pt x="355" y="485"/>
                    <a:pt x="355" y="488"/>
                    <a:pt x="355" y="492"/>
                  </a:cubicBezTo>
                  <a:cubicBezTo>
                    <a:pt x="355" y="492"/>
                    <a:pt x="355" y="492"/>
                    <a:pt x="355" y="492"/>
                  </a:cubicBezTo>
                  <a:lnTo>
                    <a:pt x="355" y="492"/>
                  </a:lnTo>
                  <a:cubicBezTo>
                    <a:pt x="359" y="496"/>
                    <a:pt x="359" y="502"/>
                    <a:pt x="362" y="506"/>
                  </a:cubicBezTo>
                  <a:lnTo>
                    <a:pt x="362" y="509"/>
                  </a:lnTo>
                  <a:lnTo>
                    <a:pt x="365" y="509"/>
                  </a:lnTo>
                  <a:cubicBezTo>
                    <a:pt x="379" y="543"/>
                    <a:pt x="400" y="578"/>
                    <a:pt x="420" y="608"/>
                  </a:cubicBezTo>
                  <a:lnTo>
                    <a:pt x="420" y="611"/>
                  </a:lnTo>
                  <a:cubicBezTo>
                    <a:pt x="437" y="631"/>
                    <a:pt x="454" y="648"/>
                    <a:pt x="473" y="666"/>
                  </a:cubicBezTo>
                  <a:lnTo>
                    <a:pt x="473" y="666"/>
                  </a:lnTo>
                  <a:lnTo>
                    <a:pt x="471" y="669"/>
                  </a:lnTo>
                  <a:cubicBezTo>
                    <a:pt x="475" y="669"/>
                    <a:pt x="478" y="672"/>
                    <a:pt x="481" y="676"/>
                  </a:cubicBezTo>
                  <a:lnTo>
                    <a:pt x="482" y="674"/>
                  </a:lnTo>
                  <a:lnTo>
                    <a:pt x="482" y="674"/>
                  </a:lnTo>
                  <a:cubicBezTo>
                    <a:pt x="483" y="675"/>
                    <a:pt x="484" y="675"/>
                    <a:pt x="485" y="676"/>
                  </a:cubicBezTo>
                  <a:lnTo>
                    <a:pt x="488" y="680"/>
                  </a:lnTo>
                  <a:cubicBezTo>
                    <a:pt x="512" y="696"/>
                    <a:pt x="536" y="710"/>
                    <a:pt x="560" y="721"/>
                  </a:cubicBezTo>
                  <a:lnTo>
                    <a:pt x="563" y="724"/>
                  </a:lnTo>
                  <a:cubicBezTo>
                    <a:pt x="587" y="731"/>
                    <a:pt x="607" y="737"/>
                    <a:pt x="631" y="741"/>
                  </a:cubicBezTo>
                  <a:lnTo>
                    <a:pt x="634" y="741"/>
                  </a:lnTo>
                  <a:cubicBezTo>
                    <a:pt x="651" y="744"/>
                    <a:pt x="669" y="744"/>
                    <a:pt x="686" y="744"/>
                  </a:cubicBezTo>
                  <a:lnTo>
                    <a:pt x="720" y="744"/>
                  </a:lnTo>
                  <a:cubicBezTo>
                    <a:pt x="747" y="737"/>
                    <a:pt x="774" y="731"/>
                    <a:pt x="805" y="721"/>
                  </a:cubicBezTo>
                  <a:lnTo>
                    <a:pt x="808" y="717"/>
                  </a:lnTo>
                  <a:cubicBezTo>
                    <a:pt x="835" y="704"/>
                    <a:pt x="863" y="690"/>
                    <a:pt x="890" y="672"/>
                  </a:cubicBezTo>
                  <a:lnTo>
                    <a:pt x="890" y="669"/>
                  </a:lnTo>
                  <a:lnTo>
                    <a:pt x="894" y="669"/>
                  </a:lnTo>
                  <a:cubicBezTo>
                    <a:pt x="917" y="645"/>
                    <a:pt x="941" y="622"/>
                    <a:pt x="965" y="598"/>
                  </a:cubicBezTo>
                  <a:lnTo>
                    <a:pt x="965" y="594"/>
                  </a:lnTo>
                  <a:cubicBezTo>
                    <a:pt x="992" y="557"/>
                    <a:pt x="1013" y="523"/>
                    <a:pt x="1030" y="482"/>
                  </a:cubicBezTo>
                  <a:lnTo>
                    <a:pt x="1033" y="482"/>
                  </a:lnTo>
                  <a:lnTo>
                    <a:pt x="1033" y="479"/>
                  </a:lnTo>
                  <a:cubicBezTo>
                    <a:pt x="1054" y="421"/>
                    <a:pt x="1068" y="359"/>
                    <a:pt x="1078" y="301"/>
                  </a:cubicBezTo>
                  <a:lnTo>
                    <a:pt x="1078" y="298"/>
                  </a:lnTo>
                  <a:cubicBezTo>
                    <a:pt x="1081" y="263"/>
                    <a:pt x="1084" y="233"/>
                    <a:pt x="1084" y="202"/>
                  </a:cubicBezTo>
                  <a:cubicBezTo>
                    <a:pt x="1084" y="169"/>
                    <a:pt x="1098" y="138"/>
                    <a:pt x="1118" y="117"/>
                  </a:cubicBezTo>
                  <a:cubicBezTo>
                    <a:pt x="1142" y="97"/>
                    <a:pt x="1170" y="83"/>
                    <a:pt x="1200" y="83"/>
                  </a:cubicBezTo>
                  <a:close/>
                  <a:moveTo>
                    <a:pt x="1200" y="1"/>
                  </a:moveTo>
                  <a:cubicBezTo>
                    <a:pt x="1145" y="1"/>
                    <a:pt x="1098" y="25"/>
                    <a:pt x="1060" y="59"/>
                  </a:cubicBezTo>
                  <a:cubicBezTo>
                    <a:pt x="1027" y="97"/>
                    <a:pt x="1002" y="144"/>
                    <a:pt x="1002" y="199"/>
                  </a:cubicBezTo>
                  <a:cubicBezTo>
                    <a:pt x="1002" y="229"/>
                    <a:pt x="999" y="258"/>
                    <a:pt x="996" y="287"/>
                  </a:cubicBezTo>
                  <a:lnTo>
                    <a:pt x="996" y="287"/>
                  </a:lnTo>
                  <a:lnTo>
                    <a:pt x="996" y="287"/>
                  </a:lnTo>
                  <a:cubicBezTo>
                    <a:pt x="989" y="345"/>
                    <a:pt x="975" y="397"/>
                    <a:pt x="955" y="451"/>
                  </a:cubicBezTo>
                  <a:lnTo>
                    <a:pt x="956" y="451"/>
                  </a:lnTo>
                  <a:lnTo>
                    <a:pt x="956" y="451"/>
                  </a:lnTo>
                  <a:cubicBezTo>
                    <a:pt x="940" y="484"/>
                    <a:pt x="921" y="516"/>
                    <a:pt x="901" y="544"/>
                  </a:cubicBezTo>
                  <a:lnTo>
                    <a:pt x="901" y="544"/>
                  </a:lnTo>
                  <a:lnTo>
                    <a:pt x="900" y="543"/>
                  </a:lnTo>
                  <a:cubicBezTo>
                    <a:pt x="884" y="566"/>
                    <a:pt x="865" y="586"/>
                    <a:pt x="842" y="605"/>
                  </a:cubicBezTo>
                  <a:lnTo>
                    <a:pt x="842" y="605"/>
                  </a:lnTo>
                  <a:cubicBezTo>
                    <a:pt x="823" y="618"/>
                    <a:pt x="801" y="630"/>
                    <a:pt x="776" y="643"/>
                  </a:cubicBezTo>
                  <a:lnTo>
                    <a:pt x="776" y="643"/>
                  </a:lnTo>
                  <a:cubicBezTo>
                    <a:pt x="753" y="652"/>
                    <a:pt x="730" y="655"/>
                    <a:pt x="703" y="663"/>
                  </a:cubicBezTo>
                  <a:lnTo>
                    <a:pt x="686" y="663"/>
                  </a:lnTo>
                  <a:cubicBezTo>
                    <a:pt x="673" y="663"/>
                    <a:pt x="661" y="663"/>
                    <a:pt x="648" y="660"/>
                  </a:cubicBezTo>
                  <a:lnTo>
                    <a:pt x="648" y="660"/>
                  </a:lnTo>
                  <a:lnTo>
                    <a:pt x="648" y="659"/>
                  </a:lnTo>
                  <a:cubicBezTo>
                    <a:pt x="628" y="655"/>
                    <a:pt x="607" y="652"/>
                    <a:pt x="587" y="645"/>
                  </a:cubicBezTo>
                  <a:lnTo>
                    <a:pt x="587" y="645"/>
                  </a:lnTo>
                  <a:cubicBezTo>
                    <a:pt x="569" y="636"/>
                    <a:pt x="551" y="624"/>
                    <a:pt x="536" y="611"/>
                  </a:cubicBezTo>
                  <a:lnTo>
                    <a:pt x="534" y="613"/>
                  </a:lnTo>
                  <a:lnTo>
                    <a:pt x="534" y="613"/>
                  </a:lnTo>
                  <a:cubicBezTo>
                    <a:pt x="517" y="596"/>
                    <a:pt x="502" y="581"/>
                    <a:pt x="488" y="564"/>
                  </a:cubicBezTo>
                  <a:lnTo>
                    <a:pt x="488" y="564"/>
                  </a:lnTo>
                  <a:lnTo>
                    <a:pt x="488" y="564"/>
                  </a:lnTo>
                  <a:cubicBezTo>
                    <a:pt x="468" y="538"/>
                    <a:pt x="455" y="508"/>
                    <a:pt x="439" y="479"/>
                  </a:cubicBezTo>
                  <a:lnTo>
                    <a:pt x="439" y="479"/>
                  </a:lnTo>
                  <a:lnTo>
                    <a:pt x="440" y="479"/>
                  </a:lnTo>
                  <a:cubicBezTo>
                    <a:pt x="423" y="438"/>
                    <a:pt x="413" y="394"/>
                    <a:pt x="406" y="349"/>
                  </a:cubicBezTo>
                  <a:lnTo>
                    <a:pt x="405" y="349"/>
                  </a:lnTo>
                  <a:lnTo>
                    <a:pt x="405" y="349"/>
                  </a:lnTo>
                  <a:cubicBezTo>
                    <a:pt x="400" y="309"/>
                    <a:pt x="400" y="270"/>
                    <a:pt x="400" y="230"/>
                  </a:cubicBezTo>
                  <a:cubicBezTo>
                    <a:pt x="396" y="175"/>
                    <a:pt x="376" y="128"/>
                    <a:pt x="338" y="90"/>
                  </a:cubicBezTo>
                  <a:cubicBezTo>
                    <a:pt x="304" y="56"/>
                    <a:pt x="253" y="32"/>
                    <a:pt x="198" y="32"/>
                  </a:cubicBezTo>
                  <a:cubicBezTo>
                    <a:pt x="148" y="32"/>
                    <a:pt x="96" y="52"/>
                    <a:pt x="58" y="87"/>
                  </a:cubicBezTo>
                  <a:cubicBezTo>
                    <a:pt x="25" y="124"/>
                    <a:pt x="0" y="172"/>
                    <a:pt x="0" y="226"/>
                  </a:cubicBezTo>
                  <a:lnTo>
                    <a:pt x="0" y="233"/>
                  </a:lnTo>
                  <a:lnTo>
                    <a:pt x="0" y="233"/>
                  </a:lnTo>
                  <a:lnTo>
                    <a:pt x="0" y="233"/>
                  </a:lnTo>
                  <a:cubicBezTo>
                    <a:pt x="1" y="347"/>
                    <a:pt x="15" y="462"/>
                    <a:pt x="52" y="573"/>
                  </a:cubicBezTo>
                  <a:cubicBezTo>
                    <a:pt x="82" y="672"/>
                    <a:pt x="137" y="758"/>
                    <a:pt x="198" y="836"/>
                  </a:cubicBezTo>
                  <a:cubicBezTo>
                    <a:pt x="253" y="905"/>
                    <a:pt x="328" y="959"/>
                    <a:pt x="403" y="996"/>
                  </a:cubicBezTo>
                  <a:cubicBezTo>
                    <a:pt x="491" y="1041"/>
                    <a:pt x="587" y="1058"/>
                    <a:pt x="686" y="1061"/>
                  </a:cubicBezTo>
                  <a:lnTo>
                    <a:pt x="692" y="1061"/>
                  </a:lnTo>
                  <a:cubicBezTo>
                    <a:pt x="788" y="1061"/>
                    <a:pt x="880" y="1037"/>
                    <a:pt x="961" y="996"/>
                  </a:cubicBezTo>
                  <a:cubicBezTo>
                    <a:pt x="1043" y="955"/>
                    <a:pt x="1118" y="897"/>
                    <a:pt x="1180" y="829"/>
                  </a:cubicBezTo>
                  <a:cubicBezTo>
                    <a:pt x="1258" y="744"/>
                    <a:pt x="1313" y="642"/>
                    <a:pt x="1347" y="533"/>
                  </a:cubicBezTo>
                  <a:cubicBezTo>
                    <a:pt x="1381" y="427"/>
                    <a:pt x="1398" y="312"/>
                    <a:pt x="1401" y="202"/>
                  </a:cubicBezTo>
                  <a:lnTo>
                    <a:pt x="1401" y="196"/>
                  </a:lnTo>
                  <a:cubicBezTo>
                    <a:pt x="1401" y="169"/>
                    <a:pt x="1395" y="141"/>
                    <a:pt x="1384" y="120"/>
                  </a:cubicBezTo>
                  <a:cubicBezTo>
                    <a:pt x="1367" y="83"/>
                    <a:pt x="1343" y="56"/>
                    <a:pt x="1309" y="35"/>
                  </a:cubicBezTo>
                  <a:cubicBezTo>
                    <a:pt x="1279" y="15"/>
                    <a:pt x="1241" y="1"/>
                    <a:pt x="1200" y="1"/>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9" name="Google Shape;2383;p49">
              <a:extLst>
                <a:ext uri="{FF2B5EF4-FFF2-40B4-BE49-F238E27FC236}">
                  <a16:creationId xmlns:a16="http://schemas.microsoft.com/office/drawing/2014/main" id="{F152FADA-BBB7-6843-2D6A-4D23FA570D28}"/>
                </a:ext>
              </a:extLst>
            </p:cNvPr>
            <p:cNvSpPr/>
            <p:nvPr/>
          </p:nvSpPr>
          <p:spPr>
            <a:xfrm>
              <a:off x="5147550" y="3629750"/>
              <a:ext cx="73225" cy="185875"/>
            </a:xfrm>
            <a:custGeom>
              <a:avLst/>
              <a:gdLst/>
              <a:ahLst/>
              <a:cxnLst/>
              <a:rect l="l" t="t" r="r" b="b"/>
              <a:pathLst>
                <a:path w="2929" h="7435" extrusionOk="0">
                  <a:moveTo>
                    <a:pt x="604" y="1108"/>
                  </a:moveTo>
                  <a:cubicBezTo>
                    <a:pt x="608" y="1115"/>
                    <a:pt x="608" y="1122"/>
                    <a:pt x="611" y="1132"/>
                  </a:cubicBezTo>
                  <a:cubicBezTo>
                    <a:pt x="608" y="1125"/>
                    <a:pt x="608" y="1115"/>
                    <a:pt x="604" y="1108"/>
                  </a:cubicBezTo>
                  <a:close/>
                  <a:moveTo>
                    <a:pt x="860" y="1950"/>
                  </a:moveTo>
                  <a:cubicBezTo>
                    <a:pt x="867" y="1960"/>
                    <a:pt x="874" y="1963"/>
                    <a:pt x="877" y="1971"/>
                  </a:cubicBezTo>
                  <a:cubicBezTo>
                    <a:pt x="870" y="1963"/>
                    <a:pt x="867" y="1960"/>
                    <a:pt x="860" y="1950"/>
                  </a:cubicBezTo>
                  <a:close/>
                  <a:moveTo>
                    <a:pt x="791" y="4804"/>
                  </a:moveTo>
                  <a:cubicBezTo>
                    <a:pt x="792" y="4815"/>
                    <a:pt x="793" y="4826"/>
                    <a:pt x="795" y="4836"/>
                  </a:cubicBezTo>
                  <a:cubicBezTo>
                    <a:pt x="795" y="4826"/>
                    <a:pt x="793" y="4815"/>
                    <a:pt x="791" y="4804"/>
                  </a:cubicBezTo>
                  <a:close/>
                  <a:moveTo>
                    <a:pt x="178" y="0"/>
                  </a:moveTo>
                  <a:cubicBezTo>
                    <a:pt x="164" y="0"/>
                    <a:pt x="151" y="4"/>
                    <a:pt x="137" y="8"/>
                  </a:cubicBezTo>
                  <a:cubicBezTo>
                    <a:pt x="56" y="31"/>
                    <a:pt x="1" y="120"/>
                    <a:pt x="25" y="205"/>
                  </a:cubicBezTo>
                  <a:cubicBezTo>
                    <a:pt x="79" y="382"/>
                    <a:pt x="120" y="566"/>
                    <a:pt x="164" y="750"/>
                  </a:cubicBezTo>
                  <a:cubicBezTo>
                    <a:pt x="188" y="839"/>
                    <a:pt x="213" y="931"/>
                    <a:pt x="236" y="1019"/>
                  </a:cubicBezTo>
                  <a:cubicBezTo>
                    <a:pt x="270" y="1122"/>
                    <a:pt x="311" y="1224"/>
                    <a:pt x="352" y="1319"/>
                  </a:cubicBezTo>
                  <a:cubicBezTo>
                    <a:pt x="380" y="1381"/>
                    <a:pt x="410" y="1442"/>
                    <a:pt x="451" y="1493"/>
                  </a:cubicBezTo>
                  <a:cubicBezTo>
                    <a:pt x="495" y="1554"/>
                    <a:pt x="543" y="1609"/>
                    <a:pt x="594" y="1664"/>
                  </a:cubicBezTo>
                  <a:cubicBezTo>
                    <a:pt x="683" y="1759"/>
                    <a:pt x="775" y="1848"/>
                    <a:pt x="856" y="1947"/>
                  </a:cubicBezTo>
                  <a:cubicBezTo>
                    <a:pt x="867" y="1960"/>
                    <a:pt x="874" y="1974"/>
                    <a:pt x="880" y="1988"/>
                  </a:cubicBezTo>
                  <a:cubicBezTo>
                    <a:pt x="891" y="2011"/>
                    <a:pt x="894" y="2038"/>
                    <a:pt x="901" y="2062"/>
                  </a:cubicBezTo>
                  <a:cubicBezTo>
                    <a:pt x="911" y="2185"/>
                    <a:pt x="908" y="2307"/>
                    <a:pt x="891" y="2430"/>
                  </a:cubicBezTo>
                  <a:cubicBezTo>
                    <a:pt x="812" y="2941"/>
                    <a:pt x="614" y="3432"/>
                    <a:pt x="505" y="3937"/>
                  </a:cubicBezTo>
                  <a:cubicBezTo>
                    <a:pt x="482" y="4059"/>
                    <a:pt x="465" y="4179"/>
                    <a:pt x="451" y="4302"/>
                  </a:cubicBezTo>
                  <a:cubicBezTo>
                    <a:pt x="441" y="4421"/>
                    <a:pt x="451" y="4544"/>
                    <a:pt x="458" y="4662"/>
                  </a:cubicBezTo>
                  <a:cubicBezTo>
                    <a:pt x="478" y="4918"/>
                    <a:pt x="529" y="5173"/>
                    <a:pt x="604" y="5423"/>
                  </a:cubicBezTo>
                  <a:cubicBezTo>
                    <a:pt x="748" y="5893"/>
                    <a:pt x="1003" y="6329"/>
                    <a:pt x="1350" y="6677"/>
                  </a:cubicBezTo>
                  <a:cubicBezTo>
                    <a:pt x="1722" y="7051"/>
                    <a:pt x="2203" y="7300"/>
                    <a:pt x="2711" y="7430"/>
                  </a:cubicBezTo>
                  <a:cubicBezTo>
                    <a:pt x="2724" y="7433"/>
                    <a:pt x="2737" y="7435"/>
                    <a:pt x="2750" y="7435"/>
                  </a:cubicBezTo>
                  <a:cubicBezTo>
                    <a:pt x="2821" y="7435"/>
                    <a:pt x="2884" y="7390"/>
                    <a:pt x="2904" y="7320"/>
                  </a:cubicBezTo>
                  <a:cubicBezTo>
                    <a:pt x="2928" y="7239"/>
                    <a:pt x="2877" y="7147"/>
                    <a:pt x="2796" y="7127"/>
                  </a:cubicBezTo>
                  <a:cubicBezTo>
                    <a:pt x="2652" y="7089"/>
                    <a:pt x="2516" y="7045"/>
                    <a:pt x="2383" y="6990"/>
                  </a:cubicBezTo>
                  <a:cubicBezTo>
                    <a:pt x="2179" y="6902"/>
                    <a:pt x="1984" y="6793"/>
                    <a:pt x="1808" y="6660"/>
                  </a:cubicBezTo>
                  <a:cubicBezTo>
                    <a:pt x="1637" y="6523"/>
                    <a:pt x="1484" y="6370"/>
                    <a:pt x="1347" y="6200"/>
                  </a:cubicBezTo>
                  <a:cubicBezTo>
                    <a:pt x="1204" y="6005"/>
                    <a:pt x="1085" y="5798"/>
                    <a:pt x="993" y="5573"/>
                  </a:cubicBezTo>
                  <a:lnTo>
                    <a:pt x="993" y="5573"/>
                  </a:lnTo>
                  <a:cubicBezTo>
                    <a:pt x="996" y="5586"/>
                    <a:pt x="1003" y="5600"/>
                    <a:pt x="1006" y="5613"/>
                  </a:cubicBezTo>
                  <a:cubicBezTo>
                    <a:pt x="901" y="5348"/>
                    <a:pt x="829" y="5075"/>
                    <a:pt x="788" y="4796"/>
                  </a:cubicBezTo>
                  <a:lnTo>
                    <a:pt x="788" y="4796"/>
                  </a:lnTo>
                  <a:cubicBezTo>
                    <a:pt x="789" y="4799"/>
                    <a:pt x="790" y="4801"/>
                    <a:pt x="791" y="4804"/>
                  </a:cubicBezTo>
                  <a:lnTo>
                    <a:pt x="791" y="4804"/>
                  </a:lnTo>
                  <a:cubicBezTo>
                    <a:pt x="777" y="4699"/>
                    <a:pt x="771" y="4594"/>
                    <a:pt x="765" y="4486"/>
                  </a:cubicBezTo>
                  <a:cubicBezTo>
                    <a:pt x="761" y="4390"/>
                    <a:pt x="768" y="4294"/>
                    <a:pt x="781" y="4199"/>
                  </a:cubicBezTo>
                  <a:cubicBezTo>
                    <a:pt x="867" y="3640"/>
                    <a:pt x="1092" y="3116"/>
                    <a:pt x="1190" y="2560"/>
                  </a:cubicBezTo>
                  <a:cubicBezTo>
                    <a:pt x="1211" y="2433"/>
                    <a:pt x="1224" y="2304"/>
                    <a:pt x="1224" y="2175"/>
                  </a:cubicBezTo>
                  <a:cubicBezTo>
                    <a:pt x="1224" y="2114"/>
                    <a:pt x="1218" y="2052"/>
                    <a:pt x="1207" y="1994"/>
                  </a:cubicBezTo>
                  <a:cubicBezTo>
                    <a:pt x="1201" y="1943"/>
                    <a:pt x="1190" y="1892"/>
                    <a:pt x="1166" y="1845"/>
                  </a:cubicBezTo>
                  <a:cubicBezTo>
                    <a:pt x="1116" y="1749"/>
                    <a:pt x="1034" y="1667"/>
                    <a:pt x="962" y="1589"/>
                  </a:cubicBezTo>
                  <a:cubicBezTo>
                    <a:pt x="877" y="1500"/>
                    <a:pt x="788" y="1415"/>
                    <a:pt x="710" y="1319"/>
                  </a:cubicBezTo>
                  <a:cubicBezTo>
                    <a:pt x="669" y="1261"/>
                    <a:pt x="642" y="1197"/>
                    <a:pt x="614" y="1132"/>
                  </a:cubicBezTo>
                  <a:cubicBezTo>
                    <a:pt x="485" y="805"/>
                    <a:pt x="434" y="454"/>
                    <a:pt x="331" y="120"/>
                  </a:cubicBezTo>
                  <a:cubicBezTo>
                    <a:pt x="311" y="52"/>
                    <a:pt x="246" y="0"/>
                    <a:pt x="178" y="0"/>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0" name="Google Shape;2384;p49">
              <a:extLst>
                <a:ext uri="{FF2B5EF4-FFF2-40B4-BE49-F238E27FC236}">
                  <a16:creationId xmlns:a16="http://schemas.microsoft.com/office/drawing/2014/main" id="{14930670-B17D-ED8D-AE4D-7CBDDA344FF0}"/>
                </a:ext>
              </a:extLst>
            </p:cNvPr>
            <p:cNvSpPr/>
            <p:nvPr/>
          </p:nvSpPr>
          <p:spPr>
            <a:xfrm>
              <a:off x="5146975" y="3628725"/>
              <a:ext cx="74400" cy="187900"/>
            </a:xfrm>
            <a:custGeom>
              <a:avLst/>
              <a:gdLst/>
              <a:ahLst/>
              <a:cxnLst/>
              <a:rect l="l" t="t" r="r" b="b"/>
              <a:pathLst>
                <a:path w="2976" h="7516" extrusionOk="0">
                  <a:moveTo>
                    <a:pt x="201" y="0"/>
                  </a:moveTo>
                  <a:cubicBezTo>
                    <a:pt x="184" y="0"/>
                    <a:pt x="167" y="4"/>
                    <a:pt x="150" y="8"/>
                  </a:cubicBezTo>
                  <a:lnTo>
                    <a:pt x="170" y="89"/>
                  </a:lnTo>
                  <a:cubicBezTo>
                    <a:pt x="181" y="86"/>
                    <a:pt x="191" y="82"/>
                    <a:pt x="201" y="82"/>
                  </a:cubicBezTo>
                  <a:cubicBezTo>
                    <a:pt x="225" y="82"/>
                    <a:pt x="252" y="93"/>
                    <a:pt x="269" y="107"/>
                  </a:cubicBezTo>
                  <a:cubicBezTo>
                    <a:pt x="290" y="123"/>
                    <a:pt x="307" y="148"/>
                    <a:pt x="313" y="171"/>
                  </a:cubicBezTo>
                  <a:cubicBezTo>
                    <a:pt x="365" y="338"/>
                    <a:pt x="403" y="508"/>
                    <a:pt x="447" y="679"/>
                  </a:cubicBezTo>
                  <a:cubicBezTo>
                    <a:pt x="486" y="841"/>
                    <a:pt x="528" y="1003"/>
                    <a:pt x="590" y="1166"/>
                  </a:cubicBezTo>
                  <a:lnTo>
                    <a:pt x="590" y="1166"/>
                  </a:lnTo>
                  <a:lnTo>
                    <a:pt x="590" y="1166"/>
                  </a:lnTo>
                  <a:cubicBezTo>
                    <a:pt x="590" y="1167"/>
                    <a:pt x="590" y="1168"/>
                    <a:pt x="590" y="1170"/>
                  </a:cubicBezTo>
                  <a:lnTo>
                    <a:pt x="590" y="1170"/>
                  </a:lnTo>
                  <a:lnTo>
                    <a:pt x="590" y="1170"/>
                  </a:lnTo>
                  <a:cubicBezTo>
                    <a:pt x="590" y="1170"/>
                    <a:pt x="590" y="1170"/>
                    <a:pt x="590" y="1170"/>
                  </a:cubicBezTo>
                  <a:lnTo>
                    <a:pt x="590" y="1170"/>
                  </a:lnTo>
                  <a:cubicBezTo>
                    <a:pt x="591" y="1176"/>
                    <a:pt x="594" y="1181"/>
                    <a:pt x="596" y="1186"/>
                  </a:cubicBezTo>
                  <a:lnTo>
                    <a:pt x="598" y="1186"/>
                  </a:lnTo>
                  <a:lnTo>
                    <a:pt x="598" y="1186"/>
                  </a:lnTo>
                  <a:cubicBezTo>
                    <a:pt x="598" y="1187"/>
                    <a:pt x="599" y="1189"/>
                    <a:pt x="600" y="1190"/>
                  </a:cubicBezTo>
                  <a:cubicBezTo>
                    <a:pt x="627" y="1255"/>
                    <a:pt x="658" y="1320"/>
                    <a:pt x="702" y="1384"/>
                  </a:cubicBezTo>
                  <a:cubicBezTo>
                    <a:pt x="780" y="1483"/>
                    <a:pt x="870" y="1568"/>
                    <a:pt x="955" y="1657"/>
                  </a:cubicBezTo>
                  <a:cubicBezTo>
                    <a:pt x="992" y="1697"/>
                    <a:pt x="1029" y="1735"/>
                    <a:pt x="1063" y="1776"/>
                  </a:cubicBezTo>
                  <a:cubicBezTo>
                    <a:pt x="1098" y="1817"/>
                    <a:pt x="1128" y="1858"/>
                    <a:pt x="1152" y="1902"/>
                  </a:cubicBezTo>
                  <a:lnTo>
                    <a:pt x="1152" y="1906"/>
                  </a:lnTo>
                  <a:cubicBezTo>
                    <a:pt x="1172" y="1943"/>
                    <a:pt x="1183" y="1991"/>
                    <a:pt x="1189" y="2042"/>
                  </a:cubicBezTo>
                  <a:cubicBezTo>
                    <a:pt x="1200" y="2100"/>
                    <a:pt x="1207" y="2158"/>
                    <a:pt x="1207" y="2216"/>
                  </a:cubicBezTo>
                  <a:lnTo>
                    <a:pt x="1207" y="2229"/>
                  </a:lnTo>
                  <a:cubicBezTo>
                    <a:pt x="1207" y="2352"/>
                    <a:pt x="1193" y="2471"/>
                    <a:pt x="1172" y="2591"/>
                  </a:cubicBezTo>
                  <a:cubicBezTo>
                    <a:pt x="1125" y="2867"/>
                    <a:pt x="1046" y="3136"/>
                    <a:pt x="964" y="3409"/>
                  </a:cubicBezTo>
                  <a:cubicBezTo>
                    <a:pt x="886" y="3678"/>
                    <a:pt x="808" y="3951"/>
                    <a:pt x="763" y="4233"/>
                  </a:cubicBezTo>
                  <a:cubicBezTo>
                    <a:pt x="763" y="4239"/>
                    <a:pt x="762" y="4245"/>
                    <a:pt x="761" y="4250"/>
                  </a:cubicBezTo>
                  <a:lnTo>
                    <a:pt x="761" y="4250"/>
                  </a:lnTo>
                  <a:lnTo>
                    <a:pt x="760" y="4250"/>
                  </a:lnTo>
                  <a:lnTo>
                    <a:pt x="760" y="4261"/>
                  </a:lnTo>
                  <a:lnTo>
                    <a:pt x="760" y="4261"/>
                  </a:lnTo>
                  <a:lnTo>
                    <a:pt x="760" y="4261"/>
                  </a:lnTo>
                  <a:cubicBezTo>
                    <a:pt x="752" y="4333"/>
                    <a:pt x="747" y="4403"/>
                    <a:pt x="747" y="4475"/>
                  </a:cubicBezTo>
                  <a:lnTo>
                    <a:pt x="747" y="4530"/>
                  </a:lnTo>
                  <a:cubicBezTo>
                    <a:pt x="753" y="4649"/>
                    <a:pt x="763" y="4765"/>
                    <a:pt x="777" y="4884"/>
                  </a:cubicBezTo>
                  <a:lnTo>
                    <a:pt x="780" y="4884"/>
                  </a:lnTo>
                  <a:lnTo>
                    <a:pt x="780" y="4884"/>
                  </a:lnTo>
                  <a:cubicBezTo>
                    <a:pt x="819" y="5154"/>
                    <a:pt x="891" y="5416"/>
                    <a:pt x="992" y="5668"/>
                  </a:cubicBezTo>
                  <a:lnTo>
                    <a:pt x="994" y="5668"/>
                  </a:lnTo>
                  <a:lnTo>
                    <a:pt x="994" y="5668"/>
                  </a:lnTo>
                  <a:cubicBezTo>
                    <a:pt x="1087" y="5879"/>
                    <a:pt x="1200" y="6078"/>
                    <a:pt x="1336" y="6265"/>
                  </a:cubicBezTo>
                  <a:lnTo>
                    <a:pt x="1340" y="6265"/>
                  </a:lnTo>
                  <a:cubicBezTo>
                    <a:pt x="1476" y="6438"/>
                    <a:pt x="1629" y="6592"/>
                    <a:pt x="1803" y="6732"/>
                  </a:cubicBezTo>
                  <a:lnTo>
                    <a:pt x="1806" y="6732"/>
                  </a:lnTo>
                  <a:cubicBezTo>
                    <a:pt x="1987" y="6867"/>
                    <a:pt x="2181" y="6980"/>
                    <a:pt x="2389" y="7069"/>
                  </a:cubicBezTo>
                  <a:cubicBezTo>
                    <a:pt x="2391" y="7070"/>
                    <a:pt x="2394" y="7070"/>
                    <a:pt x="2396" y="7071"/>
                  </a:cubicBezTo>
                  <a:lnTo>
                    <a:pt x="2396" y="7071"/>
                  </a:lnTo>
                  <a:lnTo>
                    <a:pt x="2396" y="7072"/>
                  </a:lnTo>
                  <a:cubicBezTo>
                    <a:pt x="2403" y="7075"/>
                    <a:pt x="2410" y="7079"/>
                    <a:pt x="2413" y="7079"/>
                  </a:cubicBezTo>
                  <a:lnTo>
                    <a:pt x="2413" y="7078"/>
                  </a:lnTo>
                  <a:lnTo>
                    <a:pt x="2413" y="7078"/>
                  </a:lnTo>
                  <a:cubicBezTo>
                    <a:pt x="2542" y="7129"/>
                    <a:pt x="2673" y="7170"/>
                    <a:pt x="2808" y="7205"/>
                  </a:cubicBezTo>
                  <a:cubicBezTo>
                    <a:pt x="2833" y="7212"/>
                    <a:pt x="2853" y="7226"/>
                    <a:pt x="2869" y="7246"/>
                  </a:cubicBezTo>
                  <a:cubicBezTo>
                    <a:pt x="2883" y="7270"/>
                    <a:pt x="2894" y="7294"/>
                    <a:pt x="2894" y="7321"/>
                  </a:cubicBezTo>
                  <a:cubicBezTo>
                    <a:pt x="2894" y="7331"/>
                    <a:pt x="2894" y="7338"/>
                    <a:pt x="2890" y="7348"/>
                  </a:cubicBezTo>
                  <a:cubicBezTo>
                    <a:pt x="2883" y="7375"/>
                    <a:pt x="2866" y="7396"/>
                    <a:pt x="2846" y="7413"/>
                  </a:cubicBezTo>
                  <a:cubicBezTo>
                    <a:pt x="2825" y="7427"/>
                    <a:pt x="2801" y="7433"/>
                    <a:pt x="2774" y="7433"/>
                  </a:cubicBezTo>
                  <a:cubicBezTo>
                    <a:pt x="2764" y="7433"/>
                    <a:pt x="2754" y="7433"/>
                    <a:pt x="2743" y="7430"/>
                  </a:cubicBezTo>
                  <a:cubicBezTo>
                    <a:pt x="2243" y="7304"/>
                    <a:pt x="1769" y="7059"/>
                    <a:pt x="1404" y="6691"/>
                  </a:cubicBezTo>
                  <a:cubicBezTo>
                    <a:pt x="1060" y="6346"/>
                    <a:pt x="808" y="5917"/>
                    <a:pt x="665" y="5450"/>
                  </a:cubicBezTo>
                  <a:cubicBezTo>
                    <a:pt x="593" y="5208"/>
                    <a:pt x="542" y="4956"/>
                    <a:pt x="522" y="4700"/>
                  </a:cubicBezTo>
                  <a:lnTo>
                    <a:pt x="522" y="4700"/>
                  </a:lnTo>
                  <a:lnTo>
                    <a:pt x="522" y="4700"/>
                  </a:lnTo>
                  <a:cubicBezTo>
                    <a:pt x="514" y="4619"/>
                    <a:pt x="511" y="4543"/>
                    <a:pt x="511" y="4465"/>
                  </a:cubicBezTo>
                  <a:cubicBezTo>
                    <a:pt x="511" y="4424"/>
                    <a:pt x="511" y="4387"/>
                    <a:pt x="515" y="4346"/>
                  </a:cubicBezTo>
                  <a:cubicBezTo>
                    <a:pt x="525" y="4226"/>
                    <a:pt x="546" y="4107"/>
                    <a:pt x="569" y="3988"/>
                  </a:cubicBezTo>
                  <a:cubicBezTo>
                    <a:pt x="624" y="3736"/>
                    <a:pt x="699" y="3490"/>
                    <a:pt x="774" y="3238"/>
                  </a:cubicBezTo>
                  <a:cubicBezTo>
                    <a:pt x="845" y="2990"/>
                    <a:pt x="914" y="2737"/>
                    <a:pt x="955" y="2479"/>
                  </a:cubicBezTo>
                  <a:lnTo>
                    <a:pt x="955" y="2474"/>
                  </a:lnTo>
                  <a:cubicBezTo>
                    <a:pt x="955" y="2470"/>
                    <a:pt x="956" y="2466"/>
                    <a:pt x="956" y="2461"/>
                  </a:cubicBezTo>
                  <a:lnTo>
                    <a:pt x="956" y="2461"/>
                  </a:lnTo>
                  <a:lnTo>
                    <a:pt x="958" y="2461"/>
                  </a:lnTo>
                  <a:cubicBezTo>
                    <a:pt x="958" y="2454"/>
                    <a:pt x="958" y="2447"/>
                    <a:pt x="961" y="2441"/>
                  </a:cubicBezTo>
                  <a:lnTo>
                    <a:pt x="959" y="2441"/>
                  </a:lnTo>
                  <a:lnTo>
                    <a:pt x="959" y="2441"/>
                  </a:lnTo>
                  <a:cubicBezTo>
                    <a:pt x="966" y="2376"/>
                    <a:pt x="972" y="2310"/>
                    <a:pt x="972" y="2243"/>
                  </a:cubicBezTo>
                  <a:cubicBezTo>
                    <a:pt x="972" y="2196"/>
                    <a:pt x="968" y="2147"/>
                    <a:pt x="964" y="2100"/>
                  </a:cubicBezTo>
                  <a:lnTo>
                    <a:pt x="961" y="2097"/>
                  </a:lnTo>
                  <a:cubicBezTo>
                    <a:pt x="958" y="2070"/>
                    <a:pt x="951" y="2042"/>
                    <a:pt x="944" y="2015"/>
                  </a:cubicBezTo>
                  <a:lnTo>
                    <a:pt x="944" y="2012"/>
                  </a:lnTo>
                  <a:lnTo>
                    <a:pt x="941" y="2008"/>
                  </a:lnTo>
                  <a:cubicBezTo>
                    <a:pt x="937" y="2002"/>
                    <a:pt x="934" y="1996"/>
                    <a:pt x="931" y="1991"/>
                  </a:cubicBezTo>
                  <a:lnTo>
                    <a:pt x="931" y="1991"/>
                  </a:lnTo>
                  <a:lnTo>
                    <a:pt x="934" y="1988"/>
                  </a:lnTo>
                  <a:cubicBezTo>
                    <a:pt x="927" y="1980"/>
                    <a:pt x="920" y="1974"/>
                    <a:pt x="917" y="1967"/>
                  </a:cubicBezTo>
                  <a:lnTo>
                    <a:pt x="917" y="1968"/>
                  </a:lnTo>
                  <a:lnTo>
                    <a:pt x="917" y="1968"/>
                  </a:lnTo>
                  <a:cubicBezTo>
                    <a:pt x="916" y="1966"/>
                    <a:pt x="915" y="1965"/>
                    <a:pt x="914" y="1963"/>
                  </a:cubicBezTo>
                  <a:lnTo>
                    <a:pt x="910" y="1960"/>
                  </a:lnTo>
                  <a:cubicBezTo>
                    <a:pt x="829" y="1861"/>
                    <a:pt x="733" y="1769"/>
                    <a:pt x="648" y="1677"/>
                  </a:cubicBezTo>
                  <a:cubicBezTo>
                    <a:pt x="596" y="1623"/>
                    <a:pt x="549" y="1568"/>
                    <a:pt x="505" y="1510"/>
                  </a:cubicBezTo>
                  <a:cubicBezTo>
                    <a:pt x="467" y="1459"/>
                    <a:pt x="440" y="1405"/>
                    <a:pt x="412" y="1347"/>
                  </a:cubicBezTo>
                  <a:cubicBezTo>
                    <a:pt x="371" y="1248"/>
                    <a:pt x="331" y="1149"/>
                    <a:pt x="300" y="1050"/>
                  </a:cubicBezTo>
                  <a:cubicBezTo>
                    <a:pt x="272" y="958"/>
                    <a:pt x="249" y="870"/>
                    <a:pt x="228" y="781"/>
                  </a:cubicBezTo>
                  <a:cubicBezTo>
                    <a:pt x="184" y="597"/>
                    <a:pt x="143" y="413"/>
                    <a:pt x="88" y="233"/>
                  </a:cubicBezTo>
                  <a:cubicBezTo>
                    <a:pt x="85" y="222"/>
                    <a:pt x="82" y="212"/>
                    <a:pt x="82" y="201"/>
                  </a:cubicBezTo>
                  <a:cubicBezTo>
                    <a:pt x="82" y="178"/>
                    <a:pt x="93" y="151"/>
                    <a:pt x="109" y="130"/>
                  </a:cubicBezTo>
                  <a:cubicBezTo>
                    <a:pt x="123" y="110"/>
                    <a:pt x="147" y="96"/>
                    <a:pt x="170" y="89"/>
                  </a:cubicBezTo>
                  <a:lnTo>
                    <a:pt x="147" y="11"/>
                  </a:lnTo>
                  <a:cubicBezTo>
                    <a:pt x="106" y="21"/>
                    <a:pt x="68" y="49"/>
                    <a:pt x="44" y="82"/>
                  </a:cubicBezTo>
                  <a:cubicBezTo>
                    <a:pt x="17" y="116"/>
                    <a:pt x="3" y="157"/>
                    <a:pt x="0" y="201"/>
                  </a:cubicBezTo>
                  <a:cubicBezTo>
                    <a:pt x="0" y="219"/>
                    <a:pt x="3" y="239"/>
                    <a:pt x="11" y="256"/>
                  </a:cubicBezTo>
                  <a:cubicBezTo>
                    <a:pt x="65" y="434"/>
                    <a:pt x="106" y="614"/>
                    <a:pt x="147" y="798"/>
                  </a:cubicBezTo>
                  <a:lnTo>
                    <a:pt x="147" y="802"/>
                  </a:lnTo>
                  <a:cubicBezTo>
                    <a:pt x="170" y="890"/>
                    <a:pt x="195" y="982"/>
                    <a:pt x="222" y="1071"/>
                  </a:cubicBezTo>
                  <a:lnTo>
                    <a:pt x="222" y="1074"/>
                  </a:lnTo>
                  <a:cubicBezTo>
                    <a:pt x="252" y="1176"/>
                    <a:pt x="297" y="1279"/>
                    <a:pt x="338" y="1378"/>
                  </a:cubicBezTo>
                  <a:cubicBezTo>
                    <a:pt x="365" y="1442"/>
                    <a:pt x="395" y="1504"/>
                    <a:pt x="440" y="1558"/>
                  </a:cubicBezTo>
                  <a:cubicBezTo>
                    <a:pt x="484" y="1623"/>
                    <a:pt x="535" y="1677"/>
                    <a:pt x="590" y="1735"/>
                  </a:cubicBezTo>
                  <a:cubicBezTo>
                    <a:pt x="674" y="1826"/>
                    <a:pt x="768" y="1913"/>
                    <a:pt x="846" y="2011"/>
                  </a:cubicBezTo>
                  <a:lnTo>
                    <a:pt x="846" y="2011"/>
                  </a:lnTo>
                  <a:lnTo>
                    <a:pt x="845" y="2012"/>
                  </a:lnTo>
                  <a:cubicBezTo>
                    <a:pt x="855" y="2023"/>
                    <a:pt x="861" y="2033"/>
                    <a:pt x="867" y="2045"/>
                  </a:cubicBezTo>
                  <a:lnTo>
                    <a:pt x="867" y="2045"/>
                  </a:lnTo>
                  <a:cubicBezTo>
                    <a:pt x="873" y="2067"/>
                    <a:pt x="877" y="2088"/>
                    <a:pt x="883" y="2110"/>
                  </a:cubicBezTo>
                  <a:lnTo>
                    <a:pt x="883" y="2110"/>
                  </a:lnTo>
                  <a:lnTo>
                    <a:pt x="883" y="2110"/>
                  </a:lnTo>
                  <a:cubicBezTo>
                    <a:pt x="886" y="2154"/>
                    <a:pt x="890" y="2200"/>
                    <a:pt x="890" y="2243"/>
                  </a:cubicBezTo>
                  <a:cubicBezTo>
                    <a:pt x="890" y="2318"/>
                    <a:pt x="883" y="2389"/>
                    <a:pt x="873" y="2465"/>
                  </a:cubicBezTo>
                  <a:cubicBezTo>
                    <a:pt x="835" y="2717"/>
                    <a:pt x="767" y="2965"/>
                    <a:pt x="692" y="3215"/>
                  </a:cubicBezTo>
                  <a:cubicBezTo>
                    <a:pt x="620" y="3467"/>
                    <a:pt x="546" y="3715"/>
                    <a:pt x="491" y="3971"/>
                  </a:cubicBezTo>
                  <a:cubicBezTo>
                    <a:pt x="464" y="4094"/>
                    <a:pt x="447" y="4217"/>
                    <a:pt x="433" y="4339"/>
                  </a:cubicBezTo>
                  <a:cubicBezTo>
                    <a:pt x="430" y="4380"/>
                    <a:pt x="430" y="4424"/>
                    <a:pt x="430" y="4465"/>
                  </a:cubicBezTo>
                  <a:cubicBezTo>
                    <a:pt x="430" y="4547"/>
                    <a:pt x="433" y="4629"/>
                    <a:pt x="440" y="4707"/>
                  </a:cubicBezTo>
                  <a:cubicBezTo>
                    <a:pt x="461" y="4966"/>
                    <a:pt x="511" y="5225"/>
                    <a:pt x="587" y="5474"/>
                  </a:cubicBezTo>
                  <a:cubicBezTo>
                    <a:pt x="733" y="5951"/>
                    <a:pt x="992" y="6394"/>
                    <a:pt x="1343" y="6748"/>
                  </a:cubicBezTo>
                  <a:cubicBezTo>
                    <a:pt x="1721" y="7127"/>
                    <a:pt x="2208" y="7379"/>
                    <a:pt x="2723" y="7512"/>
                  </a:cubicBezTo>
                  <a:cubicBezTo>
                    <a:pt x="2740" y="7515"/>
                    <a:pt x="2757" y="7515"/>
                    <a:pt x="2774" y="7515"/>
                  </a:cubicBezTo>
                  <a:cubicBezTo>
                    <a:pt x="2819" y="7515"/>
                    <a:pt x="2860" y="7501"/>
                    <a:pt x="2894" y="7478"/>
                  </a:cubicBezTo>
                  <a:cubicBezTo>
                    <a:pt x="2927" y="7451"/>
                    <a:pt x="2955" y="7416"/>
                    <a:pt x="2968" y="7372"/>
                  </a:cubicBezTo>
                  <a:cubicBezTo>
                    <a:pt x="2972" y="7355"/>
                    <a:pt x="2976" y="7338"/>
                    <a:pt x="2976" y="7321"/>
                  </a:cubicBezTo>
                  <a:cubicBezTo>
                    <a:pt x="2976" y="7276"/>
                    <a:pt x="2962" y="7232"/>
                    <a:pt x="2935" y="7198"/>
                  </a:cubicBezTo>
                  <a:cubicBezTo>
                    <a:pt x="2910" y="7164"/>
                    <a:pt x="2873" y="7137"/>
                    <a:pt x="2828" y="7127"/>
                  </a:cubicBezTo>
                  <a:cubicBezTo>
                    <a:pt x="2693" y="7090"/>
                    <a:pt x="2560" y="7050"/>
                    <a:pt x="2431" y="6998"/>
                  </a:cubicBezTo>
                  <a:lnTo>
                    <a:pt x="2431" y="6998"/>
                  </a:lnTo>
                  <a:cubicBezTo>
                    <a:pt x="2430" y="6998"/>
                    <a:pt x="2430" y="6998"/>
                    <a:pt x="2430" y="6997"/>
                  </a:cubicBezTo>
                  <a:lnTo>
                    <a:pt x="2430" y="6998"/>
                  </a:lnTo>
                  <a:lnTo>
                    <a:pt x="2430" y="6998"/>
                  </a:lnTo>
                  <a:cubicBezTo>
                    <a:pt x="2428" y="6997"/>
                    <a:pt x="2425" y="6996"/>
                    <a:pt x="2423" y="6995"/>
                  </a:cubicBezTo>
                  <a:lnTo>
                    <a:pt x="2423" y="6995"/>
                  </a:lnTo>
                  <a:lnTo>
                    <a:pt x="2424" y="6993"/>
                  </a:lnTo>
                  <a:cubicBezTo>
                    <a:pt x="2219" y="6905"/>
                    <a:pt x="2031" y="6800"/>
                    <a:pt x="1854" y="6666"/>
                  </a:cubicBezTo>
                  <a:cubicBezTo>
                    <a:pt x="1688" y="6534"/>
                    <a:pt x="1538" y="6381"/>
                    <a:pt x="1402" y="6215"/>
                  </a:cubicBezTo>
                  <a:lnTo>
                    <a:pt x="1402" y="6215"/>
                  </a:lnTo>
                  <a:lnTo>
                    <a:pt x="1404" y="6213"/>
                  </a:lnTo>
                  <a:cubicBezTo>
                    <a:pt x="1261" y="6023"/>
                    <a:pt x="1145" y="5818"/>
                    <a:pt x="1054" y="5600"/>
                  </a:cubicBezTo>
                  <a:lnTo>
                    <a:pt x="1054" y="5600"/>
                  </a:lnTo>
                  <a:lnTo>
                    <a:pt x="1052" y="5600"/>
                  </a:lnTo>
                  <a:lnTo>
                    <a:pt x="1052" y="5600"/>
                  </a:lnTo>
                  <a:cubicBezTo>
                    <a:pt x="963" y="5365"/>
                    <a:pt x="898" y="5122"/>
                    <a:pt x="859" y="4871"/>
                  </a:cubicBezTo>
                  <a:lnTo>
                    <a:pt x="859" y="4871"/>
                  </a:lnTo>
                  <a:lnTo>
                    <a:pt x="859" y="4871"/>
                  </a:lnTo>
                  <a:cubicBezTo>
                    <a:pt x="842" y="4758"/>
                    <a:pt x="835" y="4642"/>
                    <a:pt x="829" y="4523"/>
                  </a:cubicBezTo>
                  <a:lnTo>
                    <a:pt x="829" y="4475"/>
                  </a:lnTo>
                  <a:cubicBezTo>
                    <a:pt x="829" y="4401"/>
                    <a:pt x="835" y="4322"/>
                    <a:pt x="845" y="4247"/>
                  </a:cubicBezTo>
                  <a:cubicBezTo>
                    <a:pt x="886" y="3971"/>
                    <a:pt x="964" y="3701"/>
                    <a:pt x="1043" y="3429"/>
                  </a:cubicBezTo>
                  <a:cubicBezTo>
                    <a:pt x="1125" y="3160"/>
                    <a:pt x="1203" y="2887"/>
                    <a:pt x="1254" y="2608"/>
                  </a:cubicBezTo>
                  <a:cubicBezTo>
                    <a:pt x="1274" y="2482"/>
                    <a:pt x="1288" y="2359"/>
                    <a:pt x="1288" y="2229"/>
                  </a:cubicBezTo>
                  <a:lnTo>
                    <a:pt x="1288" y="2216"/>
                  </a:lnTo>
                  <a:cubicBezTo>
                    <a:pt x="1288" y="2151"/>
                    <a:pt x="1282" y="2090"/>
                    <a:pt x="1271" y="2029"/>
                  </a:cubicBezTo>
                  <a:cubicBezTo>
                    <a:pt x="1261" y="1977"/>
                    <a:pt x="1251" y="1919"/>
                    <a:pt x="1224" y="1865"/>
                  </a:cubicBezTo>
                  <a:lnTo>
                    <a:pt x="1224" y="1868"/>
                  </a:lnTo>
                  <a:cubicBezTo>
                    <a:pt x="1197" y="1814"/>
                    <a:pt x="1162" y="1766"/>
                    <a:pt x="1125" y="1725"/>
                  </a:cubicBezTo>
                  <a:cubicBezTo>
                    <a:pt x="1087" y="1681"/>
                    <a:pt x="1049" y="1640"/>
                    <a:pt x="1013" y="1603"/>
                  </a:cubicBezTo>
                  <a:cubicBezTo>
                    <a:pt x="927" y="1510"/>
                    <a:pt x="842" y="1425"/>
                    <a:pt x="767" y="1333"/>
                  </a:cubicBezTo>
                  <a:lnTo>
                    <a:pt x="766" y="1335"/>
                  </a:lnTo>
                  <a:lnTo>
                    <a:pt x="766" y="1335"/>
                  </a:lnTo>
                  <a:cubicBezTo>
                    <a:pt x="729" y="1280"/>
                    <a:pt x="702" y="1220"/>
                    <a:pt x="675" y="1156"/>
                  </a:cubicBezTo>
                  <a:lnTo>
                    <a:pt x="674" y="1156"/>
                  </a:lnTo>
                  <a:lnTo>
                    <a:pt x="674" y="1156"/>
                  </a:lnTo>
                  <a:cubicBezTo>
                    <a:pt x="673" y="1153"/>
                    <a:pt x="672" y="1150"/>
                    <a:pt x="670" y="1147"/>
                  </a:cubicBezTo>
                  <a:lnTo>
                    <a:pt x="670" y="1147"/>
                  </a:lnTo>
                  <a:cubicBezTo>
                    <a:pt x="608" y="987"/>
                    <a:pt x="565" y="825"/>
                    <a:pt x="525" y="659"/>
                  </a:cubicBezTo>
                  <a:cubicBezTo>
                    <a:pt x="484" y="488"/>
                    <a:pt x="443" y="318"/>
                    <a:pt x="392" y="148"/>
                  </a:cubicBezTo>
                  <a:cubicBezTo>
                    <a:pt x="379" y="107"/>
                    <a:pt x="354" y="69"/>
                    <a:pt x="321" y="41"/>
                  </a:cubicBezTo>
                  <a:cubicBezTo>
                    <a:pt x="286" y="17"/>
                    <a:pt x="245" y="0"/>
                    <a:pt x="201" y="0"/>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1" name="Google Shape;2385;p49">
              <a:extLst>
                <a:ext uri="{FF2B5EF4-FFF2-40B4-BE49-F238E27FC236}">
                  <a16:creationId xmlns:a16="http://schemas.microsoft.com/office/drawing/2014/main" id="{87D8832D-1024-FBC4-0F7B-C3E25B319150}"/>
                </a:ext>
              </a:extLst>
            </p:cNvPr>
            <p:cNvSpPr/>
            <p:nvPr/>
          </p:nvSpPr>
          <p:spPr>
            <a:xfrm>
              <a:off x="5212225" y="3808850"/>
              <a:ext cx="31900" cy="62725"/>
            </a:xfrm>
            <a:custGeom>
              <a:avLst/>
              <a:gdLst/>
              <a:ahLst/>
              <a:cxnLst/>
              <a:rect l="l" t="t" r="r" b="b"/>
              <a:pathLst>
                <a:path w="1276" h="2509" extrusionOk="0">
                  <a:moveTo>
                    <a:pt x="174" y="0"/>
                  </a:moveTo>
                  <a:cubicBezTo>
                    <a:pt x="130" y="0"/>
                    <a:pt x="89" y="17"/>
                    <a:pt x="62" y="48"/>
                  </a:cubicBezTo>
                  <a:cubicBezTo>
                    <a:pt x="28" y="79"/>
                    <a:pt x="21" y="116"/>
                    <a:pt x="14" y="156"/>
                  </a:cubicBezTo>
                  <a:cubicBezTo>
                    <a:pt x="1" y="259"/>
                    <a:pt x="1" y="354"/>
                    <a:pt x="4" y="457"/>
                  </a:cubicBezTo>
                  <a:cubicBezTo>
                    <a:pt x="7" y="552"/>
                    <a:pt x="25" y="651"/>
                    <a:pt x="42" y="743"/>
                  </a:cubicBezTo>
                  <a:cubicBezTo>
                    <a:pt x="86" y="958"/>
                    <a:pt x="171" y="1162"/>
                    <a:pt x="267" y="1356"/>
                  </a:cubicBezTo>
                  <a:cubicBezTo>
                    <a:pt x="451" y="1738"/>
                    <a:pt x="709" y="2083"/>
                    <a:pt x="951" y="2430"/>
                  </a:cubicBezTo>
                  <a:cubicBezTo>
                    <a:pt x="975" y="2464"/>
                    <a:pt x="1003" y="2492"/>
                    <a:pt x="1047" y="2501"/>
                  </a:cubicBezTo>
                  <a:cubicBezTo>
                    <a:pt x="1061" y="2506"/>
                    <a:pt x="1076" y="2509"/>
                    <a:pt x="1091" y="2509"/>
                  </a:cubicBezTo>
                  <a:cubicBezTo>
                    <a:pt x="1118" y="2509"/>
                    <a:pt x="1144" y="2501"/>
                    <a:pt x="1166" y="2488"/>
                  </a:cubicBezTo>
                  <a:cubicBezTo>
                    <a:pt x="1238" y="2447"/>
                    <a:pt x="1275" y="2341"/>
                    <a:pt x="1224" y="2270"/>
                  </a:cubicBezTo>
                  <a:cubicBezTo>
                    <a:pt x="951" y="1881"/>
                    <a:pt x="672" y="1496"/>
                    <a:pt x="478" y="1064"/>
                  </a:cubicBezTo>
                  <a:cubicBezTo>
                    <a:pt x="410" y="897"/>
                    <a:pt x="358" y="726"/>
                    <a:pt x="328" y="552"/>
                  </a:cubicBezTo>
                  <a:cubicBezTo>
                    <a:pt x="314" y="419"/>
                    <a:pt x="314" y="290"/>
                    <a:pt x="331" y="156"/>
                  </a:cubicBezTo>
                  <a:cubicBezTo>
                    <a:pt x="338" y="120"/>
                    <a:pt x="314" y="71"/>
                    <a:pt x="284" y="48"/>
                  </a:cubicBezTo>
                  <a:cubicBezTo>
                    <a:pt x="256" y="17"/>
                    <a:pt x="215" y="0"/>
                    <a:pt x="174" y="0"/>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52" name="Google Shape;2386;p49">
              <a:extLst>
                <a:ext uri="{FF2B5EF4-FFF2-40B4-BE49-F238E27FC236}">
                  <a16:creationId xmlns:a16="http://schemas.microsoft.com/office/drawing/2014/main" id="{CB57759B-2D70-07D9-A228-78652FA9ED4A}"/>
                </a:ext>
              </a:extLst>
            </p:cNvPr>
            <p:cNvSpPr/>
            <p:nvPr/>
          </p:nvSpPr>
          <p:spPr>
            <a:xfrm>
              <a:off x="5211200" y="3807825"/>
              <a:ext cx="33275" cy="64750"/>
            </a:xfrm>
            <a:custGeom>
              <a:avLst/>
              <a:gdLst/>
              <a:ahLst/>
              <a:cxnLst/>
              <a:rect l="l" t="t" r="r" b="b"/>
              <a:pathLst>
                <a:path w="1331" h="2590" extrusionOk="0">
                  <a:moveTo>
                    <a:pt x="215" y="82"/>
                  </a:moveTo>
                  <a:cubicBezTo>
                    <a:pt x="246" y="82"/>
                    <a:pt x="273" y="95"/>
                    <a:pt x="297" y="116"/>
                  </a:cubicBezTo>
                  <a:cubicBezTo>
                    <a:pt x="308" y="126"/>
                    <a:pt x="318" y="136"/>
                    <a:pt x="325" y="150"/>
                  </a:cubicBezTo>
                  <a:cubicBezTo>
                    <a:pt x="328" y="164"/>
                    <a:pt x="335" y="181"/>
                    <a:pt x="335" y="191"/>
                  </a:cubicBezTo>
                  <a:lnTo>
                    <a:pt x="331" y="194"/>
                  </a:lnTo>
                  <a:cubicBezTo>
                    <a:pt x="325" y="266"/>
                    <a:pt x="318" y="334"/>
                    <a:pt x="318" y="406"/>
                  </a:cubicBezTo>
                  <a:cubicBezTo>
                    <a:pt x="318" y="471"/>
                    <a:pt x="321" y="532"/>
                    <a:pt x="328" y="597"/>
                  </a:cubicBezTo>
                  <a:lnTo>
                    <a:pt x="331" y="597"/>
                  </a:lnTo>
                  <a:lnTo>
                    <a:pt x="331" y="600"/>
                  </a:lnTo>
                  <a:cubicBezTo>
                    <a:pt x="358" y="777"/>
                    <a:pt x="413" y="951"/>
                    <a:pt x="481" y="1118"/>
                  </a:cubicBezTo>
                  <a:lnTo>
                    <a:pt x="481" y="1122"/>
                  </a:lnTo>
                  <a:cubicBezTo>
                    <a:pt x="483" y="1125"/>
                    <a:pt x="484" y="1128"/>
                    <a:pt x="485" y="1131"/>
                  </a:cubicBezTo>
                  <a:lnTo>
                    <a:pt x="485" y="1131"/>
                  </a:lnTo>
                  <a:lnTo>
                    <a:pt x="484" y="1132"/>
                  </a:lnTo>
                  <a:cubicBezTo>
                    <a:pt x="485" y="1132"/>
                    <a:pt x="486" y="1133"/>
                    <a:pt x="487" y="1134"/>
                  </a:cubicBezTo>
                  <a:lnTo>
                    <a:pt x="487" y="1134"/>
                  </a:lnTo>
                  <a:cubicBezTo>
                    <a:pt x="684" y="1568"/>
                    <a:pt x="964" y="1950"/>
                    <a:pt x="1231" y="2335"/>
                  </a:cubicBezTo>
                  <a:lnTo>
                    <a:pt x="1232" y="2334"/>
                  </a:lnTo>
                  <a:lnTo>
                    <a:pt x="1232" y="2334"/>
                  </a:lnTo>
                  <a:cubicBezTo>
                    <a:pt x="1242" y="2350"/>
                    <a:pt x="1248" y="2366"/>
                    <a:pt x="1248" y="2385"/>
                  </a:cubicBezTo>
                  <a:cubicBezTo>
                    <a:pt x="1248" y="2406"/>
                    <a:pt x="1241" y="2430"/>
                    <a:pt x="1231" y="2447"/>
                  </a:cubicBezTo>
                  <a:cubicBezTo>
                    <a:pt x="1220" y="2467"/>
                    <a:pt x="1204" y="2481"/>
                    <a:pt x="1187" y="2492"/>
                  </a:cubicBezTo>
                  <a:cubicBezTo>
                    <a:pt x="1170" y="2502"/>
                    <a:pt x="1149" y="2508"/>
                    <a:pt x="1129" y="2508"/>
                  </a:cubicBezTo>
                  <a:cubicBezTo>
                    <a:pt x="1118" y="2508"/>
                    <a:pt x="1108" y="2505"/>
                    <a:pt x="1098" y="2505"/>
                  </a:cubicBezTo>
                  <a:lnTo>
                    <a:pt x="1098" y="2502"/>
                  </a:lnTo>
                  <a:cubicBezTo>
                    <a:pt x="1081" y="2498"/>
                    <a:pt x="1071" y="2492"/>
                    <a:pt x="1057" y="2484"/>
                  </a:cubicBezTo>
                  <a:cubicBezTo>
                    <a:pt x="1047" y="2475"/>
                    <a:pt x="1036" y="2461"/>
                    <a:pt x="1027" y="2447"/>
                  </a:cubicBezTo>
                  <a:cubicBezTo>
                    <a:pt x="781" y="2099"/>
                    <a:pt x="525" y="1759"/>
                    <a:pt x="345" y="1380"/>
                  </a:cubicBezTo>
                  <a:cubicBezTo>
                    <a:pt x="250" y="1186"/>
                    <a:pt x="165" y="985"/>
                    <a:pt x="124" y="777"/>
                  </a:cubicBezTo>
                  <a:cubicBezTo>
                    <a:pt x="106" y="685"/>
                    <a:pt x="89" y="590"/>
                    <a:pt x="86" y="494"/>
                  </a:cubicBezTo>
                  <a:cubicBezTo>
                    <a:pt x="83" y="467"/>
                    <a:pt x="83" y="443"/>
                    <a:pt x="83" y="416"/>
                  </a:cubicBezTo>
                  <a:cubicBezTo>
                    <a:pt x="83" y="345"/>
                    <a:pt x="86" y="276"/>
                    <a:pt x="96" y="205"/>
                  </a:cubicBezTo>
                  <a:cubicBezTo>
                    <a:pt x="100" y="184"/>
                    <a:pt x="103" y="167"/>
                    <a:pt x="106" y="153"/>
                  </a:cubicBezTo>
                  <a:cubicBezTo>
                    <a:pt x="113" y="140"/>
                    <a:pt x="120" y="130"/>
                    <a:pt x="130" y="116"/>
                  </a:cubicBezTo>
                  <a:cubicBezTo>
                    <a:pt x="154" y="95"/>
                    <a:pt x="185" y="82"/>
                    <a:pt x="215" y="82"/>
                  </a:cubicBezTo>
                  <a:close/>
                  <a:moveTo>
                    <a:pt x="215" y="0"/>
                  </a:moveTo>
                  <a:cubicBezTo>
                    <a:pt x="161" y="0"/>
                    <a:pt x="110" y="21"/>
                    <a:pt x="72" y="58"/>
                  </a:cubicBezTo>
                  <a:cubicBezTo>
                    <a:pt x="52" y="79"/>
                    <a:pt x="39" y="103"/>
                    <a:pt x="31" y="126"/>
                  </a:cubicBezTo>
                  <a:cubicBezTo>
                    <a:pt x="21" y="147"/>
                    <a:pt x="18" y="170"/>
                    <a:pt x="14" y="194"/>
                  </a:cubicBezTo>
                  <a:cubicBezTo>
                    <a:pt x="4" y="269"/>
                    <a:pt x="1" y="341"/>
                    <a:pt x="1" y="416"/>
                  </a:cubicBezTo>
                  <a:cubicBezTo>
                    <a:pt x="1" y="443"/>
                    <a:pt x="1" y="471"/>
                    <a:pt x="4" y="498"/>
                  </a:cubicBezTo>
                  <a:cubicBezTo>
                    <a:pt x="8" y="600"/>
                    <a:pt x="25" y="699"/>
                    <a:pt x="45" y="795"/>
                  </a:cubicBezTo>
                  <a:cubicBezTo>
                    <a:pt x="89" y="1012"/>
                    <a:pt x="178" y="1220"/>
                    <a:pt x="270" y="1415"/>
                  </a:cubicBezTo>
                  <a:cubicBezTo>
                    <a:pt x="457" y="1803"/>
                    <a:pt x="717" y="2147"/>
                    <a:pt x="959" y="2495"/>
                  </a:cubicBezTo>
                  <a:cubicBezTo>
                    <a:pt x="972" y="2515"/>
                    <a:pt x="989" y="2533"/>
                    <a:pt x="1006" y="2546"/>
                  </a:cubicBezTo>
                  <a:cubicBezTo>
                    <a:pt x="1026" y="2562"/>
                    <a:pt x="1049" y="2576"/>
                    <a:pt x="1074" y="2583"/>
                  </a:cubicBezTo>
                  <a:lnTo>
                    <a:pt x="1074" y="2583"/>
                  </a:lnTo>
                  <a:lnTo>
                    <a:pt x="1074" y="2583"/>
                  </a:lnTo>
                  <a:cubicBezTo>
                    <a:pt x="1095" y="2587"/>
                    <a:pt x="1112" y="2590"/>
                    <a:pt x="1129" y="2590"/>
                  </a:cubicBezTo>
                  <a:cubicBezTo>
                    <a:pt x="1167" y="2590"/>
                    <a:pt x="1200" y="2580"/>
                    <a:pt x="1228" y="2563"/>
                  </a:cubicBezTo>
                  <a:cubicBezTo>
                    <a:pt x="1261" y="2546"/>
                    <a:pt x="1286" y="2519"/>
                    <a:pt x="1302" y="2488"/>
                  </a:cubicBezTo>
                  <a:cubicBezTo>
                    <a:pt x="1319" y="2457"/>
                    <a:pt x="1330" y="2423"/>
                    <a:pt x="1330" y="2385"/>
                  </a:cubicBezTo>
                  <a:cubicBezTo>
                    <a:pt x="1330" y="2352"/>
                    <a:pt x="1319" y="2317"/>
                    <a:pt x="1299" y="2287"/>
                  </a:cubicBezTo>
                  <a:cubicBezTo>
                    <a:pt x="1033" y="1908"/>
                    <a:pt x="760" y="1535"/>
                    <a:pt x="570" y="1118"/>
                  </a:cubicBezTo>
                  <a:lnTo>
                    <a:pt x="570" y="1118"/>
                  </a:lnTo>
                  <a:lnTo>
                    <a:pt x="570" y="1118"/>
                  </a:lnTo>
                  <a:cubicBezTo>
                    <a:pt x="570" y="1117"/>
                    <a:pt x="569" y="1116"/>
                    <a:pt x="569" y="1116"/>
                  </a:cubicBezTo>
                  <a:lnTo>
                    <a:pt x="569" y="1116"/>
                  </a:lnTo>
                  <a:cubicBezTo>
                    <a:pt x="566" y="1109"/>
                    <a:pt x="563" y="1103"/>
                    <a:pt x="561" y="1097"/>
                  </a:cubicBezTo>
                  <a:lnTo>
                    <a:pt x="561" y="1097"/>
                  </a:lnTo>
                  <a:cubicBezTo>
                    <a:pt x="560" y="1096"/>
                    <a:pt x="560" y="1095"/>
                    <a:pt x="560" y="1094"/>
                  </a:cubicBezTo>
                  <a:lnTo>
                    <a:pt x="559" y="1094"/>
                  </a:lnTo>
                  <a:lnTo>
                    <a:pt x="559" y="1094"/>
                  </a:lnTo>
                  <a:cubicBezTo>
                    <a:pt x="558" y="1092"/>
                    <a:pt x="557" y="1090"/>
                    <a:pt x="556" y="1087"/>
                  </a:cubicBezTo>
                  <a:cubicBezTo>
                    <a:pt x="488" y="924"/>
                    <a:pt x="440" y="757"/>
                    <a:pt x="410" y="586"/>
                  </a:cubicBezTo>
                  <a:cubicBezTo>
                    <a:pt x="409" y="576"/>
                    <a:pt x="408" y="566"/>
                    <a:pt x="407" y="556"/>
                  </a:cubicBezTo>
                  <a:lnTo>
                    <a:pt x="407" y="556"/>
                  </a:lnTo>
                  <a:lnTo>
                    <a:pt x="407" y="549"/>
                  </a:lnTo>
                  <a:lnTo>
                    <a:pt x="406" y="549"/>
                  </a:lnTo>
                  <a:lnTo>
                    <a:pt x="406" y="549"/>
                  </a:lnTo>
                  <a:cubicBezTo>
                    <a:pt x="401" y="501"/>
                    <a:pt x="399" y="455"/>
                    <a:pt x="399" y="406"/>
                  </a:cubicBezTo>
                  <a:cubicBezTo>
                    <a:pt x="399" y="337"/>
                    <a:pt x="407" y="273"/>
                    <a:pt x="413" y="205"/>
                  </a:cubicBezTo>
                  <a:cubicBezTo>
                    <a:pt x="413" y="197"/>
                    <a:pt x="416" y="194"/>
                    <a:pt x="416" y="191"/>
                  </a:cubicBezTo>
                  <a:cubicBezTo>
                    <a:pt x="413" y="164"/>
                    <a:pt x="407" y="136"/>
                    <a:pt x="396" y="116"/>
                  </a:cubicBezTo>
                  <a:cubicBezTo>
                    <a:pt x="386" y="92"/>
                    <a:pt x="372" y="75"/>
                    <a:pt x="355" y="58"/>
                  </a:cubicBezTo>
                  <a:cubicBezTo>
                    <a:pt x="318" y="21"/>
                    <a:pt x="270" y="0"/>
                    <a:pt x="215" y="0"/>
                  </a:cubicBezTo>
                  <a:close/>
                </a:path>
              </a:pathLst>
            </a:custGeom>
            <a:solidFill>
              <a:srgbClr val="303F4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grpSp>
      <p:sp>
        <p:nvSpPr>
          <p:cNvPr id="53" name="TextBox 52">
            <a:extLst>
              <a:ext uri="{FF2B5EF4-FFF2-40B4-BE49-F238E27FC236}">
                <a16:creationId xmlns:a16="http://schemas.microsoft.com/office/drawing/2014/main" id="{286837DE-29A4-0060-4EC8-67B74A82C9AF}"/>
              </a:ext>
            </a:extLst>
          </p:cNvPr>
          <p:cNvSpPr txBox="1"/>
          <p:nvPr/>
        </p:nvSpPr>
        <p:spPr>
          <a:xfrm>
            <a:off x="1513960" y="2185055"/>
            <a:ext cx="3916863" cy="492443"/>
          </a:xfrm>
          <a:prstGeom prst="rect">
            <a:avLst/>
          </a:prstGeom>
          <a:noFill/>
        </p:spPr>
        <p:txBody>
          <a:bodyPr wrap="square">
            <a:spAutoFit/>
          </a:bodyPr>
          <a:lstStyle/>
          <a:p>
            <a:r>
              <a:rPr lang="nl-NL" sz="2600" b="1" i="1" dirty="0">
                <a:solidFill>
                  <a:srgbClr val="C00000"/>
                </a:solidFill>
                <a:effectLst/>
                <a:latin typeface="UTM Avo" panose="02040603050506020204" pitchFamily="18" charset="0"/>
                <a:ea typeface="Calibri" panose="020F0502020204030204" pitchFamily="34" charset="0"/>
                <a:cs typeface="Times New Roman" panose="02020603050405020304" pitchFamily="18" charset="0"/>
              </a:rPr>
              <a:t>Làm việc theo nhóm</a:t>
            </a:r>
            <a:endParaRPr lang="en-US" sz="2600" dirty="0">
              <a:solidFill>
                <a:srgbClr val="C00000"/>
              </a:solidFill>
              <a:latin typeface="UTM Avo" panose="02040603050506020204" pitchFamily="18" charset="0"/>
            </a:endParaRPr>
          </a:p>
        </p:txBody>
      </p:sp>
    </p:spTree>
    <p:extLst>
      <p:ext uri="{BB962C8B-B14F-4D97-AF65-F5344CB8AC3E}">
        <p14:creationId xmlns:p14="http://schemas.microsoft.com/office/powerpoint/2010/main" val="25178165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16" presetClass="entr" presetSubtype="21"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barn(inVertical)">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94D3A162-1C8B-69F9-6B21-9151CA595056}"/>
              </a:ext>
            </a:extLst>
          </p:cNvPr>
          <p:cNvSpPr txBox="1"/>
          <p:nvPr/>
        </p:nvSpPr>
        <p:spPr>
          <a:xfrm>
            <a:off x="1188054" y="1893594"/>
            <a:ext cx="7870886" cy="320922"/>
          </a:xfrm>
          <a:prstGeom prst="rect">
            <a:avLst/>
          </a:prstGeom>
          <a:noFill/>
        </p:spPr>
        <p:txBody>
          <a:bodyPr wrap="square">
            <a:spAutoFit/>
          </a:bodyPr>
          <a:lstStyle/>
          <a:p>
            <a:pPr marL="0" marR="0" algn="just">
              <a:lnSpc>
                <a:spcPts val="1700"/>
              </a:lnSpc>
              <a:spcBef>
                <a:spcPts val="700"/>
              </a:spcBef>
              <a:spcAft>
                <a:spcPts val="700"/>
              </a:spcAft>
              <a:tabLst>
                <a:tab pos="3160395" algn="ctr"/>
                <a:tab pos="5740400" algn="l"/>
              </a:tabLst>
            </a:pPr>
            <a:r>
              <a:rPr lang="nl-NL" sz="2600" b="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2. Thực hành khám phá cử động hô hấp</a:t>
            </a:r>
            <a:endParaRPr lang="en-US" sz="2600"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2A2CD83D-0767-E62A-B34D-99C99CE23692}"/>
              </a:ext>
            </a:extLst>
          </p:cNvPr>
          <p:cNvSpPr/>
          <p:nvPr/>
        </p:nvSpPr>
        <p:spPr>
          <a:xfrm>
            <a:off x="903768" y="2527059"/>
            <a:ext cx="10568762" cy="4405369"/>
          </a:xfrm>
          <a:prstGeom prst="rect">
            <a:avLst/>
          </a:prstGeom>
          <a:solidFill>
            <a:schemeClr val="bg1"/>
          </a:solid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cxnSp>
        <p:nvCxnSpPr>
          <p:cNvPr id="6" name="Straight Connector 5">
            <a:extLst>
              <a:ext uri="{FF2B5EF4-FFF2-40B4-BE49-F238E27FC236}">
                <a16:creationId xmlns:a16="http://schemas.microsoft.com/office/drawing/2014/main" id="{A7B72535-2C3E-23EF-9EE4-011BF7F1C319}"/>
              </a:ext>
            </a:extLst>
          </p:cNvPr>
          <p:cNvCxnSpPr/>
          <p:nvPr/>
        </p:nvCxnSpPr>
        <p:spPr>
          <a:xfrm flipH="1">
            <a:off x="6868632" y="2899845"/>
            <a:ext cx="396949" cy="3968787"/>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D206CD9-E429-4C7F-F3E9-39AA4E2B2E51}"/>
              </a:ext>
            </a:extLst>
          </p:cNvPr>
          <p:cNvSpPr txBox="1"/>
          <p:nvPr/>
        </p:nvSpPr>
        <p:spPr>
          <a:xfrm>
            <a:off x="907428" y="2515803"/>
            <a:ext cx="6411431" cy="4293419"/>
          </a:xfrm>
          <a:prstGeom prst="rect">
            <a:avLst/>
          </a:prstGeom>
          <a:noFill/>
        </p:spPr>
        <p:txBody>
          <a:bodyPr wrap="square">
            <a:spAutoFit/>
          </a:bodyPr>
          <a:lstStyle/>
          <a:p>
            <a:pPr marL="0" marR="0" algn="ctr">
              <a:lnSpc>
                <a:spcPct val="150000"/>
              </a:lnSpc>
              <a:spcBef>
                <a:spcPts val="700"/>
              </a:spcBef>
              <a:spcAft>
                <a:spcPts val="700"/>
              </a:spcAft>
              <a:tabLst>
                <a:tab pos="3160395" algn="ctr"/>
                <a:tab pos="5740400" algn="l"/>
              </a:tabLst>
            </a:pPr>
            <a:r>
              <a:rPr lang="nl-NL" sz="2200" b="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Thở  gồm </a:t>
            </a:r>
            <a:r>
              <a:rPr lang="nl-NL" sz="2200" b="1" dirty="0">
                <a:solidFill>
                  <a:srgbClr val="0070C0"/>
                </a:solidFill>
                <a:latin typeface="UTM Avo" panose="02040603050506020204" pitchFamily="18" charset="0"/>
                <a:ea typeface="Calibri" panose="020F0502020204030204" pitchFamily="34" charset="0"/>
                <a:cs typeface="Times New Roman" panose="02020603050405020304" pitchFamily="18" charset="0"/>
              </a:rPr>
              <a:t>2 </a:t>
            </a:r>
            <a:r>
              <a:rPr lang="nl-NL" sz="2200" b="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giai đoạn</a:t>
            </a:r>
          </a:p>
          <a:p>
            <a:pPr marL="342900" marR="0" indent="-342900">
              <a:lnSpc>
                <a:spcPct val="150000"/>
              </a:lnSpc>
              <a:spcBef>
                <a:spcPts val="700"/>
              </a:spcBef>
              <a:spcAft>
                <a:spcPts val="700"/>
              </a:spcAft>
              <a:buFont typeface="+mj-lt"/>
              <a:buAutoNum type="arabicPeriod"/>
              <a:tabLst>
                <a:tab pos="3160395" algn="ctr"/>
                <a:tab pos="5740400" algn="l"/>
              </a:tabLst>
            </a:pPr>
            <a:r>
              <a:rPr lang="nl-NL" sz="2200" b="1">
                <a:solidFill>
                  <a:srgbClr val="0070C0"/>
                </a:solidFill>
                <a:latin typeface="UTM Avo" panose="02040603050506020204" pitchFamily="18" charset="0"/>
                <a:ea typeface="Calibri" panose="020F0502020204030204" pitchFamily="34" charset="0"/>
                <a:cs typeface="Times New Roman" panose="02020603050405020304" pitchFamily="18" charset="0"/>
              </a:rPr>
              <a:t>H</a:t>
            </a:r>
            <a:r>
              <a:rPr lang="nl-NL" sz="2200" b="1">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ít </a:t>
            </a:r>
            <a:r>
              <a:rPr lang="nl-NL" sz="2200" b="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vào </a:t>
            </a:r>
            <a:r>
              <a:rPr lang="nl-NL" sz="2200"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(lấy không khí vào phổi).</a:t>
            </a:r>
          </a:p>
          <a:p>
            <a:pPr marL="342900" marR="0" indent="-342900">
              <a:lnSpc>
                <a:spcPct val="150000"/>
              </a:lnSpc>
              <a:spcBef>
                <a:spcPts val="700"/>
              </a:spcBef>
              <a:spcAft>
                <a:spcPts val="700"/>
              </a:spcAft>
              <a:buFont typeface="+mj-lt"/>
              <a:buAutoNum type="arabicPeriod"/>
              <a:tabLst>
                <a:tab pos="3160395" algn="ctr"/>
                <a:tab pos="5740400" algn="l"/>
              </a:tabLst>
            </a:pPr>
            <a:r>
              <a:rPr lang="nl-NL" sz="2200" b="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Thở ra </a:t>
            </a:r>
            <a:r>
              <a:rPr lang="nl-NL" sz="2200"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(thải không khi ra ngoài).</a:t>
            </a:r>
          </a:p>
          <a:p>
            <a:pPr marL="285750" marR="0" indent="-285750">
              <a:lnSpc>
                <a:spcPct val="150000"/>
              </a:lnSpc>
              <a:spcBef>
                <a:spcPts val="700"/>
              </a:spcBef>
              <a:spcAft>
                <a:spcPts val="700"/>
              </a:spcAft>
              <a:buFont typeface="Wingdings" panose="05000000000000000000" pitchFamily="2" charset="2"/>
              <a:buChar char="q"/>
              <a:tabLst>
                <a:tab pos="3160395" algn="ctr"/>
                <a:tab pos="5740400" algn="l"/>
              </a:tabLst>
            </a:pPr>
            <a:r>
              <a:rPr lang="nl-NL" sz="2200"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 Khi hít vào thật sâu bụng phình ra, lồng ngực phồng lên, không khí tràn vào phổi. </a:t>
            </a:r>
          </a:p>
          <a:p>
            <a:pPr marL="285750" marR="0" indent="-285750">
              <a:lnSpc>
                <a:spcPct val="150000"/>
              </a:lnSpc>
              <a:spcBef>
                <a:spcPts val="700"/>
              </a:spcBef>
              <a:spcAft>
                <a:spcPts val="700"/>
              </a:spcAft>
              <a:buFont typeface="Wingdings" panose="05000000000000000000" pitchFamily="2" charset="2"/>
              <a:buChar char="q"/>
              <a:tabLst>
                <a:tab pos="3160395" algn="ctr"/>
                <a:tab pos="5740400" algn="l"/>
              </a:tabLst>
            </a:pPr>
            <a:r>
              <a:rPr lang="nl-NL" sz="2200"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Khi thở ra, bụng thót lại, lồng ngực hạ xuống, đẩy không khí từ phổi ra ngoài.</a:t>
            </a:r>
            <a:endParaRPr lang="en-US" sz="2200"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endParaRPr>
          </a:p>
        </p:txBody>
      </p:sp>
      <p:pic>
        <p:nvPicPr>
          <p:cNvPr id="9" name="Picture 6" descr="ALL ABOUT BEES Website: 10 FREE Adorable Animated Bees including ... -  ClipArt Best - ClipArt Best">
            <a:extLst>
              <a:ext uri="{FF2B5EF4-FFF2-40B4-BE49-F238E27FC236}">
                <a16:creationId xmlns:a16="http://schemas.microsoft.com/office/drawing/2014/main" id="{9D24F9C2-E055-513A-24C8-8560644BBC4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29512" y="1905361"/>
            <a:ext cx="1532935" cy="153293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ÁC BÀI TẬP THỞ GIÚP TĂNG DUNG TÍCH PHỔI – PHỔI SÀI GÒN">
            <a:extLst>
              <a:ext uri="{FF2B5EF4-FFF2-40B4-BE49-F238E27FC236}">
                <a16:creationId xmlns:a16="http://schemas.microsoft.com/office/drawing/2014/main" id="{65DF5A06-133E-B699-BB76-CD6DB177E8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1383" y="2679405"/>
            <a:ext cx="4079115" cy="40436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Hoa Cúc Màu Tím Mùa - Miễn Phí vector hình ảnh trên Pixabay">
            <a:extLst>
              <a:ext uri="{FF2B5EF4-FFF2-40B4-BE49-F238E27FC236}">
                <a16:creationId xmlns:a16="http://schemas.microsoft.com/office/drawing/2014/main" id="{3E422236-41E7-D453-A47F-9309373AD7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3573" y="2326307"/>
            <a:ext cx="907313" cy="13088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te Animated Honey Bee Gifs at Best Animations - ClipArt Best - ClipArt  Best | Animated clipart, Honey bee cartoon, Animation">
            <a:extLst>
              <a:ext uri="{FF2B5EF4-FFF2-40B4-BE49-F238E27FC236}">
                <a16:creationId xmlns:a16="http://schemas.microsoft.com/office/drawing/2014/main" id="{B03104C3-D690-C982-0D3B-0A3D09124B50}"/>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9274808" y="1919126"/>
            <a:ext cx="1325852" cy="1325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419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 calcmode="lin" valueType="num">
                                      <p:cBhvr additive="base">
                                        <p:cTn id="22"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7">
                                            <p:txEl>
                                              <p:pRg st="1" end="1"/>
                                            </p:txEl>
                                          </p:spTgt>
                                        </p:tgtEl>
                                        <p:attrNameLst>
                                          <p:attrName>style.visibility</p:attrName>
                                        </p:attrNameLst>
                                      </p:cBhvr>
                                      <p:to>
                                        <p:strVal val="visible"/>
                                      </p:to>
                                    </p:set>
                                    <p:anim calcmode="lin" valueType="num">
                                      <p:cBhvr additive="base">
                                        <p:cTn id="28"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7">
                                            <p:txEl>
                                              <p:pRg st="2" end="2"/>
                                            </p:txEl>
                                          </p:spTgt>
                                        </p:tgtEl>
                                        <p:attrNameLst>
                                          <p:attrName>style.visibility</p:attrName>
                                        </p:attrNameLst>
                                      </p:cBhvr>
                                      <p:to>
                                        <p:strVal val="visible"/>
                                      </p:to>
                                    </p:set>
                                    <p:anim calcmode="lin" valueType="num">
                                      <p:cBhvr additive="base">
                                        <p:cTn id="34"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7">
                                            <p:txEl>
                                              <p:pRg st="3" end="3"/>
                                            </p:txEl>
                                          </p:spTgt>
                                        </p:tgtEl>
                                        <p:attrNameLst>
                                          <p:attrName>style.visibility</p:attrName>
                                        </p:attrNameLst>
                                      </p:cBhvr>
                                      <p:to>
                                        <p:strVal val="visible"/>
                                      </p:to>
                                    </p:set>
                                    <p:animEffect transition="in" filter="barn(inVertical)">
                                      <p:cBhvr>
                                        <p:cTn id="40" dur="500"/>
                                        <p:tgtEl>
                                          <p:spTgt spid="7">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7">
                                            <p:txEl>
                                              <p:pRg st="4" end="4"/>
                                            </p:txEl>
                                          </p:spTgt>
                                        </p:tgtEl>
                                        <p:attrNameLst>
                                          <p:attrName>style.visibility</p:attrName>
                                        </p:attrNameLst>
                                      </p:cBhvr>
                                      <p:to>
                                        <p:strVal val="visible"/>
                                      </p:to>
                                    </p:set>
                                    <p:animEffect transition="in" filter="barn(inVertical)">
                                      <p:cBhvr>
                                        <p:cTn id="45"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C42B0E38-CD70-27C2-DE8D-88EA82E915F1}"/>
              </a:ext>
            </a:extLst>
          </p:cNvPr>
          <p:cNvSpPr txBox="1"/>
          <p:nvPr/>
        </p:nvSpPr>
        <p:spPr>
          <a:xfrm>
            <a:off x="866854" y="1688665"/>
            <a:ext cx="9803224" cy="320922"/>
          </a:xfrm>
          <a:prstGeom prst="rect">
            <a:avLst/>
          </a:prstGeom>
          <a:noFill/>
        </p:spPr>
        <p:txBody>
          <a:bodyPr wrap="square">
            <a:spAutoFit/>
          </a:bodyPr>
          <a:lstStyle/>
          <a:p>
            <a:pPr marL="0" marR="0" algn="just">
              <a:lnSpc>
                <a:spcPts val="1700"/>
              </a:lnSpc>
              <a:spcBef>
                <a:spcPts val="700"/>
              </a:spcBef>
              <a:spcAft>
                <a:spcPts val="700"/>
              </a:spcAft>
              <a:tabLst>
                <a:tab pos="3160395" algn="ctr"/>
                <a:tab pos="5740400" algn="l"/>
              </a:tabLst>
            </a:pPr>
            <a:r>
              <a:rPr lang="nl-NL" sz="2600" b="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3. Tìm hiểu chức năng các bộ phận của cơ quan hô hấp</a:t>
            </a:r>
            <a:endParaRPr lang="en-US" sz="2600"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93EAB77C-01BD-FA25-DE11-340F39DF2D2B}"/>
              </a:ext>
            </a:extLst>
          </p:cNvPr>
          <p:cNvSpPr txBox="1"/>
          <p:nvPr/>
        </p:nvSpPr>
        <p:spPr>
          <a:xfrm>
            <a:off x="1116415" y="2025793"/>
            <a:ext cx="4274292" cy="492443"/>
          </a:xfrm>
          <a:prstGeom prst="rect">
            <a:avLst/>
          </a:prstGeom>
          <a:noFill/>
        </p:spPr>
        <p:txBody>
          <a:bodyPr wrap="square">
            <a:spAutoFit/>
          </a:bodyPr>
          <a:lstStyle/>
          <a:p>
            <a:r>
              <a:rPr lang="nl-NL" sz="2600" b="1"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Làm việc theo cặp</a:t>
            </a:r>
            <a:endParaRPr lang="en-US" sz="2600" dirty="0">
              <a:solidFill>
                <a:srgbClr val="FF0000"/>
              </a:solidFill>
              <a:latin typeface="UTM Avo" panose="02040603050506020204" pitchFamily="18" charset="0"/>
            </a:endParaRPr>
          </a:p>
        </p:txBody>
      </p:sp>
      <p:sp>
        <p:nvSpPr>
          <p:cNvPr id="5" name="TextBox 4">
            <a:extLst>
              <a:ext uri="{FF2B5EF4-FFF2-40B4-BE49-F238E27FC236}">
                <a16:creationId xmlns:a16="http://schemas.microsoft.com/office/drawing/2014/main" id="{43B10405-DCBC-381A-F6D9-13F0C3679428}"/>
              </a:ext>
            </a:extLst>
          </p:cNvPr>
          <p:cNvSpPr txBox="1"/>
          <p:nvPr/>
        </p:nvSpPr>
        <p:spPr>
          <a:xfrm>
            <a:off x="826132" y="2436493"/>
            <a:ext cx="11109141" cy="1207703"/>
          </a:xfrm>
          <a:prstGeom prst="rect">
            <a:avLst/>
          </a:prstGeom>
          <a:noFill/>
        </p:spPr>
        <p:txBody>
          <a:bodyPr wrap="square">
            <a:spAutoFit/>
          </a:bodyPr>
          <a:lstStyle/>
          <a:p>
            <a:pPr marL="342900" marR="0" indent="-342900">
              <a:lnSpc>
                <a:spcPct val="150000"/>
              </a:lnSpc>
              <a:spcBef>
                <a:spcPts val="700"/>
              </a:spcBef>
              <a:spcAft>
                <a:spcPts val="700"/>
              </a:spcAft>
              <a:buFont typeface="Wingdings" panose="05000000000000000000" pitchFamily="2" charset="2"/>
              <a:buChar char="v"/>
              <a:tabLst>
                <a:tab pos="3160395" algn="ctr"/>
                <a:tab pos="5740400" algn="l"/>
              </a:tabLst>
            </a:pPr>
            <a:r>
              <a:rPr lang="nl-NL" sz="2600" i="1" dirty="0">
                <a:solidFill>
                  <a:schemeClr val="accent4">
                    <a:lumMod val="75000"/>
                  </a:schemeClr>
                </a:solidFill>
                <a:latin typeface="UTM Avo" panose="02040603050506020204" pitchFamily="18" charset="0"/>
                <a:ea typeface="Calibri" panose="020F0502020204030204" pitchFamily="34" charset="0"/>
                <a:cs typeface="Times New Roman" panose="02020603050405020304" pitchFamily="18" charset="0"/>
              </a:rPr>
              <a:t>Q</a:t>
            </a:r>
            <a:r>
              <a:rPr lang="nl-NL" sz="2600" i="1" dirty="0">
                <a:solidFill>
                  <a:schemeClr val="accent4">
                    <a:lumMod val="75000"/>
                  </a:schemeClr>
                </a:solidFill>
                <a:effectLst/>
                <a:latin typeface="UTM Avo" panose="02040603050506020204" pitchFamily="18" charset="0"/>
                <a:ea typeface="Calibri" panose="020F0502020204030204" pitchFamily="34" charset="0"/>
                <a:cs typeface="Times New Roman" panose="02020603050405020304" pitchFamily="18" charset="0"/>
              </a:rPr>
              <a:t>uan sát hình hít vào và thở ra, lần lượt từng em chỉ vào các hình và nói về đường đi của không khí khi ta hít vào và thở ra.</a:t>
            </a:r>
            <a:endParaRPr lang="en-US" sz="2600" dirty="0">
              <a:solidFill>
                <a:schemeClr val="accent4">
                  <a:lumMod val="75000"/>
                </a:schemeClr>
              </a:solidFill>
              <a:effectLst/>
              <a:latin typeface="UTM Avo" panose="02040603050506020204"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0A0EA8DB-E26F-7C8B-F824-575C704B273C}"/>
              </a:ext>
            </a:extLst>
          </p:cNvPr>
          <p:cNvSpPr txBox="1"/>
          <p:nvPr/>
        </p:nvSpPr>
        <p:spPr>
          <a:xfrm>
            <a:off x="826132" y="3889529"/>
            <a:ext cx="6041814" cy="2559611"/>
          </a:xfrm>
          <a:prstGeom prst="rect">
            <a:avLst/>
          </a:prstGeom>
          <a:noFill/>
        </p:spPr>
        <p:txBody>
          <a:bodyPr wrap="square">
            <a:spAutoFit/>
          </a:bodyPr>
          <a:lstStyle/>
          <a:p>
            <a:pPr algn="ctr">
              <a:lnSpc>
                <a:spcPct val="150000"/>
              </a:lnSpc>
            </a:pPr>
            <a:r>
              <a:rPr lang="nl-NL" sz="2200" b="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Đường đi của không khí</a:t>
            </a:r>
          </a:p>
          <a:p>
            <a:pPr marL="342900" indent="-342900">
              <a:lnSpc>
                <a:spcPct val="150000"/>
              </a:lnSpc>
              <a:buFont typeface="Courier New" panose="02070309020205020404" pitchFamily="49" charset="0"/>
              <a:buChar char="o"/>
            </a:pPr>
            <a:r>
              <a:rPr lang="nl-NL" sz="2200" i="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Khi hít vào, không khí đi qua mũi, khí quản, phế quản vào phổi. </a:t>
            </a:r>
          </a:p>
          <a:p>
            <a:pPr marL="342900" indent="-342900">
              <a:lnSpc>
                <a:spcPct val="150000"/>
              </a:lnSpc>
              <a:buFont typeface="Courier New" panose="02070309020205020404" pitchFamily="49" charset="0"/>
              <a:buChar char="o"/>
            </a:pPr>
            <a:r>
              <a:rPr lang="nl-NL" sz="2200" i="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Khi thở ra không khí từ phổi đi qua phế quản, khí quản, mũi ra khỏi cơ thể.</a:t>
            </a:r>
            <a:r>
              <a:rPr lang="nl-NL" sz="2200"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 </a:t>
            </a:r>
            <a:endParaRPr lang="en-US" sz="2200" dirty="0">
              <a:solidFill>
                <a:srgbClr val="0070C0"/>
              </a:solidFill>
              <a:latin typeface="UTM Avo" panose="02040603050506020204" pitchFamily="18" charset="0"/>
            </a:endParaRPr>
          </a:p>
        </p:txBody>
      </p:sp>
      <p:grpSp>
        <p:nvGrpSpPr>
          <p:cNvPr id="76" name="Google Shape;1837;p67">
            <a:extLst>
              <a:ext uri="{FF2B5EF4-FFF2-40B4-BE49-F238E27FC236}">
                <a16:creationId xmlns:a16="http://schemas.microsoft.com/office/drawing/2014/main" id="{BCE377DB-B119-A1D7-D0C9-12648E831972}"/>
              </a:ext>
            </a:extLst>
          </p:cNvPr>
          <p:cNvGrpSpPr/>
          <p:nvPr/>
        </p:nvGrpSpPr>
        <p:grpSpPr>
          <a:xfrm>
            <a:off x="10619610" y="658725"/>
            <a:ext cx="1665586" cy="1136970"/>
            <a:chOff x="6876425" y="1268933"/>
            <a:chExt cx="1561487" cy="1065909"/>
          </a:xfrm>
        </p:grpSpPr>
        <p:grpSp>
          <p:nvGrpSpPr>
            <p:cNvPr id="77" name="Google Shape;1838;p67">
              <a:extLst>
                <a:ext uri="{FF2B5EF4-FFF2-40B4-BE49-F238E27FC236}">
                  <a16:creationId xmlns:a16="http://schemas.microsoft.com/office/drawing/2014/main" id="{0488B985-8177-1839-B251-2ACB7A527C37}"/>
                </a:ext>
              </a:extLst>
            </p:cNvPr>
            <p:cNvGrpSpPr/>
            <p:nvPr/>
          </p:nvGrpSpPr>
          <p:grpSpPr>
            <a:xfrm rot="1400853">
              <a:off x="7594471" y="1724483"/>
              <a:ext cx="781309" cy="474987"/>
              <a:chOff x="10471811" y="1727339"/>
              <a:chExt cx="781324" cy="474996"/>
            </a:xfrm>
          </p:grpSpPr>
          <p:sp>
            <p:nvSpPr>
              <p:cNvPr id="87" name="Google Shape;1839;p67">
                <a:extLst>
                  <a:ext uri="{FF2B5EF4-FFF2-40B4-BE49-F238E27FC236}">
                    <a16:creationId xmlns:a16="http://schemas.microsoft.com/office/drawing/2014/main" id="{1E3013B7-8FEE-DA70-2C3D-607A4659EDC8}"/>
                  </a:ext>
                </a:extLst>
              </p:cNvPr>
              <p:cNvSpPr/>
              <p:nvPr/>
            </p:nvSpPr>
            <p:spPr>
              <a:xfrm flipH="1">
                <a:off x="11173365" y="1727339"/>
                <a:ext cx="53741" cy="51853"/>
              </a:xfrm>
              <a:custGeom>
                <a:avLst/>
                <a:gdLst/>
                <a:ahLst/>
                <a:cxnLst/>
                <a:rect l="l" t="t" r="r" b="b"/>
                <a:pathLst>
                  <a:path w="1340" h="1293" extrusionOk="0">
                    <a:moveTo>
                      <a:pt x="649" y="1"/>
                    </a:moveTo>
                    <a:cubicBezTo>
                      <a:pt x="356" y="1"/>
                      <a:pt x="105" y="210"/>
                      <a:pt x="21" y="461"/>
                    </a:cubicBezTo>
                    <a:cubicBezTo>
                      <a:pt x="0" y="566"/>
                      <a:pt x="0" y="691"/>
                      <a:pt x="21" y="796"/>
                    </a:cubicBezTo>
                    <a:cubicBezTo>
                      <a:pt x="84" y="984"/>
                      <a:pt x="189" y="1089"/>
                      <a:pt x="314" y="1194"/>
                    </a:cubicBezTo>
                    <a:cubicBezTo>
                      <a:pt x="335" y="1194"/>
                      <a:pt x="335" y="1214"/>
                      <a:pt x="356" y="1214"/>
                    </a:cubicBezTo>
                    <a:cubicBezTo>
                      <a:pt x="440" y="1267"/>
                      <a:pt x="544" y="1293"/>
                      <a:pt x="649" y="1293"/>
                    </a:cubicBezTo>
                    <a:cubicBezTo>
                      <a:pt x="754" y="1293"/>
                      <a:pt x="858" y="1267"/>
                      <a:pt x="942" y="1214"/>
                    </a:cubicBezTo>
                    <a:cubicBezTo>
                      <a:pt x="963" y="1214"/>
                      <a:pt x="963" y="1194"/>
                      <a:pt x="984" y="1194"/>
                    </a:cubicBezTo>
                    <a:cubicBezTo>
                      <a:pt x="1088" y="1152"/>
                      <a:pt x="1172" y="1068"/>
                      <a:pt x="1214" y="963"/>
                    </a:cubicBezTo>
                    <a:cubicBezTo>
                      <a:pt x="1298" y="838"/>
                      <a:pt x="1339" y="649"/>
                      <a:pt x="1277" y="461"/>
                    </a:cubicBezTo>
                    <a:cubicBezTo>
                      <a:pt x="1193" y="168"/>
                      <a:pt x="942" y="1"/>
                      <a:pt x="649" y="1"/>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88" name="Google Shape;1840;p67">
                <a:extLst>
                  <a:ext uri="{FF2B5EF4-FFF2-40B4-BE49-F238E27FC236}">
                    <a16:creationId xmlns:a16="http://schemas.microsoft.com/office/drawing/2014/main" id="{BFE4F893-C731-4CC6-EAAF-B7463E4297AE}"/>
                  </a:ext>
                </a:extLst>
              </p:cNvPr>
              <p:cNvSpPr/>
              <p:nvPr/>
            </p:nvSpPr>
            <p:spPr>
              <a:xfrm flipH="1">
                <a:off x="11198553" y="1897703"/>
                <a:ext cx="54583" cy="53737"/>
              </a:xfrm>
              <a:custGeom>
                <a:avLst/>
                <a:gdLst/>
                <a:ahLst/>
                <a:cxnLst/>
                <a:rect l="l" t="t" r="r" b="b"/>
                <a:pathLst>
                  <a:path w="1361" h="1340" extrusionOk="0">
                    <a:moveTo>
                      <a:pt x="670" y="0"/>
                    </a:moveTo>
                    <a:cubicBezTo>
                      <a:pt x="273" y="0"/>
                      <a:pt x="1" y="398"/>
                      <a:pt x="63" y="795"/>
                    </a:cubicBezTo>
                    <a:cubicBezTo>
                      <a:pt x="63" y="837"/>
                      <a:pt x="105" y="900"/>
                      <a:pt x="105" y="921"/>
                    </a:cubicBezTo>
                    <a:cubicBezTo>
                      <a:pt x="147" y="1151"/>
                      <a:pt x="377" y="1339"/>
                      <a:pt x="649" y="1339"/>
                    </a:cubicBezTo>
                    <a:cubicBezTo>
                      <a:pt x="900" y="1339"/>
                      <a:pt x="1151" y="1151"/>
                      <a:pt x="1193" y="921"/>
                    </a:cubicBezTo>
                    <a:cubicBezTo>
                      <a:pt x="1193" y="879"/>
                      <a:pt x="1214" y="816"/>
                      <a:pt x="1214" y="795"/>
                    </a:cubicBezTo>
                    <a:cubicBezTo>
                      <a:pt x="1361" y="398"/>
                      <a:pt x="1068" y="0"/>
                      <a:pt x="670" y="0"/>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89" name="Google Shape;1841;p67">
                <a:extLst>
                  <a:ext uri="{FF2B5EF4-FFF2-40B4-BE49-F238E27FC236}">
                    <a16:creationId xmlns:a16="http://schemas.microsoft.com/office/drawing/2014/main" id="{50994413-C146-1B65-6BA8-373A4D6C0C8E}"/>
                  </a:ext>
                </a:extLst>
              </p:cNvPr>
              <p:cNvSpPr/>
              <p:nvPr/>
            </p:nvSpPr>
            <p:spPr>
              <a:xfrm flipH="1">
                <a:off x="11055049" y="2028324"/>
                <a:ext cx="48687" cy="42749"/>
              </a:xfrm>
              <a:custGeom>
                <a:avLst/>
                <a:gdLst/>
                <a:ahLst/>
                <a:cxnLst/>
                <a:rect l="l" t="t" r="r" b="b"/>
                <a:pathLst>
                  <a:path w="1214" h="1066" extrusionOk="0">
                    <a:moveTo>
                      <a:pt x="501" y="1"/>
                    </a:moveTo>
                    <a:cubicBezTo>
                      <a:pt x="419" y="1"/>
                      <a:pt x="346" y="21"/>
                      <a:pt x="272" y="70"/>
                    </a:cubicBezTo>
                    <a:cubicBezTo>
                      <a:pt x="105" y="175"/>
                      <a:pt x="0" y="342"/>
                      <a:pt x="0" y="551"/>
                    </a:cubicBezTo>
                    <a:cubicBezTo>
                      <a:pt x="0" y="677"/>
                      <a:pt x="63" y="823"/>
                      <a:pt x="167" y="907"/>
                    </a:cubicBezTo>
                    <a:cubicBezTo>
                      <a:pt x="265" y="1019"/>
                      <a:pt x="372" y="1065"/>
                      <a:pt x="494" y="1065"/>
                    </a:cubicBezTo>
                    <a:cubicBezTo>
                      <a:pt x="556" y="1065"/>
                      <a:pt x="621" y="1054"/>
                      <a:pt x="691" y="1033"/>
                    </a:cubicBezTo>
                    <a:cubicBezTo>
                      <a:pt x="732" y="1033"/>
                      <a:pt x="795" y="1012"/>
                      <a:pt x="837" y="1012"/>
                    </a:cubicBezTo>
                    <a:cubicBezTo>
                      <a:pt x="1046" y="991"/>
                      <a:pt x="1214" y="719"/>
                      <a:pt x="1214" y="510"/>
                    </a:cubicBezTo>
                    <a:cubicBezTo>
                      <a:pt x="1214" y="300"/>
                      <a:pt x="1046" y="70"/>
                      <a:pt x="837" y="49"/>
                    </a:cubicBezTo>
                    <a:cubicBezTo>
                      <a:pt x="795" y="49"/>
                      <a:pt x="732" y="28"/>
                      <a:pt x="691" y="28"/>
                    </a:cubicBezTo>
                    <a:cubicBezTo>
                      <a:pt x="621" y="11"/>
                      <a:pt x="559" y="1"/>
                      <a:pt x="501" y="1"/>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90" name="Google Shape;1842;p67">
                <a:extLst>
                  <a:ext uri="{FF2B5EF4-FFF2-40B4-BE49-F238E27FC236}">
                    <a16:creationId xmlns:a16="http://schemas.microsoft.com/office/drawing/2014/main" id="{B14A68DB-F68A-2DC8-5F07-7A90DFBA8FEA}"/>
                  </a:ext>
                </a:extLst>
              </p:cNvPr>
              <p:cNvSpPr/>
              <p:nvPr/>
            </p:nvSpPr>
            <p:spPr>
              <a:xfrm flipH="1">
                <a:off x="10860369" y="2063014"/>
                <a:ext cx="57912" cy="40303"/>
              </a:xfrm>
              <a:custGeom>
                <a:avLst/>
                <a:gdLst/>
                <a:ahLst/>
                <a:cxnLst/>
                <a:rect l="l" t="t" r="r" b="b"/>
                <a:pathLst>
                  <a:path w="1444" h="1005" extrusionOk="0">
                    <a:moveTo>
                      <a:pt x="586" y="0"/>
                    </a:moveTo>
                    <a:cubicBezTo>
                      <a:pt x="398" y="21"/>
                      <a:pt x="188" y="105"/>
                      <a:pt x="105" y="272"/>
                    </a:cubicBezTo>
                    <a:cubicBezTo>
                      <a:pt x="0" y="419"/>
                      <a:pt x="0" y="586"/>
                      <a:pt x="105" y="733"/>
                    </a:cubicBezTo>
                    <a:cubicBezTo>
                      <a:pt x="188" y="900"/>
                      <a:pt x="398" y="984"/>
                      <a:pt x="586" y="1005"/>
                    </a:cubicBezTo>
                    <a:cubicBezTo>
                      <a:pt x="712" y="1005"/>
                      <a:pt x="879" y="1005"/>
                      <a:pt x="1005" y="963"/>
                    </a:cubicBezTo>
                    <a:cubicBezTo>
                      <a:pt x="1444" y="774"/>
                      <a:pt x="1444" y="230"/>
                      <a:pt x="1005" y="42"/>
                    </a:cubicBezTo>
                    <a:cubicBezTo>
                      <a:pt x="879" y="0"/>
                      <a:pt x="712" y="0"/>
                      <a:pt x="586" y="0"/>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91" name="Google Shape;1843;p67">
                <a:extLst>
                  <a:ext uri="{FF2B5EF4-FFF2-40B4-BE49-F238E27FC236}">
                    <a16:creationId xmlns:a16="http://schemas.microsoft.com/office/drawing/2014/main" id="{5CD770DC-B3BC-7513-DED6-7515AD0B2AEF}"/>
                  </a:ext>
                </a:extLst>
              </p:cNvPr>
              <p:cNvSpPr/>
              <p:nvPr/>
            </p:nvSpPr>
            <p:spPr>
              <a:xfrm flipH="1">
                <a:off x="10651412" y="2055435"/>
                <a:ext cx="78887" cy="55542"/>
              </a:xfrm>
              <a:custGeom>
                <a:avLst/>
                <a:gdLst/>
                <a:ahLst/>
                <a:cxnLst/>
                <a:rect l="l" t="t" r="r" b="b"/>
                <a:pathLst>
                  <a:path w="1967" h="1385" extrusionOk="0">
                    <a:moveTo>
                      <a:pt x="1088" y="1"/>
                    </a:moveTo>
                    <a:cubicBezTo>
                      <a:pt x="1004" y="1"/>
                      <a:pt x="879" y="1"/>
                      <a:pt x="795" y="22"/>
                    </a:cubicBezTo>
                    <a:cubicBezTo>
                      <a:pt x="711" y="43"/>
                      <a:pt x="628" y="85"/>
                      <a:pt x="565" y="127"/>
                    </a:cubicBezTo>
                    <a:cubicBezTo>
                      <a:pt x="0" y="294"/>
                      <a:pt x="42" y="1089"/>
                      <a:pt x="586" y="1256"/>
                    </a:cubicBezTo>
                    <a:cubicBezTo>
                      <a:pt x="607" y="1256"/>
                      <a:pt x="607" y="1277"/>
                      <a:pt x="628" y="1277"/>
                    </a:cubicBezTo>
                    <a:cubicBezTo>
                      <a:pt x="774" y="1361"/>
                      <a:pt x="900" y="1361"/>
                      <a:pt x="1025" y="1382"/>
                    </a:cubicBezTo>
                    <a:cubicBezTo>
                      <a:pt x="1040" y="1384"/>
                      <a:pt x="1056" y="1385"/>
                      <a:pt x="1072" y="1385"/>
                    </a:cubicBezTo>
                    <a:cubicBezTo>
                      <a:pt x="1236" y="1385"/>
                      <a:pt x="1455" y="1293"/>
                      <a:pt x="1569" y="1235"/>
                    </a:cubicBezTo>
                    <a:cubicBezTo>
                      <a:pt x="1967" y="963"/>
                      <a:pt x="1967" y="419"/>
                      <a:pt x="1569" y="147"/>
                    </a:cubicBezTo>
                    <a:cubicBezTo>
                      <a:pt x="1444" y="43"/>
                      <a:pt x="1235" y="1"/>
                      <a:pt x="1088" y="1"/>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92" name="Google Shape;1844;p67">
                <a:extLst>
                  <a:ext uri="{FF2B5EF4-FFF2-40B4-BE49-F238E27FC236}">
                    <a16:creationId xmlns:a16="http://schemas.microsoft.com/office/drawing/2014/main" id="{9D1E0E4A-1130-2AAD-7843-68F7C5116103}"/>
                  </a:ext>
                </a:extLst>
              </p:cNvPr>
              <p:cNvSpPr/>
              <p:nvPr/>
            </p:nvSpPr>
            <p:spPr>
              <a:xfrm flipH="1">
                <a:off x="10471811" y="2149440"/>
                <a:ext cx="69702" cy="52895"/>
              </a:xfrm>
              <a:custGeom>
                <a:avLst/>
                <a:gdLst/>
                <a:ahLst/>
                <a:cxnLst/>
                <a:rect l="l" t="t" r="r" b="b"/>
                <a:pathLst>
                  <a:path w="1738" h="1319" extrusionOk="0">
                    <a:moveTo>
                      <a:pt x="880" y="0"/>
                    </a:moveTo>
                    <a:cubicBezTo>
                      <a:pt x="1" y="0"/>
                      <a:pt x="1" y="1319"/>
                      <a:pt x="880" y="1319"/>
                    </a:cubicBezTo>
                    <a:cubicBezTo>
                      <a:pt x="886" y="1319"/>
                      <a:pt x="893" y="1319"/>
                      <a:pt x="899" y="1319"/>
                    </a:cubicBezTo>
                    <a:cubicBezTo>
                      <a:pt x="1737" y="1319"/>
                      <a:pt x="1731" y="0"/>
                      <a:pt x="880" y="0"/>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grpSp>
        <p:grpSp>
          <p:nvGrpSpPr>
            <p:cNvPr id="78" name="Google Shape;1845;p67">
              <a:extLst>
                <a:ext uri="{FF2B5EF4-FFF2-40B4-BE49-F238E27FC236}">
                  <a16:creationId xmlns:a16="http://schemas.microsoft.com/office/drawing/2014/main" id="{C4FC9030-9654-0C72-C435-60B7467C060A}"/>
                </a:ext>
              </a:extLst>
            </p:cNvPr>
            <p:cNvGrpSpPr/>
            <p:nvPr/>
          </p:nvGrpSpPr>
          <p:grpSpPr>
            <a:xfrm>
              <a:off x="6907063" y="1389007"/>
              <a:ext cx="626852" cy="654662"/>
              <a:chOff x="6907063" y="1389007"/>
              <a:chExt cx="626852" cy="654662"/>
            </a:xfrm>
          </p:grpSpPr>
          <p:sp>
            <p:nvSpPr>
              <p:cNvPr id="80" name="Google Shape;1846;p67">
                <a:extLst>
                  <a:ext uri="{FF2B5EF4-FFF2-40B4-BE49-F238E27FC236}">
                    <a16:creationId xmlns:a16="http://schemas.microsoft.com/office/drawing/2014/main" id="{46A4C061-57C2-4C2D-6D6C-F9D6F0D3E1B8}"/>
                  </a:ext>
                </a:extLst>
              </p:cNvPr>
              <p:cNvSpPr/>
              <p:nvPr/>
            </p:nvSpPr>
            <p:spPr>
              <a:xfrm rot="-253370">
                <a:off x="6995642" y="1650834"/>
                <a:ext cx="349571" cy="273086"/>
              </a:xfrm>
              <a:custGeom>
                <a:avLst/>
                <a:gdLst/>
                <a:ahLst/>
                <a:cxnLst/>
                <a:rect l="l" t="t" r="r" b="b"/>
                <a:pathLst>
                  <a:path w="16907" h="14004" extrusionOk="0">
                    <a:moveTo>
                      <a:pt x="4184" y="1"/>
                    </a:moveTo>
                    <a:cubicBezTo>
                      <a:pt x="2780" y="1"/>
                      <a:pt x="1460" y="547"/>
                      <a:pt x="733" y="1960"/>
                    </a:cubicBezTo>
                    <a:cubicBezTo>
                      <a:pt x="440" y="2525"/>
                      <a:pt x="356" y="3278"/>
                      <a:pt x="419" y="4052"/>
                    </a:cubicBezTo>
                    <a:lnTo>
                      <a:pt x="335" y="4283"/>
                    </a:lnTo>
                    <a:cubicBezTo>
                      <a:pt x="126" y="4806"/>
                      <a:pt x="1" y="5371"/>
                      <a:pt x="1" y="5956"/>
                    </a:cubicBezTo>
                    <a:cubicBezTo>
                      <a:pt x="1" y="6375"/>
                      <a:pt x="168" y="6835"/>
                      <a:pt x="440" y="7170"/>
                    </a:cubicBezTo>
                    <a:cubicBezTo>
                      <a:pt x="524" y="7316"/>
                      <a:pt x="587" y="7505"/>
                      <a:pt x="670" y="7672"/>
                    </a:cubicBezTo>
                    <a:cubicBezTo>
                      <a:pt x="1214" y="8656"/>
                      <a:pt x="2470" y="9283"/>
                      <a:pt x="3495" y="9765"/>
                    </a:cubicBezTo>
                    <a:cubicBezTo>
                      <a:pt x="6069" y="11773"/>
                      <a:pt x="9730" y="12694"/>
                      <a:pt x="12806" y="13740"/>
                    </a:cubicBezTo>
                    <a:cubicBezTo>
                      <a:pt x="13274" y="13899"/>
                      <a:pt x="13794" y="14003"/>
                      <a:pt x="14300" y="14003"/>
                    </a:cubicBezTo>
                    <a:cubicBezTo>
                      <a:pt x="15127" y="14003"/>
                      <a:pt x="15916" y="13724"/>
                      <a:pt x="16384" y="12945"/>
                    </a:cubicBezTo>
                    <a:cubicBezTo>
                      <a:pt x="16907" y="12066"/>
                      <a:pt x="16698" y="11062"/>
                      <a:pt x="16258" y="10225"/>
                    </a:cubicBezTo>
                    <a:cubicBezTo>
                      <a:pt x="15965" y="9534"/>
                      <a:pt x="15484" y="8886"/>
                      <a:pt x="14856" y="8321"/>
                    </a:cubicBezTo>
                    <a:cubicBezTo>
                      <a:pt x="14229" y="7568"/>
                      <a:pt x="13601" y="6793"/>
                      <a:pt x="12931" y="6103"/>
                    </a:cubicBezTo>
                    <a:cubicBezTo>
                      <a:pt x="11927" y="4136"/>
                      <a:pt x="9835" y="2588"/>
                      <a:pt x="8182" y="1353"/>
                    </a:cubicBezTo>
                    <a:cubicBezTo>
                      <a:pt x="7118" y="563"/>
                      <a:pt x="5608" y="1"/>
                      <a:pt x="4184" y="1"/>
                    </a:cubicBezTo>
                    <a:close/>
                  </a:path>
                </a:pathLst>
              </a:custGeom>
              <a:solidFill>
                <a:schemeClr val="accent3"/>
              </a:solidFill>
              <a:ln w="19050" cap="flat" cmpd="sng">
                <a:solidFill>
                  <a:schemeClr val="accent3"/>
                </a:solidFill>
                <a:prstDash val="solid"/>
                <a:round/>
                <a:headEnd type="none" w="sm" len="sm"/>
                <a:tailEnd type="none" w="sm" len="sm"/>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81" name="Google Shape;1847;p67">
                <a:extLst>
                  <a:ext uri="{FF2B5EF4-FFF2-40B4-BE49-F238E27FC236}">
                    <a16:creationId xmlns:a16="http://schemas.microsoft.com/office/drawing/2014/main" id="{60144A31-7B52-5BA4-3480-3DAE501480E5}"/>
                  </a:ext>
                </a:extLst>
              </p:cNvPr>
              <p:cNvSpPr/>
              <p:nvPr/>
            </p:nvSpPr>
            <p:spPr>
              <a:xfrm>
                <a:off x="7200974" y="1405675"/>
                <a:ext cx="305423" cy="400854"/>
              </a:xfrm>
              <a:custGeom>
                <a:avLst/>
                <a:gdLst/>
                <a:ahLst/>
                <a:cxnLst/>
                <a:rect l="l" t="t" r="r" b="b"/>
                <a:pathLst>
                  <a:path w="14812" h="20151" extrusionOk="0">
                    <a:moveTo>
                      <a:pt x="2073" y="1"/>
                    </a:moveTo>
                    <a:cubicBezTo>
                      <a:pt x="1829" y="1"/>
                      <a:pt x="1581" y="149"/>
                      <a:pt x="1525" y="429"/>
                    </a:cubicBezTo>
                    <a:cubicBezTo>
                      <a:pt x="1127" y="2751"/>
                      <a:pt x="709" y="5116"/>
                      <a:pt x="374" y="7459"/>
                    </a:cubicBezTo>
                    <a:cubicBezTo>
                      <a:pt x="60" y="9677"/>
                      <a:pt x="39" y="11874"/>
                      <a:pt x="39" y="14113"/>
                    </a:cubicBezTo>
                    <a:cubicBezTo>
                      <a:pt x="1" y="14976"/>
                      <a:pt x="613" y="15400"/>
                      <a:pt x="1280" y="15400"/>
                    </a:cubicBezTo>
                    <a:cubicBezTo>
                      <a:pt x="1340" y="15400"/>
                      <a:pt x="1401" y="15396"/>
                      <a:pt x="1462" y="15389"/>
                    </a:cubicBezTo>
                    <a:cubicBezTo>
                      <a:pt x="1629" y="15536"/>
                      <a:pt x="1859" y="15682"/>
                      <a:pt x="2090" y="15724"/>
                    </a:cubicBezTo>
                    <a:cubicBezTo>
                      <a:pt x="2571" y="16247"/>
                      <a:pt x="3115" y="16645"/>
                      <a:pt x="3743" y="16979"/>
                    </a:cubicBezTo>
                    <a:cubicBezTo>
                      <a:pt x="4328" y="17314"/>
                      <a:pt x="4893" y="17712"/>
                      <a:pt x="5500" y="18005"/>
                    </a:cubicBezTo>
                    <a:cubicBezTo>
                      <a:pt x="5751" y="18298"/>
                      <a:pt x="6065" y="18570"/>
                      <a:pt x="6316" y="18842"/>
                    </a:cubicBezTo>
                    <a:cubicBezTo>
                      <a:pt x="6860" y="19490"/>
                      <a:pt x="7488" y="20034"/>
                      <a:pt x="8367" y="20139"/>
                    </a:cubicBezTo>
                    <a:cubicBezTo>
                      <a:pt x="8430" y="20147"/>
                      <a:pt x="8494" y="20151"/>
                      <a:pt x="8558" y="20151"/>
                    </a:cubicBezTo>
                    <a:cubicBezTo>
                      <a:pt x="9322" y="20151"/>
                      <a:pt x="10115" y="19587"/>
                      <a:pt x="9999" y="18737"/>
                    </a:cubicBezTo>
                    <a:cubicBezTo>
                      <a:pt x="9915" y="18130"/>
                      <a:pt x="9664" y="17795"/>
                      <a:pt x="9308" y="17314"/>
                    </a:cubicBezTo>
                    <a:cubicBezTo>
                      <a:pt x="9162" y="17147"/>
                      <a:pt x="8974" y="17063"/>
                      <a:pt x="8869" y="16854"/>
                    </a:cubicBezTo>
                    <a:lnTo>
                      <a:pt x="8869" y="16854"/>
                    </a:lnTo>
                    <a:cubicBezTo>
                      <a:pt x="9831" y="17377"/>
                      <a:pt x="10710" y="17942"/>
                      <a:pt x="11903" y="17984"/>
                    </a:cubicBezTo>
                    <a:cubicBezTo>
                      <a:pt x="11912" y="17984"/>
                      <a:pt x="11922" y="17984"/>
                      <a:pt x="11931" y="17984"/>
                    </a:cubicBezTo>
                    <a:cubicBezTo>
                      <a:pt x="12671" y="17984"/>
                      <a:pt x="13262" y="17180"/>
                      <a:pt x="13221" y="16477"/>
                    </a:cubicBezTo>
                    <a:cubicBezTo>
                      <a:pt x="13221" y="16415"/>
                      <a:pt x="13221" y="16331"/>
                      <a:pt x="13179" y="16226"/>
                    </a:cubicBezTo>
                    <a:cubicBezTo>
                      <a:pt x="13101" y="15368"/>
                      <a:pt x="12465" y="14952"/>
                      <a:pt x="11808" y="14952"/>
                    </a:cubicBezTo>
                    <a:cubicBezTo>
                      <a:pt x="11584" y="14952"/>
                      <a:pt x="11357" y="15001"/>
                      <a:pt x="11150" y="15096"/>
                    </a:cubicBezTo>
                    <a:cubicBezTo>
                      <a:pt x="10668" y="15013"/>
                      <a:pt x="10250" y="14845"/>
                      <a:pt x="9831" y="14741"/>
                    </a:cubicBezTo>
                    <a:cubicBezTo>
                      <a:pt x="10564" y="14280"/>
                      <a:pt x="11254" y="13841"/>
                      <a:pt x="11903" y="13234"/>
                    </a:cubicBezTo>
                    <a:cubicBezTo>
                      <a:pt x="12970" y="12230"/>
                      <a:pt x="14811" y="10137"/>
                      <a:pt x="13535" y="8631"/>
                    </a:cubicBezTo>
                    <a:cubicBezTo>
                      <a:pt x="13079" y="8096"/>
                      <a:pt x="12516" y="7892"/>
                      <a:pt x="11914" y="7892"/>
                    </a:cubicBezTo>
                    <a:cubicBezTo>
                      <a:pt x="10611" y="7892"/>
                      <a:pt x="9124" y="8846"/>
                      <a:pt x="8137" y="9447"/>
                    </a:cubicBezTo>
                    <a:cubicBezTo>
                      <a:pt x="7090" y="10096"/>
                      <a:pt x="6379" y="11309"/>
                      <a:pt x="5396" y="11979"/>
                    </a:cubicBezTo>
                    <a:cubicBezTo>
                      <a:pt x="5877" y="11016"/>
                      <a:pt x="6337" y="10033"/>
                      <a:pt x="6588" y="8987"/>
                    </a:cubicBezTo>
                    <a:cubicBezTo>
                      <a:pt x="6797" y="8108"/>
                      <a:pt x="6274" y="7543"/>
                      <a:pt x="5605" y="7355"/>
                    </a:cubicBezTo>
                    <a:cubicBezTo>
                      <a:pt x="5605" y="7334"/>
                      <a:pt x="5626" y="7271"/>
                      <a:pt x="5626" y="7250"/>
                    </a:cubicBezTo>
                    <a:cubicBezTo>
                      <a:pt x="5919" y="6162"/>
                      <a:pt x="6379" y="4446"/>
                      <a:pt x="5312" y="3609"/>
                    </a:cubicBezTo>
                    <a:cubicBezTo>
                      <a:pt x="5015" y="3389"/>
                      <a:pt x="4695" y="3282"/>
                      <a:pt x="4386" y="3282"/>
                    </a:cubicBezTo>
                    <a:cubicBezTo>
                      <a:pt x="4021" y="3282"/>
                      <a:pt x="3670" y="3431"/>
                      <a:pt x="3387" y="3714"/>
                    </a:cubicBezTo>
                    <a:lnTo>
                      <a:pt x="3387" y="3651"/>
                    </a:lnTo>
                    <a:cubicBezTo>
                      <a:pt x="3387" y="2438"/>
                      <a:pt x="2927" y="1475"/>
                      <a:pt x="2571" y="345"/>
                    </a:cubicBezTo>
                    <a:cubicBezTo>
                      <a:pt x="2493" y="112"/>
                      <a:pt x="2285" y="1"/>
                      <a:pt x="2073" y="1"/>
                    </a:cubicBezTo>
                    <a:close/>
                  </a:path>
                </a:pathLst>
              </a:custGeom>
              <a:solidFill>
                <a:schemeClr val="accent4"/>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82" name="Google Shape;1848;p67">
                <a:extLst>
                  <a:ext uri="{FF2B5EF4-FFF2-40B4-BE49-F238E27FC236}">
                    <a16:creationId xmlns:a16="http://schemas.microsoft.com/office/drawing/2014/main" id="{7BE9DEEE-3F79-3546-CBEA-70BC76072014}"/>
                  </a:ext>
                </a:extLst>
              </p:cNvPr>
              <p:cNvSpPr/>
              <p:nvPr/>
            </p:nvSpPr>
            <p:spPr>
              <a:xfrm>
                <a:off x="7315391" y="1878639"/>
                <a:ext cx="193733" cy="151342"/>
              </a:xfrm>
              <a:custGeom>
                <a:avLst/>
                <a:gdLst/>
                <a:ahLst/>
                <a:cxnLst/>
                <a:rect l="l" t="t" r="r" b="b"/>
                <a:pathLst>
                  <a:path w="9739" h="7608" extrusionOk="0">
                    <a:moveTo>
                      <a:pt x="6299" y="1"/>
                    </a:moveTo>
                    <a:cubicBezTo>
                      <a:pt x="5625" y="1"/>
                      <a:pt x="4947" y="50"/>
                      <a:pt x="4269" y="130"/>
                    </a:cubicBezTo>
                    <a:cubicBezTo>
                      <a:pt x="3934" y="193"/>
                      <a:pt x="3662" y="298"/>
                      <a:pt x="3453" y="486"/>
                    </a:cubicBezTo>
                    <a:cubicBezTo>
                      <a:pt x="3243" y="486"/>
                      <a:pt x="3013" y="528"/>
                      <a:pt x="2804" y="611"/>
                    </a:cubicBezTo>
                    <a:cubicBezTo>
                      <a:pt x="2093" y="863"/>
                      <a:pt x="1758" y="1365"/>
                      <a:pt x="1632" y="1992"/>
                    </a:cubicBezTo>
                    <a:cubicBezTo>
                      <a:pt x="733" y="2013"/>
                      <a:pt x="0" y="2955"/>
                      <a:pt x="607" y="3959"/>
                    </a:cubicBezTo>
                    <a:cubicBezTo>
                      <a:pt x="1214" y="4901"/>
                      <a:pt x="1235" y="6052"/>
                      <a:pt x="1925" y="6993"/>
                    </a:cubicBezTo>
                    <a:cubicBezTo>
                      <a:pt x="2214" y="7405"/>
                      <a:pt x="2690" y="7607"/>
                      <a:pt x="3161" y="7607"/>
                    </a:cubicBezTo>
                    <a:cubicBezTo>
                      <a:pt x="3815" y="7607"/>
                      <a:pt x="4461" y="7216"/>
                      <a:pt x="4583" y="6449"/>
                    </a:cubicBezTo>
                    <a:cubicBezTo>
                      <a:pt x="4687" y="5717"/>
                      <a:pt x="4603" y="4984"/>
                      <a:pt x="4478" y="4252"/>
                    </a:cubicBezTo>
                    <a:lnTo>
                      <a:pt x="4478" y="4252"/>
                    </a:lnTo>
                    <a:cubicBezTo>
                      <a:pt x="4750" y="4500"/>
                      <a:pt x="5088" y="4617"/>
                      <a:pt x="5426" y="4617"/>
                    </a:cubicBezTo>
                    <a:cubicBezTo>
                      <a:pt x="5946" y="4617"/>
                      <a:pt x="6467" y="4340"/>
                      <a:pt x="6759" y="3834"/>
                    </a:cubicBezTo>
                    <a:cubicBezTo>
                      <a:pt x="6947" y="3520"/>
                      <a:pt x="6989" y="3227"/>
                      <a:pt x="6968" y="2913"/>
                    </a:cubicBezTo>
                    <a:cubicBezTo>
                      <a:pt x="7093" y="2913"/>
                      <a:pt x="7198" y="2934"/>
                      <a:pt x="7324" y="2955"/>
                    </a:cubicBezTo>
                    <a:cubicBezTo>
                      <a:pt x="7421" y="2971"/>
                      <a:pt x="7515" y="2978"/>
                      <a:pt x="7606" y="2978"/>
                    </a:cubicBezTo>
                    <a:cubicBezTo>
                      <a:pt x="9302" y="2978"/>
                      <a:pt x="9739" y="328"/>
                      <a:pt x="7951" y="109"/>
                    </a:cubicBezTo>
                    <a:cubicBezTo>
                      <a:pt x="7404" y="34"/>
                      <a:pt x="6853" y="1"/>
                      <a:pt x="6299" y="1"/>
                    </a:cubicBezTo>
                    <a:close/>
                  </a:path>
                </a:pathLst>
              </a:custGeom>
              <a:solidFill>
                <a:schemeClr val="accent4"/>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83" name="Google Shape;1849;p67">
                <a:extLst>
                  <a:ext uri="{FF2B5EF4-FFF2-40B4-BE49-F238E27FC236}">
                    <a16:creationId xmlns:a16="http://schemas.microsoft.com/office/drawing/2014/main" id="{F27F7587-4305-F3DC-8864-ABC43376A1EC}"/>
                  </a:ext>
                </a:extLst>
              </p:cNvPr>
              <p:cNvSpPr/>
              <p:nvPr/>
            </p:nvSpPr>
            <p:spPr>
              <a:xfrm>
                <a:off x="6923738" y="1669575"/>
                <a:ext cx="107695" cy="59953"/>
              </a:xfrm>
              <a:custGeom>
                <a:avLst/>
                <a:gdLst/>
                <a:ahLst/>
                <a:cxnLst/>
                <a:rect l="l" t="t" r="r" b="b"/>
                <a:pathLst>
                  <a:path w="4516" h="3956" extrusionOk="0">
                    <a:moveTo>
                      <a:pt x="3951" y="2157"/>
                    </a:moveTo>
                    <a:cubicBezTo>
                      <a:pt x="3952" y="2157"/>
                      <a:pt x="3943" y="2184"/>
                      <a:pt x="3932" y="2205"/>
                    </a:cubicBezTo>
                    <a:lnTo>
                      <a:pt x="3932" y="2205"/>
                    </a:lnTo>
                    <a:cubicBezTo>
                      <a:pt x="3945" y="2169"/>
                      <a:pt x="3951" y="2157"/>
                      <a:pt x="3951" y="2157"/>
                    </a:cubicBezTo>
                    <a:close/>
                    <a:moveTo>
                      <a:pt x="3920" y="2225"/>
                    </a:moveTo>
                    <a:lnTo>
                      <a:pt x="3920" y="2225"/>
                    </a:lnTo>
                    <a:cubicBezTo>
                      <a:pt x="3918" y="2228"/>
                      <a:pt x="3915" y="2229"/>
                      <a:pt x="3914" y="2229"/>
                    </a:cubicBezTo>
                    <a:cubicBezTo>
                      <a:pt x="3916" y="2228"/>
                      <a:pt x="3918" y="2226"/>
                      <a:pt x="3920" y="2225"/>
                    </a:cubicBezTo>
                    <a:close/>
                    <a:moveTo>
                      <a:pt x="1714" y="0"/>
                    </a:moveTo>
                    <a:cubicBezTo>
                      <a:pt x="1668" y="0"/>
                      <a:pt x="1620" y="4"/>
                      <a:pt x="1570" y="11"/>
                    </a:cubicBezTo>
                    <a:cubicBezTo>
                      <a:pt x="1382" y="11"/>
                      <a:pt x="1194" y="53"/>
                      <a:pt x="1005" y="74"/>
                    </a:cubicBezTo>
                    <a:cubicBezTo>
                      <a:pt x="231" y="179"/>
                      <a:pt x="1" y="890"/>
                      <a:pt x="189" y="1434"/>
                    </a:cubicBezTo>
                    <a:cubicBezTo>
                      <a:pt x="168" y="1434"/>
                      <a:pt x="168" y="1413"/>
                      <a:pt x="147" y="1413"/>
                    </a:cubicBezTo>
                    <a:cubicBezTo>
                      <a:pt x="189" y="1623"/>
                      <a:pt x="336" y="1769"/>
                      <a:pt x="482" y="1874"/>
                    </a:cubicBezTo>
                    <a:cubicBezTo>
                      <a:pt x="608" y="2146"/>
                      <a:pt x="754" y="2397"/>
                      <a:pt x="901" y="2669"/>
                    </a:cubicBezTo>
                    <a:cubicBezTo>
                      <a:pt x="1194" y="3171"/>
                      <a:pt x="1717" y="3694"/>
                      <a:pt x="2261" y="3882"/>
                    </a:cubicBezTo>
                    <a:cubicBezTo>
                      <a:pt x="2398" y="3930"/>
                      <a:pt x="2548" y="3956"/>
                      <a:pt x="2696" y="3956"/>
                    </a:cubicBezTo>
                    <a:cubicBezTo>
                      <a:pt x="3066" y="3956"/>
                      <a:pt x="3429" y="3796"/>
                      <a:pt x="3579" y="3422"/>
                    </a:cubicBezTo>
                    <a:cubicBezTo>
                      <a:pt x="3683" y="3150"/>
                      <a:pt x="3746" y="2878"/>
                      <a:pt x="3830" y="2564"/>
                    </a:cubicBezTo>
                    <a:cubicBezTo>
                      <a:pt x="3830" y="2565"/>
                      <a:pt x="3830" y="2565"/>
                      <a:pt x="3830" y="2565"/>
                    </a:cubicBezTo>
                    <a:cubicBezTo>
                      <a:pt x="3834" y="2565"/>
                      <a:pt x="3900" y="2305"/>
                      <a:pt x="3896" y="2305"/>
                    </a:cubicBezTo>
                    <a:lnTo>
                      <a:pt x="3896" y="2305"/>
                    </a:lnTo>
                    <a:cubicBezTo>
                      <a:pt x="3896" y="2305"/>
                      <a:pt x="3895" y="2306"/>
                      <a:pt x="3895" y="2307"/>
                    </a:cubicBezTo>
                    <a:lnTo>
                      <a:pt x="3895" y="2307"/>
                    </a:lnTo>
                    <a:cubicBezTo>
                      <a:pt x="3908" y="2271"/>
                      <a:pt x="3918" y="2242"/>
                      <a:pt x="3926" y="2221"/>
                    </a:cubicBezTo>
                    <a:lnTo>
                      <a:pt x="3926" y="2221"/>
                    </a:lnTo>
                    <a:cubicBezTo>
                      <a:pt x="4500" y="1817"/>
                      <a:pt x="4515" y="784"/>
                      <a:pt x="3788" y="535"/>
                    </a:cubicBezTo>
                    <a:cubicBezTo>
                      <a:pt x="3307" y="346"/>
                      <a:pt x="2846" y="242"/>
                      <a:pt x="2344" y="137"/>
                    </a:cubicBezTo>
                    <a:cubicBezTo>
                      <a:pt x="2105" y="69"/>
                      <a:pt x="1922" y="0"/>
                      <a:pt x="1714" y="0"/>
                    </a:cubicBezTo>
                    <a:close/>
                  </a:path>
                </a:pathLst>
              </a:custGeom>
              <a:solidFill>
                <a:schemeClr val="accent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84" name="Google Shape;1850;p67">
                <a:extLst>
                  <a:ext uri="{FF2B5EF4-FFF2-40B4-BE49-F238E27FC236}">
                    <a16:creationId xmlns:a16="http://schemas.microsoft.com/office/drawing/2014/main" id="{EFAD30A3-0529-1A56-8386-CCB146B34DFF}"/>
                  </a:ext>
                </a:extLst>
              </p:cNvPr>
              <p:cNvSpPr/>
              <p:nvPr/>
            </p:nvSpPr>
            <p:spPr>
              <a:xfrm>
                <a:off x="7071480" y="1725083"/>
                <a:ext cx="66600" cy="70738"/>
              </a:xfrm>
              <a:custGeom>
                <a:avLst/>
                <a:gdLst/>
                <a:ahLst/>
                <a:cxnLst/>
                <a:rect l="l" t="t" r="r" b="b"/>
                <a:pathLst>
                  <a:path w="3348" h="3556" extrusionOk="0">
                    <a:moveTo>
                      <a:pt x="1642" y="1"/>
                    </a:moveTo>
                    <a:cubicBezTo>
                      <a:pt x="1611" y="1"/>
                      <a:pt x="1580" y="1"/>
                      <a:pt x="1548" y="3"/>
                    </a:cubicBezTo>
                    <a:cubicBezTo>
                      <a:pt x="1109" y="45"/>
                      <a:pt x="711" y="233"/>
                      <a:pt x="419" y="568"/>
                    </a:cubicBezTo>
                    <a:cubicBezTo>
                      <a:pt x="126" y="882"/>
                      <a:pt x="21" y="1237"/>
                      <a:pt x="21" y="1656"/>
                    </a:cubicBezTo>
                    <a:cubicBezTo>
                      <a:pt x="0" y="1760"/>
                      <a:pt x="0" y="1886"/>
                      <a:pt x="21" y="1991"/>
                    </a:cubicBezTo>
                    <a:cubicBezTo>
                      <a:pt x="84" y="2597"/>
                      <a:pt x="419" y="3100"/>
                      <a:pt x="942" y="3392"/>
                    </a:cubicBezTo>
                    <a:cubicBezTo>
                      <a:pt x="1169" y="3502"/>
                      <a:pt x="1429" y="3556"/>
                      <a:pt x="1687" y="3556"/>
                    </a:cubicBezTo>
                    <a:cubicBezTo>
                      <a:pt x="2022" y="3556"/>
                      <a:pt x="2356" y="3465"/>
                      <a:pt x="2615" y="3288"/>
                    </a:cubicBezTo>
                    <a:cubicBezTo>
                      <a:pt x="2971" y="3016"/>
                      <a:pt x="3222" y="2660"/>
                      <a:pt x="3327" y="2242"/>
                    </a:cubicBezTo>
                    <a:cubicBezTo>
                      <a:pt x="3348" y="1970"/>
                      <a:pt x="3348" y="1719"/>
                      <a:pt x="3306" y="1467"/>
                    </a:cubicBezTo>
                    <a:cubicBezTo>
                      <a:pt x="3222" y="1049"/>
                      <a:pt x="3097" y="693"/>
                      <a:pt x="2741" y="400"/>
                    </a:cubicBezTo>
                    <a:cubicBezTo>
                      <a:pt x="2449" y="128"/>
                      <a:pt x="2050" y="1"/>
                      <a:pt x="1642" y="1"/>
                    </a:cubicBezTo>
                    <a:close/>
                  </a:path>
                </a:pathLst>
              </a:custGeom>
              <a:solidFill>
                <a:schemeClr val="accent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85" name="Google Shape;1851;p67">
                <a:extLst>
                  <a:ext uri="{FF2B5EF4-FFF2-40B4-BE49-F238E27FC236}">
                    <a16:creationId xmlns:a16="http://schemas.microsoft.com/office/drawing/2014/main" id="{E7BFE44A-FD2C-654D-2F3B-C7A080D864A6}"/>
                  </a:ext>
                </a:extLst>
              </p:cNvPr>
              <p:cNvSpPr/>
              <p:nvPr/>
            </p:nvSpPr>
            <p:spPr>
              <a:xfrm>
                <a:off x="6907063" y="1389007"/>
                <a:ext cx="626852" cy="654662"/>
              </a:xfrm>
              <a:custGeom>
                <a:avLst/>
                <a:gdLst/>
                <a:ahLst/>
                <a:cxnLst/>
                <a:rect l="l" t="t" r="r" b="b"/>
                <a:pathLst>
                  <a:path w="31512" h="32910" extrusionOk="0">
                    <a:moveTo>
                      <a:pt x="17370" y="1026"/>
                    </a:moveTo>
                    <a:cubicBezTo>
                      <a:pt x="17881" y="1026"/>
                      <a:pt x="18254" y="2077"/>
                      <a:pt x="18308" y="2460"/>
                    </a:cubicBezTo>
                    <a:cubicBezTo>
                      <a:pt x="18392" y="3192"/>
                      <a:pt x="18308" y="3924"/>
                      <a:pt x="18225" y="4657"/>
                    </a:cubicBezTo>
                    <a:cubicBezTo>
                      <a:pt x="18195" y="5026"/>
                      <a:pt x="18489" y="5343"/>
                      <a:pt x="18797" y="5343"/>
                    </a:cubicBezTo>
                    <a:cubicBezTo>
                      <a:pt x="18925" y="5343"/>
                      <a:pt x="19055" y="5288"/>
                      <a:pt x="19166" y="5159"/>
                    </a:cubicBezTo>
                    <a:cubicBezTo>
                      <a:pt x="19283" y="5029"/>
                      <a:pt x="19404" y="4976"/>
                      <a:pt x="19519" y="4976"/>
                    </a:cubicBezTo>
                    <a:cubicBezTo>
                      <a:pt x="19793" y="4976"/>
                      <a:pt x="20034" y="5282"/>
                      <a:pt x="20108" y="5577"/>
                    </a:cubicBezTo>
                    <a:cubicBezTo>
                      <a:pt x="20275" y="6079"/>
                      <a:pt x="20192" y="6477"/>
                      <a:pt x="19752" y="6812"/>
                    </a:cubicBezTo>
                    <a:cubicBezTo>
                      <a:pt x="19355" y="7126"/>
                      <a:pt x="19480" y="7628"/>
                      <a:pt x="19940" y="7774"/>
                    </a:cubicBezTo>
                    <a:cubicBezTo>
                      <a:pt x="20673" y="8025"/>
                      <a:pt x="21363" y="8716"/>
                      <a:pt x="20945" y="9553"/>
                    </a:cubicBezTo>
                    <a:cubicBezTo>
                      <a:pt x="20610" y="10243"/>
                      <a:pt x="20003" y="10724"/>
                      <a:pt x="19857" y="11478"/>
                    </a:cubicBezTo>
                    <a:cubicBezTo>
                      <a:pt x="19836" y="11645"/>
                      <a:pt x="19857" y="11750"/>
                      <a:pt x="19940" y="11854"/>
                    </a:cubicBezTo>
                    <a:cubicBezTo>
                      <a:pt x="18831" y="13110"/>
                      <a:pt x="17911" y="14512"/>
                      <a:pt x="16760" y="15725"/>
                    </a:cubicBezTo>
                    <a:cubicBezTo>
                      <a:pt x="16509" y="15495"/>
                      <a:pt x="16237" y="15244"/>
                      <a:pt x="15944" y="15014"/>
                    </a:cubicBezTo>
                    <a:cubicBezTo>
                      <a:pt x="16216" y="13633"/>
                      <a:pt x="16216" y="12189"/>
                      <a:pt x="16174" y="10787"/>
                    </a:cubicBezTo>
                    <a:cubicBezTo>
                      <a:pt x="16090" y="9030"/>
                      <a:pt x="16132" y="7230"/>
                      <a:pt x="16216" y="5473"/>
                    </a:cubicBezTo>
                    <a:cubicBezTo>
                      <a:pt x="16258" y="4573"/>
                      <a:pt x="16237" y="3673"/>
                      <a:pt x="16425" y="2794"/>
                    </a:cubicBezTo>
                    <a:cubicBezTo>
                      <a:pt x="16530" y="2313"/>
                      <a:pt x="16655" y="1392"/>
                      <a:pt x="17137" y="1100"/>
                    </a:cubicBezTo>
                    <a:cubicBezTo>
                      <a:pt x="17217" y="1048"/>
                      <a:pt x="17295" y="1026"/>
                      <a:pt x="17370" y="1026"/>
                    </a:cubicBezTo>
                    <a:close/>
                    <a:moveTo>
                      <a:pt x="2090" y="14127"/>
                    </a:moveTo>
                    <a:cubicBezTo>
                      <a:pt x="3094" y="14127"/>
                      <a:pt x="4137" y="14377"/>
                      <a:pt x="5106" y="14553"/>
                    </a:cubicBezTo>
                    <a:cubicBezTo>
                      <a:pt x="4478" y="15390"/>
                      <a:pt x="4038" y="16374"/>
                      <a:pt x="3850" y="17420"/>
                    </a:cubicBezTo>
                    <a:cubicBezTo>
                      <a:pt x="3348" y="16792"/>
                      <a:pt x="2825" y="16206"/>
                      <a:pt x="2323" y="15600"/>
                    </a:cubicBezTo>
                    <a:cubicBezTo>
                      <a:pt x="2072" y="15286"/>
                      <a:pt x="1800" y="14867"/>
                      <a:pt x="1486" y="14574"/>
                    </a:cubicBezTo>
                    <a:cubicBezTo>
                      <a:pt x="1256" y="14365"/>
                      <a:pt x="1130" y="14219"/>
                      <a:pt x="1528" y="14156"/>
                    </a:cubicBezTo>
                    <a:cubicBezTo>
                      <a:pt x="1713" y="14136"/>
                      <a:pt x="1901" y="14127"/>
                      <a:pt x="2090" y="14127"/>
                    </a:cubicBezTo>
                    <a:close/>
                    <a:moveTo>
                      <a:pt x="27722" y="9224"/>
                    </a:moveTo>
                    <a:cubicBezTo>
                      <a:pt x="28300" y="9224"/>
                      <a:pt x="28877" y="9308"/>
                      <a:pt x="29335" y="9574"/>
                    </a:cubicBezTo>
                    <a:cubicBezTo>
                      <a:pt x="30214" y="10076"/>
                      <a:pt x="29586" y="11080"/>
                      <a:pt x="29126" y="11666"/>
                    </a:cubicBezTo>
                    <a:cubicBezTo>
                      <a:pt x="27933" y="13298"/>
                      <a:pt x="26469" y="14763"/>
                      <a:pt x="24397" y="15118"/>
                    </a:cubicBezTo>
                    <a:cubicBezTo>
                      <a:pt x="23686" y="15265"/>
                      <a:pt x="23539" y="16227"/>
                      <a:pt x="24293" y="16437"/>
                    </a:cubicBezTo>
                    <a:cubicBezTo>
                      <a:pt x="25088" y="16646"/>
                      <a:pt x="26050" y="16771"/>
                      <a:pt x="26615" y="17399"/>
                    </a:cubicBezTo>
                    <a:cubicBezTo>
                      <a:pt x="26782" y="17566"/>
                      <a:pt x="27034" y="17817"/>
                      <a:pt x="27013" y="18089"/>
                    </a:cubicBezTo>
                    <a:cubicBezTo>
                      <a:pt x="26992" y="18257"/>
                      <a:pt x="26406" y="18257"/>
                      <a:pt x="26301" y="18257"/>
                    </a:cubicBezTo>
                    <a:cubicBezTo>
                      <a:pt x="26067" y="18257"/>
                      <a:pt x="25802" y="18239"/>
                      <a:pt x="25534" y="18239"/>
                    </a:cubicBezTo>
                    <a:cubicBezTo>
                      <a:pt x="25036" y="18239"/>
                      <a:pt x="24528" y="18301"/>
                      <a:pt x="24188" y="18654"/>
                    </a:cubicBezTo>
                    <a:cubicBezTo>
                      <a:pt x="23749" y="19136"/>
                      <a:pt x="23853" y="19742"/>
                      <a:pt x="24041" y="20328"/>
                    </a:cubicBezTo>
                    <a:cubicBezTo>
                      <a:pt x="24083" y="20517"/>
                      <a:pt x="24167" y="20684"/>
                      <a:pt x="24209" y="20872"/>
                    </a:cubicBezTo>
                    <a:cubicBezTo>
                      <a:pt x="23539" y="20663"/>
                      <a:pt x="22932" y="20245"/>
                      <a:pt x="22388" y="19868"/>
                    </a:cubicBezTo>
                    <a:cubicBezTo>
                      <a:pt x="21677" y="19282"/>
                      <a:pt x="20924" y="18780"/>
                      <a:pt x="20192" y="18236"/>
                    </a:cubicBezTo>
                    <a:cubicBezTo>
                      <a:pt x="19438" y="17692"/>
                      <a:pt x="18727" y="17064"/>
                      <a:pt x="17890" y="16667"/>
                    </a:cubicBezTo>
                    <a:cubicBezTo>
                      <a:pt x="17869" y="16646"/>
                      <a:pt x="17806" y="16646"/>
                      <a:pt x="17785" y="16646"/>
                    </a:cubicBezTo>
                    <a:lnTo>
                      <a:pt x="17534" y="16374"/>
                    </a:lnTo>
                    <a:cubicBezTo>
                      <a:pt x="18162" y="15892"/>
                      <a:pt x="18727" y="15328"/>
                      <a:pt x="19229" y="14700"/>
                    </a:cubicBezTo>
                    <a:cubicBezTo>
                      <a:pt x="19899" y="13905"/>
                      <a:pt x="20568" y="13068"/>
                      <a:pt x="21280" y="12273"/>
                    </a:cubicBezTo>
                    <a:cubicBezTo>
                      <a:pt x="22660" y="10871"/>
                      <a:pt x="24523" y="9615"/>
                      <a:pt x="26490" y="9322"/>
                    </a:cubicBezTo>
                    <a:cubicBezTo>
                      <a:pt x="26871" y="9269"/>
                      <a:pt x="27297" y="9224"/>
                      <a:pt x="27722" y="9224"/>
                    </a:cubicBezTo>
                    <a:close/>
                    <a:moveTo>
                      <a:pt x="9450" y="13192"/>
                    </a:moveTo>
                    <a:cubicBezTo>
                      <a:pt x="12032" y="13192"/>
                      <a:pt x="14387" y="14899"/>
                      <a:pt x="16237" y="16646"/>
                    </a:cubicBezTo>
                    <a:cubicBezTo>
                      <a:pt x="16300" y="16771"/>
                      <a:pt x="16404" y="16876"/>
                      <a:pt x="16530" y="16897"/>
                    </a:cubicBezTo>
                    <a:lnTo>
                      <a:pt x="16760" y="17127"/>
                    </a:lnTo>
                    <a:cubicBezTo>
                      <a:pt x="17974" y="18320"/>
                      <a:pt x="19083" y="19596"/>
                      <a:pt x="20066" y="21019"/>
                    </a:cubicBezTo>
                    <a:cubicBezTo>
                      <a:pt x="20945" y="22316"/>
                      <a:pt x="22075" y="23927"/>
                      <a:pt x="21740" y="25580"/>
                    </a:cubicBezTo>
                    <a:lnTo>
                      <a:pt x="21740" y="25727"/>
                    </a:lnTo>
                    <a:cubicBezTo>
                      <a:pt x="21426" y="25727"/>
                      <a:pt x="21091" y="25685"/>
                      <a:pt x="20756" y="25664"/>
                    </a:cubicBezTo>
                    <a:cubicBezTo>
                      <a:pt x="20736" y="25653"/>
                      <a:pt x="20709" y="25648"/>
                      <a:pt x="20683" y="25648"/>
                    </a:cubicBezTo>
                    <a:cubicBezTo>
                      <a:pt x="20657" y="25648"/>
                      <a:pt x="20631" y="25653"/>
                      <a:pt x="20610" y="25664"/>
                    </a:cubicBezTo>
                    <a:cubicBezTo>
                      <a:pt x="17974" y="25538"/>
                      <a:pt x="15295" y="25266"/>
                      <a:pt x="12764" y="24576"/>
                    </a:cubicBezTo>
                    <a:cubicBezTo>
                      <a:pt x="11320" y="24157"/>
                      <a:pt x="9918" y="23592"/>
                      <a:pt x="8600" y="22839"/>
                    </a:cubicBezTo>
                    <a:cubicBezTo>
                      <a:pt x="7344" y="22107"/>
                      <a:pt x="5963" y="21270"/>
                      <a:pt x="5252" y="19973"/>
                    </a:cubicBezTo>
                    <a:cubicBezTo>
                      <a:pt x="3850" y="17273"/>
                      <a:pt x="6298" y="13277"/>
                      <a:pt x="9311" y="13193"/>
                    </a:cubicBezTo>
                    <a:cubicBezTo>
                      <a:pt x="9358" y="13192"/>
                      <a:pt x="9404" y="13192"/>
                      <a:pt x="9450" y="13192"/>
                    </a:cubicBezTo>
                    <a:close/>
                    <a:moveTo>
                      <a:pt x="24188" y="26040"/>
                    </a:moveTo>
                    <a:cubicBezTo>
                      <a:pt x="24878" y="26040"/>
                      <a:pt x="25527" y="26061"/>
                      <a:pt x="26176" y="26103"/>
                    </a:cubicBezTo>
                    <a:cubicBezTo>
                      <a:pt x="26866" y="26166"/>
                      <a:pt x="27578" y="26145"/>
                      <a:pt x="28247" y="26166"/>
                    </a:cubicBezTo>
                    <a:lnTo>
                      <a:pt x="28310" y="26166"/>
                    </a:lnTo>
                    <a:cubicBezTo>
                      <a:pt x="27598" y="26877"/>
                      <a:pt x="26322" y="27108"/>
                      <a:pt x="26448" y="28363"/>
                    </a:cubicBezTo>
                    <a:cubicBezTo>
                      <a:pt x="26469" y="28656"/>
                      <a:pt x="26573" y="28907"/>
                      <a:pt x="26678" y="29137"/>
                    </a:cubicBezTo>
                    <a:cubicBezTo>
                      <a:pt x="26699" y="29179"/>
                      <a:pt x="26699" y="29221"/>
                      <a:pt x="26741" y="29263"/>
                    </a:cubicBezTo>
                    <a:cubicBezTo>
                      <a:pt x="26678" y="29263"/>
                      <a:pt x="26594" y="29242"/>
                      <a:pt x="26552" y="29242"/>
                    </a:cubicBezTo>
                    <a:lnTo>
                      <a:pt x="26448" y="29200"/>
                    </a:lnTo>
                    <a:cubicBezTo>
                      <a:pt x="26218" y="29116"/>
                      <a:pt x="25966" y="29012"/>
                      <a:pt x="25736" y="28991"/>
                    </a:cubicBezTo>
                    <a:cubicBezTo>
                      <a:pt x="25672" y="28985"/>
                      <a:pt x="25610" y="28982"/>
                      <a:pt x="25549" y="28982"/>
                    </a:cubicBezTo>
                    <a:cubicBezTo>
                      <a:pt x="24545" y="28982"/>
                      <a:pt x="24062" y="29782"/>
                      <a:pt x="24397" y="30769"/>
                    </a:cubicBezTo>
                    <a:cubicBezTo>
                      <a:pt x="24460" y="30916"/>
                      <a:pt x="24544" y="31104"/>
                      <a:pt x="24585" y="31250"/>
                    </a:cubicBezTo>
                    <a:cubicBezTo>
                      <a:pt x="24447" y="31236"/>
                      <a:pt x="24311" y="31226"/>
                      <a:pt x="24177" y="31226"/>
                    </a:cubicBezTo>
                    <a:cubicBezTo>
                      <a:pt x="23926" y="31226"/>
                      <a:pt x="23680" y="31260"/>
                      <a:pt x="23435" y="31355"/>
                    </a:cubicBezTo>
                    <a:cubicBezTo>
                      <a:pt x="23330" y="31418"/>
                      <a:pt x="23205" y="31460"/>
                      <a:pt x="23100" y="31522"/>
                    </a:cubicBezTo>
                    <a:cubicBezTo>
                      <a:pt x="23026" y="31555"/>
                      <a:pt x="23000" y="31579"/>
                      <a:pt x="22993" y="31588"/>
                    </a:cubicBezTo>
                    <a:lnTo>
                      <a:pt x="22993" y="31588"/>
                    </a:lnTo>
                    <a:cubicBezTo>
                      <a:pt x="22995" y="31579"/>
                      <a:pt x="22996" y="31558"/>
                      <a:pt x="22974" y="31522"/>
                    </a:cubicBezTo>
                    <a:cubicBezTo>
                      <a:pt x="22786" y="31292"/>
                      <a:pt x="22619" y="31083"/>
                      <a:pt x="22493" y="30811"/>
                    </a:cubicBezTo>
                    <a:cubicBezTo>
                      <a:pt x="22179" y="30267"/>
                      <a:pt x="21928" y="29681"/>
                      <a:pt x="21719" y="29116"/>
                    </a:cubicBezTo>
                    <a:cubicBezTo>
                      <a:pt x="21468" y="28551"/>
                      <a:pt x="21300" y="27944"/>
                      <a:pt x="21112" y="27338"/>
                    </a:cubicBezTo>
                    <a:cubicBezTo>
                      <a:pt x="21091" y="27233"/>
                      <a:pt x="21049" y="27149"/>
                      <a:pt x="21028" y="27045"/>
                    </a:cubicBezTo>
                    <a:lnTo>
                      <a:pt x="21028" y="27045"/>
                    </a:lnTo>
                    <a:cubicBezTo>
                      <a:pt x="21245" y="27062"/>
                      <a:pt x="21458" y="27072"/>
                      <a:pt x="21671" y="27072"/>
                    </a:cubicBezTo>
                    <a:cubicBezTo>
                      <a:pt x="21971" y="27072"/>
                      <a:pt x="22270" y="27052"/>
                      <a:pt x="22577" y="27003"/>
                    </a:cubicBezTo>
                    <a:cubicBezTo>
                      <a:pt x="23079" y="26919"/>
                      <a:pt x="23246" y="26480"/>
                      <a:pt x="23121" y="26124"/>
                    </a:cubicBezTo>
                    <a:cubicBezTo>
                      <a:pt x="23497" y="26103"/>
                      <a:pt x="23853" y="26040"/>
                      <a:pt x="24188" y="26040"/>
                    </a:cubicBezTo>
                    <a:close/>
                    <a:moveTo>
                      <a:pt x="17332" y="1"/>
                    </a:moveTo>
                    <a:cubicBezTo>
                      <a:pt x="16052" y="1"/>
                      <a:pt x="15467" y="2188"/>
                      <a:pt x="15358" y="3171"/>
                    </a:cubicBezTo>
                    <a:cubicBezTo>
                      <a:pt x="15086" y="5305"/>
                      <a:pt x="15191" y="7460"/>
                      <a:pt x="15128" y="9636"/>
                    </a:cubicBezTo>
                    <a:cubicBezTo>
                      <a:pt x="15086" y="10703"/>
                      <a:pt x="15233" y="11791"/>
                      <a:pt x="15274" y="12900"/>
                    </a:cubicBezTo>
                    <a:cubicBezTo>
                      <a:pt x="15295" y="13444"/>
                      <a:pt x="15358" y="14030"/>
                      <a:pt x="15400" y="14595"/>
                    </a:cubicBezTo>
                    <a:cubicBezTo>
                      <a:pt x="14626" y="13988"/>
                      <a:pt x="13789" y="13465"/>
                      <a:pt x="12868" y="13047"/>
                    </a:cubicBezTo>
                    <a:cubicBezTo>
                      <a:pt x="11885" y="12590"/>
                      <a:pt x="10710" y="12207"/>
                      <a:pt x="9591" y="12207"/>
                    </a:cubicBezTo>
                    <a:cubicBezTo>
                      <a:pt x="9376" y="12207"/>
                      <a:pt x="9164" y="12222"/>
                      <a:pt x="8956" y="12252"/>
                    </a:cubicBezTo>
                    <a:cubicBezTo>
                      <a:pt x="7595" y="12461"/>
                      <a:pt x="6340" y="13131"/>
                      <a:pt x="5440" y="14177"/>
                    </a:cubicBezTo>
                    <a:cubicBezTo>
                      <a:pt x="4771" y="13612"/>
                      <a:pt x="3787" y="13612"/>
                      <a:pt x="2950" y="13507"/>
                    </a:cubicBezTo>
                    <a:cubicBezTo>
                      <a:pt x="2623" y="13464"/>
                      <a:pt x="2232" y="13397"/>
                      <a:pt x="1857" y="13397"/>
                    </a:cubicBezTo>
                    <a:cubicBezTo>
                      <a:pt x="1513" y="13397"/>
                      <a:pt x="1181" y="13453"/>
                      <a:pt x="921" y="13633"/>
                    </a:cubicBezTo>
                    <a:cubicBezTo>
                      <a:pt x="0" y="14177"/>
                      <a:pt x="733" y="14993"/>
                      <a:pt x="1172" y="15600"/>
                    </a:cubicBezTo>
                    <a:cubicBezTo>
                      <a:pt x="1904" y="16604"/>
                      <a:pt x="2616" y="17629"/>
                      <a:pt x="3453" y="18613"/>
                    </a:cubicBezTo>
                    <a:cubicBezTo>
                      <a:pt x="3557" y="18696"/>
                      <a:pt x="3662" y="18759"/>
                      <a:pt x="3766" y="18759"/>
                    </a:cubicBezTo>
                    <a:cubicBezTo>
                      <a:pt x="3850" y="20077"/>
                      <a:pt x="4499" y="21228"/>
                      <a:pt x="5461" y="22128"/>
                    </a:cubicBezTo>
                    <a:cubicBezTo>
                      <a:pt x="7616" y="24178"/>
                      <a:pt x="10525" y="25434"/>
                      <a:pt x="13370" y="26103"/>
                    </a:cubicBezTo>
                    <a:cubicBezTo>
                      <a:pt x="14835" y="26480"/>
                      <a:pt x="16321" y="26668"/>
                      <a:pt x="17806" y="26815"/>
                    </a:cubicBezTo>
                    <a:cubicBezTo>
                      <a:pt x="18518" y="26898"/>
                      <a:pt x="19229" y="26940"/>
                      <a:pt x="19940" y="27003"/>
                    </a:cubicBezTo>
                    <a:cubicBezTo>
                      <a:pt x="19857" y="28154"/>
                      <a:pt x="20401" y="29388"/>
                      <a:pt x="20819" y="30393"/>
                    </a:cubicBezTo>
                    <a:cubicBezTo>
                      <a:pt x="21185" y="31235"/>
                      <a:pt x="21888" y="32909"/>
                      <a:pt x="23010" y="32909"/>
                    </a:cubicBezTo>
                    <a:cubicBezTo>
                      <a:pt x="23171" y="32909"/>
                      <a:pt x="23340" y="32875"/>
                      <a:pt x="23518" y="32799"/>
                    </a:cubicBezTo>
                    <a:cubicBezTo>
                      <a:pt x="23734" y="32701"/>
                      <a:pt x="23967" y="32567"/>
                      <a:pt x="24219" y="32567"/>
                    </a:cubicBezTo>
                    <a:cubicBezTo>
                      <a:pt x="24236" y="32567"/>
                      <a:pt x="24254" y="32567"/>
                      <a:pt x="24272" y="32569"/>
                    </a:cubicBezTo>
                    <a:cubicBezTo>
                      <a:pt x="24523" y="32631"/>
                      <a:pt x="24816" y="32652"/>
                      <a:pt x="25109" y="32652"/>
                    </a:cubicBezTo>
                    <a:cubicBezTo>
                      <a:pt x="25736" y="32631"/>
                      <a:pt x="26134" y="32066"/>
                      <a:pt x="26071" y="31481"/>
                    </a:cubicBezTo>
                    <a:cubicBezTo>
                      <a:pt x="26050" y="31104"/>
                      <a:pt x="25799" y="30748"/>
                      <a:pt x="25715" y="30372"/>
                    </a:cubicBezTo>
                    <a:lnTo>
                      <a:pt x="25715" y="30372"/>
                    </a:lnTo>
                    <a:cubicBezTo>
                      <a:pt x="25820" y="30393"/>
                      <a:pt x="25925" y="30434"/>
                      <a:pt x="26008" y="30476"/>
                    </a:cubicBezTo>
                    <a:cubicBezTo>
                      <a:pt x="26238" y="30581"/>
                      <a:pt x="26531" y="30644"/>
                      <a:pt x="26782" y="30665"/>
                    </a:cubicBezTo>
                    <a:cubicBezTo>
                      <a:pt x="26830" y="30667"/>
                      <a:pt x="26878" y="30669"/>
                      <a:pt x="26926" y="30669"/>
                    </a:cubicBezTo>
                    <a:cubicBezTo>
                      <a:pt x="27571" y="30669"/>
                      <a:pt x="28205" y="30399"/>
                      <a:pt x="28205" y="29639"/>
                    </a:cubicBezTo>
                    <a:cubicBezTo>
                      <a:pt x="28205" y="29346"/>
                      <a:pt x="28122" y="29033"/>
                      <a:pt x="28017" y="28781"/>
                    </a:cubicBezTo>
                    <a:cubicBezTo>
                      <a:pt x="27954" y="28677"/>
                      <a:pt x="27808" y="28300"/>
                      <a:pt x="27829" y="28258"/>
                    </a:cubicBezTo>
                    <a:cubicBezTo>
                      <a:pt x="28017" y="27965"/>
                      <a:pt x="28582" y="27819"/>
                      <a:pt x="28854" y="27610"/>
                    </a:cubicBezTo>
                    <a:cubicBezTo>
                      <a:pt x="29021" y="27463"/>
                      <a:pt x="29231" y="27296"/>
                      <a:pt x="29398" y="27108"/>
                    </a:cubicBezTo>
                    <a:cubicBezTo>
                      <a:pt x="29712" y="26773"/>
                      <a:pt x="30109" y="26166"/>
                      <a:pt x="29900" y="25664"/>
                    </a:cubicBezTo>
                    <a:cubicBezTo>
                      <a:pt x="29628" y="25057"/>
                      <a:pt x="29189" y="24890"/>
                      <a:pt x="28561" y="24848"/>
                    </a:cubicBezTo>
                    <a:cubicBezTo>
                      <a:pt x="28129" y="24848"/>
                      <a:pt x="27687" y="24866"/>
                      <a:pt x="27248" y="24866"/>
                    </a:cubicBezTo>
                    <a:cubicBezTo>
                      <a:pt x="27029" y="24866"/>
                      <a:pt x="26810" y="24862"/>
                      <a:pt x="26594" y="24848"/>
                    </a:cubicBezTo>
                    <a:cubicBezTo>
                      <a:pt x="26136" y="24837"/>
                      <a:pt x="25678" y="24814"/>
                      <a:pt x="25217" y="24814"/>
                    </a:cubicBezTo>
                    <a:cubicBezTo>
                      <a:pt x="24814" y="24814"/>
                      <a:pt x="24409" y="24831"/>
                      <a:pt x="24000" y="24890"/>
                    </a:cubicBezTo>
                    <a:cubicBezTo>
                      <a:pt x="23644" y="24931"/>
                      <a:pt x="23205" y="24973"/>
                      <a:pt x="22807" y="25120"/>
                    </a:cubicBezTo>
                    <a:cubicBezTo>
                      <a:pt x="22849" y="23927"/>
                      <a:pt x="22409" y="22839"/>
                      <a:pt x="21803" y="21814"/>
                    </a:cubicBezTo>
                    <a:cubicBezTo>
                      <a:pt x="21552" y="21374"/>
                      <a:pt x="21280" y="20956"/>
                      <a:pt x="21008" y="20538"/>
                    </a:cubicBezTo>
                    <a:lnTo>
                      <a:pt x="21008" y="20538"/>
                    </a:lnTo>
                    <a:cubicBezTo>
                      <a:pt x="21552" y="20935"/>
                      <a:pt x="22116" y="21312"/>
                      <a:pt x="22702" y="21626"/>
                    </a:cubicBezTo>
                    <a:cubicBezTo>
                      <a:pt x="23179" y="21902"/>
                      <a:pt x="23927" y="22315"/>
                      <a:pt x="24580" y="22315"/>
                    </a:cubicBezTo>
                    <a:cubicBezTo>
                      <a:pt x="24816" y="22315"/>
                      <a:pt x="25040" y="22261"/>
                      <a:pt x="25234" y="22128"/>
                    </a:cubicBezTo>
                    <a:cubicBezTo>
                      <a:pt x="25841" y="21730"/>
                      <a:pt x="25694" y="20935"/>
                      <a:pt x="25506" y="20349"/>
                    </a:cubicBezTo>
                    <a:cubicBezTo>
                      <a:pt x="25422" y="20119"/>
                      <a:pt x="25297" y="19826"/>
                      <a:pt x="25276" y="19575"/>
                    </a:cubicBezTo>
                    <a:lnTo>
                      <a:pt x="25297" y="19575"/>
                    </a:lnTo>
                    <a:cubicBezTo>
                      <a:pt x="25360" y="19575"/>
                      <a:pt x="25443" y="19533"/>
                      <a:pt x="25548" y="19533"/>
                    </a:cubicBezTo>
                    <a:lnTo>
                      <a:pt x="26134" y="19533"/>
                    </a:lnTo>
                    <a:cubicBezTo>
                      <a:pt x="26204" y="19537"/>
                      <a:pt x="26277" y="19539"/>
                      <a:pt x="26350" y="19539"/>
                    </a:cubicBezTo>
                    <a:cubicBezTo>
                      <a:pt x="27168" y="19539"/>
                      <a:pt x="28121" y="19304"/>
                      <a:pt x="28352" y="18382"/>
                    </a:cubicBezTo>
                    <a:cubicBezTo>
                      <a:pt x="28561" y="17525"/>
                      <a:pt x="27996" y="16750"/>
                      <a:pt x="27389" y="16227"/>
                    </a:cubicBezTo>
                    <a:cubicBezTo>
                      <a:pt x="27159" y="16018"/>
                      <a:pt x="26908" y="15851"/>
                      <a:pt x="26636" y="15746"/>
                    </a:cubicBezTo>
                    <a:cubicBezTo>
                      <a:pt x="28142" y="14993"/>
                      <a:pt x="29377" y="13758"/>
                      <a:pt x="30339" y="12294"/>
                    </a:cubicBezTo>
                    <a:cubicBezTo>
                      <a:pt x="30883" y="11457"/>
                      <a:pt x="31511" y="10201"/>
                      <a:pt x="30863" y="9260"/>
                    </a:cubicBezTo>
                    <a:cubicBezTo>
                      <a:pt x="30256" y="8339"/>
                      <a:pt x="29168" y="8067"/>
                      <a:pt x="28142" y="7983"/>
                    </a:cubicBezTo>
                    <a:cubicBezTo>
                      <a:pt x="27935" y="7966"/>
                      <a:pt x="27729" y="7957"/>
                      <a:pt x="27523" y="7957"/>
                    </a:cubicBezTo>
                    <a:cubicBezTo>
                      <a:pt x="25554" y="7957"/>
                      <a:pt x="23687" y="8752"/>
                      <a:pt x="22096" y="9908"/>
                    </a:cubicBezTo>
                    <a:cubicBezTo>
                      <a:pt x="22242" y="9594"/>
                      <a:pt x="22284" y="9260"/>
                      <a:pt x="22263" y="8946"/>
                    </a:cubicBezTo>
                    <a:cubicBezTo>
                      <a:pt x="22158" y="8088"/>
                      <a:pt x="21656" y="7460"/>
                      <a:pt x="20945" y="7063"/>
                    </a:cubicBezTo>
                    <a:cubicBezTo>
                      <a:pt x="21363" y="6393"/>
                      <a:pt x="21447" y="5556"/>
                      <a:pt x="20987" y="4824"/>
                    </a:cubicBezTo>
                    <a:cubicBezTo>
                      <a:pt x="20610" y="4259"/>
                      <a:pt x="20045" y="3903"/>
                      <a:pt x="19459" y="3903"/>
                    </a:cubicBezTo>
                    <a:cubicBezTo>
                      <a:pt x="19543" y="2439"/>
                      <a:pt x="19375" y="869"/>
                      <a:pt x="17953" y="158"/>
                    </a:cubicBezTo>
                    <a:cubicBezTo>
                      <a:pt x="17730" y="49"/>
                      <a:pt x="17523" y="1"/>
                      <a:pt x="17332" y="1"/>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86" name="Google Shape;1852;p67">
                <a:extLst>
                  <a:ext uri="{FF2B5EF4-FFF2-40B4-BE49-F238E27FC236}">
                    <a16:creationId xmlns:a16="http://schemas.microsoft.com/office/drawing/2014/main" id="{4D4657E2-C9EC-732E-42D4-4F92D644E19E}"/>
                  </a:ext>
                </a:extLst>
              </p:cNvPr>
              <p:cNvSpPr/>
              <p:nvPr/>
            </p:nvSpPr>
            <p:spPr>
              <a:xfrm>
                <a:off x="7063980" y="1667910"/>
                <a:ext cx="67853" cy="75631"/>
              </a:xfrm>
              <a:custGeom>
                <a:avLst/>
                <a:gdLst/>
                <a:ahLst/>
                <a:cxnLst/>
                <a:rect l="l" t="t" r="r" b="b"/>
                <a:pathLst>
                  <a:path w="3411" h="3802" extrusionOk="0">
                    <a:moveTo>
                      <a:pt x="1899" y="1"/>
                    </a:moveTo>
                    <a:cubicBezTo>
                      <a:pt x="1390" y="1"/>
                      <a:pt x="887" y="245"/>
                      <a:pt x="586" y="659"/>
                    </a:cubicBezTo>
                    <a:cubicBezTo>
                      <a:pt x="461" y="868"/>
                      <a:pt x="293" y="1056"/>
                      <a:pt x="189" y="1266"/>
                    </a:cubicBezTo>
                    <a:cubicBezTo>
                      <a:pt x="126" y="1454"/>
                      <a:pt x="126" y="1684"/>
                      <a:pt x="63" y="1872"/>
                    </a:cubicBezTo>
                    <a:cubicBezTo>
                      <a:pt x="0" y="2087"/>
                      <a:pt x="172" y="2233"/>
                      <a:pt x="356" y="2233"/>
                    </a:cubicBezTo>
                    <a:cubicBezTo>
                      <a:pt x="477" y="2233"/>
                      <a:pt x="603" y="2169"/>
                      <a:pt x="670" y="2019"/>
                    </a:cubicBezTo>
                    <a:cubicBezTo>
                      <a:pt x="816" y="1726"/>
                      <a:pt x="921" y="1517"/>
                      <a:pt x="1214" y="1328"/>
                    </a:cubicBezTo>
                    <a:cubicBezTo>
                      <a:pt x="1324" y="1266"/>
                      <a:pt x="1565" y="1096"/>
                      <a:pt x="1757" y="1096"/>
                    </a:cubicBezTo>
                    <a:cubicBezTo>
                      <a:pt x="1820" y="1096"/>
                      <a:pt x="1879" y="1114"/>
                      <a:pt x="1925" y="1161"/>
                    </a:cubicBezTo>
                    <a:cubicBezTo>
                      <a:pt x="2365" y="1600"/>
                      <a:pt x="1946" y="2312"/>
                      <a:pt x="1737" y="2751"/>
                    </a:cubicBezTo>
                    <a:cubicBezTo>
                      <a:pt x="1549" y="3107"/>
                      <a:pt x="1528" y="3756"/>
                      <a:pt x="2051" y="3797"/>
                    </a:cubicBezTo>
                    <a:cubicBezTo>
                      <a:pt x="2071" y="3800"/>
                      <a:pt x="2091" y="3801"/>
                      <a:pt x="2111" y="3801"/>
                    </a:cubicBezTo>
                    <a:cubicBezTo>
                      <a:pt x="2598" y="3801"/>
                      <a:pt x="2894" y="3072"/>
                      <a:pt x="3055" y="2709"/>
                    </a:cubicBezTo>
                    <a:cubicBezTo>
                      <a:pt x="3411" y="1831"/>
                      <a:pt x="3327" y="136"/>
                      <a:pt x="2072" y="10"/>
                    </a:cubicBezTo>
                    <a:cubicBezTo>
                      <a:pt x="2014" y="4"/>
                      <a:pt x="1957" y="1"/>
                      <a:pt x="1899" y="1"/>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grpSp>
        <p:sp>
          <p:nvSpPr>
            <p:cNvPr id="79" name="Google Shape;1853;p67">
              <a:extLst>
                <a:ext uri="{FF2B5EF4-FFF2-40B4-BE49-F238E27FC236}">
                  <a16:creationId xmlns:a16="http://schemas.microsoft.com/office/drawing/2014/main" id="{A6348DE1-ABB9-B91B-DD44-50547B304CC8}"/>
                </a:ext>
              </a:extLst>
            </p:cNvPr>
            <p:cNvSpPr/>
            <p:nvPr/>
          </p:nvSpPr>
          <p:spPr>
            <a:xfrm>
              <a:off x="6876425" y="1268933"/>
              <a:ext cx="119223" cy="209809"/>
            </a:xfrm>
            <a:custGeom>
              <a:avLst/>
              <a:gdLst/>
              <a:ahLst/>
              <a:cxnLst/>
              <a:rect l="l" t="t" r="r" b="b"/>
              <a:pathLst>
                <a:path w="7931" h="13957" extrusionOk="0">
                  <a:moveTo>
                    <a:pt x="7868" y="4185"/>
                  </a:moveTo>
                  <a:cubicBezTo>
                    <a:pt x="7826" y="3913"/>
                    <a:pt x="7742" y="3662"/>
                    <a:pt x="7721" y="3390"/>
                  </a:cubicBezTo>
                  <a:cubicBezTo>
                    <a:pt x="7575" y="2700"/>
                    <a:pt x="7219" y="2323"/>
                    <a:pt x="6487" y="2281"/>
                  </a:cubicBezTo>
                  <a:cubicBezTo>
                    <a:pt x="6047" y="2239"/>
                    <a:pt x="5587" y="2302"/>
                    <a:pt x="5169" y="2281"/>
                  </a:cubicBezTo>
                  <a:cubicBezTo>
                    <a:pt x="3746" y="2114"/>
                    <a:pt x="3034" y="1821"/>
                    <a:pt x="2930" y="607"/>
                  </a:cubicBezTo>
                  <a:cubicBezTo>
                    <a:pt x="2930" y="566"/>
                    <a:pt x="2909" y="524"/>
                    <a:pt x="2909" y="503"/>
                  </a:cubicBezTo>
                  <a:cubicBezTo>
                    <a:pt x="2742" y="22"/>
                    <a:pt x="2511" y="1"/>
                    <a:pt x="1967" y="335"/>
                  </a:cubicBezTo>
                  <a:cubicBezTo>
                    <a:pt x="2072" y="942"/>
                    <a:pt x="1905" y="1591"/>
                    <a:pt x="2218" y="2198"/>
                  </a:cubicBezTo>
                  <a:cubicBezTo>
                    <a:pt x="2281" y="2302"/>
                    <a:pt x="2281" y="2449"/>
                    <a:pt x="2281" y="2595"/>
                  </a:cubicBezTo>
                  <a:cubicBezTo>
                    <a:pt x="2218" y="3139"/>
                    <a:pt x="2407" y="3662"/>
                    <a:pt x="2532" y="4185"/>
                  </a:cubicBezTo>
                  <a:cubicBezTo>
                    <a:pt x="2658" y="4708"/>
                    <a:pt x="2804" y="5231"/>
                    <a:pt x="2825" y="5776"/>
                  </a:cubicBezTo>
                  <a:cubicBezTo>
                    <a:pt x="2846" y="6466"/>
                    <a:pt x="3014" y="7115"/>
                    <a:pt x="3223" y="7763"/>
                  </a:cubicBezTo>
                  <a:cubicBezTo>
                    <a:pt x="3265" y="7952"/>
                    <a:pt x="3453" y="8098"/>
                    <a:pt x="3265" y="8391"/>
                  </a:cubicBezTo>
                  <a:cubicBezTo>
                    <a:pt x="2616" y="8265"/>
                    <a:pt x="2030" y="8475"/>
                    <a:pt x="1695" y="9123"/>
                  </a:cubicBezTo>
                  <a:cubicBezTo>
                    <a:pt x="1674" y="9144"/>
                    <a:pt x="1654" y="9186"/>
                    <a:pt x="1612" y="9186"/>
                  </a:cubicBezTo>
                  <a:cubicBezTo>
                    <a:pt x="1089" y="9416"/>
                    <a:pt x="858" y="9939"/>
                    <a:pt x="565" y="10379"/>
                  </a:cubicBezTo>
                  <a:cubicBezTo>
                    <a:pt x="126" y="11111"/>
                    <a:pt x="1" y="11948"/>
                    <a:pt x="42" y="12806"/>
                  </a:cubicBezTo>
                  <a:cubicBezTo>
                    <a:pt x="84" y="13099"/>
                    <a:pt x="210" y="13308"/>
                    <a:pt x="461" y="13475"/>
                  </a:cubicBezTo>
                  <a:cubicBezTo>
                    <a:pt x="1256" y="13957"/>
                    <a:pt x="1779" y="13957"/>
                    <a:pt x="2511" y="13413"/>
                  </a:cubicBezTo>
                  <a:cubicBezTo>
                    <a:pt x="3265" y="12848"/>
                    <a:pt x="4102" y="12262"/>
                    <a:pt x="4395" y="11278"/>
                  </a:cubicBezTo>
                  <a:cubicBezTo>
                    <a:pt x="4395" y="11237"/>
                    <a:pt x="4436" y="11216"/>
                    <a:pt x="4436" y="11195"/>
                  </a:cubicBezTo>
                  <a:cubicBezTo>
                    <a:pt x="4499" y="10923"/>
                    <a:pt x="4625" y="10672"/>
                    <a:pt x="4583" y="10400"/>
                  </a:cubicBezTo>
                  <a:cubicBezTo>
                    <a:pt x="4520" y="9981"/>
                    <a:pt x="4520" y="9625"/>
                    <a:pt x="4750" y="9249"/>
                  </a:cubicBezTo>
                  <a:cubicBezTo>
                    <a:pt x="4939" y="8998"/>
                    <a:pt x="4897" y="8663"/>
                    <a:pt x="4792" y="8370"/>
                  </a:cubicBezTo>
                  <a:cubicBezTo>
                    <a:pt x="4687" y="8098"/>
                    <a:pt x="4520" y="7889"/>
                    <a:pt x="4436" y="7638"/>
                  </a:cubicBezTo>
                  <a:cubicBezTo>
                    <a:pt x="4290" y="7115"/>
                    <a:pt x="4060" y="6612"/>
                    <a:pt x="4018" y="6089"/>
                  </a:cubicBezTo>
                  <a:cubicBezTo>
                    <a:pt x="3976" y="5273"/>
                    <a:pt x="3788" y="4499"/>
                    <a:pt x="3558" y="3704"/>
                  </a:cubicBezTo>
                  <a:cubicBezTo>
                    <a:pt x="3537" y="3599"/>
                    <a:pt x="3495" y="3474"/>
                    <a:pt x="3474" y="3327"/>
                  </a:cubicBezTo>
                  <a:cubicBezTo>
                    <a:pt x="3997" y="3369"/>
                    <a:pt x="4436" y="3453"/>
                    <a:pt x="4897" y="3495"/>
                  </a:cubicBezTo>
                  <a:cubicBezTo>
                    <a:pt x="5378" y="3558"/>
                    <a:pt x="5901" y="3432"/>
                    <a:pt x="6382" y="3641"/>
                  </a:cubicBezTo>
                  <a:cubicBezTo>
                    <a:pt x="6403" y="3788"/>
                    <a:pt x="6424" y="3913"/>
                    <a:pt x="6424" y="4060"/>
                  </a:cubicBezTo>
                  <a:cubicBezTo>
                    <a:pt x="6466" y="4478"/>
                    <a:pt x="6717" y="4729"/>
                    <a:pt x="7031" y="4939"/>
                  </a:cubicBezTo>
                  <a:cubicBezTo>
                    <a:pt x="7366" y="5148"/>
                    <a:pt x="7826" y="4918"/>
                    <a:pt x="7847" y="4520"/>
                  </a:cubicBezTo>
                  <a:cubicBezTo>
                    <a:pt x="7931" y="4374"/>
                    <a:pt x="7889" y="4269"/>
                    <a:pt x="7868" y="4185"/>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grpSp>
      <p:pic>
        <p:nvPicPr>
          <p:cNvPr id="6" name="Picture 5">
            <a:extLst>
              <a:ext uri="{FF2B5EF4-FFF2-40B4-BE49-F238E27FC236}">
                <a16:creationId xmlns:a16="http://schemas.microsoft.com/office/drawing/2014/main" id="{D1326563-AF0E-A199-5026-8E8089365FC3}"/>
              </a:ext>
            </a:extLst>
          </p:cNvPr>
          <p:cNvPicPr>
            <a:picLocks noChangeAspect="1"/>
          </p:cNvPicPr>
          <p:nvPr/>
        </p:nvPicPr>
        <p:blipFill>
          <a:blip r:embed="rId4"/>
          <a:stretch>
            <a:fillRect/>
          </a:stretch>
        </p:blipFill>
        <p:spPr>
          <a:xfrm>
            <a:off x="8443202" y="3806413"/>
            <a:ext cx="3779230" cy="3104750"/>
          </a:xfrm>
          <a:prstGeom prst="rect">
            <a:avLst/>
          </a:prstGeom>
        </p:spPr>
      </p:pic>
    </p:spTree>
    <p:extLst>
      <p:ext uri="{BB962C8B-B14F-4D97-AF65-F5344CB8AC3E}">
        <p14:creationId xmlns:p14="http://schemas.microsoft.com/office/powerpoint/2010/main" val="26822270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arn(inVertical)">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 calcmode="lin" valueType="num">
                                      <p:cBhvr additive="base">
                                        <p:cTn id="2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Effect transition="in" filter="barn(inVertical)">
                                      <p:cBhvr>
                                        <p:cTn id="29" dur="500"/>
                                        <p:tgtEl>
                                          <p:spTgt spid="7">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7">
                                            <p:txEl>
                                              <p:pRg st="2" end="2"/>
                                            </p:txEl>
                                          </p:spTgt>
                                        </p:tgtEl>
                                        <p:attrNameLst>
                                          <p:attrName>style.visibility</p:attrName>
                                        </p:attrNameLst>
                                      </p:cBhvr>
                                      <p:to>
                                        <p:strVal val="visible"/>
                                      </p:to>
                                    </p:set>
                                    <p:animEffect transition="in" filter="barn(inVertical)">
                                      <p:cBhvr>
                                        <p:cTn id="34"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B7CF9D12-6E13-BB02-46BB-BBBCFD66B463}"/>
              </a:ext>
            </a:extLst>
          </p:cNvPr>
          <p:cNvSpPr txBox="1"/>
          <p:nvPr/>
        </p:nvSpPr>
        <p:spPr>
          <a:xfrm>
            <a:off x="987909" y="1778801"/>
            <a:ext cx="9881196" cy="320922"/>
          </a:xfrm>
          <a:prstGeom prst="rect">
            <a:avLst/>
          </a:prstGeom>
          <a:noFill/>
        </p:spPr>
        <p:txBody>
          <a:bodyPr wrap="square">
            <a:spAutoFit/>
          </a:bodyPr>
          <a:lstStyle/>
          <a:p>
            <a:pPr marL="0" marR="0" algn="just">
              <a:lnSpc>
                <a:spcPts val="1700"/>
              </a:lnSpc>
              <a:spcBef>
                <a:spcPts val="700"/>
              </a:spcBef>
              <a:spcAft>
                <a:spcPts val="700"/>
              </a:spcAft>
              <a:tabLst>
                <a:tab pos="3160395" algn="ctr"/>
                <a:tab pos="5740400" algn="l"/>
              </a:tabLst>
            </a:pPr>
            <a:r>
              <a:rPr lang="nl-NL" sz="2600" b="1">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3. Tìm hiểu chức năng các bộ phận của cơ quan hô hấp</a:t>
            </a:r>
            <a:endParaRPr lang="en-US" sz="2600">
              <a:solidFill>
                <a:srgbClr val="0070C0"/>
              </a:solidFill>
              <a:effectLst/>
              <a:latin typeface="UTM Avo" panose="02040603050506020204" pitchFamily="18"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110E82CB-6331-E826-1B86-5DB13BDEBF4D}"/>
              </a:ext>
            </a:extLst>
          </p:cNvPr>
          <p:cNvSpPr txBox="1"/>
          <p:nvPr/>
        </p:nvSpPr>
        <p:spPr>
          <a:xfrm>
            <a:off x="1395639" y="5148005"/>
            <a:ext cx="7566843" cy="1543949"/>
          </a:xfrm>
          <a:prstGeom prst="rect">
            <a:avLst/>
          </a:prstGeom>
          <a:noFill/>
        </p:spPr>
        <p:txBody>
          <a:bodyPr wrap="square">
            <a:spAutoFit/>
          </a:bodyPr>
          <a:lstStyle/>
          <a:p>
            <a:pPr marL="0" marR="0">
              <a:lnSpc>
                <a:spcPct val="150000"/>
              </a:lnSpc>
              <a:spcBef>
                <a:spcPts val="700"/>
              </a:spcBef>
              <a:spcAft>
                <a:spcPts val="700"/>
              </a:spcAft>
              <a:tabLst>
                <a:tab pos="3160395" algn="ctr"/>
                <a:tab pos="5740400" algn="l"/>
              </a:tabLst>
            </a:pPr>
            <a:r>
              <a:rPr lang="nl-NL" sz="2200" dirty="0">
                <a:solidFill>
                  <a:srgbClr val="C00000"/>
                </a:solidFill>
                <a:effectLst/>
                <a:latin typeface="UTM Avo" panose="02040603050506020204" pitchFamily="18" charset="0"/>
                <a:ea typeface="Calibri" panose="020F0502020204030204" pitchFamily="34" charset="0"/>
                <a:cs typeface="Times New Roman" panose="02020603050405020304" pitchFamily="18" charset="0"/>
              </a:rPr>
              <a:t>Mũi, khí quản, </a:t>
            </a:r>
            <a:r>
              <a:rPr lang="nl-NL" sz="2200" dirty="0">
                <a:solidFill>
                  <a:srgbClr val="C00000"/>
                </a:solidFill>
                <a:latin typeface="UTM Avo" panose="02040603050506020204" pitchFamily="18" charset="0"/>
                <a:ea typeface="Calibri" panose="020F0502020204030204" pitchFamily="34" charset="0"/>
                <a:cs typeface="Times New Roman" panose="02020603050405020304" pitchFamily="18" charset="0"/>
              </a:rPr>
              <a:t>phế </a:t>
            </a:r>
            <a:r>
              <a:rPr lang="nl-NL" sz="2200" dirty="0">
                <a:solidFill>
                  <a:srgbClr val="C00000"/>
                </a:solidFill>
                <a:effectLst/>
                <a:latin typeface="UTM Avo" panose="02040603050506020204" pitchFamily="18" charset="0"/>
                <a:ea typeface="Calibri" panose="020F0502020204030204" pitchFamily="34" charset="0"/>
                <a:cs typeface="Times New Roman" panose="02020603050405020304" pitchFamily="18" charset="0"/>
              </a:rPr>
              <a:t>quản có chức năng dẫn khí và hai lá phổi có chức năng trao đổi khí giữa cơ thể và môi trường bên ngoài.</a:t>
            </a:r>
            <a:endParaRPr lang="en-US" sz="2200" dirty="0">
              <a:solidFill>
                <a:srgbClr val="C00000"/>
              </a:solidFill>
              <a:effectLst/>
              <a:latin typeface="UTM Avo" panose="02040603050506020204" pitchFamily="18" charset="0"/>
              <a:ea typeface="Calibri" panose="020F0502020204030204" pitchFamily="34" charset="0"/>
              <a:cs typeface="Times New Roman" panose="02020603050405020304" pitchFamily="18" charset="0"/>
            </a:endParaRPr>
          </a:p>
        </p:txBody>
      </p:sp>
      <p:pic>
        <p:nvPicPr>
          <p:cNvPr id="5" name="Picture 2" descr="Nội soi phế quản: Phương pháp chẩn đoán các bệnh lý hô hấp | Vinmec">
            <a:extLst>
              <a:ext uri="{FF2B5EF4-FFF2-40B4-BE49-F238E27FC236}">
                <a16:creationId xmlns:a16="http://schemas.microsoft.com/office/drawing/2014/main" id="{D4B24635-2499-B411-DFD2-6138EC53B5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5882" y="2060935"/>
            <a:ext cx="4954770" cy="31696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3">
            <a:extLst>
              <a:ext uri="{FF2B5EF4-FFF2-40B4-BE49-F238E27FC236}">
                <a16:creationId xmlns:a16="http://schemas.microsoft.com/office/drawing/2014/main" id="{42A22B76-38D3-B024-1DED-494ECF9BF28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96843" y="3657600"/>
            <a:ext cx="1283726" cy="2991730"/>
          </a:xfrm>
          <a:prstGeom prst="rect">
            <a:avLst/>
          </a:prstGeom>
        </p:spPr>
      </p:pic>
      <p:pic>
        <p:nvPicPr>
          <p:cNvPr id="41" name="Picture 40">
            <a:extLst>
              <a:ext uri="{FF2B5EF4-FFF2-40B4-BE49-F238E27FC236}">
                <a16:creationId xmlns:a16="http://schemas.microsoft.com/office/drawing/2014/main" id="{0AA43844-E80A-D39E-89CA-D99EB7070429}"/>
              </a:ext>
            </a:extLst>
          </p:cNvPr>
          <p:cNvPicPr>
            <a:picLocks noChangeAspect="1"/>
          </p:cNvPicPr>
          <p:nvPr/>
        </p:nvPicPr>
        <p:blipFill>
          <a:blip r:embed="rId7"/>
          <a:stretch>
            <a:fillRect/>
          </a:stretch>
        </p:blipFill>
        <p:spPr>
          <a:xfrm>
            <a:off x="2844359" y="3160054"/>
            <a:ext cx="1799269" cy="323850"/>
          </a:xfrm>
          <a:prstGeom prst="rect">
            <a:avLst/>
          </a:prstGeom>
        </p:spPr>
      </p:pic>
      <p:pic>
        <p:nvPicPr>
          <p:cNvPr id="42" name="Picture 41">
            <a:extLst>
              <a:ext uri="{FF2B5EF4-FFF2-40B4-BE49-F238E27FC236}">
                <a16:creationId xmlns:a16="http://schemas.microsoft.com/office/drawing/2014/main" id="{C78102F3-D26E-071F-F4D3-7B2F425719C6}"/>
              </a:ext>
            </a:extLst>
          </p:cNvPr>
          <p:cNvPicPr>
            <a:picLocks noChangeAspect="1"/>
          </p:cNvPicPr>
          <p:nvPr/>
        </p:nvPicPr>
        <p:blipFill>
          <a:blip r:embed="rId7"/>
          <a:stretch>
            <a:fillRect/>
          </a:stretch>
        </p:blipFill>
        <p:spPr>
          <a:xfrm>
            <a:off x="5727813" y="3125920"/>
            <a:ext cx="1799269" cy="323850"/>
          </a:xfrm>
          <a:prstGeom prst="rect">
            <a:avLst/>
          </a:prstGeom>
        </p:spPr>
      </p:pic>
    </p:spTree>
    <p:extLst>
      <p:ext uri="{BB962C8B-B14F-4D97-AF65-F5344CB8AC3E}">
        <p14:creationId xmlns:p14="http://schemas.microsoft.com/office/powerpoint/2010/main" val="4730937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3" name="TextBox 2">
            <a:extLst>
              <a:ext uri="{FF2B5EF4-FFF2-40B4-BE49-F238E27FC236}">
                <a16:creationId xmlns:a16="http://schemas.microsoft.com/office/drawing/2014/main" id="{BCD94966-E176-1393-1D9C-B91CE6535DFE}"/>
              </a:ext>
            </a:extLst>
          </p:cNvPr>
          <p:cNvSpPr txBox="1"/>
          <p:nvPr/>
        </p:nvSpPr>
        <p:spPr>
          <a:xfrm>
            <a:off x="1021717" y="1788720"/>
            <a:ext cx="9870564" cy="320922"/>
          </a:xfrm>
          <a:prstGeom prst="rect">
            <a:avLst/>
          </a:prstGeom>
          <a:noFill/>
        </p:spPr>
        <p:txBody>
          <a:bodyPr wrap="square">
            <a:spAutoFit/>
          </a:bodyPr>
          <a:lstStyle/>
          <a:p>
            <a:pPr marL="0" marR="0" algn="just">
              <a:lnSpc>
                <a:spcPts val="1700"/>
              </a:lnSpc>
              <a:spcBef>
                <a:spcPts val="700"/>
              </a:spcBef>
              <a:spcAft>
                <a:spcPts val="700"/>
              </a:spcAft>
              <a:tabLst>
                <a:tab pos="3160395" algn="ctr"/>
                <a:tab pos="5740400" algn="l"/>
              </a:tabLst>
            </a:pPr>
            <a:r>
              <a:rPr lang="nl-NL" sz="2600" b="1" dirty="0">
                <a:solidFill>
                  <a:srgbClr val="0070C0"/>
                </a:solidFill>
                <a:effectLst/>
                <a:latin typeface="UTM Avo" panose="02040603050506020204" pitchFamily="18" charset="0"/>
                <a:ea typeface="Tahoma" panose="020B0604030504040204" pitchFamily="34" charset="0"/>
                <a:cs typeface="Tahoma" panose="020B0604030504040204" pitchFamily="34" charset="0"/>
              </a:rPr>
              <a:t>3. Tìm hiểu chức năng các bộ phận của cơ quan hô hấp</a:t>
            </a:r>
            <a:endParaRPr lang="en-US" sz="2600" dirty="0">
              <a:solidFill>
                <a:srgbClr val="0070C0"/>
              </a:solidFill>
              <a:effectLst/>
              <a:latin typeface="UTM Avo" panose="02040603050506020204" pitchFamily="18"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D7B6C8D7-C9BA-CF16-0814-13645E01B81C}"/>
              </a:ext>
            </a:extLst>
          </p:cNvPr>
          <p:cNvSpPr txBox="1"/>
          <p:nvPr/>
        </p:nvSpPr>
        <p:spPr>
          <a:xfrm>
            <a:off x="1321982" y="2155826"/>
            <a:ext cx="3792278" cy="492443"/>
          </a:xfrm>
          <a:prstGeom prst="rect">
            <a:avLst/>
          </a:prstGeom>
          <a:noFill/>
        </p:spPr>
        <p:txBody>
          <a:bodyPr wrap="square" rtlCol="0">
            <a:spAutoFit/>
          </a:bodyPr>
          <a:lstStyle/>
          <a:p>
            <a:r>
              <a:rPr lang="en-US" sz="2600" b="1" dirty="0" err="1">
                <a:solidFill>
                  <a:srgbClr val="00B050"/>
                </a:solidFill>
                <a:latin typeface="UTM Avo" panose="02040603050506020204" pitchFamily="18" charset="0"/>
                <a:ea typeface="Tahoma" panose="020B0604030504040204" pitchFamily="34" charset="0"/>
                <a:cs typeface="Tahoma" panose="020B0604030504040204" pitchFamily="34" charset="0"/>
              </a:rPr>
              <a:t>Thảo</a:t>
            </a:r>
            <a:r>
              <a:rPr lang="en-US" sz="2600" b="1" dirty="0">
                <a:solidFill>
                  <a:srgbClr val="00B050"/>
                </a:solidFill>
                <a:latin typeface="UTM Avo" panose="02040603050506020204" pitchFamily="18" charset="0"/>
                <a:ea typeface="Tahoma" panose="020B0604030504040204" pitchFamily="34" charset="0"/>
                <a:cs typeface="Tahoma" panose="020B0604030504040204" pitchFamily="34" charset="0"/>
              </a:rPr>
              <a:t> </a:t>
            </a:r>
            <a:r>
              <a:rPr lang="en-US" sz="2600" b="1" dirty="0" err="1">
                <a:solidFill>
                  <a:srgbClr val="00B050"/>
                </a:solidFill>
                <a:latin typeface="UTM Avo" panose="02040603050506020204" pitchFamily="18" charset="0"/>
                <a:ea typeface="Tahoma" panose="020B0604030504040204" pitchFamily="34" charset="0"/>
                <a:cs typeface="Tahoma" panose="020B0604030504040204" pitchFamily="34" charset="0"/>
              </a:rPr>
              <a:t>luận</a:t>
            </a:r>
            <a:r>
              <a:rPr lang="en-US" sz="2600" b="1" dirty="0">
                <a:solidFill>
                  <a:srgbClr val="00B050"/>
                </a:solidFill>
                <a:latin typeface="UTM Avo" panose="02040603050506020204" pitchFamily="18" charset="0"/>
                <a:ea typeface="Tahoma" panose="020B0604030504040204" pitchFamily="34" charset="0"/>
                <a:cs typeface="Tahoma" panose="020B0604030504040204" pitchFamily="34" charset="0"/>
              </a:rPr>
              <a:t> </a:t>
            </a:r>
            <a:r>
              <a:rPr lang="en-US" sz="2600" b="1" dirty="0" err="1">
                <a:solidFill>
                  <a:srgbClr val="00B050"/>
                </a:solidFill>
                <a:latin typeface="UTM Avo" panose="02040603050506020204" pitchFamily="18" charset="0"/>
                <a:ea typeface="Tahoma" panose="020B0604030504040204" pitchFamily="34" charset="0"/>
                <a:cs typeface="Tahoma" panose="020B0604030504040204" pitchFamily="34" charset="0"/>
              </a:rPr>
              <a:t>nhóm</a:t>
            </a:r>
            <a:endParaRPr lang="en-US" sz="2600" b="1" dirty="0">
              <a:solidFill>
                <a:srgbClr val="00B050"/>
              </a:solidFill>
              <a:latin typeface="UTM Avo" panose="02040603050506020204" pitchFamily="18"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B3985DDE-C5F9-1CDD-2825-723EDE87367C}"/>
              </a:ext>
            </a:extLst>
          </p:cNvPr>
          <p:cNvSpPr txBox="1"/>
          <p:nvPr/>
        </p:nvSpPr>
        <p:spPr>
          <a:xfrm>
            <a:off x="1416323" y="2827879"/>
            <a:ext cx="9906531" cy="528286"/>
          </a:xfrm>
          <a:prstGeom prst="rect">
            <a:avLst/>
          </a:prstGeom>
          <a:noFill/>
        </p:spPr>
        <p:txBody>
          <a:bodyPr wrap="square">
            <a:spAutoFit/>
          </a:bodyPr>
          <a:lstStyle/>
          <a:p>
            <a:pPr marL="342900" marR="0" indent="-342900">
              <a:lnSpc>
                <a:spcPct val="150000"/>
              </a:lnSpc>
              <a:spcBef>
                <a:spcPts val="700"/>
              </a:spcBef>
              <a:spcAft>
                <a:spcPts val="700"/>
              </a:spcAft>
              <a:buFont typeface="Wingdings" panose="05000000000000000000" pitchFamily="2" charset="2"/>
              <a:buChar char="v"/>
              <a:tabLst>
                <a:tab pos="3160395" algn="ctr"/>
                <a:tab pos="5740400" algn="l"/>
              </a:tabLst>
            </a:pPr>
            <a:r>
              <a:rPr lang="nl-NL" sz="2200" i="1" dirty="0">
                <a:solidFill>
                  <a:srgbClr val="C00000"/>
                </a:solidFill>
                <a:effectLst/>
                <a:latin typeface="UTM Avo" panose="02040603050506020204" pitchFamily="18" charset="0"/>
                <a:ea typeface="Tahoma" panose="020B0604030504040204" pitchFamily="34" charset="0"/>
                <a:cs typeface="Tahoma" panose="020B0604030504040204" pitchFamily="34" charset="0"/>
              </a:rPr>
              <a:t>Điều gì sẽ xảy ra với cơ thể nếu cơ quan hô hấp ngừng hoạt động?</a:t>
            </a:r>
            <a:endParaRPr lang="en-US" sz="2200" dirty="0">
              <a:solidFill>
                <a:srgbClr val="C00000"/>
              </a:solidFill>
              <a:effectLst/>
              <a:latin typeface="UTM Avo" panose="02040603050506020204" pitchFamily="18" charset="0"/>
              <a:ea typeface="Tahoma" panose="020B0604030504040204" pitchFamily="34" charset="0"/>
              <a:cs typeface="Tahoma" panose="020B0604030504040204" pitchFamily="34" charset="0"/>
            </a:endParaRPr>
          </a:p>
        </p:txBody>
      </p:sp>
      <p:sp>
        <p:nvSpPr>
          <p:cNvPr id="10" name="Rectangle: Rounded Corners 9">
            <a:extLst>
              <a:ext uri="{FF2B5EF4-FFF2-40B4-BE49-F238E27FC236}">
                <a16:creationId xmlns:a16="http://schemas.microsoft.com/office/drawing/2014/main" id="{AB08B254-6D90-EE76-D91C-471E89170AA3}"/>
              </a:ext>
            </a:extLst>
          </p:cNvPr>
          <p:cNvSpPr/>
          <p:nvPr/>
        </p:nvSpPr>
        <p:spPr>
          <a:xfrm>
            <a:off x="1321982" y="2807844"/>
            <a:ext cx="10870018" cy="592262"/>
          </a:xfrm>
          <a:prstGeom prst="roundRect">
            <a:avLst/>
          </a:prstGeom>
          <a:noFill/>
          <a:ln w="12700">
            <a:solidFill>
              <a:srgbClr val="00B0F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4B27B456-775F-2A91-A55F-02DD2B7F6AF1}"/>
              </a:ext>
            </a:extLst>
          </p:cNvPr>
          <p:cNvSpPr txBox="1"/>
          <p:nvPr/>
        </p:nvSpPr>
        <p:spPr>
          <a:xfrm>
            <a:off x="4171796" y="5661256"/>
            <a:ext cx="4421219" cy="955774"/>
          </a:xfrm>
          <a:prstGeom prst="rect">
            <a:avLst/>
          </a:prstGeom>
          <a:noFill/>
        </p:spPr>
        <p:txBody>
          <a:bodyPr wrap="square">
            <a:spAutoFit/>
          </a:bodyPr>
          <a:lstStyle/>
          <a:p>
            <a:pPr marL="342900" indent="-342900">
              <a:lnSpc>
                <a:spcPct val="150000"/>
              </a:lnSpc>
              <a:buFont typeface="Courier New" panose="02070309020205020404" pitchFamily="49" charset="0"/>
              <a:buChar char="o"/>
            </a:pPr>
            <a:r>
              <a:rPr lang="nl-NL" sz="2000" b="1" dirty="0">
                <a:solidFill>
                  <a:srgbClr val="0070C0"/>
                </a:solidFill>
                <a:effectLst/>
                <a:latin typeface="UTM Avo" panose="02040603050506020204" pitchFamily="18" charset="0"/>
                <a:ea typeface="Tahoma" panose="020B0604030504040204" pitchFamily="34" charset="0"/>
                <a:cs typeface="Tahoma" panose="020B0604030504040204" pitchFamily="34" charset="0"/>
              </a:rPr>
              <a:t>Nếu cơ quan hô hấp ngừng hoạt động, cơ thể sẽ chết. </a:t>
            </a:r>
            <a:endParaRPr lang="en-US" sz="2000" b="1" dirty="0">
              <a:solidFill>
                <a:srgbClr val="0070C0"/>
              </a:solidFill>
              <a:latin typeface="UTM Avo" panose="02040603050506020204" pitchFamily="18" charset="0"/>
              <a:ea typeface="Tahoma" panose="020B0604030504040204" pitchFamily="34" charset="0"/>
              <a:cs typeface="Tahoma" panose="020B0604030504040204" pitchFamily="34" charset="0"/>
            </a:endParaRPr>
          </a:p>
        </p:txBody>
      </p:sp>
      <p:pic>
        <p:nvPicPr>
          <p:cNvPr id="13" name="Picture 2" descr="Du học Nhật: Làm quen với phương pháp học tập mới - THANGLONGOSC">
            <a:extLst>
              <a:ext uri="{FF2B5EF4-FFF2-40B4-BE49-F238E27FC236}">
                <a16:creationId xmlns:a16="http://schemas.microsoft.com/office/drawing/2014/main" id="{AD959336-51BB-415D-6F65-6CF2B4B481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1915" y="3577559"/>
            <a:ext cx="2035346" cy="2083697"/>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oogle Shape;2040;p50">
            <a:extLst>
              <a:ext uri="{FF2B5EF4-FFF2-40B4-BE49-F238E27FC236}">
                <a16:creationId xmlns:a16="http://schemas.microsoft.com/office/drawing/2014/main" id="{6F31EB0D-852D-0FF4-D6AB-E2CE3C5F99E9}"/>
              </a:ext>
            </a:extLst>
          </p:cNvPr>
          <p:cNvGrpSpPr/>
          <p:nvPr/>
        </p:nvGrpSpPr>
        <p:grpSpPr>
          <a:xfrm>
            <a:off x="10793369" y="823347"/>
            <a:ext cx="1124418" cy="989400"/>
            <a:chOff x="2695871" y="1385421"/>
            <a:chExt cx="1308942" cy="1496558"/>
          </a:xfrm>
        </p:grpSpPr>
        <p:grpSp>
          <p:nvGrpSpPr>
            <p:cNvPr id="15" name="Google Shape;2041;p50">
              <a:extLst>
                <a:ext uri="{FF2B5EF4-FFF2-40B4-BE49-F238E27FC236}">
                  <a16:creationId xmlns:a16="http://schemas.microsoft.com/office/drawing/2014/main" id="{50E05332-2A9C-D583-1468-7696490900EF}"/>
                </a:ext>
              </a:extLst>
            </p:cNvPr>
            <p:cNvGrpSpPr/>
            <p:nvPr/>
          </p:nvGrpSpPr>
          <p:grpSpPr>
            <a:xfrm>
              <a:off x="2695871" y="1385421"/>
              <a:ext cx="1308942" cy="1496558"/>
              <a:chOff x="-4850025" y="1876975"/>
              <a:chExt cx="1415225" cy="1618075"/>
            </a:xfrm>
          </p:grpSpPr>
          <p:sp>
            <p:nvSpPr>
              <p:cNvPr id="17" name="Google Shape;2042;p50">
                <a:extLst>
                  <a:ext uri="{FF2B5EF4-FFF2-40B4-BE49-F238E27FC236}">
                    <a16:creationId xmlns:a16="http://schemas.microsoft.com/office/drawing/2014/main" id="{A5A59204-4F30-2D78-99EE-1D29CBE58ED7}"/>
                  </a:ext>
                </a:extLst>
              </p:cNvPr>
              <p:cNvSpPr/>
              <p:nvPr/>
            </p:nvSpPr>
            <p:spPr>
              <a:xfrm>
                <a:off x="-4274025" y="1876975"/>
                <a:ext cx="839225" cy="1480500"/>
              </a:xfrm>
              <a:custGeom>
                <a:avLst/>
                <a:gdLst/>
                <a:ahLst/>
                <a:cxnLst/>
                <a:rect l="l" t="t" r="r" b="b"/>
                <a:pathLst>
                  <a:path w="33569" h="59220" extrusionOk="0">
                    <a:moveTo>
                      <a:pt x="16848" y="1"/>
                    </a:moveTo>
                    <a:cubicBezTo>
                      <a:pt x="6518" y="1"/>
                      <a:pt x="475" y="3743"/>
                      <a:pt x="475" y="3743"/>
                    </a:cubicBezTo>
                    <a:cubicBezTo>
                      <a:pt x="1" y="3902"/>
                      <a:pt x="6285" y="56721"/>
                      <a:pt x="6285" y="56721"/>
                    </a:cubicBezTo>
                    <a:cubicBezTo>
                      <a:pt x="6307" y="57006"/>
                      <a:pt x="6499" y="57257"/>
                      <a:pt x="6775" y="57333"/>
                    </a:cubicBezTo>
                    <a:cubicBezTo>
                      <a:pt x="7657" y="57577"/>
                      <a:pt x="8440" y="58144"/>
                      <a:pt x="9252" y="58591"/>
                    </a:cubicBezTo>
                    <a:cubicBezTo>
                      <a:pt x="9883" y="58939"/>
                      <a:pt x="10617" y="59219"/>
                      <a:pt x="11320" y="59219"/>
                    </a:cubicBezTo>
                    <a:cubicBezTo>
                      <a:pt x="11674" y="59219"/>
                      <a:pt x="12019" y="59148"/>
                      <a:pt x="12340" y="58980"/>
                    </a:cubicBezTo>
                    <a:cubicBezTo>
                      <a:pt x="13274" y="58487"/>
                      <a:pt x="13457" y="56842"/>
                      <a:pt x="12506" y="56459"/>
                    </a:cubicBezTo>
                    <a:lnTo>
                      <a:pt x="12506" y="56459"/>
                    </a:lnTo>
                    <a:cubicBezTo>
                      <a:pt x="13250" y="56722"/>
                      <a:pt x="14040" y="56854"/>
                      <a:pt x="14830" y="56854"/>
                    </a:cubicBezTo>
                    <a:cubicBezTo>
                      <a:pt x="15468" y="56854"/>
                      <a:pt x="16107" y="56768"/>
                      <a:pt x="16721" y="56596"/>
                    </a:cubicBezTo>
                    <a:cubicBezTo>
                      <a:pt x="17065" y="56500"/>
                      <a:pt x="17268" y="56146"/>
                      <a:pt x="17192" y="55798"/>
                    </a:cubicBezTo>
                    <a:lnTo>
                      <a:pt x="17153" y="55620"/>
                    </a:lnTo>
                    <a:cubicBezTo>
                      <a:pt x="17056" y="55177"/>
                      <a:pt x="17404" y="54792"/>
                      <a:pt x="17812" y="54792"/>
                    </a:cubicBezTo>
                    <a:cubicBezTo>
                      <a:pt x="17900" y="54792"/>
                      <a:pt x="17990" y="54810"/>
                      <a:pt x="18080" y="54849"/>
                    </a:cubicBezTo>
                    <a:cubicBezTo>
                      <a:pt x="18481" y="55024"/>
                      <a:pt x="18921" y="55117"/>
                      <a:pt x="19358" y="55117"/>
                    </a:cubicBezTo>
                    <a:cubicBezTo>
                      <a:pt x="19914" y="55117"/>
                      <a:pt x="20465" y="54967"/>
                      <a:pt x="20925" y="54647"/>
                    </a:cubicBezTo>
                    <a:cubicBezTo>
                      <a:pt x="21852" y="54000"/>
                      <a:pt x="22256" y="52765"/>
                      <a:pt x="22052" y="51665"/>
                    </a:cubicBezTo>
                    <a:cubicBezTo>
                      <a:pt x="21974" y="51240"/>
                      <a:pt x="22319" y="50878"/>
                      <a:pt x="22718" y="50878"/>
                    </a:cubicBezTo>
                    <a:cubicBezTo>
                      <a:pt x="22791" y="50878"/>
                      <a:pt x="22867" y="50890"/>
                      <a:pt x="22942" y="50917"/>
                    </a:cubicBezTo>
                    <a:cubicBezTo>
                      <a:pt x="23636" y="51161"/>
                      <a:pt x="24336" y="51382"/>
                      <a:pt x="25045" y="51582"/>
                    </a:cubicBezTo>
                    <a:cubicBezTo>
                      <a:pt x="25108" y="51599"/>
                      <a:pt x="25170" y="51607"/>
                      <a:pt x="25232" y="51607"/>
                    </a:cubicBezTo>
                    <a:cubicBezTo>
                      <a:pt x="25608" y="51607"/>
                      <a:pt x="25933" y="51296"/>
                      <a:pt x="25916" y="50896"/>
                    </a:cubicBezTo>
                    <a:cubicBezTo>
                      <a:pt x="25875" y="49986"/>
                      <a:pt x="25670" y="49092"/>
                      <a:pt x="25310" y="48255"/>
                    </a:cubicBezTo>
                    <a:cubicBezTo>
                      <a:pt x="25107" y="47783"/>
                      <a:pt x="25457" y="47293"/>
                      <a:pt x="25920" y="47293"/>
                    </a:cubicBezTo>
                    <a:cubicBezTo>
                      <a:pt x="25991" y="47293"/>
                      <a:pt x="26065" y="47305"/>
                      <a:pt x="26140" y="47330"/>
                    </a:cubicBezTo>
                    <a:cubicBezTo>
                      <a:pt x="26995" y="47615"/>
                      <a:pt x="27898" y="47762"/>
                      <a:pt x="28799" y="47762"/>
                    </a:cubicBezTo>
                    <a:cubicBezTo>
                      <a:pt x="29300" y="47762"/>
                      <a:pt x="29801" y="47717"/>
                      <a:pt x="30293" y="47625"/>
                    </a:cubicBezTo>
                    <a:cubicBezTo>
                      <a:pt x="30677" y="47554"/>
                      <a:pt x="30921" y="47157"/>
                      <a:pt x="30812" y="46782"/>
                    </a:cubicBezTo>
                    <a:cubicBezTo>
                      <a:pt x="30423" y="45455"/>
                      <a:pt x="29672" y="44234"/>
                      <a:pt x="28670" y="43279"/>
                    </a:cubicBezTo>
                    <a:cubicBezTo>
                      <a:pt x="28204" y="42835"/>
                      <a:pt x="28572" y="42112"/>
                      <a:pt x="29135" y="42112"/>
                    </a:cubicBezTo>
                    <a:cubicBezTo>
                      <a:pt x="29213" y="42112"/>
                      <a:pt x="29295" y="42126"/>
                      <a:pt x="29379" y="42156"/>
                    </a:cubicBezTo>
                    <a:cubicBezTo>
                      <a:pt x="29922" y="42353"/>
                      <a:pt x="30499" y="42591"/>
                      <a:pt x="31011" y="42631"/>
                    </a:cubicBezTo>
                    <a:cubicBezTo>
                      <a:pt x="31052" y="42635"/>
                      <a:pt x="31093" y="42636"/>
                      <a:pt x="31133" y="42636"/>
                    </a:cubicBezTo>
                    <a:cubicBezTo>
                      <a:pt x="32526" y="42636"/>
                      <a:pt x="33367" y="40766"/>
                      <a:pt x="32865" y="39430"/>
                    </a:cubicBezTo>
                    <a:cubicBezTo>
                      <a:pt x="32606" y="38738"/>
                      <a:pt x="32138" y="38178"/>
                      <a:pt x="31577" y="37695"/>
                    </a:cubicBezTo>
                    <a:cubicBezTo>
                      <a:pt x="31211" y="37381"/>
                      <a:pt x="31305" y="36806"/>
                      <a:pt x="31731" y="36579"/>
                    </a:cubicBezTo>
                    <a:cubicBezTo>
                      <a:pt x="32755" y="36033"/>
                      <a:pt x="33569" y="34701"/>
                      <a:pt x="33296" y="33488"/>
                    </a:cubicBezTo>
                    <a:cubicBezTo>
                      <a:pt x="33015" y="32246"/>
                      <a:pt x="32149" y="31305"/>
                      <a:pt x="31105" y="30531"/>
                    </a:cubicBezTo>
                    <a:cubicBezTo>
                      <a:pt x="30669" y="30207"/>
                      <a:pt x="30743" y="29516"/>
                      <a:pt x="31256" y="29337"/>
                    </a:cubicBezTo>
                    <a:cubicBezTo>
                      <a:pt x="32223" y="28999"/>
                      <a:pt x="33044" y="28209"/>
                      <a:pt x="33265" y="27203"/>
                    </a:cubicBezTo>
                    <a:cubicBezTo>
                      <a:pt x="33494" y="26154"/>
                      <a:pt x="33031" y="25050"/>
                      <a:pt x="32237" y="24340"/>
                    </a:cubicBezTo>
                    <a:cubicBezTo>
                      <a:pt x="31931" y="24067"/>
                      <a:pt x="31927" y="23600"/>
                      <a:pt x="32234" y="23327"/>
                    </a:cubicBezTo>
                    <a:cubicBezTo>
                      <a:pt x="33059" y="22597"/>
                      <a:pt x="33515" y="21166"/>
                      <a:pt x="32911" y="20143"/>
                    </a:cubicBezTo>
                    <a:cubicBezTo>
                      <a:pt x="32333" y="19167"/>
                      <a:pt x="31340" y="18619"/>
                      <a:pt x="30227" y="18315"/>
                    </a:cubicBezTo>
                    <a:cubicBezTo>
                      <a:pt x="29749" y="18184"/>
                      <a:pt x="29583" y="17599"/>
                      <a:pt x="29901" y="17221"/>
                    </a:cubicBezTo>
                    <a:cubicBezTo>
                      <a:pt x="30653" y="16327"/>
                      <a:pt x="30942" y="14896"/>
                      <a:pt x="30277" y="13877"/>
                    </a:cubicBezTo>
                    <a:cubicBezTo>
                      <a:pt x="29703" y="13000"/>
                      <a:pt x="28761" y="12509"/>
                      <a:pt x="27726" y="12348"/>
                    </a:cubicBezTo>
                    <a:cubicBezTo>
                      <a:pt x="27089" y="12248"/>
                      <a:pt x="26912" y="11422"/>
                      <a:pt x="27464" y="11092"/>
                    </a:cubicBezTo>
                    <a:lnTo>
                      <a:pt x="27536" y="11048"/>
                    </a:lnTo>
                    <a:cubicBezTo>
                      <a:pt x="27853" y="10859"/>
                      <a:pt x="27954" y="10453"/>
                      <a:pt x="27777" y="10128"/>
                    </a:cubicBezTo>
                    <a:cubicBezTo>
                      <a:pt x="27353" y="9355"/>
                      <a:pt x="26613" y="8775"/>
                      <a:pt x="25773" y="8466"/>
                    </a:cubicBezTo>
                    <a:cubicBezTo>
                      <a:pt x="25213" y="8261"/>
                      <a:pt x="25182" y="7480"/>
                      <a:pt x="25719" y="7221"/>
                    </a:cubicBezTo>
                    <a:lnTo>
                      <a:pt x="25751" y="7205"/>
                    </a:lnTo>
                    <a:cubicBezTo>
                      <a:pt x="26174" y="7001"/>
                      <a:pt x="26272" y="6435"/>
                      <a:pt x="25934" y="6107"/>
                    </a:cubicBezTo>
                    <a:cubicBezTo>
                      <a:pt x="25110" y="5311"/>
                      <a:pt x="24087" y="4723"/>
                      <a:pt x="22988" y="4386"/>
                    </a:cubicBezTo>
                    <a:cubicBezTo>
                      <a:pt x="22411" y="4209"/>
                      <a:pt x="30165" y="921"/>
                      <a:pt x="20325" y="140"/>
                    </a:cubicBezTo>
                    <a:cubicBezTo>
                      <a:pt x="19118" y="44"/>
                      <a:pt x="17958" y="1"/>
                      <a:pt x="16848" y="1"/>
                    </a:cubicBezTo>
                    <a:close/>
                  </a:path>
                </a:pathLst>
              </a:custGeom>
              <a:solidFill>
                <a:schemeClr val="accent4"/>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18" name="Google Shape;2043;p50">
                <a:extLst>
                  <a:ext uri="{FF2B5EF4-FFF2-40B4-BE49-F238E27FC236}">
                    <a16:creationId xmlns:a16="http://schemas.microsoft.com/office/drawing/2014/main" id="{0D5E7C0A-1879-05EA-DB7F-A6B123058C27}"/>
                  </a:ext>
                </a:extLst>
              </p:cNvPr>
              <p:cNvSpPr/>
              <p:nvPr/>
            </p:nvSpPr>
            <p:spPr>
              <a:xfrm>
                <a:off x="-4849500" y="1970525"/>
                <a:ext cx="971925" cy="1375300"/>
              </a:xfrm>
              <a:custGeom>
                <a:avLst/>
                <a:gdLst/>
                <a:ahLst/>
                <a:cxnLst/>
                <a:rect l="l" t="t" r="r" b="b"/>
                <a:pathLst>
                  <a:path w="38877" h="55012" extrusionOk="0">
                    <a:moveTo>
                      <a:pt x="23505" y="1"/>
                    </a:moveTo>
                    <a:cubicBezTo>
                      <a:pt x="23501" y="1"/>
                      <a:pt x="23497" y="1"/>
                      <a:pt x="23493" y="1"/>
                    </a:cubicBezTo>
                    <a:cubicBezTo>
                      <a:pt x="20036" y="72"/>
                      <a:pt x="17256" y="1147"/>
                      <a:pt x="13615" y="4216"/>
                    </a:cubicBezTo>
                    <a:cubicBezTo>
                      <a:pt x="11762" y="5779"/>
                      <a:pt x="10167" y="7766"/>
                      <a:pt x="7919" y="8673"/>
                    </a:cubicBezTo>
                    <a:cubicBezTo>
                      <a:pt x="7330" y="8911"/>
                      <a:pt x="6674" y="9028"/>
                      <a:pt x="6018" y="9028"/>
                    </a:cubicBezTo>
                    <a:cubicBezTo>
                      <a:pt x="4173" y="9028"/>
                      <a:pt x="2334" y="8103"/>
                      <a:pt x="2019" y="6342"/>
                    </a:cubicBezTo>
                    <a:lnTo>
                      <a:pt x="2019" y="6342"/>
                    </a:lnTo>
                    <a:cubicBezTo>
                      <a:pt x="0" y="10981"/>
                      <a:pt x="3035" y="17086"/>
                      <a:pt x="7954" y="18276"/>
                    </a:cubicBezTo>
                    <a:cubicBezTo>
                      <a:pt x="10139" y="18805"/>
                      <a:pt x="12916" y="18736"/>
                      <a:pt x="13986" y="20715"/>
                    </a:cubicBezTo>
                    <a:cubicBezTo>
                      <a:pt x="14363" y="21413"/>
                      <a:pt x="14421" y="22234"/>
                      <a:pt x="14470" y="23026"/>
                    </a:cubicBezTo>
                    <a:lnTo>
                      <a:pt x="15537" y="39899"/>
                    </a:lnTo>
                    <a:cubicBezTo>
                      <a:pt x="15740" y="43095"/>
                      <a:pt x="15960" y="46370"/>
                      <a:pt x="17269" y="49291"/>
                    </a:cubicBezTo>
                    <a:cubicBezTo>
                      <a:pt x="18579" y="52214"/>
                      <a:pt x="21229" y="54753"/>
                      <a:pt x="24422" y="54993"/>
                    </a:cubicBezTo>
                    <a:cubicBezTo>
                      <a:pt x="24587" y="55005"/>
                      <a:pt x="24751" y="55011"/>
                      <a:pt x="24915" y="55011"/>
                    </a:cubicBezTo>
                    <a:cubicBezTo>
                      <a:pt x="27492" y="55011"/>
                      <a:pt x="29949" y="53518"/>
                      <a:pt x="31580" y="51498"/>
                    </a:cubicBezTo>
                    <a:cubicBezTo>
                      <a:pt x="33314" y="49349"/>
                      <a:pt x="34245" y="46667"/>
                      <a:pt x="34933" y="43993"/>
                    </a:cubicBezTo>
                    <a:cubicBezTo>
                      <a:pt x="38877" y="28660"/>
                      <a:pt x="35402" y="11382"/>
                      <a:pt x="24133" y="261"/>
                    </a:cubicBezTo>
                    <a:lnTo>
                      <a:pt x="24133" y="262"/>
                    </a:lnTo>
                    <a:cubicBezTo>
                      <a:pt x="23968" y="95"/>
                      <a:pt x="23741" y="1"/>
                      <a:pt x="23505" y="1"/>
                    </a:cubicBezTo>
                    <a:close/>
                  </a:path>
                </a:pathLst>
              </a:custGeom>
              <a:solidFill>
                <a:schemeClr val="accent3"/>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19" name="Google Shape;2044;p50">
                <a:extLst>
                  <a:ext uri="{FF2B5EF4-FFF2-40B4-BE49-F238E27FC236}">
                    <a16:creationId xmlns:a16="http://schemas.microsoft.com/office/drawing/2014/main" id="{9411DB44-90C4-519D-D54F-5CE8DB7A197C}"/>
                  </a:ext>
                </a:extLst>
              </p:cNvPr>
              <p:cNvSpPr/>
              <p:nvPr/>
            </p:nvSpPr>
            <p:spPr>
              <a:xfrm>
                <a:off x="-4408225" y="2855125"/>
                <a:ext cx="25375" cy="47200"/>
              </a:xfrm>
              <a:custGeom>
                <a:avLst/>
                <a:gdLst/>
                <a:ahLst/>
                <a:cxnLst/>
                <a:rect l="l" t="t" r="r" b="b"/>
                <a:pathLst>
                  <a:path w="1015" h="1888" extrusionOk="0">
                    <a:moveTo>
                      <a:pt x="587" y="1"/>
                    </a:moveTo>
                    <a:cubicBezTo>
                      <a:pt x="431" y="128"/>
                      <a:pt x="297" y="279"/>
                      <a:pt x="193" y="450"/>
                    </a:cubicBezTo>
                    <a:cubicBezTo>
                      <a:pt x="114" y="581"/>
                      <a:pt x="58" y="723"/>
                      <a:pt x="29" y="872"/>
                    </a:cubicBezTo>
                    <a:cubicBezTo>
                      <a:pt x="1" y="1022"/>
                      <a:pt x="0" y="1174"/>
                      <a:pt x="27" y="1324"/>
                    </a:cubicBezTo>
                    <a:cubicBezTo>
                      <a:pt x="61" y="1523"/>
                      <a:pt x="131" y="1713"/>
                      <a:pt x="232" y="1888"/>
                    </a:cubicBezTo>
                    <a:cubicBezTo>
                      <a:pt x="481" y="1815"/>
                      <a:pt x="635" y="1684"/>
                      <a:pt x="757" y="1539"/>
                    </a:cubicBezTo>
                    <a:cubicBezTo>
                      <a:pt x="871" y="1398"/>
                      <a:pt x="948" y="1231"/>
                      <a:pt x="981" y="1052"/>
                    </a:cubicBezTo>
                    <a:cubicBezTo>
                      <a:pt x="1014" y="874"/>
                      <a:pt x="1003" y="689"/>
                      <a:pt x="949" y="516"/>
                    </a:cubicBezTo>
                    <a:cubicBezTo>
                      <a:pt x="886" y="337"/>
                      <a:pt x="792" y="159"/>
                      <a:pt x="587" y="1"/>
                    </a:cubicBezTo>
                    <a:close/>
                  </a:path>
                </a:pathLst>
              </a:custGeom>
              <a:solidFill>
                <a:srgbClr val="AF9A79"/>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20" name="Google Shape;2045;p50">
                <a:extLst>
                  <a:ext uri="{FF2B5EF4-FFF2-40B4-BE49-F238E27FC236}">
                    <a16:creationId xmlns:a16="http://schemas.microsoft.com/office/drawing/2014/main" id="{953C26C7-6D8C-7B52-B667-FCF519D65D37}"/>
                  </a:ext>
                </a:extLst>
              </p:cNvPr>
              <p:cNvSpPr/>
              <p:nvPr/>
            </p:nvSpPr>
            <p:spPr>
              <a:xfrm>
                <a:off x="-4305450" y="2820800"/>
                <a:ext cx="25000" cy="64375"/>
              </a:xfrm>
              <a:custGeom>
                <a:avLst/>
                <a:gdLst/>
                <a:ahLst/>
                <a:cxnLst/>
                <a:rect l="l" t="t" r="r" b="b"/>
                <a:pathLst>
                  <a:path w="1000" h="2575" extrusionOk="0">
                    <a:moveTo>
                      <a:pt x="599" y="1"/>
                    </a:moveTo>
                    <a:cubicBezTo>
                      <a:pt x="381" y="200"/>
                      <a:pt x="265" y="407"/>
                      <a:pt x="171" y="615"/>
                    </a:cubicBezTo>
                    <a:cubicBezTo>
                      <a:pt x="86" y="818"/>
                      <a:pt x="35" y="1032"/>
                      <a:pt x="18" y="1251"/>
                    </a:cubicBezTo>
                    <a:cubicBezTo>
                      <a:pt x="1" y="1469"/>
                      <a:pt x="18" y="1690"/>
                      <a:pt x="72" y="1903"/>
                    </a:cubicBezTo>
                    <a:cubicBezTo>
                      <a:pt x="132" y="2123"/>
                      <a:pt x="217" y="2345"/>
                      <a:pt x="403" y="2575"/>
                    </a:cubicBezTo>
                    <a:cubicBezTo>
                      <a:pt x="622" y="2376"/>
                      <a:pt x="739" y="2169"/>
                      <a:pt x="831" y="1960"/>
                    </a:cubicBezTo>
                    <a:cubicBezTo>
                      <a:pt x="916" y="1758"/>
                      <a:pt x="968" y="1543"/>
                      <a:pt x="984" y="1325"/>
                    </a:cubicBezTo>
                    <a:cubicBezTo>
                      <a:pt x="999" y="1106"/>
                      <a:pt x="982" y="886"/>
                      <a:pt x="928" y="673"/>
                    </a:cubicBezTo>
                    <a:cubicBezTo>
                      <a:pt x="867" y="453"/>
                      <a:pt x="783" y="230"/>
                      <a:pt x="599" y="1"/>
                    </a:cubicBezTo>
                    <a:close/>
                  </a:path>
                </a:pathLst>
              </a:custGeom>
              <a:solidFill>
                <a:srgbClr val="AF9A79"/>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21" name="Google Shape;2046;p50">
                <a:extLst>
                  <a:ext uri="{FF2B5EF4-FFF2-40B4-BE49-F238E27FC236}">
                    <a16:creationId xmlns:a16="http://schemas.microsoft.com/office/drawing/2014/main" id="{547A03AF-E5B8-9E1F-0C33-98B96A9B465A}"/>
                  </a:ext>
                </a:extLst>
              </p:cNvPr>
              <p:cNvSpPr/>
              <p:nvPr/>
            </p:nvSpPr>
            <p:spPr>
              <a:xfrm>
                <a:off x="-4255225" y="2931875"/>
                <a:ext cx="26225" cy="51950"/>
              </a:xfrm>
              <a:custGeom>
                <a:avLst/>
                <a:gdLst/>
                <a:ahLst/>
                <a:cxnLst/>
                <a:rect l="l" t="t" r="r" b="b"/>
                <a:pathLst>
                  <a:path w="1049" h="2078" extrusionOk="0">
                    <a:moveTo>
                      <a:pt x="160" y="0"/>
                    </a:moveTo>
                    <a:cubicBezTo>
                      <a:pt x="105" y="198"/>
                      <a:pt x="61" y="401"/>
                      <a:pt x="29" y="606"/>
                    </a:cubicBezTo>
                    <a:cubicBezTo>
                      <a:pt x="7" y="753"/>
                      <a:pt x="0" y="903"/>
                      <a:pt x="7" y="1052"/>
                    </a:cubicBezTo>
                    <a:cubicBezTo>
                      <a:pt x="17" y="1200"/>
                      <a:pt x="42" y="1348"/>
                      <a:pt x="83" y="1492"/>
                    </a:cubicBezTo>
                    <a:cubicBezTo>
                      <a:pt x="138" y="1691"/>
                      <a:pt x="207" y="1887"/>
                      <a:pt x="287" y="2078"/>
                    </a:cubicBezTo>
                    <a:cubicBezTo>
                      <a:pt x="550" y="2002"/>
                      <a:pt x="716" y="1828"/>
                      <a:pt x="831" y="1633"/>
                    </a:cubicBezTo>
                    <a:cubicBezTo>
                      <a:pt x="1049" y="1234"/>
                      <a:pt x="1019" y="744"/>
                      <a:pt x="752" y="374"/>
                    </a:cubicBezTo>
                    <a:cubicBezTo>
                      <a:pt x="615" y="196"/>
                      <a:pt x="429" y="44"/>
                      <a:pt x="160" y="0"/>
                    </a:cubicBezTo>
                    <a:close/>
                  </a:path>
                </a:pathLst>
              </a:custGeom>
              <a:solidFill>
                <a:srgbClr val="AF9A79"/>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22" name="Google Shape;2047;p50">
                <a:extLst>
                  <a:ext uri="{FF2B5EF4-FFF2-40B4-BE49-F238E27FC236}">
                    <a16:creationId xmlns:a16="http://schemas.microsoft.com/office/drawing/2014/main" id="{449E90DD-52CE-781B-8CA5-259D72D8E624}"/>
                  </a:ext>
                </a:extLst>
              </p:cNvPr>
              <p:cNvSpPr/>
              <p:nvPr/>
            </p:nvSpPr>
            <p:spPr>
              <a:xfrm>
                <a:off x="-4410925" y="3319000"/>
                <a:ext cx="184825" cy="176050"/>
              </a:xfrm>
              <a:custGeom>
                <a:avLst/>
                <a:gdLst/>
                <a:ahLst/>
                <a:cxnLst/>
                <a:rect l="l" t="t" r="r" b="b"/>
                <a:pathLst>
                  <a:path w="7393" h="7042" extrusionOk="0">
                    <a:moveTo>
                      <a:pt x="4492" y="1"/>
                    </a:moveTo>
                    <a:lnTo>
                      <a:pt x="4492" y="1"/>
                    </a:lnTo>
                    <a:cubicBezTo>
                      <a:pt x="3936" y="1349"/>
                      <a:pt x="4755" y="3178"/>
                      <a:pt x="3720" y="4206"/>
                    </a:cubicBezTo>
                    <a:cubicBezTo>
                      <a:pt x="2916" y="5004"/>
                      <a:pt x="1525" y="4720"/>
                      <a:pt x="547" y="5290"/>
                    </a:cubicBezTo>
                    <a:cubicBezTo>
                      <a:pt x="262" y="5456"/>
                      <a:pt x="0" y="5735"/>
                      <a:pt x="9" y="6065"/>
                    </a:cubicBezTo>
                    <a:cubicBezTo>
                      <a:pt x="23" y="6651"/>
                      <a:pt x="774" y="6869"/>
                      <a:pt x="1357" y="6920"/>
                    </a:cubicBezTo>
                    <a:cubicBezTo>
                      <a:pt x="2043" y="6981"/>
                      <a:pt x="2734" y="7042"/>
                      <a:pt x="3422" y="7042"/>
                    </a:cubicBezTo>
                    <a:cubicBezTo>
                      <a:pt x="3956" y="7042"/>
                      <a:pt x="4487" y="7005"/>
                      <a:pt x="5011" y="6903"/>
                    </a:cubicBezTo>
                    <a:cubicBezTo>
                      <a:pt x="5726" y="6764"/>
                      <a:pt x="6462" y="6471"/>
                      <a:pt x="6869" y="5867"/>
                    </a:cubicBezTo>
                    <a:cubicBezTo>
                      <a:pt x="7194" y="5384"/>
                      <a:pt x="7260" y="4776"/>
                      <a:pt x="7299" y="4194"/>
                    </a:cubicBezTo>
                    <a:cubicBezTo>
                      <a:pt x="7379" y="3024"/>
                      <a:pt x="7393" y="1851"/>
                      <a:pt x="7341" y="680"/>
                    </a:cubicBezTo>
                    <a:lnTo>
                      <a:pt x="4492" y="1"/>
                    </a:lnTo>
                    <a:close/>
                  </a:path>
                </a:pathLst>
              </a:custGeom>
              <a:solidFill>
                <a:schemeClr val="accent3"/>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23" name="Google Shape;2048;p50">
                <a:extLst>
                  <a:ext uri="{FF2B5EF4-FFF2-40B4-BE49-F238E27FC236}">
                    <a16:creationId xmlns:a16="http://schemas.microsoft.com/office/drawing/2014/main" id="{B916BF8E-A62A-71AB-F1D7-C311AF52C84E}"/>
                  </a:ext>
                </a:extLst>
              </p:cNvPr>
              <p:cNvSpPr/>
              <p:nvPr/>
            </p:nvSpPr>
            <p:spPr>
              <a:xfrm>
                <a:off x="-4207175" y="3293125"/>
                <a:ext cx="153750" cy="201925"/>
              </a:xfrm>
              <a:custGeom>
                <a:avLst/>
                <a:gdLst/>
                <a:ahLst/>
                <a:cxnLst/>
                <a:rect l="l" t="t" r="r" b="b"/>
                <a:pathLst>
                  <a:path w="6150" h="8077" extrusionOk="0">
                    <a:moveTo>
                      <a:pt x="4584" y="0"/>
                    </a:moveTo>
                    <a:lnTo>
                      <a:pt x="1246" y="310"/>
                    </a:lnTo>
                    <a:lnTo>
                      <a:pt x="2639" y="4145"/>
                    </a:lnTo>
                    <a:cubicBezTo>
                      <a:pt x="2683" y="4265"/>
                      <a:pt x="2726" y="4389"/>
                      <a:pt x="2723" y="4516"/>
                    </a:cubicBezTo>
                    <a:cubicBezTo>
                      <a:pt x="2711" y="4948"/>
                      <a:pt x="2216" y="5163"/>
                      <a:pt x="1828" y="5351"/>
                    </a:cubicBezTo>
                    <a:cubicBezTo>
                      <a:pt x="1227" y="5645"/>
                      <a:pt x="720" y="6101"/>
                      <a:pt x="366" y="6669"/>
                    </a:cubicBezTo>
                    <a:cubicBezTo>
                      <a:pt x="147" y="7020"/>
                      <a:pt x="1" y="7502"/>
                      <a:pt x="260" y="7824"/>
                    </a:cubicBezTo>
                    <a:cubicBezTo>
                      <a:pt x="413" y="8013"/>
                      <a:pt x="644" y="8077"/>
                      <a:pt x="892" y="8077"/>
                    </a:cubicBezTo>
                    <a:cubicBezTo>
                      <a:pt x="1088" y="8077"/>
                      <a:pt x="1294" y="8037"/>
                      <a:pt x="1479" y="7989"/>
                    </a:cubicBezTo>
                    <a:cubicBezTo>
                      <a:pt x="2487" y="7731"/>
                      <a:pt x="3477" y="7407"/>
                      <a:pt x="4442" y="7021"/>
                    </a:cubicBezTo>
                    <a:cubicBezTo>
                      <a:pt x="4807" y="6875"/>
                      <a:pt x="5178" y="6714"/>
                      <a:pt x="5454" y="6435"/>
                    </a:cubicBezTo>
                    <a:cubicBezTo>
                      <a:pt x="6150" y="5732"/>
                      <a:pt x="6011" y="4580"/>
                      <a:pt x="5770" y="3621"/>
                    </a:cubicBezTo>
                    <a:cubicBezTo>
                      <a:pt x="5461" y="2387"/>
                      <a:pt x="5064" y="1177"/>
                      <a:pt x="4584" y="0"/>
                    </a:cubicBezTo>
                    <a:close/>
                  </a:path>
                </a:pathLst>
              </a:custGeom>
              <a:solidFill>
                <a:schemeClr val="accent3"/>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24" name="Google Shape;2049;p50">
                <a:extLst>
                  <a:ext uri="{FF2B5EF4-FFF2-40B4-BE49-F238E27FC236}">
                    <a16:creationId xmlns:a16="http://schemas.microsoft.com/office/drawing/2014/main" id="{D740DDC6-FE7E-EF54-08B1-475530D636C3}"/>
                  </a:ext>
                </a:extLst>
              </p:cNvPr>
              <p:cNvSpPr/>
              <p:nvPr/>
            </p:nvSpPr>
            <p:spPr>
              <a:xfrm>
                <a:off x="-4850025" y="2092950"/>
                <a:ext cx="97650" cy="106000"/>
              </a:xfrm>
              <a:custGeom>
                <a:avLst/>
                <a:gdLst/>
                <a:ahLst/>
                <a:cxnLst/>
                <a:rect l="l" t="t" r="r" b="b"/>
                <a:pathLst>
                  <a:path w="3906" h="4240" extrusionOk="0">
                    <a:moveTo>
                      <a:pt x="2097" y="1"/>
                    </a:moveTo>
                    <a:cubicBezTo>
                      <a:pt x="1928" y="1"/>
                      <a:pt x="1758" y="26"/>
                      <a:pt x="1592" y="77"/>
                    </a:cubicBezTo>
                    <a:cubicBezTo>
                      <a:pt x="979" y="266"/>
                      <a:pt x="487" y="791"/>
                      <a:pt x="306" y="1444"/>
                    </a:cubicBezTo>
                    <a:cubicBezTo>
                      <a:pt x="296" y="1482"/>
                      <a:pt x="287" y="1520"/>
                      <a:pt x="278" y="1558"/>
                    </a:cubicBezTo>
                    <a:cubicBezTo>
                      <a:pt x="28" y="2075"/>
                      <a:pt x="0" y="2640"/>
                      <a:pt x="209" y="3131"/>
                    </a:cubicBezTo>
                    <a:cubicBezTo>
                      <a:pt x="450" y="3702"/>
                      <a:pt x="1020" y="4117"/>
                      <a:pt x="1695" y="4216"/>
                    </a:cubicBezTo>
                    <a:cubicBezTo>
                      <a:pt x="1796" y="4232"/>
                      <a:pt x="1899" y="4240"/>
                      <a:pt x="2002" y="4240"/>
                    </a:cubicBezTo>
                    <a:cubicBezTo>
                      <a:pt x="2543" y="4240"/>
                      <a:pt x="3035" y="4025"/>
                      <a:pt x="3359" y="3635"/>
                    </a:cubicBezTo>
                    <a:cubicBezTo>
                      <a:pt x="3752" y="3163"/>
                      <a:pt x="3906" y="2491"/>
                      <a:pt x="3804" y="1691"/>
                    </a:cubicBezTo>
                    <a:cubicBezTo>
                      <a:pt x="3769" y="1416"/>
                      <a:pt x="3694" y="1011"/>
                      <a:pt x="3444" y="666"/>
                    </a:cubicBezTo>
                    <a:cubicBezTo>
                      <a:pt x="3137" y="242"/>
                      <a:pt x="2625" y="1"/>
                      <a:pt x="2097" y="1"/>
                    </a:cubicBezTo>
                    <a:close/>
                  </a:path>
                </a:pathLst>
              </a:custGeom>
              <a:solidFill>
                <a:schemeClr val="accent2"/>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25" name="Google Shape;2050;p50">
                <a:extLst>
                  <a:ext uri="{FF2B5EF4-FFF2-40B4-BE49-F238E27FC236}">
                    <a16:creationId xmlns:a16="http://schemas.microsoft.com/office/drawing/2014/main" id="{9DA02515-ABAA-72B9-2E47-2B4E4D2D7BB1}"/>
                  </a:ext>
                </a:extLst>
              </p:cNvPr>
              <p:cNvSpPr/>
              <p:nvPr/>
            </p:nvSpPr>
            <p:spPr>
              <a:xfrm>
                <a:off x="-4345600" y="2317700"/>
                <a:ext cx="141575" cy="79150"/>
              </a:xfrm>
              <a:custGeom>
                <a:avLst/>
                <a:gdLst/>
                <a:ahLst/>
                <a:cxnLst/>
                <a:rect l="l" t="t" r="r" b="b"/>
                <a:pathLst>
                  <a:path w="5663" h="3166" extrusionOk="0">
                    <a:moveTo>
                      <a:pt x="3077" y="1"/>
                    </a:moveTo>
                    <a:cubicBezTo>
                      <a:pt x="1856" y="1"/>
                      <a:pt x="1143" y="505"/>
                      <a:pt x="811" y="955"/>
                    </a:cubicBezTo>
                    <a:cubicBezTo>
                      <a:pt x="0" y="2054"/>
                      <a:pt x="1194" y="3166"/>
                      <a:pt x="3092" y="3166"/>
                    </a:cubicBezTo>
                    <a:cubicBezTo>
                      <a:pt x="3455" y="3166"/>
                      <a:pt x="3843" y="3125"/>
                      <a:pt x="4247" y="3036"/>
                    </a:cubicBezTo>
                    <a:cubicBezTo>
                      <a:pt x="5433" y="2776"/>
                      <a:pt x="5663" y="2028"/>
                      <a:pt x="5545" y="1484"/>
                    </a:cubicBezTo>
                    <a:cubicBezTo>
                      <a:pt x="5477" y="1168"/>
                      <a:pt x="5356" y="849"/>
                      <a:pt x="5080" y="586"/>
                    </a:cubicBezTo>
                    <a:cubicBezTo>
                      <a:pt x="4790" y="309"/>
                      <a:pt x="4323" y="125"/>
                      <a:pt x="3822" y="58"/>
                    </a:cubicBezTo>
                    <a:cubicBezTo>
                      <a:pt x="3555" y="19"/>
                      <a:pt x="3307" y="1"/>
                      <a:pt x="3077" y="1"/>
                    </a:cubicBezTo>
                    <a:close/>
                  </a:path>
                </a:pathLst>
              </a:custGeom>
              <a:solidFill>
                <a:srgbClr val="FCAECE"/>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26" name="Google Shape;2051;p50">
                <a:extLst>
                  <a:ext uri="{FF2B5EF4-FFF2-40B4-BE49-F238E27FC236}">
                    <a16:creationId xmlns:a16="http://schemas.microsoft.com/office/drawing/2014/main" id="{D52AA0D5-00B7-21AF-6947-DA9C52A274B1}"/>
                  </a:ext>
                </a:extLst>
              </p:cNvPr>
              <p:cNvSpPr/>
              <p:nvPr/>
            </p:nvSpPr>
            <p:spPr>
              <a:xfrm>
                <a:off x="-4385225" y="2086725"/>
                <a:ext cx="175825" cy="192300"/>
              </a:xfrm>
              <a:custGeom>
                <a:avLst/>
                <a:gdLst/>
                <a:ahLst/>
                <a:cxnLst/>
                <a:rect l="l" t="t" r="r" b="b"/>
                <a:pathLst>
                  <a:path w="7033" h="7692" extrusionOk="0">
                    <a:moveTo>
                      <a:pt x="3629" y="0"/>
                    </a:moveTo>
                    <a:cubicBezTo>
                      <a:pt x="1522" y="0"/>
                      <a:pt x="1" y="3375"/>
                      <a:pt x="526" y="5324"/>
                    </a:cubicBezTo>
                    <a:cubicBezTo>
                      <a:pt x="839" y="6484"/>
                      <a:pt x="1848" y="7439"/>
                      <a:pt x="3029" y="7658"/>
                    </a:cubicBezTo>
                    <a:cubicBezTo>
                      <a:pt x="3139" y="7679"/>
                      <a:pt x="3269" y="7691"/>
                      <a:pt x="3412" y="7691"/>
                    </a:cubicBezTo>
                    <a:cubicBezTo>
                      <a:pt x="3949" y="7691"/>
                      <a:pt x="4673" y="7516"/>
                      <a:pt x="5256" y="6934"/>
                    </a:cubicBezTo>
                    <a:cubicBezTo>
                      <a:pt x="7033" y="5157"/>
                      <a:pt x="6692" y="1552"/>
                      <a:pt x="4688" y="284"/>
                    </a:cubicBezTo>
                    <a:cubicBezTo>
                      <a:pt x="4324" y="88"/>
                      <a:pt x="3969" y="0"/>
                      <a:pt x="3629" y="0"/>
                    </a:cubicBezTo>
                    <a:close/>
                  </a:path>
                </a:pathLst>
              </a:custGeom>
              <a:solidFill>
                <a:srgbClr val="FFFFFF"/>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27" name="Google Shape;2052;p50">
                <a:extLst>
                  <a:ext uri="{FF2B5EF4-FFF2-40B4-BE49-F238E27FC236}">
                    <a16:creationId xmlns:a16="http://schemas.microsoft.com/office/drawing/2014/main" id="{191597CD-51D5-BC94-85E6-55E7F95613CF}"/>
                  </a:ext>
                </a:extLst>
              </p:cNvPr>
              <p:cNvSpPr/>
              <p:nvPr/>
            </p:nvSpPr>
            <p:spPr>
              <a:xfrm>
                <a:off x="-4568050" y="2356375"/>
                <a:ext cx="151100" cy="51625"/>
              </a:xfrm>
              <a:custGeom>
                <a:avLst/>
                <a:gdLst/>
                <a:ahLst/>
                <a:cxnLst/>
                <a:rect l="l" t="t" r="r" b="b"/>
                <a:pathLst>
                  <a:path w="6044" h="2065" extrusionOk="0">
                    <a:moveTo>
                      <a:pt x="546" y="1"/>
                    </a:moveTo>
                    <a:cubicBezTo>
                      <a:pt x="444" y="1"/>
                      <a:pt x="342" y="33"/>
                      <a:pt x="254" y="100"/>
                    </a:cubicBezTo>
                    <a:cubicBezTo>
                      <a:pt x="42" y="261"/>
                      <a:pt x="0" y="565"/>
                      <a:pt x="162" y="778"/>
                    </a:cubicBezTo>
                    <a:cubicBezTo>
                      <a:pt x="195" y="822"/>
                      <a:pt x="993" y="1858"/>
                      <a:pt x="2422" y="2038"/>
                    </a:cubicBezTo>
                    <a:cubicBezTo>
                      <a:pt x="2563" y="2056"/>
                      <a:pt x="2707" y="2065"/>
                      <a:pt x="2849" y="2065"/>
                    </a:cubicBezTo>
                    <a:cubicBezTo>
                      <a:pt x="3812" y="2065"/>
                      <a:pt x="4805" y="1663"/>
                      <a:pt x="5807" y="865"/>
                    </a:cubicBezTo>
                    <a:cubicBezTo>
                      <a:pt x="6011" y="697"/>
                      <a:pt x="6044" y="396"/>
                      <a:pt x="5879" y="189"/>
                    </a:cubicBezTo>
                    <a:cubicBezTo>
                      <a:pt x="5783" y="69"/>
                      <a:pt x="5642" y="7"/>
                      <a:pt x="5499" y="7"/>
                    </a:cubicBezTo>
                    <a:cubicBezTo>
                      <a:pt x="5396" y="7"/>
                      <a:pt x="5292" y="39"/>
                      <a:pt x="5204" y="107"/>
                    </a:cubicBezTo>
                    <a:cubicBezTo>
                      <a:pt x="4378" y="764"/>
                      <a:pt x="3586" y="1095"/>
                      <a:pt x="2845" y="1095"/>
                    </a:cubicBezTo>
                    <a:cubicBezTo>
                      <a:pt x="2748" y="1095"/>
                      <a:pt x="2652" y="1090"/>
                      <a:pt x="2557" y="1079"/>
                    </a:cubicBezTo>
                    <a:cubicBezTo>
                      <a:pt x="1546" y="957"/>
                      <a:pt x="949" y="212"/>
                      <a:pt x="933" y="192"/>
                    </a:cubicBezTo>
                    <a:cubicBezTo>
                      <a:pt x="838" y="67"/>
                      <a:pt x="693" y="1"/>
                      <a:pt x="546" y="1"/>
                    </a:cubicBezTo>
                    <a:close/>
                  </a:path>
                </a:pathLst>
              </a:custGeom>
              <a:solidFill>
                <a:schemeClr val="accent2"/>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28" name="Google Shape;2053;p50">
                <a:extLst>
                  <a:ext uri="{FF2B5EF4-FFF2-40B4-BE49-F238E27FC236}">
                    <a16:creationId xmlns:a16="http://schemas.microsoft.com/office/drawing/2014/main" id="{4D6810EA-7DC0-5021-9862-C09EBCD3C45E}"/>
                  </a:ext>
                </a:extLst>
              </p:cNvPr>
              <p:cNvSpPr/>
              <p:nvPr/>
            </p:nvSpPr>
            <p:spPr>
              <a:xfrm>
                <a:off x="-4525600" y="2573875"/>
                <a:ext cx="400475" cy="479975"/>
              </a:xfrm>
              <a:custGeom>
                <a:avLst/>
                <a:gdLst/>
                <a:ahLst/>
                <a:cxnLst/>
                <a:rect l="l" t="t" r="r" b="b"/>
                <a:pathLst>
                  <a:path w="16019" h="19199" extrusionOk="0">
                    <a:moveTo>
                      <a:pt x="3324" y="1"/>
                    </a:moveTo>
                    <a:cubicBezTo>
                      <a:pt x="2795" y="1"/>
                      <a:pt x="2199" y="283"/>
                      <a:pt x="1618" y="715"/>
                    </a:cubicBezTo>
                    <a:cubicBezTo>
                      <a:pt x="591" y="1479"/>
                      <a:pt x="0" y="2419"/>
                      <a:pt x="668" y="3318"/>
                    </a:cubicBezTo>
                    <a:lnTo>
                      <a:pt x="13374" y="18674"/>
                    </a:lnTo>
                    <a:cubicBezTo>
                      <a:pt x="13660" y="19021"/>
                      <a:pt x="14073" y="19198"/>
                      <a:pt x="14487" y="19198"/>
                    </a:cubicBezTo>
                    <a:cubicBezTo>
                      <a:pt x="14854" y="19198"/>
                      <a:pt x="15220" y="19059"/>
                      <a:pt x="15499" y="18776"/>
                    </a:cubicBezTo>
                    <a:cubicBezTo>
                      <a:pt x="15531" y="18742"/>
                      <a:pt x="15562" y="18709"/>
                      <a:pt x="15594" y="18674"/>
                    </a:cubicBezTo>
                    <a:cubicBezTo>
                      <a:pt x="16016" y="18201"/>
                      <a:pt x="16019" y="17483"/>
                      <a:pt x="15659" y="16961"/>
                    </a:cubicBezTo>
                    <a:lnTo>
                      <a:pt x="4382" y="555"/>
                    </a:lnTo>
                    <a:cubicBezTo>
                      <a:pt x="4093" y="166"/>
                      <a:pt x="3728" y="1"/>
                      <a:pt x="3324" y="1"/>
                    </a:cubicBezTo>
                    <a:close/>
                  </a:path>
                </a:pathLst>
              </a:custGeom>
              <a:solidFill>
                <a:schemeClr val="accent6"/>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29" name="Google Shape;2054;p50">
                <a:extLst>
                  <a:ext uri="{FF2B5EF4-FFF2-40B4-BE49-F238E27FC236}">
                    <a16:creationId xmlns:a16="http://schemas.microsoft.com/office/drawing/2014/main" id="{D2E663F2-13C3-329F-52CF-2BC5436FC5CB}"/>
                  </a:ext>
                </a:extLst>
              </p:cNvPr>
              <p:cNvSpPr/>
              <p:nvPr/>
            </p:nvSpPr>
            <p:spPr>
              <a:xfrm>
                <a:off x="-4563525" y="2518600"/>
                <a:ext cx="142400" cy="130675"/>
              </a:xfrm>
              <a:custGeom>
                <a:avLst/>
                <a:gdLst/>
                <a:ahLst/>
                <a:cxnLst/>
                <a:rect l="l" t="t" r="r" b="b"/>
                <a:pathLst>
                  <a:path w="5696" h="5227" extrusionOk="0">
                    <a:moveTo>
                      <a:pt x="3257" y="0"/>
                    </a:moveTo>
                    <a:cubicBezTo>
                      <a:pt x="2735" y="0"/>
                      <a:pt x="2085" y="233"/>
                      <a:pt x="1489" y="676"/>
                    </a:cubicBezTo>
                    <a:cubicBezTo>
                      <a:pt x="475" y="1430"/>
                      <a:pt x="1" y="2511"/>
                      <a:pt x="432" y="3089"/>
                    </a:cubicBezTo>
                    <a:lnTo>
                      <a:pt x="2000" y="5198"/>
                    </a:lnTo>
                    <a:cubicBezTo>
                      <a:pt x="2008" y="5209"/>
                      <a:pt x="2017" y="5216"/>
                      <a:pt x="2025" y="5226"/>
                    </a:cubicBezTo>
                    <a:lnTo>
                      <a:pt x="5696" y="2496"/>
                    </a:lnTo>
                    <a:cubicBezTo>
                      <a:pt x="5688" y="2486"/>
                      <a:pt x="5682" y="2474"/>
                      <a:pt x="5675" y="2465"/>
                    </a:cubicBezTo>
                    <a:lnTo>
                      <a:pt x="4106" y="354"/>
                    </a:lnTo>
                    <a:cubicBezTo>
                      <a:pt x="3928" y="116"/>
                      <a:pt x="3624" y="0"/>
                      <a:pt x="3257" y="0"/>
                    </a:cubicBezTo>
                    <a:close/>
                  </a:path>
                </a:pathLst>
              </a:custGeom>
              <a:solidFill>
                <a:schemeClr val="accent1"/>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30" name="Google Shape;2055;p50">
                <a:extLst>
                  <a:ext uri="{FF2B5EF4-FFF2-40B4-BE49-F238E27FC236}">
                    <a16:creationId xmlns:a16="http://schemas.microsoft.com/office/drawing/2014/main" id="{9EA0CF90-32D1-F2FC-48D8-BC0708C08C7B}"/>
                  </a:ext>
                </a:extLst>
              </p:cNvPr>
              <p:cNvSpPr/>
              <p:nvPr/>
            </p:nvSpPr>
            <p:spPr>
              <a:xfrm>
                <a:off x="-4506825" y="2517625"/>
                <a:ext cx="66475" cy="82400"/>
              </a:xfrm>
              <a:custGeom>
                <a:avLst/>
                <a:gdLst/>
                <a:ahLst/>
                <a:cxnLst/>
                <a:rect l="l" t="t" r="r" b="b"/>
                <a:pathLst>
                  <a:path w="2659" h="3296" extrusionOk="0">
                    <a:moveTo>
                      <a:pt x="465" y="0"/>
                    </a:moveTo>
                    <a:lnTo>
                      <a:pt x="1" y="347"/>
                    </a:lnTo>
                    <a:lnTo>
                      <a:pt x="2194" y="3296"/>
                    </a:lnTo>
                    <a:lnTo>
                      <a:pt x="2658" y="2951"/>
                    </a:lnTo>
                    <a:lnTo>
                      <a:pt x="465" y="0"/>
                    </a:lnTo>
                    <a:close/>
                  </a:path>
                </a:pathLst>
              </a:custGeom>
              <a:solidFill>
                <a:schemeClr val="accent1"/>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31" name="Google Shape;2056;p50">
                <a:extLst>
                  <a:ext uri="{FF2B5EF4-FFF2-40B4-BE49-F238E27FC236}">
                    <a16:creationId xmlns:a16="http://schemas.microsoft.com/office/drawing/2014/main" id="{E8BE5CC9-E23E-0DA1-044B-E83763BDC989}"/>
                  </a:ext>
                </a:extLst>
              </p:cNvPr>
              <p:cNvSpPr/>
              <p:nvPr/>
            </p:nvSpPr>
            <p:spPr>
              <a:xfrm>
                <a:off x="-4648675" y="2396100"/>
                <a:ext cx="193800" cy="199925"/>
              </a:xfrm>
              <a:custGeom>
                <a:avLst/>
                <a:gdLst/>
                <a:ahLst/>
                <a:cxnLst/>
                <a:rect l="l" t="t" r="r" b="b"/>
                <a:pathLst>
                  <a:path w="7752" h="7997" extrusionOk="0">
                    <a:moveTo>
                      <a:pt x="779" y="1"/>
                    </a:moveTo>
                    <a:cubicBezTo>
                      <a:pt x="779" y="1"/>
                      <a:pt x="1" y="7997"/>
                      <a:pt x="3636" y="7997"/>
                    </a:cubicBezTo>
                    <a:cubicBezTo>
                      <a:pt x="3702" y="7997"/>
                      <a:pt x="3769" y="7994"/>
                      <a:pt x="3838" y="7989"/>
                    </a:cubicBezTo>
                    <a:cubicBezTo>
                      <a:pt x="3838" y="7989"/>
                      <a:pt x="7496" y="5267"/>
                      <a:pt x="7512" y="5254"/>
                    </a:cubicBezTo>
                    <a:cubicBezTo>
                      <a:pt x="7688" y="5124"/>
                      <a:pt x="7751" y="3557"/>
                      <a:pt x="6633" y="2754"/>
                    </a:cubicBezTo>
                    <a:cubicBezTo>
                      <a:pt x="4941" y="1540"/>
                      <a:pt x="2438" y="1526"/>
                      <a:pt x="779" y="1"/>
                    </a:cubicBezTo>
                    <a:close/>
                  </a:path>
                </a:pathLst>
              </a:custGeom>
              <a:solidFill>
                <a:schemeClr val="accent6"/>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32" name="Google Shape;2057;p50">
                <a:extLst>
                  <a:ext uri="{FF2B5EF4-FFF2-40B4-BE49-F238E27FC236}">
                    <a16:creationId xmlns:a16="http://schemas.microsoft.com/office/drawing/2014/main" id="{6319B778-0726-47C3-1C27-B2ADF6CB26FC}"/>
                  </a:ext>
                </a:extLst>
              </p:cNvPr>
              <p:cNvSpPr/>
              <p:nvPr/>
            </p:nvSpPr>
            <p:spPr>
              <a:xfrm>
                <a:off x="-4647150" y="2396100"/>
                <a:ext cx="130325" cy="202550"/>
              </a:xfrm>
              <a:custGeom>
                <a:avLst/>
                <a:gdLst/>
                <a:ahLst/>
                <a:cxnLst/>
                <a:rect l="l" t="t" r="r" b="b"/>
                <a:pathLst>
                  <a:path w="5213" h="8102" extrusionOk="0">
                    <a:moveTo>
                      <a:pt x="719" y="1"/>
                    </a:moveTo>
                    <a:lnTo>
                      <a:pt x="719" y="1"/>
                    </a:lnTo>
                    <a:cubicBezTo>
                      <a:pt x="0" y="7669"/>
                      <a:pt x="3026" y="8101"/>
                      <a:pt x="3717" y="8101"/>
                    </a:cubicBezTo>
                    <a:cubicBezTo>
                      <a:pt x="3804" y="8101"/>
                      <a:pt x="3855" y="8094"/>
                      <a:pt x="3855" y="8094"/>
                    </a:cubicBezTo>
                    <a:lnTo>
                      <a:pt x="5213" y="6929"/>
                    </a:lnTo>
                    <a:cubicBezTo>
                      <a:pt x="1836" y="6508"/>
                      <a:pt x="720" y="1"/>
                      <a:pt x="719" y="1"/>
                    </a:cubicBezTo>
                    <a:close/>
                  </a:path>
                </a:pathLst>
              </a:custGeom>
              <a:solidFill>
                <a:schemeClr val="accent6"/>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33" name="Google Shape;2058;p50">
                <a:extLst>
                  <a:ext uri="{FF2B5EF4-FFF2-40B4-BE49-F238E27FC236}">
                    <a16:creationId xmlns:a16="http://schemas.microsoft.com/office/drawing/2014/main" id="{F261711E-67C2-7C46-D800-A8575EDFE876}"/>
                  </a:ext>
                </a:extLst>
              </p:cNvPr>
              <p:cNvSpPr/>
              <p:nvPr/>
            </p:nvSpPr>
            <p:spPr>
              <a:xfrm>
                <a:off x="-4618675" y="2643025"/>
                <a:ext cx="435075" cy="452500"/>
              </a:xfrm>
              <a:custGeom>
                <a:avLst/>
                <a:gdLst/>
                <a:ahLst/>
                <a:cxnLst/>
                <a:rect l="l" t="t" r="r" b="b"/>
                <a:pathLst>
                  <a:path w="17403" h="18100" extrusionOk="0">
                    <a:moveTo>
                      <a:pt x="3218" y="1"/>
                    </a:moveTo>
                    <a:cubicBezTo>
                      <a:pt x="2655" y="1"/>
                      <a:pt x="2038" y="351"/>
                      <a:pt x="1454" y="875"/>
                    </a:cubicBezTo>
                    <a:cubicBezTo>
                      <a:pt x="503" y="1731"/>
                      <a:pt x="0" y="2721"/>
                      <a:pt x="749" y="3554"/>
                    </a:cubicBezTo>
                    <a:lnTo>
                      <a:pt x="14815" y="17675"/>
                    </a:lnTo>
                    <a:cubicBezTo>
                      <a:pt x="15098" y="17959"/>
                      <a:pt x="15469" y="18100"/>
                      <a:pt x="15838" y="18100"/>
                    </a:cubicBezTo>
                    <a:cubicBezTo>
                      <a:pt x="16250" y="18100"/>
                      <a:pt x="16659" y="17925"/>
                      <a:pt x="16942" y="17580"/>
                    </a:cubicBezTo>
                    <a:cubicBezTo>
                      <a:pt x="16971" y="17544"/>
                      <a:pt x="16999" y="17507"/>
                      <a:pt x="17025" y="17470"/>
                    </a:cubicBezTo>
                    <a:cubicBezTo>
                      <a:pt x="17403" y="16959"/>
                      <a:pt x="17339" y="16246"/>
                      <a:pt x="16933" y="15757"/>
                    </a:cubicBezTo>
                    <a:lnTo>
                      <a:pt x="4193" y="461"/>
                    </a:lnTo>
                    <a:cubicBezTo>
                      <a:pt x="3904" y="139"/>
                      <a:pt x="3571" y="1"/>
                      <a:pt x="3218" y="1"/>
                    </a:cubicBezTo>
                    <a:close/>
                  </a:path>
                </a:pathLst>
              </a:custGeom>
              <a:solidFill>
                <a:schemeClr val="accent4"/>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34" name="Google Shape;2059;p50">
                <a:extLst>
                  <a:ext uri="{FF2B5EF4-FFF2-40B4-BE49-F238E27FC236}">
                    <a16:creationId xmlns:a16="http://schemas.microsoft.com/office/drawing/2014/main" id="{DCEA07DC-9CF5-7F3B-FE65-5C3D7F7567FC}"/>
                  </a:ext>
                </a:extLst>
              </p:cNvPr>
              <p:cNvSpPr/>
              <p:nvPr/>
            </p:nvSpPr>
            <p:spPr>
              <a:xfrm>
                <a:off x="-4661300" y="2591600"/>
                <a:ext cx="141725" cy="133125"/>
              </a:xfrm>
              <a:custGeom>
                <a:avLst/>
                <a:gdLst/>
                <a:ahLst/>
                <a:cxnLst/>
                <a:rect l="l" t="t" r="r" b="b"/>
                <a:pathLst>
                  <a:path w="5669" h="5325" extrusionOk="0">
                    <a:moveTo>
                      <a:pt x="3160" y="0"/>
                    </a:moveTo>
                    <a:cubicBezTo>
                      <a:pt x="2614" y="0"/>
                      <a:pt x="1920" y="299"/>
                      <a:pt x="1313" y="842"/>
                    </a:cubicBezTo>
                    <a:cubicBezTo>
                      <a:pt x="373" y="1687"/>
                      <a:pt x="1" y="2807"/>
                      <a:pt x="483" y="3343"/>
                    </a:cubicBezTo>
                    <a:lnTo>
                      <a:pt x="2240" y="5299"/>
                    </a:lnTo>
                    <a:cubicBezTo>
                      <a:pt x="2247" y="5309"/>
                      <a:pt x="2257" y="5316"/>
                      <a:pt x="2266" y="5325"/>
                    </a:cubicBezTo>
                    <a:lnTo>
                      <a:pt x="5669" y="2268"/>
                    </a:lnTo>
                    <a:cubicBezTo>
                      <a:pt x="5661" y="2258"/>
                      <a:pt x="5654" y="2247"/>
                      <a:pt x="5646" y="2238"/>
                    </a:cubicBezTo>
                    <a:lnTo>
                      <a:pt x="3890" y="282"/>
                    </a:lnTo>
                    <a:cubicBezTo>
                      <a:pt x="3718" y="91"/>
                      <a:pt x="3462" y="0"/>
                      <a:pt x="3160" y="0"/>
                    </a:cubicBezTo>
                    <a:close/>
                  </a:path>
                </a:pathLst>
              </a:custGeom>
              <a:solidFill>
                <a:schemeClr val="accent1"/>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35" name="Google Shape;2060;p50">
                <a:extLst>
                  <a:ext uri="{FF2B5EF4-FFF2-40B4-BE49-F238E27FC236}">
                    <a16:creationId xmlns:a16="http://schemas.microsoft.com/office/drawing/2014/main" id="{553C14E6-77A3-B45D-BF0B-96DE7D9FDB8F}"/>
                  </a:ext>
                </a:extLst>
              </p:cNvPr>
              <p:cNvSpPr/>
              <p:nvPr/>
            </p:nvSpPr>
            <p:spPr>
              <a:xfrm>
                <a:off x="-4609925" y="2592025"/>
                <a:ext cx="72175" cy="78075"/>
              </a:xfrm>
              <a:custGeom>
                <a:avLst/>
                <a:gdLst/>
                <a:ahLst/>
                <a:cxnLst/>
                <a:rect l="l" t="t" r="r" b="b"/>
                <a:pathLst>
                  <a:path w="2887" h="3123" extrusionOk="0">
                    <a:moveTo>
                      <a:pt x="431" y="0"/>
                    </a:moveTo>
                    <a:lnTo>
                      <a:pt x="1" y="388"/>
                    </a:lnTo>
                    <a:lnTo>
                      <a:pt x="2457" y="3122"/>
                    </a:lnTo>
                    <a:lnTo>
                      <a:pt x="2887" y="2736"/>
                    </a:lnTo>
                    <a:lnTo>
                      <a:pt x="431" y="0"/>
                    </a:lnTo>
                    <a:close/>
                  </a:path>
                </a:pathLst>
              </a:custGeom>
              <a:solidFill>
                <a:schemeClr val="accent1"/>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36" name="Google Shape;2061;p50">
                <a:extLst>
                  <a:ext uri="{FF2B5EF4-FFF2-40B4-BE49-F238E27FC236}">
                    <a16:creationId xmlns:a16="http://schemas.microsoft.com/office/drawing/2014/main" id="{01CD7DCA-A35C-66A3-C00D-C01D98F62318}"/>
                  </a:ext>
                </a:extLst>
              </p:cNvPr>
              <p:cNvSpPr/>
              <p:nvPr/>
            </p:nvSpPr>
            <p:spPr>
              <a:xfrm>
                <a:off x="-4744675" y="2483350"/>
                <a:ext cx="184725" cy="192750"/>
              </a:xfrm>
              <a:custGeom>
                <a:avLst/>
                <a:gdLst/>
                <a:ahLst/>
                <a:cxnLst/>
                <a:rect l="l" t="t" r="r" b="b"/>
                <a:pathLst>
                  <a:path w="7389" h="7710" extrusionOk="0">
                    <a:moveTo>
                      <a:pt x="37" y="1"/>
                    </a:moveTo>
                    <a:cubicBezTo>
                      <a:pt x="37" y="1"/>
                      <a:pt x="1" y="7710"/>
                      <a:pt x="3400" y="7710"/>
                    </a:cubicBezTo>
                    <a:cubicBezTo>
                      <a:pt x="3534" y="7710"/>
                      <a:pt x="3673" y="7698"/>
                      <a:pt x="3818" y="7673"/>
                    </a:cubicBezTo>
                    <a:cubicBezTo>
                      <a:pt x="3818" y="7673"/>
                      <a:pt x="7210" y="4626"/>
                      <a:pt x="7225" y="4612"/>
                    </a:cubicBezTo>
                    <a:cubicBezTo>
                      <a:pt x="7388" y="4466"/>
                      <a:pt x="7306" y="2899"/>
                      <a:pt x="6119" y="2203"/>
                    </a:cubicBezTo>
                    <a:cubicBezTo>
                      <a:pt x="4322" y="1150"/>
                      <a:pt x="1828" y="1367"/>
                      <a:pt x="37" y="1"/>
                    </a:cubicBezTo>
                    <a:close/>
                  </a:path>
                </a:pathLst>
              </a:custGeom>
              <a:solidFill>
                <a:schemeClr val="accent5"/>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37" name="Google Shape;2062;p50">
                <a:extLst>
                  <a:ext uri="{FF2B5EF4-FFF2-40B4-BE49-F238E27FC236}">
                    <a16:creationId xmlns:a16="http://schemas.microsoft.com/office/drawing/2014/main" id="{309FB042-5F19-794D-BC49-56D0E4447AD0}"/>
                  </a:ext>
                </a:extLst>
              </p:cNvPr>
              <p:cNvSpPr/>
              <p:nvPr/>
            </p:nvSpPr>
            <p:spPr>
              <a:xfrm>
                <a:off x="-4743975" y="2483350"/>
                <a:ext cx="128075" cy="195000"/>
              </a:xfrm>
              <a:custGeom>
                <a:avLst/>
                <a:gdLst/>
                <a:ahLst/>
                <a:cxnLst/>
                <a:rect l="l" t="t" r="r" b="b"/>
                <a:pathLst>
                  <a:path w="5123" h="7800" extrusionOk="0">
                    <a:moveTo>
                      <a:pt x="9" y="1"/>
                    </a:moveTo>
                    <a:lnTo>
                      <a:pt x="9" y="1"/>
                    </a:lnTo>
                    <a:cubicBezTo>
                      <a:pt x="1" y="7178"/>
                      <a:pt x="2650" y="7799"/>
                      <a:pt x="3569" y="7799"/>
                    </a:cubicBezTo>
                    <a:cubicBezTo>
                      <a:pt x="3761" y="7799"/>
                      <a:pt x="3878" y="7772"/>
                      <a:pt x="3878" y="7772"/>
                    </a:cubicBezTo>
                    <a:lnTo>
                      <a:pt x="5122" y="6485"/>
                    </a:lnTo>
                    <a:cubicBezTo>
                      <a:pt x="1721" y="6378"/>
                      <a:pt x="9" y="1"/>
                      <a:pt x="9" y="1"/>
                    </a:cubicBezTo>
                    <a:close/>
                  </a:path>
                </a:pathLst>
              </a:custGeom>
              <a:solidFill>
                <a:schemeClr val="accent5"/>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38" name="Google Shape;2063;p50">
                <a:extLst>
                  <a:ext uri="{FF2B5EF4-FFF2-40B4-BE49-F238E27FC236}">
                    <a16:creationId xmlns:a16="http://schemas.microsoft.com/office/drawing/2014/main" id="{F3A2E0DA-1C64-2DE7-8EEC-AD20B822EAF4}"/>
                  </a:ext>
                </a:extLst>
              </p:cNvPr>
              <p:cNvSpPr/>
              <p:nvPr/>
            </p:nvSpPr>
            <p:spPr>
              <a:xfrm>
                <a:off x="-4478250" y="2583225"/>
                <a:ext cx="245950" cy="283325"/>
              </a:xfrm>
              <a:custGeom>
                <a:avLst/>
                <a:gdLst/>
                <a:ahLst/>
                <a:cxnLst/>
                <a:rect l="l" t="t" r="r" b="b"/>
                <a:pathLst>
                  <a:path w="9838" h="11333" extrusionOk="0">
                    <a:moveTo>
                      <a:pt x="7544" y="0"/>
                    </a:moveTo>
                    <a:cubicBezTo>
                      <a:pt x="7170" y="0"/>
                      <a:pt x="6889" y="342"/>
                      <a:pt x="6858" y="1178"/>
                    </a:cubicBezTo>
                    <a:cubicBezTo>
                      <a:pt x="6661" y="6472"/>
                      <a:pt x="4267" y="7192"/>
                      <a:pt x="2822" y="8133"/>
                    </a:cubicBezTo>
                    <a:cubicBezTo>
                      <a:pt x="1721" y="8853"/>
                      <a:pt x="461" y="9575"/>
                      <a:pt x="48" y="10824"/>
                    </a:cubicBezTo>
                    <a:cubicBezTo>
                      <a:pt x="1" y="10967"/>
                      <a:pt x="302" y="11332"/>
                      <a:pt x="430" y="11332"/>
                    </a:cubicBezTo>
                    <a:cubicBezTo>
                      <a:pt x="432" y="11332"/>
                      <a:pt x="434" y="11332"/>
                      <a:pt x="435" y="11332"/>
                    </a:cubicBezTo>
                    <a:cubicBezTo>
                      <a:pt x="4570" y="11008"/>
                      <a:pt x="9214" y="8787"/>
                      <a:pt x="9676" y="3697"/>
                    </a:cubicBezTo>
                    <a:cubicBezTo>
                      <a:pt x="9837" y="1917"/>
                      <a:pt x="8430" y="0"/>
                      <a:pt x="7544" y="0"/>
                    </a:cubicBezTo>
                    <a:close/>
                  </a:path>
                </a:pathLst>
              </a:custGeom>
              <a:solidFill>
                <a:schemeClr val="accent3"/>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sp>
            <p:nvSpPr>
              <p:cNvPr id="39" name="Google Shape;2064;p50">
                <a:extLst>
                  <a:ext uri="{FF2B5EF4-FFF2-40B4-BE49-F238E27FC236}">
                    <a16:creationId xmlns:a16="http://schemas.microsoft.com/office/drawing/2014/main" id="{CBCF3ACE-6E96-5048-CAF7-48EB0803A846}"/>
                  </a:ext>
                </a:extLst>
              </p:cNvPr>
              <p:cNvSpPr/>
              <p:nvPr/>
            </p:nvSpPr>
            <p:spPr>
              <a:xfrm>
                <a:off x="-4674600" y="2677600"/>
                <a:ext cx="277100" cy="104750"/>
              </a:xfrm>
              <a:custGeom>
                <a:avLst/>
                <a:gdLst/>
                <a:ahLst/>
                <a:cxnLst/>
                <a:rect l="l" t="t" r="r" b="b"/>
                <a:pathLst>
                  <a:path w="11084" h="4190" extrusionOk="0">
                    <a:moveTo>
                      <a:pt x="1103" y="1"/>
                    </a:moveTo>
                    <a:lnTo>
                      <a:pt x="1103" y="1"/>
                    </a:lnTo>
                    <a:cubicBezTo>
                      <a:pt x="1103" y="1"/>
                      <a:pt x="0" y="4189"/>
                      <a:pt x="5473" y="4189"/>
                    </a:cubicBezTo>
                    <a:cubicBezTo>
                      <a:pt x="6074" y="4189"/>
                      <a:pt x="6754" y="4139"/>
                      <a:pt x="7524" y="4027"/>
                    </a:cubicBezTo>
                    <a:cubicBezTo>
                      <a:pt x="8280" y="3916"/>
                      <a:pt x="9014" y="3661"/>
                      <a:pt x="9655" y="3246"/>
                    </a:cubicBezTo>
                    <a:cubicBezTo>
                      <a:pt x="10452" y="2730"/>
                      <a:pt x="11084" y="1996"/>
                      <a:pt x="9520" y="1450"/>
                    </a:cubicBezTo>
                    <a:cubicBezTo>
                      <a:pt x="8999" y="1269"/>
                      <a:pt x="8477" y="1208"/>
                      <a:pt x="7953" y="1208"/>
                    </a:cubicBezTo>
                    <a:cubicBezTo>
                      <a:pt x="6906" y="1208"/>
                      <a:pt x="5847" y="1449"/>
                      <a:pt x="4758" y="1449"/>
                    </a:cubicBezTo>
                    <a:cubicBezTo>
                      <a:pt x="3583" y="1449"/>
                      <a:pt x="2372" y="1168"/>
                      <a:pt x="1103" y="1"/>
                    </a:cubicBezTo>
                    <a:close/>
                  </a:path>
                </a:pathLst>
              </a:custGeom>
              <a:solidFill>
                <a:schemeClr val="accent3"/>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grpSp>
        <p:sp>
          <p:nvSpPr>
            <p:cNvPr id="16" name="Google Shape;2065;p50">
              <a:extLst>
                <a:ext uri="{FF2B5EF4-FFF2-40B4-BE49-F238E27FC236}">
                  <a16:creationId xmlns:a16="http://schemas.microsoft.com/office/drawing/2014/main" id="{675BAFCE-5C92-C03D-D48A-6BC065D692A5}"/>
                </a:ext>
              </a:extLst>
            </p:cNvPr>
            <p:cNvSpPr/>
            <p:nvPr/>
          </p:nvSpPr>
          <p:spPr>
            <a:xfrm>
              <a:off x="3153677" y="1632876"/>
              <a:ext cx="83402" cy="74597"/>
            </a:xfrm>
            <a:custGeom>
              <a:avLst/>
              <a:gdLst/>
              <a:ahLst/>
              <a:cxnLst/>
              <a:rect l="l" t="t" r="r" b="b"/>
              <a:pathLst>
                <a:path w="2428" h="2172" extrusionOk="0">
                  <a:moveTo>
                    <a:pt x="1215" y="0"/>
                  </a:moveTo>
                  <a:cubicBezTo>
                    <a:pt x="555" y="0"/>
                    <a:pt x="16" y="478"/>
                    <a:pt x="9" y="1074"/>
                  </a:cubicBezTo>
                  <a:cubicBezTo>
                    <a:pt x="0" y="1675"/>
                    <a:pt x="535" y="2166"/>
                    <a:pt x="1201" y="2172"/>
                  </a:cubicBezTo>
                  <a:cubicBezTo>
                    <a:pt x="1205" y="2172"/>
                    <a:pt x="1209" y="2172"/>
                    <a:pt x="1214" y="2172"/>
                  </a:cubicBezTo>
                  <a:cubicBezTo>
                    <a:pt x="1874" y="2172"/>
                    <a:pt x="2413" y="1694"/>
                    <a:pt x="2420" y="1097"/>
                  </a:cubicBezTo>
                  <a:cubicBezTo>
                    <a:pt x="2427" y="497"/>
                    <a:pt x="1893" y="6"/>
                    <a:pt x="1227" y="0"/>
                  </a:cubicBezTo>
                  <a:cubicBezTo>
                    <a:pt x="1223" y="0"/>
                    <a:pt x="1219" y="0"/>
                    <a:pt x="1215" y="0"/>
                  </a:cubicBezTo>
                  <a:close/>
                </a:path>
              </a:pathLst>
            </a:custGeom>
            <a:solidFill>
              <a:schemeClr val="accent2"/>
            </a:solidFill>
            <a:ln>
              <a:noFill/>
            </a:ln>
          </p:spPr>
          <p:txBody>
            <a:bodyPr spcFirstLastPara="1" wrap="square" lIns="97520" tIns="97520" rIns="97520" bIns="97520" anchor="ctr" anchorCtr="0">
              <a:noAutofit/>
            </a:bodyPr>
            <a:lstStyle/>
            <a:p>
              <a:endParaRPr sz="2600">
                <a:latin typeface="UTM Avo" panose="02040603050506020204" pitchFamily="18" charset="0"/>
                <a:ea typeface="Tahoma" panose="020B0604030504040204" pitchFamily="34" charset="0"/>
                <a:cs typeface="Tahoma" panose="020B0604030504040204" pitchFamily="34" charset="0"/>
              </a:endParaRPr>
            </a:p>
          </p:txBody>
        </p:sp>
      </p:grpSp>
      <p:pic>
        <p:nvPicPr>
          <p:cNvPr id="76" name="Picture 75">
            <a:extLst>
              <a:ext uri="{FF2B5EF4-FFF2-40B4-BE49-F238E27FC236}">
                <a16:creationId xmlns:a16="http://schemas.microsoft.com/office/drawing/2014/main" id="{5D410FC6-C540-9E1F-8760-0130B5390DC2}"/>
              </a:ext>
            </a:extLst>
          </p:cNvPr>
          <p:cNvPicPr>
            <a:picLocks noChangeAspect="1"/>
          </p:cNvPicPr>
          <p:nvPr/>
        </p:nvPicPr>
        <p:blipFill>
          <a:blip r:embed="rId5"/>
          <a:stretch>
            <a:fillRect/>
          </a:stretch>
        </p:blipFill>
        <p:spPr>
          <a:xfrm>
            <a:off x="252553" y="3493904"/>
            <a:ext cx="3779230" cy="3104750"/>
          </a:xfrm>
          <a:prstGeom prst="rect">
            <a:avLst/>
          </a:prstGeom>
        </p:spPr>
      </p:pic>
    </p:spTree>
    <p:extLst>
      <p:ext uri="{BB962C8B-B14F-4D97-AF65-F5344CB8AC3E}">
        <p14:creationId xmlns:p14="http://schemas.microsoft.com/office/powerpoint/2010/main" val="21129273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1000"/>
                                        <p:tgtEl>
                                          <p:spTgt spid="76"/>
                                        </p:tgtEl>
                                      </p:cBhvr>
                                    </p:animEffect>
                                    <p:anim calcmode="lin" valueType="num">
                                      <p:cBhvr>
                                        <p:cTn id="22" dur="1000" fill="hold"/>
                                        <p:tgtEl>
                                          <p:spTgt spid="76"/>
                                        </p:tgtEl>
                                        <p:attrNameLst>
                                          <p:attrName>ppt_x</p:attrName>
                                        </p:attrNameLst>
                                      </p:cBhvr>
                                      <p:tavLst>
                                        <p:tav tm="0">
                                          <p:val>
                                            <p:strVal val="#ppt_x"/>
                                          </p:val>
                                        </p:tav>
                                        <p:tav tm="100000">
                                          <p:val>
                                            <p:strVal val="#ppt_x"/>
                                          </p:val>
                                        </p:tav>
                                      </p:tavLst>
                                    </p:anim>
                                    <p:anim calcmode="lin" valueType="num">
                                      <p:cBhvr>
                                        <p:cTn id="23"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Effect transition="in" filter="barn(inVertical)">
                                      <p:cBhvr>
                                        <p:cTn id="33"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2"/>
        <p:cNvGrpSpPr/>
        <p:nvPr/>
      </p:nvGrpSpPr>
      <p:grpSpPr>
        <a:xfrm>
          <a:off x="0" y="0"/>
          <a:ext cx="0" cy="0"/>
          <a:chOff x="0" y="0"/>
          <a:chExt cx="0" cy="0"/>
        </a:xfrm>
      </p:grpSpPr>
      <p:sp>
        <p:nvSpPr>
          <p:cNvPr id="3" name="TextBox 2">
            <a:extLst>
              <a:ext uri="{FF2B5EF4-FFF2-40B4-BE49-F238E27FC236}">
                <a16:creationId xmlns:a16="http://schemas.microsoft.com/office/drawing/2014/main" id="{1C6E9204-06B4-FA76-87FA-D2177F182732}"/>
              </a:ext>
            </a:extLst>
          </p:cNvPr>
          <p:cNvSpPr txBox="1"/>
          <p:nvPr/>
        </p:nvSpPr>
        <p:spPr>
          <a:xfrm>
            <a:off x="1152442" y="1761840"/>
            <a:ext cx="10083215" cy="320922"/>
          </a:xfrm>
          <a:prstGeom prst="rect">
            <a:avLst/>
          </a:prstGeom>
          <a:noFill/>
        </p:spPr>
        <p:txBody>
          <a:bodyPr wrap="square">
            <a:spAutoFit/>
          </a:bodyPr>
          <a:lstStyle/>
          <a:p>
            <a:pPr marL="0" marR="0" algn="just">
              <a:lnSpc>
                <a:spcPts val="1700"/>
              </a:lnSpc>
              <a:spcBef>
                <a:spcPts val="700"/>
              </a:spcBef>
              <a:spcAft>
                <a:spcPts val="700"/>
              </a:spcAft>
              <a:tabLst>
                <a:tab pos="3160395" algn="ctr"/>
                <a:tab pos="5740400" algn="l"/>
              </a:tabLst>
            </a:pPr>
            <a:r>
              <a:rPr lang="nl-NL" sz="2600" b="1"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rPr>
              <a:t>3. Tìm hiểu chức năng các bộ phận của cơ quan hô hấp</a:t>
            </a:r>
            <a:endParaRPr lang="en-US" sz="2600" dirty="0">
              <a:solidFill>
                <a:srgbClr val="0070C0"/>
              </a:solidFill>
              <a:effectLst/>
              <a:latin typeface="UTM Avo" panose="02040603050506020204" pitchFamily="18" charset="0"/>
              <a:ea typeface="Calibri" panose="020F0502020204030204" pitchFamily="34"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2355927B-144F-60DF-3705-D4664D1D9CCD}"/>
              </a:ext>
            </a:extLst>
          </p:cNvPr>
          <p:cNvSpPr/>
          <p:nvPr/>
        </p:nvSpPr>
        <p:spPr>
          <a:xfrm>
            <a:off x="1113630" y="4120239"/>
            <a:ext cx="6783573" cy="2216766"/>
          </a:xfrm>
          <a:prstGeom prst="roundRect">
            <a:avLst/>
          </a:prstGeom>
          <a:solidFill>
            <a:srgbClr val="FFCCCC"/>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a:latin typeface="UTM Avo" panose="02040603050506020204" pitchFamily="18" charset="0"/>
            </a:endParaRPr>
          </a:p>
        </p:txBody>
      </p:sp>
      <p:sp>
        <p:nvSpPr>
          <p:cNvPr id="9" name="TextBox 8">
            <a:extLst>
              <a:ext uri="{FF2B5EF4-FFF2-40B4-BE49-F238E27FC236}">
                <a16:creationId xmlns:a16="http://schemas.microsoft.com/office/drawing/2014/main" id="{6B230752-1B53-A5B1-70DB-6E3A77B9A88A}"/>
              </a:ext>
            </a:extLst>
          </p:cNvPr>
          <p:cNvSpPr txBox="1"/>
          <p:nvPr/>
        </p:nvSpPr>
        <p:spPr>
          <a:xfrm>
            <a:off x="1283755" y="4236333"/>
            <a:ext cx="6875720" cy="1807867"/>
          </a:xfrm>
          <a:prstGeom prst="rect">
            <a:avLst/>
          </a:prstGeom>
          <a:noFill/>
        </p:spPr>
        <p:txBody>
          <a:bodyPr wrap="square" rtlCol="0">
            <a:spAutoFit/>
          </a:bodyPr>
          <a:lstStyle/>
          <a:p>
            <a:pPr>
              <a:lnSpc>
                <a:spcPct val="150000"/>
              </a:lnSpc>
            </a:pPr>
            <a:r>
              <a:rPr lang="en-US" sz="2600">
                <a:solidFill>
                  <a:srgbClr val="C00000"/>
                </a:solidFill>
                <a:latin typeface="UTM Avo" panose="02040603050506020204" pitchFamily="18" charset="0"/>
              </a:rPr>
              <a:t>Nếu cơ quan hô hấp ngừng hoạt động thì cơ thể sẽ chết. Hãy chăm sóc và bảo vệ cơ quan hô hấp các bạn nhé!</a:t>
            </a:r>
          </a:p>
        </p:txBody>
      </p:sp>
      <p:pic>
        <p:nvPicPr>
          <p:cNvPr id="10" name="Picture 2" descr="Con Ong, Chú Ong Và Cái Biển - KhoThietKe.Net">
            <a:extLst>
              <a:ext uri="{FF2B5EF4-FFF2-40B4-BE49-F238E27FC236}">
                <a16:creationId xmlns:a16="http://schemas.microsoft.com/office/drawing/2014/main" id="{03C4A75A-8029-BB73-B05E-1D90EFC882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3109" y="2422422"/>
            <a:ext cx="1566528" cy="18908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Македонски јазик во ОУ ,,Коле Канински“-Битола: Предмет -видови предмет">
            <a:extLst>
              <a:ext uri="{FF2B5EF4-FFF2-40B4-BE49-F238E27FC236}">
                <a16:creationId xmlns:a16="http://schemas.microsoft.com/office/drawing/2014/main" id="{E7F5FC33-1A5D-BDDF-0754-EDD81DDEBDE7}"/>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897203" y="3901891"/>
            <a:ext cx="1823400" cy="182340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oogle Shape;976;p51">
            <a:extLst>
              <a:ext uri="{FF2B5EF4-FFF2-40B4-BE49-F238E27FC236}">
                <a16:creationId xmlns:a16="http://schemas.microsoft.com/office/drawing/2014/main" id="{B6D4C1D7-54A6-73E7-ED57-2A4C3FD7C322}"/>
              </a:ext>
            </a:extLst>
          </p:cNvPr>
          <p:cNvGrpSpPr/>
          <p:nvPr/>
        </p:nvGrpSpPr>
        <p:grpSpPr>
          <a:xfrm>
            <a:off x="5327378" y="2704995"/>
            <a:ext cx="1958157" cy="1673747"/>
            <a:chOff x="5948275" y="2297825"/>
            <a:chExt cx="2178175" cy="2151575"/>
          </a:xfrm>
        </p:grpSpPr>
        <p:sp>
          <p:nvSpPr>
            <p:cNvPr id="13" name="Google Shape;977;p51">
              <a:extLst>
                <a:ext uri="{FF2B5EF4-FFF2-40B4-BE49-F238E27FC236}">
                  <a16:creationId xmlns:a16="http://schemas.microsoft.com/office/drawing/2014/main" id="{F85C0BB9-544D-A7A4-91A5-AA74FE3B3216}"/>
                </a:ext>
              </a:extLst>
            </p:cNvPr>
            <p:cNvSpPr/>
            <p:nvPr/>
          </p:nvSpPr>
          <p:spPr>
            <a:xfrm rot="175061">
              <a:off x="6717042" y="3312008"/>
              <a:ext cx="572749" cy="556047"/>
            </a:xfrm>
            <a:custGeom>
              <a:avLst/>
              <a:gdLst/>
              <a:ahLst/>
              <a:cxnLst/>
              <a:rect l="l" t="t" r="r" b="b"/>
              <a:pathLst>
                <a:path w="21280" h="19965" extrusionOk="0">
                  <a:moveTo>
                    <a:pt x="2867" y="16725"/>
                  </a:moveTo>
                  <a:cubicBezTo>
                    <a:pt x="3003" y="16735"/>
                    <a:pt x="3055" y="16740"/>
                    <a:pt x="3029" y="16740"/>
                  </a:cubicBezTo>
                  <a:cubicBezTo>
                    <a:pt x="3006" y="16740"/>
                    <a:pt x="2920" y="16736"/>
                    <a:pt x="2775" y="16728"/>
                  </a:cubicBezTo>
                  <a:lnTo>
                    <a:pt x="2775" y="16728"/>
                  </a:lnTo>
                  <a:cubicBezTo>
                    <a:pt x="2806" y="16728"/>
                    <a:pt x="2836" y="16727"/>
                    <a:pt x="2867" y="16725"/>
                  </a:cubicBezTo>
                  <a:close/>
                  <a:moveTo>
                    <a:pt x="14319" y="1"/>
                  </a:moveTo>
                  <a:cubicBezTo>
                    <a:pt x="14140" y="1"/>
                    <a:pt x="13950" y="23"/>
                    <a:pt x="13747" y="69"/>
                  </a:cubicBezTo>
                  <a:cubicBezTo>
                    <a:pt x="12283" y="383"/>
                    <a:pt x="11446" y="948"/>
                    <a:pt x="10483" y="2099"/>
                  </a:cubicBezTo>
                  <a:cubicBezTo>
                    <a:pt x="10044" y="2643"/>
                    <a:pt x="9772" y="3271"/>
                    <a:pt x="9667" y="3961"/>
                  </a:cubicBezTo>
                  <a:cubicBezTo>
                    <a:pt x="9563" y="4631"/>
                    <a:pt x="9667" y="5468"/>
                    <a:pt x="9353" y="6095"/>
                  </a:cubicBezTo>
                  <a:cubicBezTo>
                    <a:pt x="9332" y="6158"/>
                    <a:pt x="9353" y="6179"/>
                    <a:pt x="9416" y="6179"/>
                  </a:cubicBezTo>
                  <a:cubicBezTo>
                    <a:pt x="9353" y="6179"/>
                    <a:pt x="9311" y="6200"/>
                    <a:pt x="9207" y="6242"/>
                  </a:cubicBezTo>
                  <a:cubicBezTo>
                    <a:pt x="8977" y="6305"/>
                    <a:pt x="8726" y="6347"/>
                    <a:pt x="8495" y="6367"/>
                  </a:cubicBezTo>
                  <a:cubicBezTo>
                    <a:pt x="8366" y="6382"/>
                    <a:pt x="8249" y="6389"/>
                    <a:pt x="8142" y="6389"/>
                  </a:cubicBezTo>
                  <a:cubicBezTo>
                    <a:pt x="7612" y="6389"/>
                    <a:pt x="7312" y="6217"/>
                    <a:pt x="6738" y="5886"/>
                  </a:cubicBezTo>
                  <a:cubicBezTo>
                    <a:pt x="6696" y="5865"/>
                    <a:pt x="6633" y="5823"/>
                    <a:pt x="6591" y="5782"/>
                  </a:cubicBezTo>
                  <a:cubicBezTo>
                    <a:pt x="6550" y="5510"/>
                    <a:pt x="6529" y="5217"/>
                    <a:pt x="6487" y="4924"/>
                  </a:cubicBezTo>
                  <a:cubicBezTo>
                    <a:pt x="6298" y="4087"/>
                    <a:pt x="5880" y="3543"/>
                    <a:pt x="5190" y="3041"/>
                  </a:cubicBezTo>
                  <a:cubicBezTo>
                    <a:pt x="4951" y="2866"/>
                    <a:pt x="4701" y="2788"/>
                    <a:pt x="4447" y="2788"/>
                  </a:cubicBezTo>
                  <a:cubicBezTo>
                    <a:pt x="4367" y="2788"/>
                    <a:pt x="4287" y="2795"/>
                    <a:pt x="4206" y="2810"/>
                  </a:cubicBezTo>
                  <a:cubicBezTo>
                    <a:pt x="4206" y="2497"/>
                    <a:pt x="4185" y="2204"/>
                    <a:pt x="4143" y="1890"/>
                  </a:cubicBezTo>
                  <a:cubicBezTo>
                    <a:pt x="4081" y="1045"/>
                    <a:pt x="3472" y="627"/>
                    <a:pt x="2854" y="627"/>
                  </a:cubicBezTo>
                  <a:cubicBezTo>
                    <a:pt x="2233" y="627"/>
                    <a:pt x="1601" y="1050"/>
                    <a:pt x="1507" y="1890"/>
                  </a:cubicBezTo>
                  <a:cubicBezTo>
                    <a:pt x="1381" y="3229"/>
                    <a:pt x="1151" y="4526"/>
                    <a:pt x="984" y="5844"/>
                  </a:cubicBezTo>
                  <a:cubicBezTo>
                    <a:pt x="754" y="6619"/>
                    <a:pt x="461" y="7414"/>
                    <a:pt x="461" y="8272"/>
                  </a:cubicBezTo>
                  <a:lnTo>
                    <a:pt x="461" y="8355"/>
                  </a:lnTo>
                  <a:cubicBezTo>
                    <a:pt x="461" y="8460"/>
                    <a:pt x="440" y="8564"/>
                    <a:pt x="440" y="8669"/>
                  </a:cubicBezTo>
                  <a:cubicBezTo>
                    <a:pt x="356" y="10134"/>
                    <a:pt x="21" y="11577"/>
                    <a:pt x="21" y="13042"/>
                  </a:cubicBezTo>
                  <a:cubicBezTo>
                    <a:pt x="0" y="14444"/>
                    <a:pt x="21" y="15595"/>
                    <a:pt x="1465" y="16306"/>
                  </a:cubicBezTo>
                  <a:cubicBezTo>
                    <a:pt x="1612" y="16390"/>
                    <a:pt x="1779" y="16432"/>
                    <a:pt x="1925" y="16515"/>
                  </a:cubicBezTo>
                  <a:cubicBezTo>
                    <a:pt x="1946" y="16515"/>
                    <a:pt x="1946" y="16536"/>
                    <a:pt x="1988" y="16536"/>
                  </a:cubicBezTo>
                  <a:cubicBezTo>
                    <a:pt x="2219" y="16643"/>
                    <a:pt x="2464" y="16719"/>
                    <a:pt x="2725" y="16727"/>
                  </a:cubicBezTo>
                  <a:lnTo>
                    <a:pt x="2725" y="16727"/>
                  </a:lnTo>
                  <a:cubicBezTo>
                    <a:pt x="3288" y="17042"/>
                    <a:pt x="3684" y="17668"/>
                    <a:pt x="4081" y="18168"/>
                  </a:cubicBezTo>
                  <a:cubicBezTo>
                    <a:pt x="4810" y="19098"/>
                    <a:pt x="5587" y="19964"/>
                    <a:pt x="6771" y="19964"/>
                  </a:cubicBezTo>
                  <a:cubicBezTo>
                    <a:pt x="6946" y="19964"/>
                    <a:pt x="7130" y="19945"/>
                    <a:pt x="7324" y="19905"/>
                  </a:cubicBezTo>
                  <a:cubicBezTo>
                    <a:pt x="8537" y="19654"/>
                    <a:pt x="9353" y="18629"/>
                    <a:pt x="10567" y="18399"/>
                  </a:cubicBezTo>
                  <a:cubicBezTo>
                    <a:pt x="11969" y="18106"/>
                    <a:pt x="13392" y="17896"/>
                    <a:pt x="14814" y="17896"/>
                  </a:cubicBezTo>
                  <a:cubicBezTo>
                    <a:pt x="15289" y="17896"/>
                    <a:pt x="15809" y="17850"/>
                    <a:pt x="16315" y="17850"/>
                  </a:cubicBezTo>
                  <a:cubicBezTo>
                    <a:pt x="16567" y="17850"/>
                    <a:pt x="16816" y="17862"/>
                    <a:pt x="17053" y="17896"/>
                  </a:cubicBezTo>
                  <a:cubicBezTo>
                    <a:pt x="17702" y="18001"/>
                    <a:pt x="18330" y="18378"/>
                    <a:pt x="18957" y="18587"/>
                  </a:cubicBezTo>
                  <a:cubicBezTo>
                    <a:pt x="19132" y="18652"/>
                    <a:pt x="19303" y="18681"/>
                    <a:pt x="19467" y="18681"/>
                  </a:cubicBezTo>
                  <a:cubicBezTo>
                    <a:pt x="20359" y="18681"/>
                    <a:pt x="21045" y="17800"/>
                    <a:pt x="21133" y="16934"/>
                  </a:cubicBezTo>
                  <a:cubicBezTo>
                    <a:pt x="21280" y="15386"/>
                    <a:pt x="20840" y="13816"/>
                    <a:pt x="20192" y="12310"/>
                  </a:cubicBezTo>
                  <a:cubicBezTo>
                    <a:pt x="19501" y="10761"/>
                    <a:pt x="18811" y="9380"/>
                    <a:pt x="18350" y="7728"/>
                  </a:cubicBezTo>
                  <a:cubicBezTo>
                    <a:pt x="17827" y="5886"/>
                    <a:pt x="17283" y="4087"/>
                    <a:pt x="16677" y="2287"/>
                  </a:cubicBezTo>
                  <a:cubicBezTo>
                    <a:pt x="16292" y="1096"/>
                    <a:pt x="15586" y="1"/>
                    <a:pt x="14319" y="1"/>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4" name="Google Shape;978;p51">
              <a:extLst>
                <a:ext uri="{FF2B5EF4-FFF2-40B4-BE49-F238E27FC236}">
                  <a16:creationId xmlns:a16="http://schemas.microsoft.com/office/drawing/2014/main" id="{C6E63FCC-B883-7AD5-720A-6CF65472472B}"/>
                </a:ext>
              </a:extLst>
            </p:cNvPr>
            <p:cNvSpPr/>
            <p:nvPr/>
          </p:nvSpPr>
          <p:spPr>
            <a:xfrm>
              <a:off x="6522650" y="3312000"/>
              <a:ext cx="230174" cy="162225"/>
            </a:xfrm>
            <a:custGeom>
              <a:avLst/>
              <a:gdLst/>
              <a:ahLst/>
              <a:cxnLst/>
              <a:rect l="l" t="t" r="r" b="b"/>
              <a:pathLst>
                <a:path w="8099" h="6489" extrusionOk="0">
                  <a:moveTo>
                    <a:pt x="2951" y="0"/>
                  </a:moveTo>
                  <a:cubicBezTo>
                    <a:pt x="2649" y="0"/>
                    <a:pt x="2337" y="121"/>
                    <a:pt x="2072" y="344"/>
                  </a:cubicBezTo>
                  <a:cubicBezTo>
                    <a:pt x="1612" y="742"/>
                    <a:pt x="1466" y="1307"/>
                    <a:pt x="1319" y="1872"/>
                  </a:cubicBezTo>
                  <a:cubicBezTo>
                    <a:pt x="1215" y="2332"/>
                    <a:pt x="943" y="2709"/>
                    <a:pt x="712" y="3085"/>
                  </a:cubicBezTo>
                  <a:cubicBezTo>
                    <a:pt x="1" y="4215"/>
                    <a:pt x="922" y="5596"/>
                    <a:pt x="2177" y="5638"/>
                  </a:cubicBezTo>
                  <a:cubicBezTo>
                    <a:pt x="2805" y="5659"/>
                    <a:pt x="3412" y="5805"/>
                    <a:pt x="4018" y="5994"/>
                  </a:cubicBezTo>
                  <a:cubicBezTo>
                    <a:pt x="4524" y="6308"/>
                    <a:pt x="5110" y="6488"/>
                    <a:pt x="5712" y="6488"/>
                  </a:cubicBezTo>
                  <a:cubicBezTo>
                    <a:pt x="6032" y="6488"/>
                    <a:pt x="6356" y="6437"/>
                    <a:pt x="6676" y="6328"/>
                  </a:cubicBezTo>
                  <a:cubicBezTo>
                    <a:pt x="7889" y="5952"/>
                    <a:pt x="8098" y="4759"/>
                    <a:pt x="8015" y="3608"/>
                  </a:cubicBezTo>
                  <a:cubicBezTo>
                    <a:pt x="7931" y="2709"/>
                    <a:pt x="7889" y="1788"/>
                    <a:pt x="7094" y="1160"/>
                  </a:cubicBezTo>
                  <a:cubicBezTo>
                    <a:pt x="6320" y="512"/>
                    <a:pt x="5295" y="135"/>
                    <a:pt x="4269" y="30"/>
                  </a:cubicBezTo>
                  <a:cubicBezTo>
                    <a:pt x="4165" y="9"/>
                    <a:pt x="4060" y="9"/>
                    <a:pt x="3935" y="9"/>
                  </a:cubicBezTo>
                  <a:cubicBezTo>
                    <a:pt x="3725" y="9"/>
                    <a:pt x="3537" y="30"/>
                    <a:pt x="3391" y="93"/>
                  </a:cubicBezTo>
                  <a:cubicBezTo>
                    <a:pt x="3251" y="30"/>
                    <a:pt x="3102" y="0"/>
                    <a:pt x="2951"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5" name="Google Shape;979;p51">
              <a:extLst>
                <a:ext uri="{FF2B5EF4-FFF2-40B4-BE49-F238E27FC236}">
                  <a16:creationId xmlns:a16="http://schemas.microsoft.com/office/drawing/2014/main" id="{D298C74E-EAEA-90D6-CA03-5D7F65003805}"/>
                </a:ext>
              </a:extLst>
            </p:cNvPr>
            <p:cNvSpPr/>
            <p:nvPr/>
          </p:nvSpPr>
          <p:spPr>
            <a:xfrm>
              <a:off x="7158446" y="3377650"/>
              <a:ext cx="198155" cy="176131"/>
            </a:xfrm>
            <a:custGeom>
              <a:avLst/>
              <a:gdLst/>
              <a:ahLst/>
              <a:cxnLst/>
              <a:rect l="l" t="t" r="r" b="b"/>
              <a:pathLst>
                <a:path w="7513" h="6370" extrusionOk="0">
                  <a:moveTo>
                    <a:pt x="1962" y="0"/>
                  </a:moveTo>
                  <a:cubicBezTo>
                    <a:pt x="1717" y="0"/>
                    <a:pt x="1511" y="44"/>
                    <a:pt x="1319" y="131"/>
                  </a:cubicBezTo>
                  <a:cubicBezTo>
                    <a:pt x="1292" y="129"/>
                    <a:pt x="1266" y="128"/>
                    <a:pt x="1239" y="128"/>
                  </a:cubicBezTo>
                  <a:cubicBezTo>
                    <a:pt x="990" y="128"/>
                    <a:pt x="730" y="218"/>
                    <a:pt x="503" y="445"/>
                  </a:cubicBezTo>
                  <a:cubicBezTo>
                    <a:pt x="482" y="487"/>
                    <a:pt x="440" y="508"/>
                    <a:pt x="398" y="529"/>
                  </a:cubicBezTo>
                  <a:cubicBezTo>
                    <a:pt x="105" y="801"/>
                    <a:pt x="1" y="1240"/>
                    <a:pt x="105" y="1596"/>
                  </a:cubicBezTo>
                  <a:cubicBezTo>
                    <a:pt x="482" y="2747"/>
                    <a:pt x="796" y="4002"/>
                    <a:pt x="1256" y="5111"/>
                  </a:cubicBezTo>
                  <a:cubicBezTo>
                    <a:pt x="1549" y="5760"/>
                    <a:pt x="2407" y="6073"/>
                    <a:pt x="3056" y="6136"/>
                  </a:cubicBezTo>
                  <a:cubicBezTo>
                    <a:pt x="3078" y="6137"/>
                    <a:pt x="3102" y="6137"/>
                    <a:pt x="3125" y="6137"/>
                  </a:cubicBezTo>
                  <a:cubicBezTo>
                    <a:pt x="3505" y="6137"/>
                    <a:pt x="3970" y="6041"/>
                    <a:pt x="4397" y="6041"/>
                  </a:cubicBezTo>
                  <a:cubicBezTo>
                    <a:pt x="4647" y="6041"/>
                    <a:pt x="4885" y="6074"/>
                    <a:pt x="5085" y="6178"/>
                  </a:cubicBezTo>
                  <a:cubicBezTo>
                    <a:pt x="5336" y="6309"/>
                    <a:pt x="5601" y="6369"/>
                    <a:pt x="5858" y="6369"/>
                  </a:cubicBezTo>
                  <a:cubicBezTo>
                    <a:pt x="6672" y="6369"/>
                    <a:pt x="7413" y="5761"/>
                    <a:pt x="7429" y="4839"/>
                  </a:cubicBezTo>
                  <a:cubicBezTo>
                    <a:pt x="7449" y="3521"/>
                    <a:pt x="7512" y="2098"/>
                    <a:pt x="6675" y="1010"/>
                  </a:cubicBezTo>
                  <a:cubicBezTo>
                    <a:pt x="6173" y="382"/>
                    <a:pt x="5399" y="194"/>
                    <a:pt x="4625" y="194"/>
                  </a:cubicBezTo>
                  <a:cubicBezTo>
                    <a:pt x="4290" y="194"/>
                    <a:pt x="3955" y="278"/>
                    <a:pt x="3620" y="278"/>
                  </a:cubicBezTo>
                  <a:cubicBezTo>
                    <a:pt x="3601" y="278"/>
                    <a:pt x="3581" y="279"/>
                    <a:pt x="3560" y="279"/>
                  </a:cubicBezTo>
                  <a:cubicBezTo>
                    <a:pt x="3113" y="279"/>
                    <a:pt x="2596" y="66"/>
                    <a:pt x="2156" y="6"/>
                  </a:cubicBezTo>
                  <a:lnTo>
                    <a:pt x="2114" y="6"/>
                  </a:lnTo>
                  <a:cubicBezTo>
                    <a:pt x="2062" y="2"/>
                    <a:pt x="2011" y="0"/>
                    <a:pt x="1962"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6" name="Google Shape;980;p51">
              <a:extLst>
                <a:ext uri="{FF2B5EF4-FFF2-40B4-BE49-F238E27FC236}">
                  <a16:creationId xmlns:a16="http://schemas.microsoft.com/office/drawing/2014/main" id="{E2AD82AB-3CE7-992C-B8B1-C2951E69271E}"/>
                </a:ext>
              </a:extLst>
            </p:cNvPr>
            <p:cNvSpPr/>
            <p:nvPr/>
          </p:nvSpPr>
          <p:spPr>
            <a:xfrm>
              <a:off x="6407550" y="2525500"/>
              <a:ext cx="1196850" cy="951175"/>
            </a:xfrm>
            <a:custGeom>
              <a:avLst/>
              <a:gdLst/>
              <a:ahLst/>
              <a:cxnLst/>
              <a:rect l="l" t="t" r="r" b="b"/>
              <a:pathLst>
                <a:path w="47874" h="38047" extrusionOk="0">
                  <a:moveTo>
                    <a:pt x="18744" y="0"/>
                  </a:moveTo>
                  <a:cubicBezTo>
                    <a:pt x="18725" y="0"/>
                    <a:pt x="18705" y="0"/>
                    <a:pt x="18686" y="0"/>
                  </a:cubicBezTo>
                  <a:cubicBezTo>
                    <a:pt x="16468" y="21"/>
                    <a:pt x="14354" y="1318"/>
                    <a:pt x="12367" y="2176"/>
                  </a:cubicBezTo>
                  <a:cubicBezTo>
                    <a:pt x="10525" y="2950"/>
                    <a:pt x="8914" y="3662"/>
                    <a:pt x="6968" y="3662"/>
                  </a:cubicBezTo>
                  <a:cubicBezTo>
                    <a:pt x="6864" y="3641"/>
                    <a:pt x="6738" y="3641"/>
                    <a:pt x="6613" y="3641"/>
                  </a:cubicBezTo>
                  <a:lnTo>
                    <a:pt x="6215" y="3641"/>
                  </a:lnTo>
                  <a:cubicBezTo>
                    <a:pt x="5295" y="3641"/>
                    <a:pt x="4750" y="4101"/>
                    <a:pt x="4520" y="4708"/>
                  </a:cubicBezTo>
                  <a:cubicBezTo>
                    <a:pt x="3495" y="5461"/>
                    <a:pt x="2846" y="6570"/>
                    <a:pt x="2219" y="7721"/>
                  </a:cubicBezTo>
                  <a:cubicBezTo>
                    <a:pt x="1361" y="9290"/>
                    <a:pt x="315" y="10797"/>
                    <a:pt x="168" y="12638"/>
                  </a:cubicBezTo>
                  <a:cubicBezTo>
                    <a:pt x="147" y="13098"/>
                    <a:pt x="336" y="13517"/>
                    <a:pt x="649" y="13831"/>
                  </a:cubicBezTo>
                  <a:cubicBezTo>
                    <a:pt x="43" y="16614"/>
                    <a:pt x="1" y="19522"/>
                    <a:pt x="963" y="22242"/>
                  </a:cubicBezTo>
                  <a:cubicBezTo>
                    <a:pt x="2114" y="25402"/>
                    <a:pt x="4646" y="27850"/>
                    <a:pt x="7491" y="29523"/>
                  </a:cubicBezTo>
                  <a:cubicBezTo>
                    <a:pt x="10525" y="31302"/>
                    <a:pt x="14145" y="31909"/>
                    <a:pt x="17577" y="32348"/>
                  </a:cubicBezTo>
                  <a:lnTo>
                    <a:pt x="19062" y="32516"/>
                  </a:lnTo>
                  <a:cubicBezTo>
                    <a:pt x="18623" y="32641"/>
                    <a:pt x="18246" y="32976"/>
                    <a:pt x="18142" y="33520"/>
                  </a:cubicBezTo>
                  <a:cubicBezTo>
                    <a:pt x="18016" y="34399"/>
                    <a:pt x="18121" y="35131"/>
                    <a:pt x="18623" y="35863"/>
                  </a:cubicBezTo>
                  <a:cubicBezTo>
                    <a:pt x="18811" y="36135"/>
                    <a:pt x="19062" y="36428"/>
                    <a:pt x="19292" y="36700"/>
                  </a:cubicBezTo>
                  <a:cubicBezTo>
                    <a:pt x="19397" y="36805"/>
                    <a:pt x="19502" y="36930"/>
                    <a:pt x="19606" y="37056"/>
                  </a:cubicBezTo>
                  <a:cubicBezTo>
                    <a:pt x="19545" y="36989"/>
                    <a:pt x="19517" y="36963"/>
                    <a:pt x="19512" y="36963"/>
                  </a:cubicBezTo>
                  <a:cubicBezTo>
                    <a:pt x="19496" y="36963"/>
                    <a:pt x="19638" y="37151"/>
                    <a:pt x="19669" y="37182"/>
                  </a:cubicBezTo>
                  <a:cubicBezTo>
                    <a:pt x="19969" y="37781"/>
                    <a:pt x="20516" y="38046"/>
                    <a:pt x="21084" y="38046"/>
                  </a:cubicBezTo>
                  <a:cubicBezTo>
                    <a:pt x="21706" y="38046"/>
                    <a:pt x="22352" y="37728"/>
                    <a:pt x="22724" y="37182"/>
                  </a:cubicBezTo>
                  <a:cubicBezTo>
                    <a:pt x="23540" y="35968"/>
                    <a:pt x="23917" y="34441"/>
                    <a:pt x="23749" y="32997"/>
                  </a:cubicBezTo>
                  <a:cubicBezTo>
                    <a:pt x="23707" y="32829"/>
                    <a:pt x="23686" y="32662"/>
                    <a:pt x="23645" y="32516"/>
                  </a:cubicBezTo>
                  <a:cubicBezTo>
                    <a:pt x="25256" y="32369"/>
                    <a:pt x="26846" y="32097"/>
                    <a:pt x="28394" y="31616"/>
                  </a:cubicBezTo>
                  <a:cubicBezTo>
                    <a:pt x="31805" y="30611"/>
                    <a:pt x="34901" y="28666"/>
                    <a:pt x="37161" y="25925"/>
                  </a:cubicBezTo>
                  <a:cubicBezTo>
                    <a:pt x="38961" y="23728"/>
                    <a:pt x="40614" y="21091"/>
                    <a:pt x="41492" y="18308"/>
                  </a:cubicBezTo>
                  <a:cubicBezTo>
                    <a:pt x="41576" y="18392"/>
                    <a:pt x="41660" y="18476"/>
                    <a:pt x="41743" y="18518"/>
                  </a:cubicBezTo>
                  <a:cubicBezTo>
                    <a:pt x="41859" y="18617"/>
                    <a:pt x="42000" y="18742"/>
                    <a:pt x="42147" y="18841"/>
                  </a:cubicBezTo>
                  <a:lnTo>
                    <a:pt x="42147" y="18841"/>
                  </a:lnTo>
                  <a:cubicBezTo>
                    <a:pt x="42105" y="18815"/>
                    <a:pt x="42085" y="18804"/>
                    <a:pt x="42083" y="18804"/>
                  </a:cubicBezTo>
                  <a:lnTo>
                    <a:pt x="42083" y="18804"/>
                  </a:lnTo>
                  <a:cubicBezTo>
                    <a:pt x="42074" y="18804"/>
                    <a:pt x="42477" y="19067"/>
                    <a:pt x="42601" y="19145"/>
                  </a:cubicBezTo>
                  <a:cubicBezTo>
                    <a:pt x="42999" y="19438"/>
                    <a:pt x="43585" y="19564"/>
                    <a:pt x="44066" y="19585"/>
                  </a:cubicBezTo>
                  <a:cubicBezTo>
                    <a:pt x="44110" y="19587"/>
                    <a:pt x="44155" y="19588"/>
                    <a:pt x="44199" y="19588"/>
                  </a:cubicBezTo>
                  <a:cubicBezTo>
                    <a:pt x="45982" y="19588"/>
                    <a:pt x="47873" y="17970"/>
                    <a:pt x="47832" y="16132"/>
                  </a:cubicBezTo>
                  <a:cubicBezTo>
                    <a:pt x="47753" y="14243"/>
                    <a:pt x="45953" y="13469"/>
                    <a:pt x="44319" y="13469"/>
                  </a:cubicBezTo>
                  <a:cubicBezTo>
                    <a:pt x="44234" y="13469"/>
                    <a:pt x="44150" y="13471"/>
                    <a:pt x="44066" y="13475"/>
                  </a:cubicBezTo>
                  <a:cubicBezTo>
                    <a:pt x="43982" y="13475"/>
                    <a:pt x="43878" y="13496"/>
                    <a:pt x="43794" y="13496"/>
                  </a:cubicBezTo>
                  <a:cubicBezTo>
                    <a:pt x="43476" y="13178"/>
                    <a:pt x="43062" y="12969"/>
                    <a:pt x="42588" y="12969"/>
                  </a:cubicBezTo>
                  <a:cubicBezTo>
                    <a:pt x="42438" y="12969"/>
                    <a:pt x="42281" y="12990"/>
                    <a:pt x="42120" y="13036"/>
                  </a:cubicBezTo>
                  <a:cubicBezTo>
                    <a:pt x="42078" y="13057"/>
                    <a:pt x="42057" y="13057"/>
                    <a:pt x="41995" y="13078"/>
                  </a:cubicBezTo>
                  <a:cubicBezTo>
                    <a:pt x="41597" y="11299"/>
                    <a:pt x="40488" y="9855"/>
                    <a:pt x="38438" y="9102"/>
                  </a:cubicBezTo>
                  <a:cubicBezTo>
                    <a:pt x="37245" y="8663"/>
                    <a:pt x="35843" y="8642"/>
                    <a:pt x="34567" y="8537"/>
                  </a:cubicBezTo>
                  <a:cubicBezTo>
                    <a:pt x="33060" y="8391"/>
                    <a:pt x="31595" y="8056"/>
                    <a:pt x="30235" y="7344"/>
                  </a:cubicBezTo>
                  <a:cubicBezTo>
                    <a:pt x="26171" y="5302"/>
                    <a:pt x="23706" y="0"/>
                    <a:pt x="18744" y="0"/>
                  </a:cubicBezTo>
                  <a:close/>
                </a:path>
              </a:pathLst>
            </a:custGeom>
            <a:solidFill>
              <a:schemeClr val="accent1"/>
            </a:solidFill>
            <a:ln w="38100" cap="flat" cmpd="sng">
              <a:solidFill>
                <a:schemeClr val="accent1"/>
              </a:solidFill>
              <a:prstDash val="solid"/>
              <a:round/>
              <a:headEnd type="none" w="sm" len="sm"/>
              <a:tailEnd type="none" w="sm" len="sm"/>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7" name="Google Shape;981;p51">
              <a:extLst>
                <a:ext uri="{FF2B5EF4-FFF2-40B4-BE49-F238E27FC236}">
                  <a16:creationId xmlns:a16="http://schemas.microsoft.com/office/drawing/2014/main" id="{F513ACF3-E18D-9A7F-0976-DD01C926656F}"/>
                </a:ext>
              </a:extLst>
            </p:cNvPr>
            <p:cNvSpPr/>
            <p:nvPr/>
          </p:nvSpPr>
          <p:spPr>
            <a:xfrm>
              <a:off x="6180025" y="2450175"/>
              <a:ext cx="303400" cy="415400"/>
            </a:xfrm>
            <a:custGeom>
              <a:avLst/>
              <a:gdLst/>
              <a:ahLst/>
              <a:cxnLst/>
              <a:rect l="l" t="t" r="r" b="b"/>
              <a:pathLst>
                <a:path w="12136" h="16616" extrusionOk="0">
                  <a:moveTo>
                    <a:pt x="5236" y="1"/>
                  </a:moveTo>
                  <a:cubicBezTo>
                    <a:pt x="5118" y="1"/>
                    <a:pt x="4997" y="15"/>
                    <a:pt x="4875" y="42"/>
                  </a:cubicBezTo>
                  <a:cubicBezTo>
                    <a:pt x="4782" y="30"/>
                    <a:pt x="4688" y="25"/>
                    <a:pt x="4595" y="25"/>
                  </a:cubicBezTo>
                  <a:cubicBezTo>
                    <a:pt x="4354" y="25"/>
                    <a:pt x="4112" y="60"/>
                    <a:pt x="3871" y="105"/>
                  </a:cubicBezTo>
                  <a:cubicBezTo>
                    <a:pt x="3620" y="105"/>
                    <a:pt x="3452" y="189"/>
                    <a:pt x="3285" y="293"/>
                  </a:cubicBezTo>
                  <a:cubicBezTo>
                    <a:pt x="3267" y="292"/>
                    <a:pt x="3249" y="292"/>
                    <a:pt x="3231" y="292"/>
                  </a:cubicBezTo>
                  <a:cubicBezTo>
                    <a:pt x="2890" y="292"/>
                    <a:pt x="2523" y="476"/>
                    <a:pt x="2364" y="774"/>
                  </a:cubicBezTo>
                  <a:cubicBezTo>
                    <a:pt x="1255" y="2804"/>
                    <a:pt x="3808" y="4917"/>
                    <a:pt x="5503" y="6173"/>
                  </a:cubicBezTo>
                  <a:cubicBezTo>
                    <a:pt x="5398" y="6277"/>
                    <a:pt x="5294" y="6382"/>
                    <a:pt x="5189" y="6466"/>
                  </a:cubicBezTo>
                  <a:cubicBezTo>
                    <a:pt x="4938" y="6696"/>
                    <a:pt x="4708" y="6947"/>
                    <a:pt x="4457" y="7198"/>
                  </a:cubicBezTo>
                  <a:lnTo>
                    <a:pt x="4394" y="7282"/>
                  </a:lnTo>
                  <a:cubicBezTo>
                    <a:pt x="4310" y="7303"/>
                    <a:pt x="4227" y="7365"/>
                    <a:pt x="4122" y="7386"/>
                  </a:cubicBezTo>
                  <a:cubicBezTo>
                    <a:pt x="2971" y="7784"/>
                    <a:pt x="1590" y="8160"/>
                    <a:pt x="942" y="9290"/>
                  </a:cubicBezTo>
                  <a:cubicBezTo>
                    <a:pt x="0" y="10922"/>
                    <a:pt x="963" y="12492"/>
                    <a:pt x="2783" y="12513"/>
                  </a:cubicBezTo>
                  <a:cubicBezTo>
                    <a:pt x="2971" y="12513"/>
                    <a:pt x="3160" y="12492"/>
                    <a:pt x="3348" y="12450"/>
                  </a:cubicBezTo>
                  <a:lnTo>
                    <a:pt x="3348" y="12450"/>
                  </a:lnTo>
                  <a:cubicBezTo>
                    <a:pt x="3055" y="13245"/>
                    <a:pt x="2929" y="14103"/>
                    <a:pt x="2888" y="14919"/>
                  </a:cubicBezTo>
                  <a:cubicBezTo>
                    <a:pt x="2872" y="16060"/>
                    <a:pt x="3765" y="16615"/>
                    <a:pt x="4712" y="16615"/>
                  </a:cubicBezTo>
                  <a:cubicBezTo>
                    <a:pt x="5067" y="16615"/>
                    <a:pt x="5429" y="16537"/>
                    <a:pt x="5754" y="16383"/>
                  </a:cubicBezTo>
                  <a:cubicBezTo>
                    <a:pt x="6696" y="15902"/>
                    <a:pt x="7449" y="15065"/>
                    <a:pt x="8077" y="14207"/>
                  </a:cubicBezTo>
                  <a:cubicBezTo>
                    <a:pt x="8160" y="14082"/>
                    <a:pt x="8202" y="13956"/>
                    <a:pt x="8265" y="13810"/>
                  </a:cubicBezTo>
                  <a:cubicBezTo>
                    <a:pt x="8704" y="13224"/>
                    <a:pt x="9123" y="12596"/>
                    <a:pt x="9478" y="11969"/>
                  </a:cubicBezTo>
                  <a:cubicBezTo>
                    <a:pt x="10315" y="10567"/>
                    <a:pt x="11090" y="9186"/>
                    <a:pt x="11048" y="7491"/>
                  </a:cubicBezTo>
                  <a:cubicBezTo>
                    <a:pt x="11048" y="7177"/>
                    <a:pt x="10943" y="6884"/>
                    <a:pt x="10797" y="6654"/>
                  </a:cubicBezTo>
                  <a:cubicBezTo>
                    <a:pt x="10880" y="6319"/>
                    <a:pt x="10818" y="5943"/>
                    <a:pt x="10671" y="5629"/>
                  </a:cubicBezTo>
                  <a:cubicBezTo>
                    <a:pt x="11131" y="5378"/>
                    <a:pt x="11529" y="4980"/>
                    <a:pt x="11675" y="4373"/>
                  </a:cubicBezTo>
                  <a:cubicBezTo>
                    <a:pt x="12136" y="2804"/>
                    <a:pt x="10294" y="1988"/>
                    <a:pt x="9144" y="1528"/>
                  </a:cubicBezTo>
                  <a:cubicBezTo>
                    <a:pt x="8097" y="1088"/>
                    <a:pt x="7051" y="481"/>
                    <a:pt x="5963" y="189"/>
                  </a:cubicBezTo>
                  <a:cubicBezTo>
                    <a:pt x="5723" y="61"/>
                    <a:pt x="5483" y="1"/>
                    <a:pt x="5236" y="1"/>
                  </a:cubicBezTo>
                  <a:close/>
                </a:path>
              </a:pathLst>
            </a:custGeom>
            <a:solidFill>
              <a:schemeClr val="accent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8" name="Google Shape;982;p51">
              <a:extLst>
                <a:ext uri="{FF2B5EF4-FFF2-40B4-BE49-F238E27FC236}">
                  <a16:creationId xmlns:a16="http://schemas.microsoft.com/office/drawing/2014/main" id="{808B26B8-15E3-50FA-AC5A-569631C086C9}"/>
                </a:ext>
              </a:extLst>
            </p:cNvPr>
            <p:cNvSpPr/>
            <p:nvPr/>
          </p:nvSpPr>
          <p:spPr>
            <a:xfrm>
              <a:off x="6479225" y="2313075"/>
              <a:ext cx="1035975" cy="494250"/>
            </a:xfrm>
            <a:custGeom>
              <a:avLst/>
              <a:gdLst/>
              <a:ahLst/>
              <a:cxnLst/>
              <a:rect l="l" t="t" r="r" b="b"/>
              <a:pathLst>
                <a:path w="41439" h="19770" extrusionOk="0">
                  <a:moveTo>
                    <a:pt x="24925" y="962"/>
                  </a:moveTo>
                  <a:lnTo>
                    <a:pt x="24925" y="962"/>
                  </a:lnTo>
                  <a:cubicBezTo>
                    <a:pt x="24985" y="970"/>
                    <a:pt x="25047" y="978"/>
                    <a:pt x="25109" y="986"/>
                  </a:cubicBezTo>
                  <a:cubicBezTo>
                    <a:pt x="25026" y="975"/>
                    <a:pt x="24966" y="968"/>
                    <a:pt x="24925" y="962"/>
                  </a:cubicBezTo>
                  <a:close/>
                  <a:moveTo>
                    <a:pt x="18646" y="1"/>
                  </a:moveTo>
                  <a:cubicBezTo>
                    <a:pt x="17441" y="1"/>
                    <a:pt x="16148" y="370"/>
                    <a:pt x="15065" y="756"/>
                  </a:cubicBezTo>
                  <a:cubicBezTo>
                    <a:pt x="14207" y="1069"/>
                    <a:pt x="13308" y="1341"/>
                    <a:pt x="12450" y="1697"/>
                  </a:cubicBezTo>
                  <a:cubicBezTo>
                    <a:pt x="11278" y="2199"/>
                    <a:pt x="10190" y="2932"/>
                    <a:pt x="9039" y="3455"/>
                  </a:cubicBezTo>
                  <a:cubicBezTo>
                    <a:pt x="6905" y="4417"/>
                    <a:pt x="5043" y="5945"/>
                    <a:pt x="3285" y="7451"/>
                  </a:cubicBezTo>
                  <a:cubicBezTo>
                    <a:pt x="1779" y="8769"/>
                    <a:pt x="0" y="10443"/>
                    <a:pt x="335" y="12556"/>
                  </a:cubicBezTo>
                  <a:cubicBezTo>
                    <a:pt x="428" y="13146"/>
                    <a:pt x="897" y="13417"/>
                    <a:pt x="1398" y="13417"/>
                  </a:cubicBezTo>
                  <a:cubicBezTo>
                    <a:pt x="1803" y="13417"/>
                    <a:pt x="2228" y="13240"/>
                    <a:pt x="2490" y="12912"/>
                  </a:cubicBezTo>
                  <a:cubicBezTo>
                    <a:pt x="2703" y="13492"/>
                    <a:pt x="3183" y="13947"/>
                    <a:pt x="3849" y="13947"/>
                  </a:cubicBezTo>
                  <a:cubicBezTo>
                    <a:pt x="3904" y="13947"/>
                    <a:pt x="3960" y="13944"/>
                    <a:pt x="4018" y="13937"/>
                  </a:cubicBezTo>
                  <a:cubicBezTo>
                    <a:pt x="5378" y="13791"/>
                    <a:pt x="6424" y="13059"/>
                    <a:pt x="7449" y="12263"/>
                  </a:cubicBezTo>
                  <a:cubicBezTo>
                    <a:pt x="8098" y="11908"/>
                    <a:pt x="8726" y="11531"/>
                    <a:pt x="9416" y="11196"/>
                  </a:cubicBezTo>
                  <a:cubicBezTo>
                    <a:pt x="11090" y="10339"/>
                    <a:pt x="12952" y="9627"/>
                    <a:pt x="14689" y="8937"/>
                  </a:cubicBezTo>
                  <a:cubicBezTo>
                    <a:pt x="16195" y="8372"/>
                    <a:pt x="17806" y="8162"/>
                    <a:pt x="19125" y="7221"/>
                  </a:cubicBezTo>
                  <a:cubicBezTo>
                    <a:pt x="19334" y="7095"/>
                    <a:pt x="19501" y="6928"/>
                    <a:pt x="19689" y="6782"/>
                  </a:cubicBezTo>
                  <a:cubicBezTo>
                    <a:pt x="20087" y="7514"/>
                    <a:pt x="20526" y="8162"/>
                    <a:pt x="20945" y="8727"/>
                  </a:cubicBezTo>
                  <a:cubicBezTo>
                    <a:pt x="22933" y="11531"/>
                    <a:pt x="25653" y="14021"/>
                    <a:pt x="28456" y="16009"/>
                  </a:cubicBezTo>
                  <a:cubicBezTo>
                    <a:pt x="29837" y="16992"/>
                    <a:pt x="31469" y="17683"/>
                    <a:pt x="33060" y="18290"/>
                  </a:cubicBezTo>
                  <a:cubicBezTo>
                    <a:pt x="34394" y="18788"/>
                    <a:pt x="35517" y="19770"/>
                    <a:pt x="36955" y="19770"/>
                  </a:cubicBezTo>
                  <a:cubicBezTo>
                    <a:pt x="37208" y="19770"/>
                    <a:pt x="37471" y="19739"/>
                    <a:pt x="37747" y="19670"/>
                  </a:cubicBezTo>
                  <a:cubicBezTo>
                    <a:pt x="37998" y="19587"/>
                    <a:pt x="38228" y="19503"/>
                    <a:pt x="38479" y="19378"/>
                  </a:cubicBezTo>
                  <a:cubicBezTo>
                    <a:pt x="38763" y="19577"/>
                    <a:pt x="39098" y="19670"/>
                    <a:pt x="39434" y="19670"/>
                  </a:cubicBezTo>
                  <a:cubicBezTo>
                    <a:pt x="40435" y="19670"/>
                    <a:pt x="41439" y="18847"/>
                    <a:pt x="41094" y="17578"/>
                  </a:cubicBezTo>
                  <a:cubicBezTo>
                    <a:pt x="40864" y="16678"/>
                    <a:pt x="40488" y="15841"/>
                    <a:pt x="40195" y="14984"/>
                  </a:cubicBezTo>
                  <a:cubicBezTo>
                    <a:pt x="39881" y="14063"/>
                    <a:pt x="39839" y="13017"/>
                    <a:pt x="39379" y="12159"/>
                  </a:cubicBezTo>
                  <a:cubicBezTo>
                    <a:pt x="38584" y="10590"/>
                    <a:pt x="37684" y="9083"/>
                    <a:pt x="36638" y="7660"/>
                  </a:cubicBezTo>
                  <a:cubicBezTo>
                    <a:pt x="35529" y="6112"/>
                    <a:pt x="34231" y="5212"/>
                    <a:pt x="32683" y="4124"/>
                  </a:cubicBezTo>
                  <a:cubicBezTo>
                    <a:pt x="31114" y="3036"/>
                    <a:pt x="29189" y="2722"/>
                    <a:pt x="27599" y="1718"/>
                  </a:cubicBezTo>
                  <a:cubicBezTo>
                    <a:pt x="27348" y="1592"/>
                    <a:pt x="27117" y="1509"/>
                    <a:pt x="26908" y="1488"/>
                  </a:cubicBezTo>
                  <a:cubicBezTo>
                    <a:pt x="26908" y="1488"/>
                    <a:pt x="26887" y="1488"/>
                    <a:pt x="26887" y="1467"/>
                  </a:cubicBezTo>
                  <a:cubicBezTo>
                    <a:pt x="26511" y="1300"/>
                    <a:pt x="26134" y="1195"/>
                    <a:pt x="25715" y="1090"/>
                  </a:cubicBezTo>
                  <a:cubicBezTo>
                    <a:pt x="25666" y="1074"/>
                    <a:pt x="24817" y="954"/>
                    <a:pt x="24850" y="954"/>
                  </a:cubicBezTo>
                  <a:cubicBezTo>
                    <a:pt x="24854" y="954"/>
                    <a:pt x="24878" y="957"/>
                    <a:pt x="24925" y="962"/>
                  </a:cubicBezTo>
                  <a:lnTo>
                    <a:pt x="24925" y="962"/>
                  </a:lnTo>
                  <a:cubicBezTo>
                    <a:pt x="24492" y="908"/>
                    <a:pt x="24084" y="855"/>
                    <a:pt x="23644" y="818"/>
                  </a:cubicBezTo>
                  <a:cubicBezTo>
                    <a:pt x="23519" y="805"/>
                    <a:pt x="23395" y="799"/>
                    <a:pt x="23274" y="799"/>
                  </a:cubicBezTo>
                  <a:cubicBezTo>
                    <a:pt x="22607" y="799"/>
                    <a:pt x="22012" y="994"/>
                    <a:pt x="21552" y="1383"/>
                  </a:cubicBezTo>
                  <a:cubicBezTo>
                    <a:pt x="21365" y="786"/>
                    <a:pt x="20845" y="272"/>
                    <a:pt x="20275" y="272"/>
                  </a:cubicBezTo>
                  <a:cubicBezTo>
                    <a:pt x="20206" y="272"/>
                    <a:pt x="20136" y="279"/>
                    <a:pt x="20066" y="295"/>
                  </a:cubicBezTo>
                  <a:cubicBezTo>
                    <a:pt x="19794" y="149"/>
                    <a:pt x="19480" y="44"/>
                    <a:pt x="19145" y="23"/>
                  </a:cubicBezTo>
                  <a:cubicBezTo>
                    <a:pt x="18981" y="8"/>
                    <a:pt x="18815" y="1"/>
                    <a:pt x="18646" y="1"/>
                  </a:cubicBezTo>
                  <a:close/>
                </a:path>
              </a:pathLst>
            </a:custGeom>
            <a:solidFill>
              <a:schemeClr val="accent2"/>
            </a:solidFill>
            <a:ln w="28575" cap="flat" cmpd="sng">
              <a:solidFill>
                <a:schemeClr val="accent2"/>
              </a:solidFill>
              <a:prstDash val="solid"/>
              <a:round/>
              <a:headEnd type="none" w="sm" len="sm"/>
              <a:tailEnd type="none" w="sm" len="sm"/>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19" name="Google Shape;983;p51">
              <a:extLst>
                <a:ext uri="{FF2B5EF4-FFF2-40B4-BE49-F238E27FC236}">
                  <a16:creationId xmlns:a16="http://schemas.microsoft.com/office/drawing/2014/main" id="{8B5EC86D-8C06-2186-5B2A-5EA3DF3DAF27}"/>
                </a:ext>
              </a:extLst>
            </p:cNvPr>
            <p:cNvSpPr/>
            <p:nvPr/>
          </p:nvSpPr>
          <p:spPr>
            <a:xfrm>
              <a:off x="7460025" y="2769500"/>
              <a:ext cx="436800" cy="520250"/>
            </a:xfrm>
            <a:custGeom>
              <a:avLst/>
              <a:gdLst/>
              <a:ahLst/>
              <a:cxnLst/>
              <a:rect l="l" t="t" r="r" b="b"/>
              <a:pathLst>
                <a:path w="17472" h="20810" extrusionOk="0">
                  <a:moveTo>
                    <a:pt x="7524" y="0"/>
                  </a:moveTo>
                  <a:cubicBezTo>
                    <a:pt x="7106" y="0"/>
                    <a:pt x="6687" y="76"/>
                    <a:pt x="6235" y="263"/>
                  </a:cubicBezTo>
                  <a:cubicBezTo>
                    <a:pt x="5106" y="702"/>
                    <a:pt x="4373" y="1665"/>
                    <a:pt x="4687" y="2899"/>
                  </a:cubicBezTo>
                  <a:cubicBezTo>
                    <a:pt x="4830" y="3531"/>
                    <a:pt x="5490" y="3925"/>
                    <a:pt x="6104" y="3925"/>
                  </a:cubicBezTo>
                  <a:cubicBezTo>
                    <a:pt x="6120" y="3925"/>
                    <a:pt x="6136" y="3925"/>
                    <a:pt x="6152" y="3924"/>
                  </a:cubicBezTo>
                  <a:cubicBezTo>
                    <a:pt x="6654" y="4845"/>
                    <a:pt x="6717" y="5745"/>
                    <a:pt x="6507" y="6937"/>
                  </a:cubicBezTo>
                  <a:cubicBezTo>
                    <a:pt x="6298" y="8130"/>
                    <a:pt x="5252" y="9239"/>
                    <a:pt x="4101" y="9595"/>
                  </a:cubicBezTo>
                  <a:cubicBezTo>
                    <a:pt x="3139" y="9908"/>
                    <a:pt x="2093" y="9532"/>
                    <a:pt x="1151" y="10118"/>
                  </a:cubicBezTo>
                  <a:cubicBezTo>
                    <a:pt x="0" y="10808"/>
                    <a:pt x="84" y="12126"/>
                    <a:pt x="586" y="13193"/>
                  </a:cubicBezTo>
                  <a:cubicBezTo>
                    <a:pt x="670" y="15872"/>
                    <a:pt x="1737" y="19722"/>
                    <a:pt x="4478" y="20663"/>
                  </a:cubicBezTo>
                  <a:cubicBezTo>
                    <a:pt x="4770" y="20762"/>
                    <a:pt x="5068" y="20809"/>
                    <a:pt x="5359" y="20809"/>
                  </a:cubicBezTo>
                  <a:cubicBezTo>
                    <a:pt x="6612" y="20809"/>
                    <a:pt x="7742" y="19934"/>
                    <a:pt x="7742" y="18508"/>
                  </a:cubicBezTo>
                  <a:cubicBezTo>
                    <a:pt x="7742" y="18152"/>
                    <a:pt x="7742" y="17838"/>
                    <a:pt x="7721" y="17483"/>
                  </a:cubicBezTo>
                  <a:lnTo>
                    <a:pt x="7721" y="17483"/>
                  </a:lnTo>
                  <a:cubicBezTo>
                    <a:pt x="8034" y="17555"/>
                    <a:pt x="8356" y="17597"/>
                    <a:pt x="8675" y="17597"/>
                  </a:cubicBezTo>
                  <a:cubicBezTo>
                    <a:pt x="9187" y="17597"/>
                    <a:pt x="9689" y="17490"/>
                    <a:pt x="10127" y="17232"/>
                  </a:cubicBezTo>
                  <a:cubicBezTo>
                    <a:pt x="12157" y="15976"/>
                    <a:pt x="12157" y="13968"/>
                    <a:pt x="11592" y="11980"/>
                  </a:cubicBezTo>
                  <a:lnTo>
                    <a:pt x="11592" y="11980"/>
                  </a:lnTo>
                  <a:cubicBezTo>
                    <a:pt x="11676" y="12001"/>
                    <a:pt x="11780" y="12022"/>
                    <a:pt x="11843" y="12043"/>
                  </a:cubicBezTo>
                  <a:cubicBezTo>
                    <a:pt x="12253" y="12172"/>
                    <a:pt x="12663" y="12237"/>
                    <a:pt x="13063" y="12237"/>
                  </a:cubicBezTo>
                  <a:cubicBezTo>
                    <a:pt x="13826" y="12237"/>
                    <a:pt x="14552" y="12000"/>
                    <a:pt x="15170" y="11520"/>
                  </a:cubicBezTo>
                  <a:cubicBezTo>
                    <a:pt x="17032" y="10055"/>
                    <a:pt x="14124" y="6770"/>
                    <a:pt x="13098" y="5745"/>
                  </a:cubicBezTo>
                  <a:cubicBezTo>
                    <a:pt x="12973" y="5619"/>
                    <a:pt x="12847" y="5494"/>
                    <a:pt x="12722" y="5389"/>
                  </a:cubicBezTo>
                  <a:cubicBezTo>
                    <a:pt x="13203" y="5284"/>
                    <a:pt x="13684" y="5201"/>
                    <a:pt x="14207" y="5117"/>
                  </a:cubicBezTo>
                  <a:cubicBezTo>
                    <a:pt x="15400" y="4929"/>
                    <a:pt x="16593" y="4657"/>
                    <a:pt x="17053" y="3401"/>
                  </a:cubicBezTo>
                  <a:cubicBezTo>
                    <a:pt x="17471" y="2355"/>
                    <a:pt x="16655" y="1309"/>
                    <a:pt x="15672" y="1016"/>
                  </a:cubicBezTo>
                  <a:cubicBezTo>
                    <a:pt x="13496" y="367"/>
                    <a:pt x="11152" y="828"/>
                    <a:pt x="8976" y="242"/>
                  </a:cubicBezTo>
                  <a:cubicBezTo>
                    <a:pt x="8466" y="97"/>
                    <a:pt x="7996" y="0"/>
                    <a:pt x="7524" y="0"/>
                  </a:cubicBezTo>
                  <a:close/>
                </a:path>
              </a:pathLst>
            </a:custGeom>
            <a:solidFill>
              <a:schemeClr val="accent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0" name="Google Shape;984;p51">
              <a:extLst>
                <a:ext uri="{FF2B5EF4-FFF2-40B4-BE49-F238E27FC236}">
                  <a16:creationId xmlns:a16="http://schemas.microsoft.com/office/drawing/2014/main" id="{634A905B-AB6B-E5AA-FB63-4C668B4C37FC}"/>
                </a:ext>
              </a:extLst>
            </p:cNvPr>
            <p:cNvSpPr/>
            <p:nvPr/>
          </p:nvSpPr>
          <p:spPr>
            <a:xfrm>
              <a:off x="6348975" y="4066875"/>
              <a:ext cx="127125" cy="218269"/>
            </a:xfrm>
            <a:custGeom>
              <a:avLst/>
              <a:gdLst/>
              <a:ahLst/>
              <a:cxnLst/>
              <a:rect l="l" t="t" r="r" b="b"/>
              <a:pathLst>
                <a:path w="5085" h="7533" extrusionOk="0">
                  <a:moveTo>
                    <a:pt x="2379" y="1"/>
                  </a:moveTo>
                  <a:cubicBezTo>
                    <a:pt x="2320" y="1"/>
                    <a:pt x="2259" y="4"/>
                    <a:pt x="2197" y="10"/>
                  </a:cubicBezTo>
                  <a:cubicBezTo>
                    <a:pt x="168" y="178"/>
                    <a:pt x="0" y="2123"/>
                    <a:pt x="314" y="3776"/>
                  </a:cubicBezTo>
                  <a:cubicBezTo>
                    <a:pt x="628" y="5367"/>
                    <a:pt x="1047" y="7375"/>
                    <a:pt x="3202" y="7522"/>
                  </a:cubicBezTo>
                  <a:cubicBezTo>
                    <a:pt x="3253" y="7529"/>
                    <a:pt x="3303" y="7533"/>
                    <a:pt x="3351" y="7533"/>
                  </a:cubicBezTo>
                  <a:cubicBezTo>
                    <a:pt x="3580" y="7533"/>
                    <a:pt x="3779" y="7454"/>
                    <a:pt x="3934" y="7333"/>
                  </a:cubicBezTo>
                  <a:cubicBezTo>
                    <a:pt x="4478" y="7166"/>
                    <a:pt x="4917" y="6664"/>
                    <a:pt x="4980" y="5911"/>
                  </a:cubicBezTo>
                  <a:cubicBezTo>
                    <a:pt x="5085" y="4844"/>
                    <a:pt x="4855" y="3672"/>
                    <a:pt x="4604" y="2626"/>
                  </a:cubicBezTo>
                  <a:cubicBezTo>
                    <a:pt x="4363" y="1524"/>
                    <a:pt x="3701" y="1"/>
                    <a:pt x="2379" y="1"/>
                  </a:cubicBezTo>
                  <a:close/>
                </a:path>
              </a:pathLst>
            </a:custGeom>
            <a:solidFill>
              <a:schemeClr val="accent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1" name="Google Shape;985;p51">
              <a:extLst>
                <a:ext uri="{FF2B5EF4-FFF2-40B4-BE49-F238E27FC236}">
                  <a16:creationId xmlns:a16="http://schemas.microsoft.com/office/drawing/2014/main" id="{84E95AD1-C0FC-9C86-719D-49B593F4B501}"/>
                </a:ext>
              </a:extLst>
            </p:cNvPr>
            <p:cNvSpPr/>
            <p:nvPr/>
          </p:nvSpPr>
          <p:spPr>
            <a:xfrm>
              <a:off x="6741750" y="4185430"/>
              <a:ext cx="182131" cy="201850"/>
            </a:xfrm>
            <a:custGeom>
              <a:avLst/>
              <a:gdLst/>
              <a:ahLst/>
              <a:cxnLst/>
              <a:rect l="l" t="t" r="r" b="b"/>
              <a:pathLst>
                <a:path w="6801" h="8074" extrusionOk="0">
                  <a:moveTo>
                    <a:pt x="4239" y="1"/>
                  </a:moveTo>
                  <a:cubicBezTo>
                    <a:pt x="3725" y="1"/>
                    <a:pt x="3195" y="168"/>
                    <a:pt x="2699" y="400"/>
                  </a:cubicBezTo>
                  <a:cubicBezTo>
                    <a:pt x="1632" y="902"/>
                    <a:pt x="1193" y="1655"/>
                    <a:pt x="795" y="2743"/>
                  </a:cubicBezTo>
                  <a:cubicBezTo>
                    <a:pt x="419" y="3706"/>
                    <a:pt x="0" y="5066"/>
                    <a:pt x="377" y="6049"/>
                  </a:cubicBezTo>
                  <a:cubicBezTo>
                    <a:pt x="189" y="6865"/>
                    <a:pt x="502" y="7723"/>
                    <a:pt x="1423" y="7974"/>
                  </a:cubicBezTo>
                  <a:cubicBezTo>
                    <a:pt x="1701" y="8042"/>
                    <a:pt x="1970" y="8074"/>
                    <a:pt x="2230" y="8074"/>
                  </a:cubicBezTo>
                  <a:cubicBezTo>
                    <a:pt x="3968" y="8074"/>
                    <a:pt x="5290" y="6649"/>
                    <a:pt x="5963" y="5066"/>
                  </a:cubicBezTo>
                  <a:cubicBezTo>
                    <a:pt x="6570" y="3726"/>
                    <a:pt x="6800" y="1550"/>
                    <a:pt x="5545" y="483"/>
                  </a:cubicBezTo>
                  <a:cubicBezTo>
                    <a:pt x="5149" y="136"/>
                    <a:pt x="4701" y="1"/>
                    <a:pt x="4239" y="1"/>
                  </a:cubicBezTo>
                  <a:close/>
                </a:path>
              </a:pathLst>
            </a:custGeom>
            <a:solidFill>
              <a:schemeClr val="accent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2" name="Google Shape;986;p51">
              <a:extLst>
                <a:ext uri="{FF2B5EF4-FFF2-40B4-BE49-F238E27FC236}">
                  <a16:creationId xmlns:a16="http://schemas.microsoft.com/office/drawing/2014/main" id="{8CAA2AF5-E5FF-E86C-A34D-E7D57180ECC4}"/>
                </a:ext>
              </a:extLst>
            </p:cNvPr>
            <p:cNvSpPr/>
            <p:nvPr/>
          </p:nvSpPr>
          <p:spPr>
            <a:xfrm>
              <a:off x="6164325" y="3984125"/>
              <a:ext cx="479893" cy="188329"/>
            </a:xfrm>
            <a:custGeom>
              <a:avLst/>
              <a:gdLst/>
              <a:ahLst/>
              <a:cxnLst/>
              <a:rect l="l" t="t" r="r" b="b"/>
              <a:pathLst>
                <a:path w="17236" h="6554" extrusionOk="0">
                  <a:moveTo>
                    <a:pt x="4234" y="0"/>
                  </a:moveTo>
                  <a:cubicBezTo>
                    <a:pt x="3456" y="0"/>
                    <a:pt x="2688" y="51"/>
                    <a:pt x="1946" y="162"/>
                  </a:cubicBezTo>
                  <a:cubicBezTo>
                    <a:pt x="1814" y="115"/>
                    <a:pt x="1672" y="91"/>
                    <a:pt x="1529" y="91"/>
                  </a:cubicBezTo>
                  <a:cubicBezTo>
                    <a:pt x="1041" y="91"/>
                    <a:pt x="548" y="370"/>
                    <a:pt x="419" y="936"/>
                  </a:cubicBezTo>
                  <a:cubicBezTo>
                    <a:pt x="377" y="1020"/>
                    <a:pt x="356" y="1104"/>
                    <a:pt x="356" y="1166"/>
                  </a:cubicBezTo>
                  <a:cubicBezTo>
                    <a:pt x="251" y="1543"/>
                    <a:pt x="356" y="1941"/>
                    <a:pt x="565" y="2254"/>
                  </a:cubicBezTo>
                  <a:cubicBezTo>
                    <a:pt x="440" y="2945"/>
                    <a:pt x="272" y="3677"/>
                    <a:pt x="147" y="4389"/>
                  </a:cubicBezTo>
                  <a:cubicBezTo>
                    <a:pt x="0" y="5351"/>
                    <a:pt x="544" y="6230"/>
                    <a:pt x="1570" y="6251"/>
                  </a:cubicBezTo>
                  <a:cubicBezTo>
                    <a:pt x="2022" y="6259"/>
                    <a:pt x="2466" y="6281"/>
                    <a:pt x="2905" y="6281"/>
                  </a:cubicBezTo>
                  <a:cubicBezTo>
                    <a:pt x="3642" y="6281"/>
                    <a:pt x="4363" y="6218"/>
                    <a:pt x="5085" y="5916"/>
                  </a:cubicBezTo>
                  <a:cubicBezTo>
                    <a:pt x="5566" y="5707"/>
                    <a:pt x="6005" y="5393"/>
                    <a:pt x="6215" y="4891"/>
                  </a:cubicBezTo>
                  <a:cubicBezTo>
                    <a:pt x="6298" y="4703"/>
                    <a:pt x="6382" y="4472"/>
                    <a:pt x="6487" y="4263"/>
                  </a:cubicBezTo>
                  <a:lnTo>
                    <a:pt x="6487" y="4263"/>
                  </a:lnTo>
                  <a:cubicBezTo>
                    <a:pt x="6485" y="4265"/>
                    <a:pt x="6484" y="4265"/>
                    <a:pt x="6484" y="4265"/>
                  </a:cubicBezTo>
                  <a:cubicBezTo>
                    <a:pt x="6471" y="4265"/>
                    <a:pt x="6801" y="3758"/>
                    <a:pt x="6821" y="3677"/>
                  </a:cubicBezTo>
                  <a:cubicBezTo>
                    <a:pt x="6863" y="3531"/>
                    <a:pt x="6926" y="3405"/>
                    <a:pt x="6947" y="3259"/>
                  </a:cubicBezTo>
                  <a:cubicBezTo>
                    <a:pt x="7575" y="3363"/>
                    <a:pt x="8202" y="3510"/>
                    <a:pt x="8830" y="3635"/>
                  </a:cubicBezTo>
                  <a:cubicBezTo>
                    <a:pt x="10065" y="3886"/>
                    <a:pt x="11257" y="4305"/>
                    <a:pt x="12450" y="4703"/>
                  </a:cubicBezTo>
                  <a:cubicBezTo>
                    <a:pt x="12994" y="4891"/>
                    <a:pt x="13810" y="5226"/>
                    <a:pt x="14061" y="5770"/>
                  </a:cubicBezTo>
                  <a:cubicBezTo>
                    <a:pt x="14325" y="6323"/>
                    <a:pt x="14763" y="6553"/>
                    <a:pt x="15214" y="6553"/>
                  </a:cubicBezTo>
                  <a:cubicBezTo>
                    <a:pt x="16194" y="6553"/>
                    <a:pt x="17235" y="5467"/>
                    <a:pt x="16676" y="4263"/>
                  </a:cubicBezTo>
                  <a:cubicBezTo>
                    <a:pt x="15651" y="2171"/>
                    <a:pt x="12513" y="1522"/>
                    <a:pt x="10525" y="936"/>
                  </a:cubicBezTo>
                  <a:cubicBezTo>
                    <a:pt x="8591" y="384"/>
                    <a:pt x="6375" y="0"/>
                    <a:pt x="4234" y="0"/>
                  </a:cubicBezTo>
                  <a:close/>
                </a:path>
              </a:pathLst>
            </a:custGeom>
            <a:solidFill>
              <a:schemeClr val="lt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3" name="Google Shape;987;p51">
              <a:extLst>
                <a:ext uri="{FF2B5EF4-FFF2-40B4-BE49-F238E27FC236}">
                  <a16:creationId xmlns:a16="http://schemas.microsoft.com/office/drawing/2014/main" id="{DF13DF06-198D-90DD-0FF3-E1DC4DC2113B}"/>
                </a:ext>
              </a:extLst>
            </p:cNvPr>
            <p:cNvSpPr/>
            <p:nvPr/>
          </p:nvSpPr>
          <p:spPr>
            <a:xfrm>
              <a:off x="6611050" y="3985425"/>
              <a:ext cx="765825" cy="407275"/>
            </a:xfrm>
            <a:custGeom>
              <a:avLst/>
              <a:gdLst/>
              <a:ahLst/>
              <a:cxnLst/>
              <a:rect l="l" t="t" r="r" b="b"/>
              <a:pathLst>
                <a:path w="30633" h="16291" extrusionOk="0">
                  <a:moveTo>
                    <a:pt x="29640" y="0"/>
                  </a:moveTo>
                  <a:cubicBezTo>
                    <a:pt x="29374" y="0"/>
                    <a:pt x="29110" y="101"/>
                    <a:pt x="28937" y="315"/>
                  </a:cubicBezTo>
                  <a:cubicBezTo>
                    <a:pt x="28833" y="378"/>
                    <a:pt x="28749" y="461"/>
                    <a:pt x="28686" y="503"/>
                  </a:cubicBezTo>
                  <a:cubicBezTo>
                    <a:pt x="28519" y="671"/>
                    <a:pt x="28414" y="817"/>
                    <a:pt x="28331" y="1026"/>
                  </a:cubicBezTo>
                  <a:cubicBezTo>
                    <a:pt x="28356" y="957"/>
                    <a:pt x="28362" y="931"/>
                    <a:pt x="28358" y="931"/>
                  </a:cubicBezTo>
                  <a:lnTo>
                    <a:pt x="28358" y="931"/>
                  </a:lnTo>
                  <a:cubicBezTo>
                    <a:pt x="28348" y="931"/>
                    <a:pt x="28283" y="1066"/>
                    <a:pt x="28268" y="1110"/>
                  </a:cubicBezTo>
                  <a:cubicBezTo>
                    <a:pt x="28205" y="1194"/>
                    <a:pt x="28184" y="1256"/>
                    <a:pt x="28121" y="1361"/>
                  </a:cubicBezTo>
                  <a:cubicBezTo>
                    <a:pt x="28101" y="1445"/>
                    <a:pt x="27975" y="1675"/>
                    <a:pt x="27975" y="1738"/>
                  </a:cubicBezTo>
                  <a:cubicBezTo>
                    <a:pt x="27954" y="1759"/>
                    <a:pt x="27954" y="1780"/>
                    <a:pt x="27912" y="1842"/>
                  </a:cubicBezTo>
                  <a:cubicBezTo>
                    <a:pt x="26929" y="2303"/>
                    <a:pt x="26196" y="3474"/>
                    <a:pt x="25548" y="4269"/>
                  </a:cubicBezTo>
                  <a:cubicBezTo>
                    <a:pt x="24355" y="5713"/>
                    <a:pt x="23372" y="7282"/>
                    <a:pt x="22158" y="8684"/>
                  </a:cubicBezTo>
                  <a:cubicBezTo>
                    <a:pt x="21070" y="9961"/>
                    <a:pt x="19898" y="11091"/>
                    <a:pt x="18706" y="12283"/>
                  </a:cubicBezTo>
                  <a:cubicBezTo>
                    <a:pt x="18476" y="12513"/>
                    <a:pt x="18225" y="12764"/>
                    <a:pt x="17994" y="13036"/>
                  </a:cubicBezTo>
                  <a:cubicBezTo>
                    <a:pt x="17890" y="12890"/>
                    <a:pt x="17764" y="12764"/>
                    <a:pt x="17618" y="12702"/>
                  </a:cubicBezTo>
                  <a:cubicBezTo>
                    <a:pt x="18329" y="12492"/>
                    <a:pt x="18727" y="11551"/>
                    <a:pt x="18518" y="10860"/>
                  </a:cubicBezTo>
                  <a:cubicBezTo>
                    <a:pt x="18204" y="9793"/>
                    <a:pt x="17199" y="8454"/>
                    <a:pt x="16383" y="7701"/>
                  </a:cubicBezTo>
                  <a:cubicBezTo>
                    <a:pt x="15274" y="6676"/>
                    <a:pt x="13663" y="6320"/>
                    <a:pt x="12220" y="6027"/>
                  </a:cubicBezTo>
                  <a:cubicBezTo>
                    <a:pt x="11124" y="5813"/>
                    <a:pt x="9978" y="5745"/>
                    <a:pt x="8834" y="5745"/>
                  </a:cubicBezTo>
                  <a:cubicBezTo>
                    <a:pt x="8187" y="5745"/>
                    <a:pt x="7540" y="5767"/>
                    <a:pt x="6905" y="5797"/>
                  </a:cubicBezTo>
                  <a:cubicBezTo>
                    <a:pt x="6068" y="5818"/>
                    <a:pt x="5252" y="5902"/>
                    <a:pt x="4436" y="6027"/>
                  </a:cubicBezTo>
                  <a:cubicBezTo>
                    <a:pt x="3808" y="6090"/>
                    <a:pt x="3515" y="6550"/>
                    <a:pt x="3118" y="6885"/>
                  </a:cubicBezTo>
                  <a:lnTo>
                    <a:pt x="2992" y="7010"/>
                  </a:lnTo>
                  <a:lnTo>
                    <a:pt x="2971" y="7010"/>
                  </a:lnTo>
                  <a:cubicBezTo>
                    <a:pt x="2684" y="6795"/>
                    <a:pt x="2305" y="6642"/>
                    <a:pt x="1926" y="6642"/>
                  </a:cubicBezTo>
                  <a:cubicBezTo>
                    <a:pt x="1863" y="6642"/>
                    <a:pt x="1800" y="6646"/>
                    <a:pt x="1737" y="6655"/>
                  </a:cubicBezTo>
                  <a:cubicBezTo>
                    <a:pt x="377" y="6759"/>
                    <a:pt x="0" y="8329"/>
                    <a:pt x="921" y="9061"/>
                  </a:cubicBezTo>
                  <a:cubicBezTo>
                    <a:pt x="921" y="9103"/>
                    <a:pt x="942" y="9145"/>
                    <a:pt x="942" y="9187"/>
                  </a:cubicBezTo>
                  <a:cubicBezTo>
                    <a:pt x="1025" y="9521"/>
                    <a:pt x="1214" y="9877"/>
                    <a:pt x="1465" y="10107"/>
                  </a:cubicBezTo>
                  <a:cubicBezTo>
                    <a:pt x="1792" y="10424"/>
                    <a:pt x="2198" y="10558"/>
                    <a:pt x="2614" y="10558"/>
                  </a:cubicBezTo>
                  <a:cubicBezTo>
                    <a:pt x="3076" y="10558"/>
                    <a:pt x="3548" y="10392"/>
                    <a:pt x="3934" y="10128"/>
                  </a:cubicBezTo>
                  <a:cubicBezTo>
                    <a:pt x="4080" y="10023"/>
                    <a:pt x="4227" y="9898"/>
                    <a:pt x="4373" y="9793"/>
                  </a:cubicBezTo>
                  <a:cubicBezTo>
                    <a:pt x="4478" y="9712"/>
                    <a:pt x="4536" y="9685"/>
                    <a:pt x="4556" y="9685"/>
                  </a:cubicBezTo>
                  <a:cubicBezTo>
                    <a:pt x="4588" y="9685"/>
                    <a:pt x="4522" y="9755"/>
                    <a:pt x="4394" y="9793"/>
                  </a:cubicBezTo>
                  <a:cubicBezTo>
                    <a:pt x="4373" y="9793"/>
                    <a:pt x="4959" y="9835"/>
                    <a:pt x="5126" y="9877"/>
                  </a:cubicBezTo>
                  <a:cubicBezTo>
                    <a:pt x="5221" y="9887"/>
                    <a:pt x="5314" y="9892"/>
                    <a:pt x="5404" y="9892"/>
                  </a:cubicBezTo>
                  <a:cubicBezTo>
                    <a:pt x="6270" y="9892"/>
                    <a:pt x="6925" y="9446"/>
                    <a:pt x="7323" y="8726"/>
                  </a:cubicBezTo>
                  <a:cubicBezTo>
                    <a:pt x="8265" y="8747"/>
                    <a:pt x="9248" y="8747"/>
                    <a:pt x="10190" y="8768"/>
                  </a:cubicBezTo>
                  <a:cubicBezTo>
                    <a:pt x="10734" y="8789"/>
                    <a:pt x="11278" y="8873"/>
                    <a:pt x="11801" y="8998"/>
                  </a:cubicBezTo>
                  <a:cubicBezTo>
                    <a:pt x="11759" y="9166"/>
                    <a:pt x="11759" y="9312"/>
                    <a:pt x="11780" y="9500"/>
                  </a:cubicBezTo>
                  <a:cubicBezTo>
                    <a:pt x="11885" y="10400"/>
                    <a:pt x="12240" y="10819"/>
                    <a:pt x="12701" y="11551"/>
                  </a:cubicBezTo>
                  <a:cubicBezTo>
                    <a:pt x="12743" y="11656"/>
                    <a:pt x="12826" y="11718"/>
                    <a:pt x="12931" y="11823"/>
                  </a:cubicBezTo>
                  <a:cubicBezTo>
                    <a:pt x="12178" y="12597"/>
                    <a:pt x="12345" y="14208"/>
                    <a:pt x="13600" y="14585"/>
                  </a:cubicBezTo>
                  <a:cubicBezTo>
                    <a:pt x="14542" y="14857"/>
                    <a:pt x="15421" y="15359"/>
                    <a:pt x="16383" y="15568"/>
                  </a:cubicBezTo>
                  <a:cubicBezTo>
                    <a:pt x="16510" y="15603"/>
                    <a:pt x="16637" y="15618"/>
                    <a:pt x="16760" y="15618"/>
                  </a:cubicBezTo>
                  <a:cubicBezTo>
                    <a:pt x="16861" y="15618"/>
                    <a:pt x="16959" y="15608"/>
                    <a:pt x="17053" y="15589"/>
                  </a:cubicBezTo>
                  <a:cubicBezTo>
                    <a:pt x="17053" y="15652"/>
                    <a:pt x="17095" y="15694"/>
                    <a:pt x="17095" y="15757"/>
                  </a:cubicBezTo>
                  <a:cubicBezTo>
                    <a:pt x="17185" y="16089"/>
                    <a:pt x="17494" y="16290"/>
                    <a:pt x="17816" y="16290"/>
                  </a:cubicBezTo>
                  <a:cubicBezTo>
                    <a:pt x="17940" y="16290"/>
                    <a:pt x="18066" y="16260"/>
                    <a:pt x="18183" y="16196"/>
                  </a:cubicBezTo>
                  <a:cubicBezTo>
                    <a:pt x="19208" y="15631"/>
                    <a:pt x="20024" y="14689"/>
                    <a:pt x="20945" y="13915"/>
                  </a:cubicBezTo>
                  <a:cubicBezTo>
                    <a:pt x="22242" y="12911"/>
                    <a:pt x="23414" y="11614"/>
                    <a:pt x="24460" y="10358"/>
                  </a:cubicBezTo>
                  <a:cubicBezTo>
                    <a:pt x="25548" y="9082"/>
                    <a:pt x="26448" y="7701"/>
                    <a:pt x="27410" y="6341"/>
                  </a:cubicBezTo>
                  <a:cubicBezTo>
                    <a:pt x="27996" y="5546"/>
                    <a:pt x="29021" y="4541"/>
                    <a:pt x="29461" y="3516"/>
                  </a:cubicBezTo>
                  <a:cubicBezTo>
                    <a:pt x="29900" y="3244"/>
                    <a:pt x="30193" y="2784"/>
                    <a:pt x="30318" y="2261"/>
                  </a:cubicBezTo>
                  <a:cubicBezTo>
                    <a:pt x="30381" y="2031"/>
                    <a:pt x="30444" y="1780"/>
                    <a:pt x="30486" y="1549"/>
                  </a:cubicBezTo>
                  <a:cubicBezTo>
                    <a:pt x="30507" y="1508"/>
                    <a:pt x="30528" y="1445"/>
                    <a:pt x="30528" y="1403"/>
                  </a:cubicBezTo>
                  <a:cubicBezTo>
                    <a:pt x="30632" y="1110"/>
                    <a:pt x="30611" y="880"/>
                    <a:pt x="30570" y="671"/>
                  </a:cubicBezTo>
                  <a:cubicBezTo>
                    <a:pt x="30468" y="239"/>
                    <a:pt x="30051" y="0"/>
                    <a:pt x="29640" y="0"/>
                  </a:cubicBezTo>
                  <a:close/>
                </a:path>
              </a:pathLst>
            </a:custGeom>
            <a:solidFill>
              <a:schemeClr val="lt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4" name="Google Shape;988;p51">
              <a:extLst>
                <a:ext uri="{FF2B5EF4-FFF2-40B4-BE49-F238E27FC236}">
                  <a16:creationId xmlns:a16="http://schemas.microsoft.com/office/drawing/2014/main" id="{3718B79E-52B0-3FBC-E389-8DBB972DF83C}"/>
                </a:ext>
              </a:extLst>
            </p:cNvPr>
            <p:cNvSpPr/>
            <p:nvPr/>
          </p:nvSpPr>
          <p:spPr>
            <a:xfrm>
              <a:off x="6155950" y="3714500"/>
              <a:ext cx="704618" cy="397832"/>
            </a:xfrm>
            <a:custGeom>
              <a:avLst/>
              <a:gdLst/>
              <a:ahLst/>
              <a:cxnLst/>
              <a:rect l="l" t="t" r="r" b="b"/>
              <a:pathLst>
                <a:path w="25716" h="14207" extrusionOk="0">
                  <a:moveTo>
                    <a:pt x="13717" y="1"/>
                  </a:moveTo>
                  <a:cubicBezTo>
                    <a:pt x="11882" y="1"/>
                    <a:pt x="10025" y="231"/>
                    <a:pt x="8265" y="585"/>
                  </a:cubicBezTo>
                  <a:cubicBezTo>
                    <a:pt x="7700" y="690"/>
                    <a:pt x="7177" y="1381"/>
                    <a:pt x="7219" y="1987"/>
                  </a:cubicBezTo>
                  <a:cubicBezTo>
                    <a:pt x="7219" y="2050"/>
                    <a:pt x="7261" y="2134"/>
                    <a:pt x="7261" y="2238"/>
                  </a:cubicBezTo>
                  <a:cubicBezTo>
                    <a:pt x="7261" y="2259"/>
                    <a:pt x="7261" y="2301"/>
                    <a:pt x="7282" y="2322"/>
                  </a:cubicBezTo>
                  <a:cubicBezTo>
                    <a:pt x="6152" y="3117"/>
                    <a:pt x="5169" y="3850"/>
                    <a:pt x="4227" y="4959"/>
                  </a:cubicBezTo>
                  <a:cubicBezTo>
                    <a:pt x="3139" y="6193"/>
                    <a:pt x="1" y="8264"/>
                    <a:pt x="2135" y="10064"/>
                  </a:cubicBezTo>
                  <a:cubicBezTo>
                    <a:pt x="2699" y="10549"/>
                    <a:pt x="3320" y="10688"/>
                    <a:pt x="3964" y="10688"/>
                  </a:cubicBezTo>
                  <a:cubicBezTo>
                    <a:pt x="4680" y="10688"/>
                    <a:pt x="5425" y="10517"/>
                    <a:pt x="6152" y="10461"/>
                  </a:cubicBezTo>
                  <a:cubicBezTo>
                    <a:pt x="6647" y="10430"/>
                    <a:pt x="7116" y="10412"/>
                    <a:pt x="7572" y="10412"/>
                  </a:cubicBezTo>
                  <a:cubicBezTo>
                    <a:pt x="8640" y="10412"/>
                    <a:pt x="9641" y="10511"/>
                    <a:pt x="10755" y="10775"/>
                  </a:cubicBezTo>
                  <a:cubicBezTo>
                    <a:pt x="11948" y="11047"/>
                    <a:pt x="13538" y="10985"/>
                    <a:pt x="14417" y="11863"/>
                  </a:cubicBezTo>
                  <a:cubicBezTo>
                    <a:pt x="14940" y="12386"/>
                    <a:pt x="14982" y="12365"/>
                    <a:pt x="15296" y="12972"/>
                  </a:cubicBezTo>
                  <a:cubicBezTo>
                    <a:pt x="15610" y="13558"/>
                    <a:pt x="16070" y="13956"/>
                    <a:pt x="16739" y="14144"/>
                  </a:cubicBezTo>
                  <a:cubicBezTo>
                    <a:pt x="16896" y="14186"/>
                    <a:pt x="17049" y="14206"/>
                    <a:pt x="17198" y="14206"/>
                  </a:cubicBezTo>
                  <a:cubicBezTo>
                    <a:pt x="17789" y="14206"/>
                    <a:pt x="18309" y="13892"/>
                    <a:pt x="18644" y="13391"/>
                  </a:cubicBezTo>
                  <a:cubicBezTo>
                    <a:pt x="19355" y="12282"/>
                    <a:pt x="20108" y="11529"/>
                    <a:pt x="21071" y="10713"/>
                  </a:cubicBezTo>
                  <a:cubicBezTo>
                    <a:pt x="21929" y="9980"/>
                    <a:pt x="22682" y="9164"/>
                    <a:pt x="23791" y="8788"/>
                  </a:cubicBezTo>
                  <a:cubicBezTo>
                    <a:pt x="24837" y="8390"/>
                    <a:pt x="25716" y="7637"/>
                    <a:pt x="25716" y="6423"/>
                  </a:cubicBezTo>
                  <a:cubicBezTo>
                    <a:pt x="25716" y="5147"/>
                    <a:pt x="24628" y="4226"/>
                    <a:pt x="23728" y="3473"/>
                  </a:cubicBezTo>
                  <a:cubicBezTo>
                    <a:pt x="21636" y="1694"/>
                    <a:pt x="19020" y="544"/>
                    <a:pt x="16300" y="167"/>
                  </a:cubicBezTo>
                  <a:cubicBezTo>
                    <a:pt x="15452" y="53"/>
                    <a:pt x="14587" y="1"/>
                    <a:pt x="13717" y="1"/>
                  </a:cubicBezTo>
                  <a:close/>
                </a:path>
              </a:pathLst>
            </a:custGeom>
            <a:solidFill>
              <a:schemeClr val="lt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5" name="Google Shape;989;p51">
              <a:extLst>
                <a:ext uri="{FF2B5EF4-FFF2-40B4-BE49-F238E27FC236}">
                  <a16:creationId xmlns:a16="http://schemas.microsoft.com/office/drawing/2014/main" id="{23D6CDD0-98BC-DFD9-C97C-5CD035FD2CFB}"/>
                </a:ext>
              </a:extLst>
            </p:cNvPr>
            <p:cNvSpPr/>
            <p:nvPr/>
          </p:nvSpPr>
          <p:spPr>
            <a:xfrm>
              <a:off x="6622550" y="3830025"/>
              <a:ext cx="765813" cy="465926"/>
            </a:xfrm>
            <a:custGeom>
              <a:avLst/>
              <a:gdLst/>
              <a:ahLst/>
              <a:cxnLst/>
              <a:rect l="l" t="t" r="r" b="b"/>
              <a:pathLst>
                <a:path w="29210" h="15887" extrusionOk="0">
                  <a:moveTo>
                    <a:pt x="18738" y="0"/>
                  </a:moveTo>
                  <a:cubicBezTo>
                    <a:pt x="17431" y="0"/>
                    <a:pt x="16127" y="123"/>
                    <a:pt x="14835" y="233"/>
                  </a:cubicBezTo>
                  <a:cubicBezTo>
                    <a:pt x="13998" y="317"/>
                    <a:pt x="13203" y="338"/>
                    <a:pt x="12387" y="547"/>
                  </a:cubicBezTo>
                  <a:cubicBezTo>
                    <a:pt x="11634" y="735"/>
                    <a:pt x="10902" y="1070"/>
                    <a:pt x="10127" y="1154"/>
                  </a:cubicBezTo>
                  <a:cubicBezTo>
                    <a:pt x="9458" y="1195"/>
                    <a:pt x="9019" y="1593"/>
                    <a:pt x="8830" y="2095"/>
                  </a:cubicBezTo>
                  <a:cubicBezTo>
                    <a:pt x="8495" y="2221"/>
                    <a:pt x="8161" y="2409"/>
                    <a:pt x="7889" y="2597"/>
                  </a:cubicBezTo>
                  <a:cubicBezTo>
                    <a:pt x="7261" y="2953"/>
                    <a:pt x="6675" y="3455"/>
                    <a:pt x="6173" y="4020"/>
                  </a:cubicBezTo>
                  <a:cubicBezTo>
                    <a:pt x="5378" y="4962"/>
                    <a:pt x="4373" y="5673"/>
                    <a:pt x="3453" y="6489"/>
                  </a:cubicBezTo>
                  <a:cubicBezTo>
                    <a:pt x="2616" y="7200"/>
                    <a:pt x="2072" y="8163"/>
                    <a:pt x="1256" y="8895"/>
                  </a:cubicBezTo>
                  <a:cubicBezTo>
                    <a:pt x="398" y="9669"/>
                    <a:pt x="0" y="10485"/>
                    <a:pt x="231" y="11636"/>
                  </a:cubicBezTo>
                  <a:cubicBezTo>
                    <a:pt x="369" y="12331"/>
                    <a:pt x="1142" y="12881"/>
                    <a:pt x="1867" y="12881"/>
                  </a:cubicBezTo>
                  <a:cubicBezTo>
                    <a:pt x="2016" y="12881"/>
                    <a:pt x="2163" y="12858"/>
                    <a:pt x="2302" y="12808"/>
                  </a:cubicBezTo>
                  <a:cubicBezTo>
                    <a:pt x="3242" y="12455"/>
                    <a:pt x="4216" y="12349"/>
                    <a:pt x="5204" y="12349"/>
                  </a:cubicBezTo>
                  <a:cubicBezTo>
                    <a:pt x="6677" y="12349"/>
                    <a:pt x="8180" y="12586"/>
                    <a:pt x="9646" y="12599"/>
                  </a:cubicBezTo>
                  <a:cubicBezTo>
                    <a:pt x="11718" y="12641"/>
                    <a:pt x="14563" y="13185"/>
                    <a:pt x="15777" y="15047"/>
                  </a:cubicBezTo>
                  <a:cubicBezTo>
                    <a:pt x="16078" y="15521"/>
                    <a:pt x="16676" y="15886"/>
                    <a:pt x="17264" y="15886"/>
                  </a:cubicBezTo>
                  <a:cubicBezTo>
                    <a:pt x="17533" y="15886"/>
                    <a:pt x="17800" y="15810"/>
                    <a:pt x="18037" y="15633"/>
                  </a:cubicBezTo>
                  <a:cubicBezTo>
                    <a:pt x="18622" y="15214"/>
                    <a:pt x="18978" y="14754"/>
                    <a:pt x="19355" y="14147"/>
                  </a:cubicBezTo>
                  <a:cubicBezTo>
                    <a:pt x="19585" y="13791"/>
                    <a:pt x="20192" y="13226"/>
                    <a:pt x="20610" y="12871"/>
                  </a:cubicBezTo>
                  <a:cubicBezTo>
                    <a:pt x="21154" y="12390"/>
                    <a:pt x="21573" y="11929"/>
                    <a:pt x="21991" y="11301"/>
                  </a:cubicBezTo>
                  <a:cubicBezTo>
                    <a:pt x="22389" y="10716"/>
                    <a:pt x="23247" y="10234"/>
                    <a:pt x="23791" y="9774"/>
                  </a:cubicBezTo>
                  <a:cubicBezTo>
                    <a:pt x="25088" y="8707"/>
                    <a:pt x="26197" y="7431"/>
                    <a:pt x="27620" y="6531"/>
                  </a:cubicBezTo>
                  <a:cubicBezTo>
                    <a:pt x="28247" y="6154"/>
                    <a:pt x="28812" y="6008"/>
                    <a:pt x="29084" y="5213"/>
                  </a:cubicBezTo>
                  <a:cubicBezTo>
                    <a:pt x="29210" y="4480"/>
                    <a:pt x="28980" y="3685"/>
                    <a:pt x="28394" y="3162"/>
                  </a:cubicBezTo>
                  <a:cubicBezTo>
                    <a:pt x="26092" y="1028"/>
                    <a:pt x="23100" y="296"/>
                    <a:pt x="20024" y="45"/>
                  </a:cubicBezTo>
                  <a:cubicBezTo>
                    <a:pt x="19595" y="14"/>
                    <a:pt x="19167" y="0"/>
                    <a:pt x="18738" y="0"/>
                  </a:cubicBezTo>
                  <a:close/>
                </a:path>
              </a:pathLst>
            </a:custGeom>
            <a:solidFill>
              <a:schemeClr val="lt2"/>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6" name="Google Shape;990;p51">
              <a:extLst>
                <a:ext uri="{FF2B5EF4-FFF2-40B4-BE49-F238E27FC236}">
                  <a16:creationId xmlns:a16="http://schemas.microsoft.com/office/drawing/2014/main" id="{AB1941EF-DC9F-DE2C-AA12-9660D40BFBCC}"/>
                </a:ext>
              </a:extLst>
            </p:cNvPr>
            <p:cNvSpPr/>
            <p:nvPr/>
          </p:nvSpPr>
          <p:spPr>
            <a:xfrm>
              <a:off x="6116800" y="4143325"/>
              <a:ext cx="244745" cy="61775"/>
            </a:xfrm>
            <a:custGeom>
              <a:avLst/>
              <a:gdLst/>
              <a:ahLst/>
              <a:cxnLst/>
              <a:rect l="l" t="t" r="r" b="b"/>
              <a:pathLst>
                <a:path w="9207" h="2471" extrusionOk="0">
                  <a:moveTo>
                    <a:pt x="784" y="0"/>
                  </a:moveTo>
                  <a:cubicBezTo>
                    <a:pt x="512" y="0"/>
                    <a:pt x="255" y="144"/>
                    <a:pt x="209" y="464"/>
                  </a:cubicBezTo>
                  <a:cubicBezTo>
                    <a:pt x="0" y="1866"/>
                    <a:pt x="1109" y="2306"/>
                    <a:pt x="2302" y="2431"/>
                  </a:cubicBezTo>
                  <a:cubicBezTo>
                    <a:pt x="2736" y="2459"/>
                    <a:pt x="3184" y="2471"/>
                    <a:pt x="3632" y="2471"/>
                  </a:cubicBezTo>
                  <a:cubicBezTo>
                    <a:pt x="4177" y="2471"/>
                    <a:pt x="4724" y="2454"/>
                    <a:pt x="5252" y="2431"/>
                  </a:cubicBezTo>
                  <a:cubicBezTo>
                    <a:pt x="6403" y="2347"/>
                    <a:pt x="7847" y="2452"/>
                    <a:pt x="8872" y="1824"/>
                  </a:cubicBezTo>
                  <a:cubicBezTo>
                    <a:pt x="9207" y="1615"/>
                    <a:pt x="9207" y="1155"/>
                    <a:pt x="8893" y="966"/>
                  </a:cubicBezTo>
                  <a:cubicBezTo>
                    <a:pt x="8348" y="654"/>
                    <a:pt x="7696" y="559"/>
                    <a:pt x="7016" y="559"/>
                  </a:cubicBezTo>
                  <a:cubicBezTo>
                    <a:pt x="6103" y="559"/>
                    <a:pt x="5138" y="730"/>
                    <a:pt x="4310" y="778"/>
                  </a:cubicBezTo>
                  <a:cubicBezTo>
                    <a:pt x="4149" y="791"/>
                    <a:pt x="3173" y="929"/>
                    <a:pt x="2413" y="929"/>
                  </a:cubicBezTo>
                  <a:cubicBezTo>
                    <a:pt x="1895" y="929"/>
                    <a:pt x="1477" y="865"/>
                    <a:pt x="1486" y="653"/>
                  </a:cubicBezTo>
                  <a:cubicBezTo>
                    <a:pt x="1509" y="240"/>
                    <a:pt x="1135" y="0"/>
                    <a:pt x="784" y="0"/>
                  </a:cubicBezTo>
                  <a:close/>
                </a:path>
              </a:pathLst>
            </a:custGeom>
            <a:solidFill>
              <a:schemeClr val="accent5"/>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7" name="Google Shape;991;p51">
              <a:extLst>
                <a:ext uri="{FF2B5EF4-FFF2-40B4-BE49-F238E27FC236}">
                  <a16:creationId xmlns:a16="http://schemas.microsoft.com/office/drawing/2014/main" id="{E6CCD75F-E26E-69A3-CF20-E89102CC54F7}"/>
                </a:ext>
              </a:extLst>
            </p:cNvPr>
            <p:cNvSpPr/>
            <p:nvPr/>
          </p:nvSpPr>
          <p:spPr>
            <a:xfrm>
              <a:off x="6463000" y="4165400"/>
              <a:ext cx="165845" cy="58650"/>
            </a:xfrm>
            <a:custGeom>
              <a:avLst/>
              <a:gdLst/>
              <a:ahLst/>
              <a:cxnLst/>
              <a:rect l="l" t="t" r="r" b="b"/>
              <a:pathLst>
                <a:path w="7729" h="2346" extrusionOk="0">
                  <a:moveTo>
                    <a:pt x="3258" y="1"/>
                  </a:moveTo>
                  <a:cubicBezTo>
                    <a:pt x="2015" y="1"/>
                    <a:pt x="866" y="123"/>
                    <a:pt x="524" y="193"/>
                  </a:cubicBezTo>
                  <a:cubicBezTo>
                    <a:pt x="1" y="298"/>
                    <a:pt x="43" y="1072"/>
                    <a:pt x="524" y="1218"/>
                  </a:cubicBezTo>
                  <a:cubicBezTo>
                    <a:pt x="2302" y="1658"/>
                    <a:pt x="4060" y="2076"/>
                    <a:pt x="5859" y="2327"/>
                  </a:cubicBezTo>
                  <a:cubicBezTo>
                    <a:pt x="5939" y="2339"/>
                    <a:pt x="6020" y="2346"/>
                    <a:pt x="6100" y="2346"/>
                  </a:cubicBezTo>
                  <a:cubicBezTo>
                    <a:pt x="6437" y="2346"/>
                    <a:pt x="6757" y="2226"/>
                    <a:pt x="6926" y="1888"/>
                  </a:cubicBezTo>
                  <a:cubicBezTo>
                    <a:pt x="7728" y="350"/>
                    <a:pt x="5358" y="1"/>
                    <a:pt x="3258" y="1"/>
                  </a:cubicBezTo>
                  <a:close/>
                </a:path>
              </a:pathLst>
            </a:custGeom>
            <a:solidFill>
              <a:schemeClr val="accent5"/>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8" name="Google Shape;992;p51">
              <a:extLst>
                <a:ext uri="{FF2B5EF4-FFF2-40B4-BE49-F238E27FC236}">
                  <a16:creationId xmlns:a16="http://schemas.microsoft.com/office/drawing/2014/main" id="{AA4450A8-3890-27F2-724A-5D4149BD64B0}"/>
                </a:ext>
              </a:extLst>
            </p:cNvPr>
            <p:cNvSpPr/>
            <p:nvPr/>
          </p:nvSpPr>
          <p:spPr>
            <a:xfrm rot="862269">
              <a:off x="6646489" y="4221149"/>
              <a:ext cx="105149" cy="31603"/>
            </a:xfrm>
            <a:custGeom>
              <a:avLst/>
              <a:gdLst/>
              <a:ahLst/>
              <a:cxnLst/>
              <a:rect l="l" t="t" r="r" b="b"/>
              <a:pathLst>
                <a:path w="4206" h="2218" extrusionOk="0">
                  <a:moveTo>
                    <a:pt x="1192" y="1"/>
                  </a:moveTo>
                  <a:cubicBezTo>
                    <a:pt x="826" y="1"/>
                    <a:pt x="443" y="212"/>
                    <a:pt x="272" y="511"/>
                  </a:cubicBezTo>
                  <a:cubicBezTo>
                    <a:pt x="0" y="971"/>
                    <a:pt x="105" y="1703"/>
                    <a:pt x="628" y="1934"/>
                  </a:cubicBezTo>
                  <a:cubicBezTo>
                    <a:pt x="1164" y="2161"/>
                    <a:pt x="1734" y="2217"/>
                    <a:pt x="2305" y="2217"/>
                  </a:cubicBezTo>
                  <a:cubicBezTo>
                    <a:pt x="2626" y="2217"/>
                    <a:pt x="2948" y="2200"/>
                    <a:pt x="3264" y="2185"/>
                  </a:cubicBezTo>
                  <a:cubicBezTo>
                    <a:pt x="3955" y="2164"/>
                    <a:pt x="4206" y="1410"/>
                    <a:pt x="3787" y="929"/>
                  </a:cubicBezTo>
                  <a:cubicBezTo>
                    <a:pt x="3473" y="574"/>
                    <a:pt x="3034" y="469"/>
                    <a:pt x="2574" y="406"/>
                  </a:cubicBezTo>
                  <a:cubicBezTo>
                    <a:pt x="2197" y="364"/>
                    <a:pt x="1988" y="385"/>
                    <a:pt x="1674" y="155"/>
                  </a:cubicBezTo>
                  <a:cubicBezTo>
                    <a:pt x="1533" y="48"/>
                    <a:pt x="1364" y="1"/>
                    <a:pt x="1192" y="1"/>
                  </a:cubicBezTo>
                  <a:close/>
                </a:path>
              </a:pathLst>
            </a:custGeom>
            <a:solidFill>
              <a:schemeClr val="accent5"/>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29" name="Google Shape;993;p51">
              <a:extLst>
                <a:ext uri="{FF2B5EF4-FFF2-40B4-BE49-F238E27FC236}">
                  <a16:creationId xmlns:a16="http://schemas.microsoft.com/office/drawing/2014/main" id="{5A81FCB9-B76A-39AF-C62E-53FB237E94E1}"/>
                </a:ext>
              </a:extLst>
            </p:cNvPr>
            <p:cNvSpPr/>
            <p:nvPr/>
          </p:nvSpPr>
          <p:spPr>
            <a:xfrm>
              <a:off x="6885675" y="4320675"/>
              <a:ext cx="198150" cy="109975"/>
            </a:xfrm>
            <a:custGeom>
              <a:avLst/>
              <a:gdLst/>
              <a:ahLst/>
              <a:cxnLst/>
              <a:rect l="l" t="t" r="r" b="b"/>
              <a:pathLst>
                <a:path w="7926" h="4399" extrusionOk="0">
                  <a:moveTo>
                    <a:pt x="1011" y="0"/>
                  </a:moveTo>
                  <a:cubicBezTo>
                    <a:pt x="1" y="0"/>
                    <a:pt x="26" y="1616"/>
                    <a:pt x="1088" y="1677"/>
                  </a:cubicBezTo>
                  <a:cubicBezTo>
                    <a:pt x="2176" y="1782"/>
                    <a:pt x="3180" y="2681"/>
                    <a:pt x="4164" y="3121"/>
                  </a:cubicBezTo>
                  <a:cubicBezTo>
                    <a:pt x="4875" y="3435"/>
                    <a:pt x="5482" y="3853"/>
                    <a:pt x="6131" y="4251"/>
                  </a:cubicBezTo>
                  <a:cubicBezTo>
                    <a:pt x="6313" y="4353"/>
                    <a:pt x="6506" y="4399"/>
                    <a:pt x="6690" y="4399"/>
                  </a:cubicBezTo>
                  <a:cubicBezTo>
                    <a:pt x="7370" y="4399"/>
                    <a:pt x="7925" y="3775"/>
                    <a:pt x="7365" y="3100"/>
                  </a:cubicBezTo>
                  <a:cubicBezTo>
                    <a:pt x="7316" y="3039"/>
                    <a:pt x="7218" y="3006"/>
                    <a:pt x="7124" y="3006"/>
                  </a:cubicBezTo>
                  <a:cubicBezTo>
                    <a:pt x="7056" y="3006"/>
                    <a:pt x="6990" y="3023"/>
                    <a:pt x="6947" y="3058"/>
                  </a:cubicBezTo>
                  <a:cubicBezTo>
                    <a:pt x="6905" y="3058"/>
                    <a:pt x="6905" y="3079"/>
                    <a:pt x="6884" y="3079"/>
                  </a:cubicBezTo>
                  <a:cubicBezTo>
                    <a:pt x="6737" y="2953"/>
                    <a:pt x="6591" y="2807"/>
                    <a:pt x="6486" y="2681"/>
                  </a:cubicBezTo>
                  <a:cubicBezTo>
                    <a:pt x="6110" y="2263"/>
                    <a:pt x="5503" y="1970"/>
                    <a:pt x="5001" y="1719"/>
                  </a:cubicBezTo>
                  <a:cubicBezTo>
                    <a:pt x="3766" y="1007"/>
                    <a:pt x="2511" y="150"/>
                    <a:pt x="1088" y="3"/>
                  </a:cubicBezTo>
                  <a:cubicBezTo>
                    <a:pt x="1062" y="1"/>
                    <a:pt x="1036" y="0"/>
                    <a:pt x="1011" y="0"/>
                  </a:cubicBezTo>
                  <a:close/>
                </a:path>
              </a:pathLst>
            </a:custGeom>
            <a:solidFill>
              <a:schemeClr val="accent5"/>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0" name="Google Shape;994;p51">
              <a:extLst>
                <a:ext uri="{FF2B5EF4-FFF2-40B4-BE49-F238E27FC236}">
                  <a16:creationId xmlns:a16="http://schemas.microsoft.com/office/drawing/2014/main" id="{C5218848-5FED-E145-13AC-6AF4A50231F7}"/>
                </a:ext>
              </a:extLst>
            </p:cNvPr>
            <p:cNvSpPr/>
            <p:nvPr/>
          </p:nvSpPr>
          <p:spPr>
            <a:xfrm>
              <a:off x="6437375" y="2553575"/>
              <a:ext cx="73825" cy="110300"/>
            </a:xfrm>
            <a:custGeom>
              <a:avLst/>
              <a:gdLst/>
              <a:ahLst/>
              <a:cxnLst/>
              <a:rect l="l" t="t" r="r" b="b"/>
              <a:pathLst>
                <a:path w="2953" h="4412" extrusionOk="0">
                  <a:moveTo>
                    <a:pt x="1965" y="0"/>
                  </a:moveTo>
                  <a:cubicBezTo>
                    <a:pt x="1898" y="0"/>
                    <a:pt x="1829" y="9"/>
                    <a:pt x="1758" y="28"/>
                  </a:cubicBezTo>
                  <a:cubicBezTo>
                    <a:pt x="900" y="237"/>
                    <a:pt x="503" y="823"/>
                    <a:pt x="210" y="1618"/>
                  </a:cubicBezTo>
                  <a:cubicBezTo>
                    <a:pt x="84" y="2016"/>
                    <a:pt x="21" y="2434"/>
                    <a:pt x="0" y="2832"/>
                  </a:cubicBezTo>
                  <a:cubicBezTo>
                    <a:pt x="0" y="3076"/>
                    <a:pt x="60" y="3379"/>
                    <a:pt x="178" y="3588"/>
                  </a:cubicBezTo>
                  <a:lnTo>
                    <a:pt x="178" y="3588"/>
                  </a:lnTo>
                  <a:cubicBezTo>
                    <a:pt x="173" y="3585"/>
                    <a:pt x="168" y="3585"/>
                    <a:pt x="168" y="3585"/>
                  </a:cubicBezTo>
                  <a:lnTo>
                    <a:pt x="168" y="3585"/>
                  </a:lnTo>
                  <a:cubicBezTo>
                    <a:pt x="189" y="3606"/>
                    <a:pt x="210" y="3669"/>
                    <a:pt x="210" y="3690"/>
                  </a:cubicBezTo>
                  <a:cubicBezTo>
                    <a:pt x="388" y="4171"/>
                    <a:pt x="780" y="4412"/>
                    <a:pt x="1177" y="4412"/>
                  </a:cubicBezTo>
                  <a:cubicBezTo>
                    <a:pt x="1575" y="4412"/>
                    <a:pt x="1978" y="4171"/>
                    <a:pt x="2177" y="3690"/>
                  </a:cubicBezTo>
                  <a:cubicBezTo>
                    <a:pt x="2197" y="3648"/>
                    <a:pt x="2197" y="3585"/>
                    <a:pt x="2218" y="3522"/>
                  </a:cubicBezTo>
                  <a:cubicBezTo>
                    <a:pt x="2239" y="3477"/>
                    <a:pt x="2247" y="3460"/>
                    <a:pt x="2249" y="3460"/>
                  </a:cubicBezTo>
                  <a:lnTo>
                    <a:pt x="2249" y="3460"/>
                  </a:lnTo>
                  <a:cubicBezTo>
                    <a:pt x="2253" y="3460"/>
                    <a:pt x="2196" y="3605"/>
                    <a:pt x="2208" y="3605"/>
                  </a:cubicBezTo>
                  <a:cubicBezTo>
                    <a:pt x="2212" y="3605"/>
                    <a:pt x="2227" y="3583"/>
                    <a:pt x="2260" y="3522"/>
                  </a:cubicBezTo>
                  <a:cubicBezTo>
                    <a:pt x="2428" y="3188"/>
                    <a:pt x="2428" y="2769"/>
                    <a:pt x="2469" y="2392"/>
                  </a:cubicBezTo>
                  <a:cubicBezTo>
                    <a:pt x="2469" y="2288"/>
                    <a:pt x="2469" y="2141"/>
                    <a:pt x="2490" y="2037"/>
                  </a:cubicBezTo>
                  <a:cubicBezTo>
                    <a:pt x="2490" y="1953"/>
                    <a:pt x="2511" y="1890"/>
                    <a:pt x="2511" y="1807"/>
                  </a:cubicBezTo>
                  <a:lnTo>
                    <a:pt x="2511" y="1807"/>
                  </a:lnTo>
                  <a:cubicBezTo>
                    <a:pt x="2501" y="1856"/>
                    <a:pt x="2496" y="1883"/>
                    <a:pt x="2496" y="1883"/>
                  </a:cubicBezTo>
                  <a:cubicBezTo>
                    <a:pt x="2495" y="1883"/>
                    <a:pt x="2500" y="1851"/>
                    <a:pt x="2511" y="1786"/>
                  </a:cubicBezTo>
                  <a:cubicBezTo>
                    <a:pt x="2532" y="1618"/>
                    <a:pt x="2574" y="1430"/>
                    <a:pt x="2595" y="1283"/>
                  </a:cubicBezTo>
                  <a:lnTo>
                    <a:pt x="2595" y="1242"/>
                  </a:lnTo>
                  <a:cubicBezTo>
                    <a:pt x="2953" y="714"/>
                    <a:pt x="2565" y="0"/>
                    <a:pt x="1965" y="0"/>
                  </a:cubicBezTo>
                  <a:close/>
                </a:path>
              </a:pathLst>
            </a:custGeom>
            <a:solidFill>
              <a:srgbClr val="E54654"/>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1" name="Google Shape;995;p51">
              <a:extLst>
                <a:ext uri="{FF2B5EF4-FFF2-40B4-BE49-F238E27FC236}">
                  <a16:creationId xmlns:a16="http://schemas.microsoft.com/office/drawing/2014/main" id="{E0FAC1C2-78F6-0E55-4F5F-B259B92C20CB}"/>
                </a:ext>
              </a:extLst>
            </p:cNvPr>
            <p:cNvSpPr/>
            <p:nvPr/>
          </p:nvSpPr>
          <p:spPr>
            <a:xfrm>
              <a:off x="6440125" y="2641075"/>
              <a:ext cx="1450" cy="1625"/>
            </a:xfrm>
            <a:custGeom>
              <a:avLst/>
              <a:gdLst/>
              <a:ahLst/>
              <a:cxnLst/>
              <a:rect l="l" t="t" r="r" b="b"/>
              <a:pathLst>
                <a:path w="58" h="65" extrusionOk="0">
                  <a:moveTo>
                    <a:pt x="3" y="0"/>
                  </a:moveTo>
                  <a:cubicBezTo>
                    <a:pt x="1" y="0"/>
                    <a:pt x="23" y="29"/>
                    <a:pt x="58" y="64"/>
                  </a:cubicBezTo>
                  <a:cubicBezTo>
                    <a:pt x="21" y="18"/>
                    <a:pt x="4" y="0"/>
                    <a:pt x="3" y="0"/>
                  </a:cubicBezTo>
                  <a:close/>
                </a:path>
              </a:pathLst>
            </a:custGeom>
            <a:solidFill>
              <a:srgbClr val="E54654"/>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2" name="Google Shape;996;p51">
              <a:extLst>
                <a:ext uri="{FF2B5EF4-FFF2-40B4-BE49-F238E27FC236}">
                  <a16:creationId xmlns:a16="http://schemas.microsoft.com/office/drawing/2014/main" id="{55DF854B-A1D7-86DB-B1F4-511333A3794D}"/>
                </a:ext>
              </a:extLst>
            </p:cNvPr>
            <p:cNvSpPr/>
            <p:nvPr/>
          </p:nvSpPr>
          <p:spPr>
            <a:xfrm>
              <a:off x="7449500" y="2712900"/>
              <a:ext cx="149150" cy="149900"/>
            </a:xfrm>
            <a:custGeom>
              <a:avLst/>
              <a:gdLst/>
              <a:ahLst/>
              <a:cxnLst/>
              <a:rect l="l" t="t" r="r" b="b"/>
              <a:pathLst>
                <a:path w="5966" h="5996" extrusionOk="0">
                  <a:moveTo>
                    <a:pt x="3653" y="1"/>
                  </a:moveTo>
                  <a:cubicBezTo>
                    <a:pt x="3403" y="1"/>
                    <a:pt x="3156" y="126"/>
                    <a:pt x="2995" y="413"/>
                  </a:cubicBezTo>
                  <a:cubicBezTo>
                    <a:pt x="2639" y="957"/>
                    <a:pt x="2262" y="1480"/>
                    <a:pt x="2095" y="2129"/>
                  </a:cubicBezTo>
                  <a:cubicBezTo>
                    <a:pt x="1990" y="2527"/>
                    <a:pt x="1949" y="2945"/>
                    <a:pt x="1907" y="3364"/>
                  </a:cubicBezTo>
                  <a:lnTo>
                    <a:pt x="1802" y="3364"/>
                  </a:lnTo>
                  <a:cubicBezTo>
                    <a:pt x="1783" y="3363"/>
                    <a:pt x="1765" y="3362"/>
                    <a:pt x="1746" y="3362"/>
                  </a:cubicBezTo>
                  <a:cubicBezTo>
                    <a:pt x="329" y="3362"/>
                    <a:pt x="1" y="5710"/>
                    <a:pt x="1467" y="5958"/>
                  </a:cubicBezTo>
                  <a:cubicBezTo>
                    <a:pt x="1641" y="5983"/>
                    <a:pt x="1809" y="5996"/>
                    <a:pt x="1971" y="5996"/>
                  </a:cubicBezTo>
                  <a:cubicBezTo>
                    <a:pt x="2744" y="5996"/>
                    <a:pt x="3386" y="5718"/>
                    <a:pt x="3957" y="5268"/>
                  </a:cubicBezTo>
                  <a:cubicBezTo>
                    <a:pt x="4355" y="5142"/>
                    <a:pt x="4690" y="4828"/>
                    <a:pt x="4794" y="4410"/>
                  </a:cubicBezTo>
                  <a:cubicBezTo>
                    <a:pt x="5234" y="3803"/>
                    <a:pt x="5568" y="3133"/>
                    <a:pt x="5819" y="2422"/>
                  </a:cubicBezTo>
                  <a:cubicBezTo>
                    <a:pt x="5966" y="1815"/>
                    <a:pt x="5652" y="1146"/>
                    <a:pt x="5129" y="832"/>
                  </a:cubicBezTo>
                  <a:cubicBezTo>
                    <a:pt x="4920" y="685"/>
                    <a:pt x="4710" y="644"/>
                    <a:pt x="4501" y="644"/>
                  </a:cubicBezTo>
                  <a:cubicBezTo>
                    <a:pt x="4501" y="623"/>
                    <a:pt x="4501" y="581"/>
                    <a:pt x="4480" y="581"/>
                  </a:cubicBezTo>
                  <a:cubicBezTo>
                    <a:pt x="4325" y="222"/>
                    <a:pt x="3986" y="1"/>
                    <a:pt x="3653" y="1"/>
                  </a:cubicBezTo>
                  <a:close/>
                </a:path>
              </a:pathLst>
            </a:custGeom>
            <a:solidFill>
              <a:srgbClr val="E54654"/>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3" name="Google Shape;997;p51">
              <a:extLst>
                <a:ext uri="{FF2B5EF4-FFF2-40B4-BE49-F238E27FC236}">
                  <a16:creationId xmlns:a16="http://schemas.microsoft.com/office/drawing/2014/main" id="{CD3062AD-6B04-B337-9937-9AE9E024BBE0}"/>
                </a:ext>
              </a:extLst>
            </p:cNvPr>
            <p:cNvSpPr/>
            <p:nvPr/>
          </p:nvSpPr>
          <p:spPr>
            <a:xfrm>
              <a:off x="6583325" y="2726875"/>
              <a:ext cx="45525" cy="57625"/>
            </a:xfrm>
            <a:custGeom>
              <a:avLst/>
              <a:gdLst/>
              <a:ahLst/>
              <a:cxnLst/>
              <a:rect l="l" t="t" r="r" b="b"/>
              <a:pathLst>
                <a:path w="1821" h="2305" extrusionOk="0">
                  <a:moveTo>
                    <a:pt x="1067" y="1"/>
                  </a:moveTo>
                  <a:cubicBezTo>
                    <a:pt x="649" y="1"/>
                    <a:pt x="419" y="315"/>
                    <a:pt x="335" y="691"/>
                  </a:cubicBezTo>
                  <a:cubicBezTo>
                    <a:pt x="314" y="712"/>
                    <a:pt x="314" y="733"/>
                    <a:pt x="293" y="754"/>
                  </a:cubicBezTo>
                  <a:cubicBezTo>
                    <a:pt x="188" y="921"/>
                    <a:pt x="105" y="1110"/>
                    <a:pt x="84" y="1277"/>
                  </a:cubicBezTo>
                  <a:cubicBezTo>
                    <a:pt x="0" y="1738"/>
                    <a:pt x="188" y="2177"/>
                    <a:pt x="649" y="2282"/>
                  </a:cubicBezTo>
                  <a:cubicBezTo>
                    <a:pt x="715" y="2297"/>
                    <a:pt x="781" y="2305"/>
                    <a:pt x="846" y="2305"/>
                  </a:cubicBezTo>
                  <a:cubicBezTo>
                    <a:pt x="1295" y="2305"/>
                    <a:pt x="1695" y="1944"/>
                    <a:pt x="1695" y="1486"/>
                  </a:cubicBezTo>
                  <a:lnTo>
                    <a:pt x="1695" y="1445"/>
                  </a:lnTo>
                  <a:cubicBezTo>
                    <a:pt x="1716" y="1382"/>
                    <a:pt x="1716" y="1340"/>
                    <a:pt x="1758" y="1277"/>
                  </a:cubicBezTo>
                  <a:cubicBezTo>
                    <a:pt x="1800" y="1152"/>
                    <a:pt x="1821" y="942"/>
                    <a:pt x="1800" y="733"/>
                  </a:cubicBezTo>
                  <a:cubicBezTo>
                    <a:pt x="1779" y="336"/>
                    <a:pt x="1486" y="1"/>
                    <a:pt x="1067" y="1"/>
                  </a:cubicBezTo>
                  <a:close/>
                </a:path>
              </a:pathLst>
            </a:custGeom>
            <a:solidFill>
              <a:srgbClr val="46313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4" name="Google Shape;998;p51">
              <a:extLst>
                <a:ext uri="{FF2B5EF4-FFF2-40B4-BE49-F238E27FC236}">
                  <a16:creationId xmlns:a16="http://schemas.microsoft.com/office/drawing/2014/main" id="{1C0C1B72-3D7A-A422-BF27-E5126A330A09}"/>
                </a:ext>
              </a:extLst>
            </p:cNvPr>
            <p:cNvSpPr/>
            <p:nvPr/>
          </p:nvSpPr>
          <p:spPr>
            <a:xfrm>
              <a:off x="7077125" y="2773250"/>
              <a:ext cx="46050" cy="53050"/>
            </a:xfrm>
            <a:custGeom>
              <a:avLst/>
              <a:gdLst/>
              <a:ahLst/>
              <a:cxnLst/>
              <a:rect l="l" t="t" r="r" b="b"/>
              <a:pathLst>
                <a:path w="1842" h="2122" extrusionOk="0">
                  <a:moveTo>
                    <a:pt x="782" y="1"/>
                  </a:moveTo>
                  <a:cubicBezTo>
                    <a:pt x="590" y="1"/>
                    <a:pt x="380" y="128"/>
                    <a:pt x="251" y="238"/>
                  </a:cubicBezTo>
                  <a:cubicBezTo>
                    <a:pt x="105" y="406"/>
                    <a:pt x="21" y="594"/>
                    <a:pt x="21" y="845"/>
                  </a:cubicBezTo>
                  <a:cubicBezTo>
                    <a:pt x="21" y="971"/>
                    <a:pt x="0" y="1096"/>
                    <a:pt x="0" y="1243"/>
                  </a:cubicBezTo>
                  <a:cubicBezTo>
                    <a:pt x="0" y="1305"/>
                    <a:pt x="21" y="1389"/>
                    <a:pt x="21" y="1473"/>
                  </a:cubicBezTo>
                  <a:cubicBezTo>
                    <a:pt x="63" y="1619"/>
                    <a:pt x="126" y="1724"/>
                    <a:pt x="251" y="1849"/>
                  </a:cubicBezTo>
                  <a:cubicBezTo>
                    <a:pt x="419" y="2017"/>
                    <a:pt x="649" y="2121"/>
                    <a:pt x="858" y="2121"/>
                  </a:cubicBezTo>
                  <a:cubicBezTo>
                    <a:pt x="1088" y="2121"/>
                    <a:pt x="1297" y="2017"/>
                    <a:pt x="1444" y="1849"/>
                  </a:cubicBezTo>
                  <a:lnTo>
                    <a:pt x="1590" y="1682"/>
                  </a:lnTo>
                  <a:cubicBezTo>
                    <a:pt x="1653" y="1577"/>
                    <a:pt x="1695" y="1452"/>
                    <a:pt x="1695" y="1305"/>
                  </a:cubicBezTo>
                  <a:cubicBezTo>
                    <a:pt x="1799" y="1138"/>
                    <a:pt x="1841" y="971"/>
                    <a:pt x="1841" y="824"/>
                  </a:cubicBezTo>
                  <a:cubicBezTo>
                    <a:pt x="1841" y="615"/>
                    <a:pt x="1779" y="406"/>
                    <a:pt x="1611" y="259"/>
                  </a:cubicBezTo>
                  <a:cubicBezTo>
                    <a:pt x="1486" y="134"/>
                    <a:pt x="1318" y="92"/>
                    <a:pt x="1172" y="50"/>
                  </a:cubicBezTo>
                  <a:cubicBezTo>
                    <a:pt x="1067" y="29"/>
                    <a:pt x="963" y="8"/>
                    <a:pt x="858" y="8"/>
                  </a:cubicBezTo>
                  <a:cubicBezTo>
                    <a:pt x="833" y="3"/>
                    <a:pt x="808" y="1"/>
                    <a:pt x="782" y="1"/>
                  </a:cubicBezTo>
                  <a:close/>
                </a:path>
              </a:pathLst>
            </a:custGeom>
            <a:solidFill>
              <a:srgbClr val="46313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5" name="Google Shape;999;p51">
              <a:extLst>
                <a:ext uri="{FF2B5EF4-FFF2-40B4-BE49-F238E27FC236}">
                  <a16:creationId xmlns:a16="http://schemas.microsoft.com/office/drawing/2014/main" id="{29A90F6A-17E6-BD6A-4237-3E8B4637B9A6}"/>
                </a:ext>
              </a:extLst>
            </p:cNvPr>
            <p:cNvSpPr/>
            <p:nvPr/>
          </p:nvSpPr>
          <p:spPr>
            <a:xfrm>
              <a:off x="5948275" y="2297825"/>
              <a:ext cx="2178175" cy="2151575"/>
            </a:xfrm>
            <a:custGeom>
              <a:avLst/>
              <a:gdLst/>
              <a:ahLst/>
              <a:cxnLst/>
              <a:rect l="l" t="t" r="r" b="b"/>
              <a:pathLst>
                <a:path w="87127" h="86063" extrusionOk="0">
                  <a:moveTo>
                    <a:pt x="21529" y="10767"/>
                  </a:moveTo>
                  <a:cubicBezTo>
                    <a:pt x="21558" y="10767"/>
                    <a:pt x="21587" y="10772"/>
                    <a:pt x="21615" y="10781"/>
                  </a:cubicBezTo>
                  <a:lnTo>
                    <a:pt x="21636" y="10781"/>
                  </a:lnTo>
                  <a:cubicBezTo>
                    <a:pt x="21197" y="11534"/>
                    <a:pt x="20799" y="12329"/>
                    <a:pt x="20904" y="12769"/>
                  </a:cubicBezTo>
                  <a:cubicBezTo>
                    <a:pt x="20778" y="12936"/>
                    <a:pt x="20778" y="13166"/>
                    <a:pt x="20862" y="13355"/>
                  </a:cubicBezTo>
                  <a:cubicBezTo>
                    <a:pt x="20904" y="13397"/>
                    <a:pt x="20925" y="13418"/>
                    <a:pt x="20945" y="13480"/>
                  </a:cubicBezTo>
                  <a:cubicBezTo>
                    <a:pt x="20841" y="13585"/>
                    <a:pt x="20736" y="13669"/>
                    <a:pt x="20632" y="13773"/>
                  </a:cubicBezTo>
                  <a:cubicBezTo>
                    <a:pt x="20590" y="13690"/>
                    <a:pt x="20506" y="13585"/>
                    <a:pt x="20422" y="13480"/>
                  </a:cubicBezTo>
                  <a:cubicBezTo>
                    <a:pt x="20171" y="13104"/>
                    <a:pt x="20276" y="12853"/>
                    <a:pt x="20464" y="12455"/>
                  </a:cubicBezTo>
                  <a:cubicBezTo>
                    <a:pt x="20632" y="12037"/>
                    <a:pt x="20736" y="11618"/>
                    <a:pt x="20987" y="11221"/>
                  </a:cubicBezTo>
                  <a:cubicBezTo>
                    <a:pt x="21080" y="11035"/>
                    <a:pt x="21304" y="10767"/>
                    <a:pt x="21529" y="10767"/>
                  </a:cubicBezTo>
                  <a:close/>
                  <a:moveTo>
                    <a:pt x="13891" y="6606"/>
                  </a:moveTo>
                  <a:cubicBezTo>
                    <a:pt x="14602" y="6606"/>
                    <a:pt x="15361" y="7112"/>
                    <a:pt x="15924" y="7433"/>
                  </a:cubicBezTo>
                  <a:cubicBezTo>
                    <a:pt x="16677" y="7873"/>
                    <a:pt x="17493" y="8291"/>
                    <a:pt x="18246" y="8752"/>
                  </a:cubicBezTo>
                  <a:cubicBezTo>
                    <a:pt x="18707" y="9003"/>
                    <a:pt x="19062" y="9275"/>
                    <a:pt x="19397" y="9651"/>
                  </a:cubicBezTo>
                  <a:cubicBezTo>
                    <a:pt x="19585" y="9840"/>
                    <a:pt x="19753" y="10049"/>
                    <a:pt x="19920" y="10216"/>
                  </a:cubicBezTo>
                  <a:cubicBezTo>
                    <a:pt x="19606" y="10572"/>
                    <a:pt x="19397" y="11053"/>
                    <a:pt x="19230" y="11513"/>
                  </a:cubicBezTo>
                  <a:cubicBezTo>
                    <a:pt x="18958" y="12225"/>
                    <a:pt x="18518" y="12894"/>
                    <a:pt x="18832" y="13669"/>
                  </a:cubicBezTo>
                  <a:cubicBezTo>
                    <a:pt x="19020" y="14108"/>
                    <a:pt x="19292" y="14464"/>
                    <a:pt x="19711" y="14631"/>
                  </a:cubicBezTo>
                  <a:cubicBezTo>
                    <a:pt x="19669" y="14673"/>
                    <a:pt x="19648" y="14736"/>
                    <a:pt x="19585" y="14778"/>
                  </a:cubicBezTo>
                  <a:cubicBezTo>
                    <a:pt x="18435" y="16347"/>
                    <a:pt x="17744" y="18104"/>
                    <a:pt x="17179" y="19883"/>
                  </a:cubicBezTo>
                  <a:cubicBezTo>
                    <a:pt x="17116" y="20113"/>
                    <a:pt x="17054" y="20385"/>
                    <a:pt x="16970" y="20636"/>
                  </a:cubicBezTo>
                  <a:cubicBezTo>
                    <a:pt x="16531" y="20804"/>
                    <a:pt x="16112" y="20929"/>
                    <a:pt x="15610" y="20950"/>
                  </a:cubicBezTo>
                  <a:cubicBezTo>
                    <a:pt x="15137" y="20991"/>
                    <a:pt x="14647" y="21014"/>
                    <a:pt x="14161" y="21014"/>
                  </a:cubicBezTo>
                  <a:cubicBezTo>
                    <a:pt x="13895" y="21014"/>
                    <a:pt x="13631" y="21007"/>
                    <a:pt x="13371" y="20992"/>
                  </a:cubicBezTo>
                  <a:cubicBezTo>
                    <a:pt x="12660" y="20929"/>
                    <a:pt x="13476" y="19883"/>
                    <a:pt x="13664" y="19485"/>
                  </a:cubicBezTo>
                  <a:cubicBezTo>
                    <a:pt x="13831" y="19130"/>
                    <a:pt x="14459" y="18544"/>
                    <a:pt x="14417" y="17811"/>
                  </a:cubicBezTo>
                  <a:cubicBezTo>
                    <a:pt x="14374" y="16940"/>
                    <a:pt x="13836" y="16758"/>
                    <a:pt x="13172" y="16758"/>
                  </a:cubicBezTo>
                  <a:cubicBezTo>
                    <a:pt x="12698" y="16758"/>
                    <a:pt x="12159" y="16851"/>
                    <a:pt x="11690" y="16851"/>
                  </a:cubicBezTo>
                  <a:cubicBezTo>
                    <a:pt x="11240" y="16851"/>
                    <a:pt x="10854" y="16765"/>
                    <a:pt x="10651" y="16431"/>
                  </a:cubicBezTo>
                  <a:cubicBezTo>
                    <a:pt x="10442" y="16096"/>
                    <a:pt x="11049" y="15384"/>
                    <a:pt x="11216" y="15154"/>
                  </a:cubicBezTo>
                  <a:cubicBezTo>
                    <a:pt x="11572" y="14715"/>
                    <a:pt x="12011" y="14317"/>
                    <a:pt x="12471" y="14024"/>
                  </a:cubicBezTo>
                  <a:cubicBezTo>
                    <a:pt x="13371" y="13501"/>
                    <a:pt x="15338" y="13041"/>
                    <a:pt x="15275" y="11702"/>
                  </a:cubicBezTo>
                  <a:cubicBezTo>
                    <a:pt x="15233" y="10363"/>
                    <a:pt x="13706" y="9798"/>
                    <a:pt x="12890" y="8961"/>
                  </a:cubicBezTo>
                  <a:cubicBezTo>
                    <a:pt x="12576" y="8647"/>
                    <a:pt x="12367" y="8249"/>
                    <a:pt x="12346" y="7810"/>
                  </a:cubicBezTo>
                  <a:cubicBezTo>
                    <a:pt x="12325" y="7287"/>
                    <a:pt x="12869" y="6973"/>
                    <a:pt x="13266" y="6764"/>
                  </a:cubicBezTo>
                  <a:cubicBezTo>
                    <a:pt x="13466" y="6652"/>
                    <a:pt x="13676" y="6606"/>
                    <a:pt x="13891" y="6606"/>
                  </a:cubicBezTo>
                  <a:close/>
                  <a:moveTo>
                    <a:pt x="62960" y="17142"/>
                  </a:moveTo>
                  <a:lnTo>
                    <a:pt x="62960" y="17142"/>
                  </a:lnTo>
                  <a:cubicBezTo>
                    <a:pt x="63190" y="17267"/>
                    <a:pt x="63379" y="17498"/>
                    <a:pt x="63630" y="17644"/>
                  </a:cubicBezTo>
                  <a:cubicBezTo>
                    <a:pt x="64048" y="17895"/>
                    <a:pt x="64508" y="18083"/>
                    <a:pt x="64718" y="18586"/>
                  </a:cubicBezTo>
                  <a:cubicBezTo>
                    <a:pt x="65052" y="19423"/>
                    <a:pt x="64718" y="20280"/>
                    <a:pt x="64215" y="20929"/>
                  </a:cubicBezTo>
                  <a:lnTo>
                    <a:pt x="63985" y="20929"/>
                  </a:lnTo>
                  <a:cubicBezTo>
                    <a:pt x="63274" y="20950"/>
                    <a:pt x="62374" y="21201"/>
                    <a:pt x="61726" y="21473"/>
                  </a:cubicBezTo>
                  <a:cubicBezTo>
                    <a:pt x="61495" y="21578"/>
                    <a:pt x="61286" y="21724"/>
                    <a:pt x="61098" y="21850"/>
                  </a:cubicBezTo>
                  <a:cubicBezTo>
                    <a:pt x="61056" y="21452"/>
                    <a:pt x="60993" y="21034"/>
                    <a:pt x="60951" y="20636"/>
                  </a:cubicBezTo>
                  <a:cubicBezTo>
                    <a:pt x="61182" y="20594"/>
                    <a:pt x="61474" y="20511"/>
                    <a:pt x="61726" y="20427"/>
                  </a:cubicBezTo>
                  <a:cubicBezTo>
                    <a:pt x="61746" y="20490"/>
                    <a:pt x="61746" y="20532"/>
                    <a:pt x="61788" y="20615"/>
                  </a:cubicBezTo>
                  <a:cubicBezTo>
                    <a:pt x="61872" y="20887"/>
                    <a:pt x="62113" y="21023"/>
                    <a:pt x="62351" y="21023"/>
                  </a:cubicBezTo>
                  <a:cubicBezTo>
                    <a:pt x="62589" y="21023"/>
                    <a:pt x="62824" y="20887"/>
                    <a:pt x="62897" y="20615"/>
                  </a:cubicBezTo>
                  <a:cubicBezTo>
                    <a:pt x="63274" y="19423"/>
                    <a:pt x="63086" y="18314"/>
                    <a:pt x="62960" y="17142"/>
                  </a:cubicBezTo>
                  <a:close/>
                  <a:moveTo>
                    <a:pt x="63985" y="22247"/>
                  </a:moveTo>
                  <a:cubicBezTo>
                    <a:pt x="65178" y="22247"/>
                    <a:pt x="65973" y="23147"/>
                    <a:pt x="66182" y="24256"/>
                  </a:cubicBezTo>
                  <a:cubicBezTo>
                    <a:pt x="66412" y="25386"/>
                    <a:pt x="65827" y="26558"/>
                    <a:pt x="65052" y="27332"/>
                  </a:cubicBezTo>
                  <a:cubicBezTo>
                    <a:pt x="64048" y="28315"/>
                    <a:pt x="62563" y="28273"/>
                    <a:pt x="61286" y="28315"/>
                  </a:cubicBezTo>
                  <a:lnTo>
                    <a:pt x="61182" y="28315"/>
                  </a:lnTo>
                  <a:cubicBezTo>
                    <a:pt x="61391" y="26578"/>
                    <a:pt x="61391" y="24821"/>
                    <a:pt x="61223" y="23084"/>
                  </a:cubicBezTo>
                  <a:cubicBezTo>
                    <a:pt x="61788" y="22289"/>
                    <a:pt x="63107" y="22268"/>
                    <a:pt x="63985" y="22247"/>
                  </a:cubicBezTo>
                  <a:close/>
                  <a:moveTo>
                    <a:pt x="71492" y="19296"/>
                  </a:moveTo>
                  <a:cubicBezTo>
                    <a:pt x="72995" y="19296"/>
                    <a:pt x="74514" y="19510"/>
                    <a:pt x="75828" y="20280"/>
                  </a:cubicBezTo>
                  <a:cubicBezTo>
                    <a:pt x="76435" y="20636"/>
                    <a:pt x="77314" y="21013"/>
                    <a:pt x="77397" y="21829"/>
                  </a:cubicBezTo>
                  <a:cubicBezTo>
                    <a:pt x="77481" y="22687"/>
                    <a:pt x="76142" y="23126"/>
                    <a:pt x="75514" y="23293"/>
                  </a:cubicBezTo>
                  <a:cubicBezTo>
                    <a:pt x="74363" y="23607"/>
                    <a:pt x="72962" y="24172"/>
                    <a:pt x="73317" y="25616"/>
                  </a:cubicBezTo>
                  <a:cubicBezTo>
                    <a:pt x="73673" y="27102"/>
                    <a:pt x="75472" y="27687"/>
                    <a:pt x="76267" y="28859"/>
                  </a:cubicBezTo>
                  <a:cubicBezTo>
                    <a:pt x="76707" y="29529"/>
                    <a:pt x="75849" y="30407"/>
                    <a:pt x="75242" y="30638"/>
                  </a:cubicBezTo>
                  <a:cubicBezTo>
                    <a:pt x="74887" y="30763"/>
                    <a:pt x="74510" y="30931"/>
                    <a:pt x="74154" y="31014"/>
                  </a:cubicBezTo>
                  <a:cubicBezTo>
                    <a:pt x="74026" y="31048"/>
                    <a:pt x="73897" y="31060"/>
                    <a:pt x="73769" y="31060"/>
                  </a:cubicBezTo>
                  <a:cubicBezTo>
                    <a:pt x="73500" y="31060"/>
                    <a:pt x="73231" y="31008"/>
                    <a:pt x="72962" y="30993"/>
                  </a:cubicBezTo>
                  <a:cubicBezTo>
                    <a:pt x="72936" y="30992"/>
                    <a:pt x="72911" y="30992"/>
                    <a:pt x="72886" y="30992"/>
                  </a:cubicBezTo>
                  <a:cubicBezTo>
                    <a:pt x="72052" y="30992"/>
                    <a:pt x="71536" y="31665"/>
                    <a:pt x="71455" y="32437"/>
                  </a:cubicBezTo>
                  <a:cubicBezTo>
                    <a:pt x="71392" y="33148"/>
                    <a:pt x="71811" y="33923"/>
                    <a:pt x="71874" y="34634"/>
                  </a:cubicBezTo>
                  <a:cubicBezTo>
                    <a:pt x="71936" y="35387"/>
                    <a:pt x="71371" y="35764"/>
                    <a:pt x="70806" y="36078"/>
                  </a:cubicBezTo>
                  <a:cubicBezTo>
                    <a:pt x="70543" y="36216"/>
                    <a:pt x="70097" y="36428"/>
                    <a:pt x="69728" y="36428"/>
                  </a:cubicBezTo>
                  <a:cubicBezTo>
                    <a:pt x="69539" y="36428"/>
                    <a:pt x="69371" y="36373"/>
                    <a:pt x="69258" y="36224"/>
                  </a:cubicBezTo>
                  <a:cubicBezTo>
                    <a:pt x="69136" y="36064"/>
                    <a:pt x="68969" y="35996"/>
                    <a:pt x="68796" y="35996"/>
                  </a:cubicBezTo>
                  <a:cubicBezTo>
                    <a:pt x="68406" y="35996"/>
                    <a:pt x="67988" y="36341"/>
                    <a:pt x="68003" y="36747"/>
                  </a:cubicBezTo>
                  <a:cubicBezTo>
                    <a:pt x="68024" y="37208"/>
                    <a:pt x="68128" y="37773"/>
                    <a:pt x="67919" y="38191"/>
                  </a:cubicBezTo>
                  <a:cubicBezTo>
                    <a:pt x="67668" y="38693"/>
                    <a:pt x="67480" y="38840"/>
                    <a:pt x="66977" y="39049"/>
                  </a:cubicBezTo>
                  <a:cubicBezTo>
                    <a:pt x="66641" y="39190"/>
                    <a:pt x="66335" y="39255"/>
                    <a:pt x="66051" y="39255"/>
                  </a:cubicBezTo>
                  <a:cubicBezTo>
                    <a:pt x="65362" y="39255"/>
                    <a:pt x="64799" y="38870"/>
                    <a:pt x="64236" y="38233"/>
                  </a:cubicBezTo>
                  <a:cubicBezTo>
                    <a:pt x="63588" y="37480"/>
                    <a:pt x="62939" y="36392"/>
                    <a:pt x="62625" y="35450"/>
                  </a:cubicBezTo>
                  <a:cubicBezTo>
                    <a:pt x="62437" y="34864"/>
                    <a:pt x="62270" y="34299"/>
                    <a:pt x="62144" y="33713"/>
                  </a:cubicBezTo>
                  <a:cubicBezTo>
                    <a:pt x="62102" y="33358"/>
                    <a:pt x="62039" y="33002"/>
                    <a:pt x="61935" y="32667"/>
                  </a:cubicBezTo>
                  <a:cubicBezTo>
                    <a:pt x="61809" y="32228"/>
                    <a:pt x="61516" y="31642"/>
                    <a:pt x="61516" y="31182"/>
                  </a:cubicBezTo>
                  <a:cubicBezTo>
                    <a:pt x="61516" y="30889"/>
                    <a:pt x="61516" y="30596"/>
                    <a:pt x="61537" y="30324"/>
                  </a:cubicBezTo>
                  <a:cubicBezTo>
                    <a:pt x="61537" y="30135"/>
                    <a:pt x="61579" y="29926"/>
                    <a:pt x="61600" y="29738"/>
                  </a:cubicBezTo>
                  <a:cubicBezTo>
                    <a:pt x="61621" y="29654"/>
                    <a:pt x="61621" y="29591"/>
                    <a:pt x="61642" y="29508"/>
                  </a:cubicBezTo>
                  <a:cubicBezTo>
                    <a:pt x="62119" y="29791"/>
                    <a:pt x="62630" y="29915"/>
                    <a:pt x="63149" y="29915"/>
                  </a:cubicBezTo>
                  <a:cubicBezTo>
                    <a:pt x="64201" y="29915"/>
                    <a:pt x="65285" y="29406"/>
                    <a:pt x="66182" y="28692"/>
                  </a:cubicBezTo>
                  <a:cubicBezTo>
                    <a:pt x="67668" y="27520"/>
                    <a:pt x="68170" y="25365"/>
                    <a:pt x="67752" y="23586"/>
                  </a:cubicBezTo>
                  <a:cubicBezTo>
                    <a:pt x="67480" y="22540"/>
                    <a:pt x="66747" y="21745"/>
                    <a:pt x="65806" y="21285"/>
                  </a:cubicBezTo>
                  <a:cubicBezTo>
                    <a:pt x="65889" y="21201"/>
                    <a:pt x="65973" y="21055"/>
                    <a:pt x="66015" y="20908"/>
                  </a:cubicBezTo>
                  <a:cubicBezTo>
                    <a:pt x="66182" y="20573"/>
                    <a:pt x="66245" y="20197"/>
                    <a:pt x="66287" y="19799"/>
                  </a:cubicBezTo>
                  <a:cubicBezTo>
                    <a:pt x="67605" y="19213"/>
                    <a:pt x="69153" y="19381"/>
                    <a:pt x="70618" y="19318"/>
                  </a:cubicBezTo>
                  <a:cubicBezTo>
                    <a:pt x="70908" y="19304"/>
                    <a:pt x="71200" y="19296"/>
                    <a:pt x="71492" y="19296"/>
                  </a:cubicBezTo>
                  <a:close/>
                  <a:moveTo>
                    <a:pt x="25758" y="40409"/>
                  </a:moveTo>
                  <a:cubicBezTo>
                    <a:pt x="27787" y="41476"/>
                    <a:pt x="29984" y="42208"/>
                    <a:pt x="32202" y="42731"/>
                  </a:cubicBezTo>
                  <a:cubicBezTo>
                    <a:pt x="32077" y="43024"/>
                    <a:pt x="31993" y="43317"/>
                    <a:pt x="31888" y="43631"/>
                  </a:cubicBezTo>
                  <a:cubicBezTo>
                    <a:pt x="31679" y="44447"/>
                    <a:pt x="31407" y="45242"/>
                    <a:pt x="31198" y="46058"/>
                  </a:cubicBezTo>
                  <a:cubicBezTo>
                    <a:pt x="31135" y="46351"/>
                    <a:pt x="31072" y="46602"/>
                    <a:pt x="30989" y="46895"/>
                  </a:cubicBezTo>
                  <a:cubicBezTo>
                    <a:pt x="30944" y="46898"/>
                    <a:pt x="30899" y="46899"/>
                    <a:pt x="30854" y="46899"/>
                  </a:cubicBezTo>
                  <a:cubicBezTo>
                    <a:pt x="29660" y="46899"/>
                    <a:pt x="28665" y="46110"/>
                    <a:pt x="27515" y="45807"/>
                  </a:cubicBezTo>
                  <a:cubicBezTo>
                    <a:pt x="26595" y="45577"/>
                    <a:pt x="25716" y="45284"/>
                    <a:pt x="24858" y="44887"/>
                  </a:cubicBezTo>
                  <a:cubicBezTo>
                    <a:pt x="24482" y="44698"/>
                    <a:pt x="24084" y="44531"/>
                    <a:pt x="23812" y="44196"/>
                  </a:cubicBezTo>
                  <a:lnTo>
                    <a:pt x="23770" y="44175"/>
                  </a:lnTo>
                  <a:cubicBezTo>
                    <a:pt x="23875" y="43820"/>
                    <a:pt x="24335" y="43443"/>
                    <a:pt x="24565" y="43150"/>
                  </a:cubicBezTo>
                  <a:cubicBezTo>
                    <a:pt x="25130" y="42480"/>
                    <a:pt x="25570" y="41413"/>
                    <a:pt x="25758" y="40409"/>
                  </a:cubicBezTo>
                  <a:close/>
                  <a:moveTo>
                    <a:pt x="36847" y="43527"/>
                  </a:moveTo>
                  <a:cubicBezTo>
                    <a:pt x="38142" y="43639"/>
                    <a:pt x="39454" y="43718"/>
                    <a:pt x="40782" y="43718"/>
                  </a:cubicBezTo>
                  <a:cubicBezTo>
                    <a:pt x="40935" y="43718"/>
                    <a:pt x="41088" y="43717"/>
                    <a:pt x="41241" y="43715"/>
                  </a:cubicBezTo>
                  <a:lnTo>
                    <a:pt x="41241" y="43715"/>
                  </a:lnTo>
                  <a:cubicBezTo>
                    <a:pt x="41095" y="44761"/>
                    <a:pt x="41032" y="45870"/>
                    <a:pt x="40237" y="46686"/>
                  </a:cubicBezTo>
                  <a:cubicBezTo>
                    <a:pt x="40061" y="46856"/>
                    <a:pt x="39872" y="46922"/>
                    <a:pt x="39681" y="46922"/>
                  </a:cubicBezTo>
                  <a:cubicBezTo>
                    <a:pt x="39261" y="46922"/>
                    <a:pt x="38831" y="46602"/>
                    <a:pt x="38500" y="46372"/>
                  </a:cubicBezTo>
                  <a:cubicBezTo>
                    <a:pt x="37642" y="45765"/>
                    <a:pt x="36806" y="44698"/>
                    <a:pt x="36847" y="43610"/>
                  </a:cubicBezTo>
                  <a:lnTo>
                    <a:pt x="36847" y="43527"/>
                  </a:lnTo>
                  <a:close/>
                  <a:moveTo>
                    <a:pt x="48021" y="42773"/>
                  </a:moveTo>
                  <a:cubicBezTo>
                    <a:pt x="48083" y="42815"/>
                    <a:pt x="48125" y="42878"/>
                    <a:pt x="48230" y="42920"/>
                  </a:cubicBezTo>
                  <a:cubicBezTo>
                    <a:pt x="49966" y="43506"/>
                    <a:pt x="51703" y="43527"/>
                    <a:pt x="53482" y="43757"/>
                  </a:cubicBezTo>
                  <a:cubicBezTo>
                    <a:pt x="54360" y="43861"/>
                    <a:pt x="55135" y="44029"/>
                    <a:pt x="55951" y="44343"/>
                  </a:cubicBezTo>
                  <a:cubicBezTo>
                    <a:pt x="56264" y="44468"/>
                    <a:pt x="55972" y="44740"/>
                    <a:pt x="55888" y="44991"/>
                  </a:cubicBezTo>
                  <a:cubicBezTo>
                    <a:pt x="55783" y="45326"/>
                    <a:pt x="55574" y="45786"/>
                    <a:pt x="55574" y="46142"/>
                  </a:cubicBezTo>
                  <a:cubicBezTo>
                    <a:pt x="55553" y="46561"/>
                    <a:pt x="55553" y="46979"/>
                    <a:pt x="55511" y="47418"/>
                  </a:cubicBezTo>
                  <a:cubicBezTo>
                    <a:pt x="55448" y="47900"/>
                    <a:pt x="55260" y="48360"/>
                    <a:pt x="55260" y="48841"/>
                  </a:cubicBezTo>
                  <a:cubicBezTo>
                    <a:pt x="55260" y="48982"/>
                    <a:pt x="55221" y="49513"/>
                    <a:pt x="55406" y="49513"/>
                  </a:cubicBezTo>
                  <a:cubicBezTo>
                    <a:pt x="55409" y="49513"/>
                    <a:pt x="55412" y="49513"/>
                    <a:pt x="55415" y="49513"/>
                  </a:cubicBezTo>
                  <a:lnTo>
                    <a:pt x="55415" y="49513"/>
                  </a:lnTo>
                  <a:cubicBezTo>
                    <a:pt x="55377" y="49518"/>
                    <a:pt x="55339" y="49520"/>
                    <a:pt x="55301" y="49520"/>
                  </a:cubicBezTo>
                  <a:cubicBezTo>
                    <a:pt x="55076" y="49520"/>
                    <a:pt x="54862" y="49435"/>
                    <a:pt x="54632" y="49364"/>
                  </a:cubicBezTo>
                  <a:cubicBezTo>
                    <a:pt x="54088" y="49197"/>
                    <a:pt x="53544" y="48967"/>
                    <a:pt x="53000" y="48778"/>
                  </a:cubicBezTo>
                  <a:cubicBezTo>
                    <a:pt x="52268" y="48527"/>
                    <a:pt x="51557" y="48130"/>
                    <a:pt x="50803" y="47962"/>
                  </a:cubicBezTo>
                  <a:cubicBezTo>
                    <a:pt x="50767" y="47957"/>
                    <a:pt x="50730" y="47955"/>
                    <a:pt x="50694" y="47955"/>
                  </a:cubicBezTo>
                  <a:cubicBezTo>
                    <a:pt x="50586" y="47955"/>
                    <a:pt x="50484" y="47978"/>
                    <a:pt x="50406" y="48025"/>
                  </a:cubicBezTo>
                  <a:cubicBezTo>
                    <a:pt x="50218" y="47565"/>
                    <a:pt x="50008" y="47105"/>
                    <a:pt x="49820" y="46665"/>
                  </a:cubicBezTo>
                  <a:cubicBezTo>
                    <a:pt x="49234" y="45305"/>
                    <a:pt x="48523" y="44071"/>
                    <a:pt x="47728" y="42836"/>
                  </a:cubicBezTo>
                  <a:cubicBezTo>
                    <a:pt x="47832" y="42815"/>
                    <a:pt x="47916" y="42794"/>
                    <a:pt x="48021" y="42773"/>
                  </a:cubicBezTo>
                  <a:close/>
                  <a:moveTo>
                    <a:pt x="32977" y="42899"/>
                  </a:moveTo>
                  <a:cubicBezTo>
                    <a:pt x="33186" y="42962"/>
                    <a:pt x="33395" y="42983"/>
                    <a:pt x="33646" y="43024"/>
                  </a:cubicBezTo>
                  <a:cubicBezTo>
                    <a:pt x="34441" y="43192"/>
                    <a:pt x="35257" y="43317"/>
                    <a:pt x="36073" y="43401"/>
                  </a:cubicBezTo>
                  <a:cubicBezTo>
                    <a:pt x="36073" y="43422"/>
                    <a:pt x="36073" y="43422"/>
                    <a:pt x="36031" y="43443"/>
                  </a:cubicBezTo>
                  <a:cubicBezTo>
                    <a:pt x="35787" y="45307"/>
                    <a:pt x="37558" y="48136"/>
                    <a:pt x="39622" y="48136"/>
                  </a:cubicBezTo>
                  <a:cubicBezTo>
                    <a:pt x="39852" y="48136"/>
                    <a:pt x="40086" y="48101"/>
                    <a:pt x="40321" y="48025"/>
                  </a:cubicBezTo>
                  <a:cubicBezTo>
                    <a:pt x="41241" y="47732"/>
                    <a:pt x="41764" y="46853"/>
                    <a:pt x="42078" y="46017"/>
                  </a:cubicBezTo>
                  <a:cubicBezTo>
                    <a:pt x="42371" y="45305"/>
                    <a:pt x="42580" y="44405"/>
                    <a:pt x="42580" y="43610"/>
                  </a:cubicBezTo>
                  <a:cubicBezTo>
                    <a:pt x="43982" y="43527"/>
                    <a:pt x="45384" y="43317"/>
                    <a:pt x="46765" y="43024"/>
                  </a:cubicBezTo>
                  <a:cubicBezTo>
                    <a:pt x="48418" y="45640"/>
                    <a:pt x="49318" y="48737"/>
                    <a:pt x="50427" y="51582"/>
                  </a:cubicBezTo>
                  <a:cubicBezTo>
                    <a:pt x="51034" y="53151"/>
                    <a:pt x="51431" y="54721"/>
                    <a:pt x="51766" y="56311"/>
                  </a:cubicBezTo>
                  <a:cubicBezTo>
                    <a:pt x="51954" y="57148"/>
                    <a:pt x="52122" y="58027"/>
                    <a:pt x="52226" y="58864"/>
                  </a:cubicBezTo>
                  <a:cubicBezTo>
                    <a:pt x="52310" y="59596"/>
                    <a:pt x="52226" y="60265"/>
                    <a:pt x="52519" y="60914"/>
                  </a:cubicBezTo>
                  <a:cubicBezTo>
                    <a:pt x="51098" y="60305"/>
                    <a:pt x="49578" y="59972"/>
                    <a:pt x="48017" y="59972"/>
                  </a:cubicBezTo>
                  <a:cubicBezTo>
                    <a:pt x="47969" y="59972"/>
                    <a:pt x="47922" y="59972"/>
                    <a:pt x="47874" y="59973"/>
                  </a:cubicBezTo>
                  <a:cubicBezTo>
                    <a:pt x="45845" y="60014"/>
                    <a:pt x="43815" y="60286"/>
                    <a:pt x="41848" y="60705"/>
                  </a:cubicBezTo>
                  <a:cubicBezTo>
                    <a:pt x="40927" y="60914"/>
                    <a:pt x="40028" y="61165"/>
                    <a:pt x="39128" y="61395"/>
                  </a:cubicBezTo>
                  <a:cubicBezTo>
                    <a:pt x="38689" y="61521"/>
                    <a:pt x="38249" y="61626"/>
                    <a:pt x="37789" y="61751"/>
                  </a:cubicBezTo>
                  <a:cubicBezTo>
                    <a:pt x="37642" y="61814"/>
                    <a:pt x="37517" y="61856"/>
                    <a:pt x="37370" y="61939"/>
                  </a:cubicBezTo>
                  <a:cubicBezTo>
                    <a:pt x="37119" y="61542"/>
                    <a:pt x="36785" y="61186"/>
                    <a:pt x="36534" y="60872"/>
                  </a:cubicBezTo>
                  <a:cubicBezTo>
                    <a:pt x="35864" y="60035"/>
                    <a:pt x="35027" y="59449"/>
                    <a:pt x="34085" y="58989"/>
                  </a:cubicBezTo>
                  <a:cubicBezTo>
                    <a:pt x="33081" y="58466"/>
                    <a:pt x="32098" y="57901"/>
                    <a:pt x="31093" y="57420"/>
                  </a:cubicBezTo>
                  <a:cubicBezTo>
                    <a:pt x="31093" y="57232"/>
                    <a:pt x="31135" y="57085"/>
                    <a:pt x="31135" y="56897"/>
                  </a:cubicBezTo>
                  <a:cubicBezTo>
                    <a:pt x="31282" y="55181"/>
                    <a:pt x="31554" y="53486"/>
                    <a:pt x="31721" y="51770"/>
                  </a:cubicBezTo>
                  <a:cubicBezTo>
                    <a:pt x="31909" y="50034"/>
                    <a:pt x="32098" y="48360"/>
                    <a:pt x="32412" y="46665"/>
                  </a:cubicBezTo>
                  <a:cubicBezTo>
                    <a:pt x="32537" y="45912"/>
                    <a:pt x="32809" y="45096"/>
                    <a:pt x="32851" y="44301"/>
                  </a:cubicBezTo>
                  <a:cubicBezTo>
                    <a:pt x="32872" y="43840"/>
                    <a:pt x="32914" y="43359"/>
                    <a:pt x="32977" y="42899"/>
                  </a:cubicBezTo>
                  <a:close/>
                  <a:moveTo>
                    <a:pt x="23613" y="57104"/>
                  </a:moveTo>
                  <a:cubicBezTo>
                    <a:pt x="23672" y="57104"/>
                    <a:pt x="23731" y="57105"/>
                    <a:pt x="23791" y="57106"/>
                  </a:cubicBezTo>
                  <a:cubicBezTo>
                    <a:pt x="24879" y="57127"/>
                    <a:pt x="25946" y="57294"/>
                    <a:pt x="26992" y="57524"/>
                  </a:cubicBezTo>
                  <a:cubicBezTo>
                    <a:pt x="29001" y="57985"/>
                    <a:pt x="30780" y="59031"/>
                    <a:pt x="32579" y="60035"/>
                  </a:cubicBezTo>
                  <a:cubicBezTo>
                    <a:pt x="33416" y="60496"/>
                    <a:pt x="34253" y="60872"/>
                    <a:pt x="34943" y="61542"/>
                  </a:cubicBezTo>
                  <a:cubicBezTo>
                    <a:pt x="35278" y="61877"/>
                    <a:pt x="35550" y="62337"/>
                    <a:pt x="35864" y="62734"/>
                  </a:cubicBezTo>
                  <a:cubicBezTo>
                    <a:pt x="35718" y="62734"/>
                    <a:pt x="35571" y="62776"/>
                    <a:pt x="35445" y="62902"/>
                  </a:cubicBezTo>
                  <a:cubicBezTo>
                    <a:pt x="34609" y="63927"/>
                    <a:pt x="33604" y="64743"/>
                    <a:pt x="32558" y="65517"/>
                  </a:cubicBezTo>
                  <a:cubicBezTo>
                    <a:pt x="31616" y="66229"/>
                    <a:pt x="30989" y="67296"/>
                    <a:pt x="30173" y="68133"/>
                  </a:cubicBezTo>
                  <a:cubicBezTo>
                    <a:pt x="29336" y="69012"/>
                    <a:pt x="28478" y="69807"/>
                    <a:pt x="27767" y="70790"/>
                  </a:cubicBezTo>
                  <a:cubicBezTo>
                    <a:pt x="27495" y="71209"/>
                    <a:pt x="27223" y="71648"/>
                    <a:pt x="26971" y="72066"/>
                  </a:cubicBezTo>
                  <a:cubicBezTo>
                    <a:pt x="26867" y="72171"/>
                    <a:pt x="26804" y="72213"/>
                    <a:pt x="26762" y="72297"/>
                  </a:cubicBezTo>
                  <a:cubicBezTo>
                    <a:pt x="25779" y="71146"/>
                    <a:pt x="24921" y="69911"/>
                    <a:pt x="23728" y="69012"/>
                  </a:cubicBezTo>
                  <a:cubicBezTo>
                    <a:pt x="22285" y="67903"/>
                    <a:pt x="20590" y="67191"/>
                    <a:pt x="18832" y="66815"/>
                  </a:cubicBezTo>
                  <a:cubicBezTo>
                    <a:pt x="17826" y="66593"/>
                    <a:pt x="16796" y="66518"/>
                    <a:pt x="15762" y="66518"/>
                  </a:cubicBezTo>
                  <a:cubicBezTo>
                    <a:pt x="14839" y="66518"/>
                    <a:pt x="13912" y="66578"/>
                    <a:pt x="12994" y="66647"/>
                  </a:cubicBezTo>
                  <a:cubicBezTo>
                    <a:pt x="12053" y="66731"/>
                    <a:pt x="11090" y="66877"/>
                    <a:pt x="10149" y="66919"/>
                  </a:cubicBezTo>
                  <a:cubicBezTo>
                    <a:pt x="10044" y="66919"/>
                    <a:pt x="9919" y="66940"/>
                    <a:pt x="9793" y="66940"/>
                  </a:cubicBezTo>
                  <a:cubicBezTo>
                    <a:pt x="10044" y="66563"/>
                    <a:pt x="10274" y="66208"/>
                    <a:pt x="10546" y="65873"/>
                  </a:cubicBezTo>
                  <a:cubicBezTo>
                    <a:pt x="11153" y="64973"/>
                    <a:pt x="11906" y="64199"/>
                    <a:pt x="12471" y="63299"/>
                  </a:cubicBezTo>
                  <a:cubicBezTo>
                    <a:pt x="13099" y="62337"/>
                    <a:pt x="13790" y="61416"/>
                    <a:pt x="14522" y="60537"/>
                  </a:cubicBezTo>
                  <a:cubicBezTo>
                    <a:pt x="15171" y="59721"/>
                    <a:pt x="15715" y="58801"/>
                    <a:pt x="16405" y="58027"/>
                  </a:cubicBezTo>
                  <a:cubicBezTo>
                    <a:pt x="16426" y="58027"/>
                    <a:pt x="16468" y="58027"/>
                    <a:pt x="16510" y="57985"/>
                  </a:cubicBezTo>
                  <a:cubicBezTo>
                    <a:pt x="16928" y="57880"/>
                    <a:pt x="17347" y="57797"/>
                    <a:pt x="17765" y="57755"/>
                  </a:cubicBezTo>
                  <a:cubicBezTo>
                    <a:pt x="18748" y="57608"/>
                    <a:pt x="19753" y="57608"/>
                    <a:pt x="20736" y="57441"/>
                  </a:cubicBezTo>
                  <a:cubicBezTo>
                    <a:pt x="21703" y="57263"/>
                    <a:pt x="22633" y="57104"/>
                    <a:pt x="23613" y="57104"/>
                  </a:cubicBezTo>
                  <a:close/>
                  <a:moveTo>
                    <a:pt x="9479" y="70957"/>
                  </a:moveTo>
                  <a:cubicBezTo>
                    <a:pt x="10463" y="71125"/>
                    <a:pt x="11467" y="71229"/>
                    <a:pt x="12450" y="71418"/>
                  </a:cubicBezTo>
                  <a:cubicBezTo>
                    <a:pt x="12739" y="71464"/>
                    <a:pt x="13019" y="71485"/>
                    <a:pt x="13293" y="71485"/>
                  </a:cubicBezTo>
                  <a:cubicBezTo>
                    <a:pt x="14010" y="71485"/>
                    <a:pt x="14689" y="71343"/>
                    <a:pt x="15401" y="71146"/>
                  </a:cubicBezTo>
                  <a:lnTo>
                    <a:pt x="15401" y="71146"/>
                  </a:lnTo>
                  <a:cubicBezTo>
                    <a:pt x="15087" y="71564"/>
                    <a:pt x="14919" y="72066"/>
                    <a:pt x="14836" y="72631"/>
                  </a:cubicBezTo>
                  <a:cubicBezTo>
                    <a:pt x="14836" y="72569"/>
                    <a:pt x="14773" y="72506"/>
                    <a:pt x="14710" y="72485"/>
                  </a:cubicBezTo>
                  <a:cubicBezTo>
                    <a:pt x="13894" y="72108"/>
                    <a:pt x="13057" y="72087"/>
                    <a:pt x="12158" y="72087"/>
                  </a:cubicBezTo>
                  <a:cubicBezTo>
                    <a:pt x="11279" y="72087"/>
                    <a:pt x="10316" y="72150"/>
                    <a:pt x="9437" y="72380"/>
                  </a:cubicBezTo>
                  <a:cubicBezTo>
                    <a:pt x="9417" y="72380"/>
                    <a:pt x="9396" y="72401"/>
                    <a:pt x="9396" y="72401"/>
                  </a:cubicBezTo>
                  <a:lnTo>
                    <a:pt x="9396" y="72380"/>
                  </a:lnTo>
                  <a:cubicBezTo>
                    <a:pt x="9375" y="72297"/>
                    <a:pt x="8998" y="71962"/>
                    <a:pt x="8873" y="71836"/>
                  </a:cubicBezTo>
                  <a:cubicBezTo>
                    <a:pt x="8998" y="71732"/>
                    <a:pt x="9103" y="71627"/>
                    <a:pt x="9207" y="71481"/>
                  </a:cubicBezTo>
                  <a:cubicBezTo>
                    <a:pt x="9333" y="71334"/>
                    <a:pt x="9417" y="71146"/>
                    <a:pt x="9479" y="70957"/>
                  </a:cubicBezTo>
                  <a:close/>
                  <a:moveTo>
                    <a:pt x="9500" y="72589"/>
                  </a:moveTo>
                  <a:lnTo>
                    <a:pt x="9500" y="72589"/>
                  </a:lnTo>
                  <a:cubicBezTo>
                    <a:pt x="10036" y="72720"/>
                    <a:pt x="10602" y="72740"/>
                    <a:pt x="11164" y="72740"/>
                  </a:cubicBezTo>
                  <a:cubicBezTo>
                    <a:pt x="11413" y="72740"/>
                    <a:pt x="11662" y="72736"/>
                    <a:pt x="11906" y="72736"/>
                  </a:cubicBezTo>
                  <a:cubicBezTo>
                    <a:pt x="12785" y="72736"/>
                    <a:pt x="13685" y="72903"/>
                    <a:pt x="14606" y="72924"/>
                  </a:cubicBezTo>
                  <a:cubicBezTo>
                    <a:pt x="14710" y="72924"/>
                    <a:pt x="14773" y="72841"/>
                    <a:pt x="14836" y="72778"/>
                  </a:cubicBezTo>
                  <a:lnTo>
                    <a:pt x="14836" y="72778"/>
                  </a:lnTo>
                  <a:cubicBezTo>
                    <a:pt x="14815" y="73050"/>
                    <a:pt x="14773" y="73343"/>
                    <a:pt x="14773" y="73636"/>
                  </a:cubicBezTo>
                  <a:cubicBezTo>
                    <a:pt x="14020" y="73678"/>
                    <a:pt x="13287" y="73761"/>
                    <a:pt x="12534" y="73866"/>
                  </a:cubicBezTo>
                  <a:cubicBezTo>
                    <a:pt x="12011" y="73950"/>
                    <a:pt x="11488" y="73991"/>
                    <a:pt x="10986" y="74138"/>
                  </a:cubicBezTo>
                  <a:cubicBezTo>
                    <a:pt x="10777" y="74180"/>
                    <a:pt x="10588" y="74201"/>
                    <a:pt x="10379" y="74263"/>
                  </a:cubicBezTo>
                  <a:cubicBezTo>
                    <a:pt x="10308" y="74107"/>
                    <a:pt x="10121" y="73970"/>
                    <a:pt x="9917" y="73970"/>
                  </a:cubicBezTo>
                  <a:cubicBezTo>
                    <a:pt x="9821" y="73970"/>
                    <a:pt x="9720" y="74001"/>
                    <a:pt x="9626" y="74075"/>
                  </a:cubicBezTo>
                  <a:lnTo>
                    <a:pt x="9479" y="74242"/>
                  </a:lnTo>
                  <a:cubicBezTo>
                    <a:pt x="9417" y="74180"/>
                    <a:pt x="9396" y="74138"/>
                    <a:pt x="9333" y="74075"/>
                  </a:cubicBezTo>
                  <a:cubicBezTo>
                    <a:pt x="9417" y="73887"/>
                    <a:pt x="9521" y="73719"/>
                    <a:pt x="9584" y="73531"/>
                  </a:cubicBezTo>
                  <a:cubicBezTo>
                    <a:pt x="9689" y="73217"/>
                    <a:pt x="9605" y="72903"/>
                    <a:pt x="9500" y="72589"/>
                  </a:cubicBezTo>
                  <a:close/>
                  <a:moveTo>
                    <a:pt x="15509" y="68276"/>
                  </a:moveTo>
                  <a:cubicBezTo>
                    <a:pt x="16122" y="68276"/>
                    <a:pt x="16729" y="68298"/>
                    <a:pt x="17326" y="68342"/>
                  </a:cubicBezTo>
                  <a:cubicBezTo>
                    <a:pt x="19104" y="68509"/>
                    <a:pt x="20820" y="69158"/>
                    <a:pt x="22305" y="70121"/>
                  </a:cubicBezTo>
                  <a:cubicBezTo>
                    <a:pt x="23875" y="71146"/>
                    <a:pt x="24754" y="72841"/>
                    <a:pt x="26051" y="74117"/>
                  </a:cubicBezTo>
                  <a:cubicBezTo>
                    <a:pt x="26072" y="74180"/>
                    <a:pt x="26134" y="74222"/>
                    <a:pt x="26176" y="74284"/>
                  </a:cubicBezTo>
                  <a:cubicBezTo>
                    <a:pt x="26134" y="74452"/>
                    <a:pt x="26114" y="74619"/>
                    <a:pt x="26072" y="74786"/>
                  </a:cubicBezTo>
                  <a:cubicBezTo>
                    <a:pt x="25507" y="74326"/>
                    <a:pt x="24774" y="74033"/>
                    <a:pt x="24063" y="73845"/>
                  </a:cubicBezTo>
                  <a:cubicBezTo>
                    <a:pt x="23080" y="73552"/>
                    <a:pt x="22033" y="73447"/>
                    <a:pt x="20987" y="73426"/>
                  </a:cubicBezTo>
                  <a:cubicBezTo>
                    <a:pt x="20244" y="71841"/>
                    <a:pt x="18928" y="70113"/>
                    <a:pt x="17377" y="70113"/>
                  </a:cubicBezTo>
                  <a:cubicBezTo>
                    <a:pt x="16963" y="70113"/>
                    <a:pt x="16532" y="70236"/>
                    <a:pt x="16091" y="70518"/>
                  </a:cubicBezTo>
                  <a:cubicBezTo>
                    <a:pt x="16028" y="70539"/>
                    <a:pt x="15987" y="70602"/>
                    <a:pt x="15903" y="70644"/>
                  </a:cubicBezTo>
                  <a:cubicBezTo>
                    <a:pt x="15882" y="70581"/>
                    <a:pt x="15798" y="70518"/>
                    <a:pt x="15715" y="70497"/>
                  </a:cubicBezTo>
                  <a:cubicBezTo>
                    <a:pt x="15313" y="70402"/>
                    <a:pt x="14911" y="70376"/>
                    <a:pt x="14509" y="70376"/>
                  </a:cubicBezTo>
                  <a:cubicBezTo>
                    <a:pt x="14016" y="70376"/>
                    <a:pt x="13522" y="70415"/>
                    <a:pt x="13026" y="70415"/>
                  </a:cubicBezTo>
                  <a:cubicBezTo>
                    <a:pt x="12765" y="70415"/>
                    <a:pt x="12504" y="70404"/>
                    <a:pt x="12241" y="70372"/>
                  </a:cubicBezTo>
                  <a:cubicBezTo>
                    <a:pt x="11697" y="70288"/>
                    <a:pt x="11174" y="70309"/>
                    <a:pt x="10630" y="70288"/>
                  </a:cubicBezTo>
                  <a:cubicBezTo>
                    <a:pt x="10170" y="70267"/>
                    <a:pt x="9751" y="70225"/>
                    <a:pt x="9312" y="70225"/>
                  </a:cubicBezTo>
                  <a:cubicBezTo>
                    <a:pt x="9228" y="70100"/>
                    <a:pt x="9124" y="69995"/>
                    <a:pt x="9019" y="69890"/>
                  </a:cubicBezTo>
                  <a:cubicBezTo>
                    <a:pt x="8768" y="69681"/>
                    <a:pt x="8454" y="69535"/>
                    <a:pt x="8182" y="69346"/>
                  </a:cubicBezTo>
                  <a:cubicBezTo>
                    <a:pt x="7952" y="69179"/>
                    <a:pt x="8475" y="68865"/>
                    <a:pt x="8663" y="68719"/>
                  </a:cubicBezTo>
                  <a:cubicBezTo>
                    <a:pt x="8898" y="68753"/>
                    <a:pt x="9145" y="68767"/>
                    <a:pt x="9394" y="68767"/>
                  </a:cubicBezTo>
                  <a:cubicBezTo>
                    <a:pt x="10054" y="68767"/>
                    <a:pt x="10738" y="68669"/>
                    <a:pt x="11300" y="68593"/>
                  </a:cubicBezTo>
                  <a:cubicBezTo>
                    <a:pt x="12670" y="68389"/>
                    <a:pt x="14102" y="68276"/>
                    <a:pt x="15509" y="68276"/>
                  </a:cubicBezTo>
                  <a:close/>
                  <a:moveTo>
                    <a:pt x="8036" y="74305"/>
                  </a:moveTo>
                  <a:cubicBezTo>
                    <a:pt x="8056" y="74368"/>
                    <a:pt x="8056" y="74410"/>
                    <a:pt x="8119" y="74494"/>
                  </a:cubicBezTo>
                  <a:cubicBezTo>
                    <a:pt x="8391" y="74975"/>
                    <a:pt x="8663" y="75100"/>
                    <a:pt x="9165" y="75247"/>
                  </a:cubicBezTo>
                  <a:cubicBezTo>
                    <a:pt x="9214" y="75261"/>
                    <a:pt x="9260" y="75268"/>
                    <a:pt x="9302" y="75268"/>
                  </a:cubicBezTo>
                  <a:cubicBezTo>
                    <a:pt x="9441" y="75268"/>
                    <a:pt x="9546" y="75197"/>
                    <a:pt x="9626" y="75100"/>
                  </a:cubicBezTo>
                  <a:cubicBezTo>
                    <a:pt x="9869" y="75195"/>
                    <a:pt x="10130" y="75220"/>
                    <a:pt x="10386" y="75220"/>
                  </a:cubicBezTo>
                  <a:cubicBezTo>
                    <a:pt x="10526" y="75220"/>
                    <a:pt x="10664" y="75212"/>
                    <a:pt x="10797" y="75205"/>
                  </a:cubicBezTo>
                  <a:cubicBezTo>
                    <a:pt x="12158" y="75142"/>
                    <a:pt x="13518" y="75038"/>
                    <a:pt x="14878" y="74975"/>
                  </a:cubicBezTo>
                  <a:cubicBezTo>
                    <a:pt x="14919" y="75142"/>
                    <a:pt x="14940" y="75330"/>
                    <a:pt x="14961" y="75498"/>
                  </a:cubicBezTo>
                  <a:cubicBezTo>
                    <a:pt x="13162" y="75602"/>
                    <a:pt x="11362" y="75728"/>
                    <a:pt x="9542" y="75770"/>
                  </a:cubicBezTo>
                  <a:cubicBezTo>
                    <a:pt x="9260" y="75791"/>
                    <a:pt x="8920" y="75833"/>
                    <a:pt x="8585" y="75833"/>
                  </a:cubicBezTo>
                  <a:cubicBezTo>
                    <a:pt x="8250" y="75833"/>
                    <a:pt x="7920" y="75791"/>
                    <a:pt x="7659" y="75644"/>
                  </a:cubicBezTo>
                  <a:cubicBezTo>
                    <a:pt x="7345" y="75498"/>
                    <a:pt x="7345" y="74870"/>
                    <a:pt x="7554" y="74661"/>
                  </a:cubicBezTo>
                  <a:cubicBezTo>
                    <a:pt x="7701" y="74514"/>
                    <a:pt x="7847" y="74410"/>
                    <a:pt x="8036" y="74305"/>
                  </a:cubicBezTo>
                  <a:close/>
                  <a:moveTo>
                    <a:pt x="21510" y="74870"/>
                  </a:moveTo>
                  <a:cubicBezTo>
                    <a:pt x="21929" y="74891"/>
                    <a:pt x="22305" y="74933"/>
                    <a:pt x="22703" y="74996"/>
                  </a:cubicBezTo>
                  <a:cubicBezTo>
                    <a:pt x="23707" y="75142"/>
                    <a:pt x="24607" y="75456"/>
                    <a:pt x="25423" y="76063"/>
                  </a:cubicBezTo>
                  <a:cubicBezTo>
                    <a:pt x="25737" y="76335"/>
                    <a:pt x="26030" y="76607"/>
                    <a:pt x="26365" y="76774"/>
                  </a:cubicBezTo>
                  <a:cubicBezTo>
                    <a:pt x="26302" y="76795"/>
                    <a:pt x="26281" y="76816"/>
                    <a:pt x="26239" y="76858"/>
                  </a:cubicBezTo>
                  <a:cubicBezTo>
                    <a:pt x="25842" y="76439"/>
                    <a:pt x="25486" y="76167"/>
                    <a:pt x="24900" y="76021"/>
                  </a:cubicBezTo>
                  <a:cubicBezTo>
                    <a:pt x="24147" y="75812"/>
                    <a:pt x="23352" y="75686"/>
                    <a:pt x="22577" y="75498"/>
                  </a:cubicBezTo>
                  <a:cubicBezTo>
                    <a:pt x="22264" y="75414"/>
                    <a:pt x="21908" y="75351"/>
                    <a:pt x="21615" y="75330"/>
                  </a:cubicBezTo>
                  <a:cubicBezTo>
                    <a:pt x="21573" y="75163"/>
                    <a:pt x="21531" y="75017"/>
                    <a:pt x="21510" y="74870"/>
                  </a:cubicBezTo>
                  <a:close/>
                  <a:moveTo>
                    <a:pt x="21741" y="76460"/>
                  </a:moveTo>
                  <a:lnTo>
                    <a:pt x="21741" y="76460"/>
                  </a:lnTo>
                  <a:cubicBezTo>
                    <a:pt x="21950" y="76481"/>
                    <a:pt x="22138" y="76502"/>
                    <a:pt x="22347" y="76544"/>
                  </a:cubicBezTo>
                  <a:cubicBezTo>
                    <a:pt x="22305" y="76565"/>
                    <a:pt x="22285" y="76586"/>
                    <a:pt x="22243" y="76607"/>
                  </a:cubicBezTo>
                  <a:cubicBezTo>
                    <a:pt x="22075" y="76774"/>
                    <a:pt x="21929" y="76963"/>
                    <a:pt x="21741" y="77088"/>
                  </a:cubicBezTo>
                  <a:cubicBezTo>
                    <a:pt x="21761" y="76879"/>
                    <a:pt x="21761" y="76670"/>
                    <a:pt x="21741" y="76460"/>
                  </a:cubicBezTo>
                  <a:close/>
                  <a:moveTo>
                    <a:pt x="47572" y="61639"/>
                  </a:moveTo>
                  <a:cubicBezTo>
                    <a:pt x="49253" y="61639"/>
                    <a:pt x="50978" y="61963"/>
                    <a:pt x="52456" y="62693"/>
                  </a:cubicBezTo>
                  <a:cubicBezTo>
                    <a:pt x="53377" y="63111"/>
                    <a:pt x="54172" y="63781"/>
                    <a:pt x="54925" y="64408"/>
                  </a:cubicBezTo>
                  <a:cubicBezTo>
                    <a:pt x="55302" y="64722"/>
                    <a:pt x="55658" y="65036"/>
                    <a:pt x="55972" y="65371"/>
                  </a:cubicBezTo>
                  <a:cubicBezTo>
                    <a:pt x="56097" y="65496"/>
                    <a:pt x="56202" y="65622"/>
                    <a:pt x="56348" y="65768"/>
                  </a:cubicBezTo>
                  <a:cubicBezTo>
                    <a:pt x="56245" y="65830"/>
                    <a:pt x="56162" y="65973"/>
                    <a:pt x="56140" y="66098"/>
                  </a:cubicBezTo>
                  <a:lnTo>
                    <a:pt x="56140" y="66098"/>
                  </a:lnTo>
                  <a:cubicBezTo>
                    <a:pt x="56140" y="66091"/>
                    <a:pt x="56138" y="66088"/>
                    <a:pt x="56132" y="66088"/>
                  </a:cubicBezTo>
                  <a:cubicBezTo>
                    <a:pt x="56086" y="66088"/>
                    <a:pt x="55838" y="66318"/>
                    <a:pt x="55783" y="66354"/>
                  </a:cubicBezTo>
                  <a:cubicBezTo>
                    <a:pt x="55616" y="66501"/>
                    <a:pt x="55448" y="66647"/>
                    <a:pt x="55302" y="66815"/>
                  </a:cubicBezTo>
                  <a:cubicBezTo>
                    <a:pt x="54842" y="67296"/>
                    <a:pt x="54402" y="67882"/>
                    <a:pt x="54047" y="68426"/>
                  </a:cubicBezTo>
                  <a:cubicBezTo>
                    <a:pt x="53335" y="69556"/>
                    <a:pt x="52791" y="70748"/>
                    <a:pt x="51871" y="71732"/>
                  </a:cubicBezTo>
                  <a:cubicBezTo>
                    <a:pt x="50845" y="72799"/>
                    <a:pt x="49966" y="74033"/>
                    <a:pt x="49046" y="75184"/>
                  </a:cubicBezTo>
                  <a:cubicBezTo>
                    <a:pt x="48606" y="75728"/>
                    <a:pt x="48125" y="76272"/>
                    <a:pt x="47707" y="76858"/>
                  </a:cubicBezTo>
                  <a:cubicBezTo>
                    <a:pt x="47518" y="77109"/>
                    <a:pt x="47351" y="77381"/>
                    <a:pt x="47142" y="77611"/>
                  </a:cubicBezTo>
                  <a:cubicBezTo>
                    <a:pt x="46995" y="77758"/>
                    <a:pt x="46953" y="78030"/>
                    <a:pt x="46849" y="78239"/>
                  </a:cubicBezTo>
                  <a:cubicBezTo>
                    <a:pt x="46556" y="77967"/>
                    <a:pt x="46242" y="77758"/>
                    <a:pt x="45991" y="77590"/>
                  </a:cubicBezTo>
                  <a:cubicBezTo>
                    <a:pt x="45217" y="77067"/>
                    <a:pt x="44589" y="76356"/>
                    <a:pt x="43836" y="75812"/>
                  </a:cubicBezTo>
                  <a:cubicBezTo>
                    <a:pt x="43062" y="75226"/>
                    <a:pt x="42288" y="74933"/>
                    <a:pt x="41430" y="74556"/>
                  </a:cubicBezTo>
                  <a:cubicBezTo>
                    <a:pt x="40593" y="74159"/>
                    <a:pt x="39777" y="73761"/>
                    <a:pt x="38898" y="73510"/>
                  </a:cubicBezTo>
                  <a:cubicBezTo>
                    <a:pt x="37341" y="73003"/>
                    <a:pt x="35696" y="72700"/>
                    <a:pt x="34074" y="72700"/>
                  </a:cubicBezTo>
                  <a:cubicBezTo>
                    <a:pt x="33756" y="72700"/>
                    <a:pt x="33439" y="72712"/>
                    <a:pt x="33123" y="72736"/>
                  </a:cubicBezTo>
                  <a:cubicBezTo>
                    <a:pt x="32202" y="72820"/>
                    <a:pt x="31240" y="72945"/>
                    <a:pt x="30319" y="73134"/>
                  </a:cubicBezTo>
                  <a:cubicBezTo>
                    <a:pt x="29461" y="73301"/>
                    <a:pt x="28624" y="73636"/>
                    <a:pt x="27746" y="73782"/>
                  </a:cubicBezTo>
                  <a:cubicBezTo>
                    <a:pt x="28206" y="73259"/>
                    <a:pt x="28520" y="72589"/>
                    <a:pt x="28875" y="72045"/>
                  </a:cubicBezTo>
                  <a:cubicBezTo>
                    <a:pt x="29566" y="70999"/>
                    <a:pt x="30361" y="70121"/>
                    <a:pt x="31198" y="69221"/>
                  </a:cubicBezTo>
                  <a:cubicBezTo>
                    <a:pt x="32014" y="68321"/>
                    <a:pt x="32579" y="67170"/>
                    <a:pt x="33500" y="66396"/>
                  </a:cubicBezTo>
                  <a:cubicBezTo>
                    <a:pt x="34462" y="65580"/>
                    <a:pt x="35445" y="64722"/>
                    <a:pt x="36220" y="63739"/>
                  </a:cubicBezTo>
                  <a:cubicBezTo>
                    <a:pt x="36324" y="63613"/>
                    <a:pt x="36345" y="63488"/>
                    <a:pt x="36345" y="63383"/>
                  </a:cubicBezTo>
                  <a:cubicBezTo>
                    <a:pt x="36429" y="63425"/>
                    <a:pt x="36534" y="63488"/>
                    <a:pt x="36638" y="63488"/>
                  </a:cubicBezTo>
                  <a:cubicBezTo>
                    <a:pt x="36705" y="63492"/>
                    <a:pt x="36770" y="63494"/>
                    <a:pt x="36834" y="63494"/>
                  </a:cubicBezTo>
                  <a:cubicBezTo>
                    <a:pt x="37091" y="63494"/>
                    <a:pt x="37329" y="63454"/>
                    <a:pt x="37580" y="63320"/>
                  </a:cubicBezTo>
                  <a:cubicBezTo>
                    <a:pt x="37768" y="63258"/>
                    <a:pt x="37894" y="63174"/>
                    <a:pt x="38061" y="63069"/>
                  </a:cubicBezTo>
                  <a:cubicBezTo>
                    <a:pt x="38082" y="63048"/>
                    <a:pt x="38542" y="63006"/>
                    <a:pt x="38626" y="63006"/>
                  </a:cubicBezTo>
                  <a:cubicBezTo>
                    <a:pt x="39526" y="62839"/>
                    <a:pt x="40425" y="62651"/>
                    <a:pt x="41325" y="62442"/>
                  </a:cubicBezTo>
                  <a:cubicBezTo>
                    <a:pt x="43229" y="62002"/>
                    <a:pt x="45196" y="61730"/>
                    <a:pt x="47121" y="61646"/>
                  </a:cubicBezTo>
                  <a:cubicBezTo>
                    <a:pt x="47271" y="61641"/>
                    <a:pt x="47421" y="61639"/>
                    <a:pt x="47572" y="61639"/>
                  </a:cubicBezTo>
                  <a:close/>
                  <a:moveTo>
                    <a:pt x="17303" y="71639"/>
                  </a:moveTo>
                  <a:cubicBezTo>
                    <a:pt x="18286" y="71639"/>
                    <a:pt x="19512" y="74020"/>
                    <a:pt x="19732" y="74577"/>
                  </a:cubicBezTo>
                  <a:cubicBezTo>
                    <a:pt x="20088" y="75519"/>
                    <a:pt x="20297" y="76586"/>
                    <a:pt x="20004" y="77548"/>
                  </a:cubicBezTo>
                  <a:cubicBezTo>
                    <a:pt x="19795" y="78218"/>
                    <a:pt x="19230" y="78427"/>
                    <a:pt x="18623" y="78448"/>
                  </a:cubicBezTo>
                  <a:cubicBezTo>
                    <a:pt x="18267" y="78385"/>
                    <a:pt x="17849" y="78385"/>
                    <a:pt x="17577" y="78343"/>
                  </a:cubicBezTo>
                  <a:cubicBezTo>
                    <a:pt x="17535" y="78343"/>
                    <a:pt x="17472" y="78323"/>
                    <a:pt x="17388" y="78281"/>
                  </a:cubicBezTo>
                  <a:cubicBezTo>
                    <a:pt x="17033" y="77486"/>
                    <a:pt x="16719" y="76272"/>
                    <a:pt x="16635" y="75979"/>
                  </a:cubicBezTo>
                  <a:cubicBezTo>
                    <a:pt x="16342" y="74828"/>
                    <a:pt x="16028" y="73217"/>
                    <a:pt x="16656" y="72108"/>
                  </a:cubicBezTo>
                  <a:cubicBezTo>
                    <a:pt x="16846" y="71776"/>
                    <a:pt x="17068" y="71639"/>
                    <a:pt x="17303" y="71639"/>
                  </a:cubicBezTo>
                  <a:close/>
                  <a:moveTo>
                    <a:pt x="29168" y="77632"/>
                  </a:moveTo>
                  <a:cubicBezTo>
                    <a:pt x="29671" y="77653"/>
                    <a:pt x="30131" y="77716"/>
                    <a:pt x="30654" y="77799"/>
                  </a:cubicBezTo>
                  <a:cubicBezTo>
                    <a:pt x="30968" y="77841"/>
                    <a:pt x="31282" y="77925"/>
                    <a:pt x="31616" y="78009"/>
                  </a:cubicBezTo>
                  <a:cubicBezTo>
                    <a:pt x="31575" y="78176"/>
                    <a:pt x="31512" y="78364"/>
                    <a:pt x="31470" y="78532"/>
                  </a:cubicBezTo>
                  <a:cubicBezTo>
                    <a:pt x="30717" y="78239"/>
                    <a:pt x="29922" y="77946"/>
                    <a:pt x="29168" y="77632"/>
                  </a:cubicBezTo>
                  <a:close/>
                  <a:moveTo>
                    <a:pt x="33638" y="73589"/>
                  </a:moveTo>
                  <a:cubicBezTo>
                    <a:pt x="35345" y="73589"/>
                    <a:pt x="37049" y="74057"/>
                    <a:pt x="38647" y="74661"/>
                  </a:cubicBezTo>
                  <a:cubicBezTo>
                    <a:pt x="39421" y="74933"/>
                    <a:pt x="40091" y="75330"/>
                    <a:pt x="40823" y="75728"/>
                  </a:cubicBezTo>
                  <a:cubicBezTo>
                    <a:pt x="41220" y="75937"/>
                    <a:pt x="41660" y="76063"/>
                    <a:pt x="42057" y="76272"/>
                  </a:cubicBezTo>
                  <a:cubicBezTo>
                    <a:pt x="42476" y="76481"/>
                    <a:pt x="42832" y="76816"/>
                    <a:pt x="43208" y="77130"/>
                  </a:cubicBezTo>
                  <a:cubicBezTo>
                    <a:pt x="43920" y="77716"/>
                    <a:pt x="44505" y="78385"/>
                    <a:pt x="45238" y="78971"/>
                  </a:cubicBezTo>
                  <a:cubicBezTo>
                    <a:pt x="45447" y="79118"/>
                    <a:pt x="45656" y="79327"/>
                    <a:pt x="45865" y="79515"/>
                  </a:cubicBezTo>
                  <a:cubicBezTo>
                    <a:pt x="45552" y="79683"/>
                    <a:pt x="45301" y="79745"/>
                    <a:pt x="44924" y="79829"/>
                  </a:cubicBezTo>
                  <a:cubicBezTo>
                    <a:pt x="44673" y="79850"/>
                    <a:pt x="44401" y="79913"/>
                    <a:pt x="44233" y="80038"/>
                  </a:cubicBezTo>
                  <a:cubicBezTo>
                    <a:pt x="43648" y="80373"/>
                    <a:pt x="43689" y="81064"/>
                    <a:pt x="44024" y="81566"/>
                  </a:cubicBezTo>
                  <a:cubicBezTo>
                    <a:pt x="43961" y="81587"/>
                    <a:pt x="43920" y="81587"/>
                    <a:pt x="43899" y="81608"/>
                  </a:cubicBezTo>
                  <a:cubicBezTo>
                    <a:pt x="43606" y="81712"/>
                    <a:pt x="43313" y="81880"/>
                    <a:pt x="43124" y="82131"/>
                  </a:cubicBezTo>
                  <a:cubicBezTo>
                    <a:pt x="43104" y="82193"/>
                    <a:pt x="43083" y="82214"/>
                    <a:pt x="43062" y="82256"/>
                  </a:cubicBezTo>
                  <a:lnTo>
                    <a:pt x="42580" y="82026"/>
                  </a:lnTo>
                  <a:cubicBezTo>
                    <a:pt x="41806" y="81628"/>
                    <a:pt x="41199" y="80875"/>
                    <a:pt x="40467" y="80415"/>
                  </a:cubicBezTo>
                  <a:cubicBezTo>
                    <a:pt x="40049" y="80143"/>
                    <a:pt x="39630" y="79913"/>
                    <a:pt x="39191" y="79683"/>
                  </a:cubicBezTo>
                  <a:cubicBezTo>
                    <a:pt x="39295" y="79201"/>
                    <a:pt x="39337" y="78699"/>
                    <a:pt x="39316" y="78239"/>
                  </a:cubicBezTo>
                  <a:lnTo>
                    <a:pt x="39316" y="78239"/>
                  </a:lnTo>
                  <a:cubicBezTo>
                    <a:pt x="39337" y="78260"/>
                    <a:pt x="39400" y="78260"/>
                    <a:pt x="39421" y="78281"/>
                  </a:cubicBezTo>
                  <a:cubicBezTo>
                    <a:pt x="40781" y="78950"/>
                    <a:pt x="41806" y="80059"/>
                    <a:pt x="43083" y="80854"/>
                  </a:cubicBezTo>
                  <a:cubicBezTo>
                    <a:pt x="43138" y="80890"/>
                    <a:pt x="43194" y="80905"/>
                    <a:pt x="43249" y="80905"/>
                  </a:cubicBezTo>
                  <a:cubicBezTo>
                    <a:pt x="43483" y="80905"/>
                    <a:pt x="43675" y="80619"/>
                    <a:pt x="43522" y="80415"/>
                  </a:cubicBezTo>
                  <a:cubicBezTo>
                    <a:pt x="42664" y="79055"/>
                    <a:pt x="41116" y="78030"/>
                    <a:pt x="39672" y="77381"/>
                  </a:cubicBezTo>
                  <a:cubicBezTo>
                    <a:pt x="39505" y="77297"/>
                    <a:pt x="39337" y="77214"/>
                    <a:pt x="39149" y="77130"/>
                  </a:cubicBezTo>
                  <a:cubicBezTo>
                    <a:pt x="39128" y="77067"/>
                    <a:pt x="39107" y="76983"/>
                    <a:pt x="39107" y="76921"/>
                  </a:cubicBezTo>
                  <a:cubicBezTo>
                    <a:pt x="38772" y="75958"/>
                    <a:pt x="37998" y="75310"/>
                    <a:pt x="37036" y="75017"/>
                  </a:cubicBezTo>
                  <a:cubicBezTo>
                    <a:pt x="36549" y="74865"/>
                    <a:pt x="36034" y="74768"/>
                    <a:pt x="35526" y="74768"/>
                  </a:cubicBezTo>
                  <a:cubicBezTo>
                    <a:pt x="35401" y="74768"/>
                    <a:pt x="35276" y="74774"/>
                    <a:pt x="35153" y="74786"/>
                  </a:cubicBezTo>
                  <a:cubicBezTo>
                    <a:pt x="34420" y="74828"/>
                    <a:pt x="33876" y="75226"/>
                    <a:pt x="33290" y="75623"/>
                  </a:cubicBezTo>
                  <a:cubicBezTo>
                    <a:pt x="32872" y="75916"/>
                    <a:pt x="32558" y="76272"/>
                    <a:pt x="32286" y="76670"/>
                  </a:cubicBezTo>
                  <a:cubicBezTo>
                    <a:pt x="31287" y="76406"/>
                    <a:pt x="30278" y="76253"/>
                    <a:pt x="29285" y="76253"/>
                  </a:cubicBezTo>
                  <a:cubicBezTo>
                    <a:pt x="28781" y="76253"/>
                    <a:pt x="28281" y="76292"/>
                    <a:pt x="27787" y="76377"/>
                  </a:cubicBezTo>
                  <a:cubicBezTo>
                    <a:pt x="27808" y="76126"/>
                    <a:pt x="27725" y="75854"/>
                    <a:pt x="27474" y="75728"/>
                  </a:cubicBezTo>
                  <a:cubicBezTo>
                    <a:pt x="27432" y="75707"/>
                    <a:pt x="27390" y="75707"/>
                    <a:pt x="27369" y="75665"/>
                  </a:cubicBezTo>
                  <a:cubicBezTo>
                    <a:pt x="27306" y="75247"/>
                    <a:pt x="27118" y="74724"/>
                    <a:pt x="27202" y="74305"/>
                  </a:cubicBezTo>
                  <a:cubicBezTo>
                    <a:pt x="27327" y="74242"/>
                    <a:pt x="27432" y="74159"/>
                    <a:pt x="27536" y="74054"/>
                  </a:cubicBezTo>
                  <a:cubicBezTo>
                    <a:pt x="27608" y="74056"/>
                    <a:pt x="27680" y="74057"/>
                    <a:pt x="27753" y="74057"/>
                  </a:cubicBezTo>
                  <a:cubicBezTo>
                    <a:pt x="28371" y="74057"/>
                    <a:pt x="28987" y="73980"/>
                    <a:pt x="29587" y="73887"/>
                  </a:cubicBezTo>
                  <a:cubicBezTo>
                    <a:pt x="30633" y="73719"/>
                    <a:pt x="31679" y="73740"/>
                    <a:pt x="32725" y="73636"/>
                  </a:cubicBezTo>
                  <a:cubicBezTo>
                    <a:pt x="33029" y="73604"/>
                    <a:pt x="33334" y="73589"/>
                    <a:pt x="33638" y="73589"/>
                  </a:cubicBezTo>
                  <a:close/>
                  <a:moveTo>
                    <a:pt x="35431" y="76188"/>
                  </a:moveTo>
                  <a:cubicBezTo>
                    <a:pt x="35575" y="76188"/>
                    <a:pt x="35720" y="76202"/>
                    <a:pt x="35864" y="76230"/>
                  </a:cubicBezTo>
                  <a:cubicBezTo>
                    <a:pt x="36596" y="76356"/>
                    <a:pt x="37224" y="76544"/>
                    <a:pt x="37580" y="77214"/>
                  </a:cubicBezTo>
                  <a:cubicBezTo>
                    <a:pt x="38207" y="78364"/>
                    <a:pt x="37538" y="80101"/>
                    <a:pt x="36889" y="81064"/>
                  </a:cubicBezTo>
                  <a:cubicBezTo>
                    <a:pt x="36429" y="81712"/>
                    <a:pt x="35697" y="82340"/>
                    <a:pt x="34922" y="82528"/>
                  </a:cubicBezTo>
                  <a:cubicBezTo>
                    <a:pt x="34749" y="82574"/>
                    <a:pt x="34557" y="82598"/>
                    <a:pt x="34361" y="82598"/>
                  </a:cubicBezTo>
                  <a:cubicBezTo>
                    <a:pt x="33752" y="82598"/>
                    <a:pt x="33099" y="82370"/>
                    <a:pt x="32830" y="81880"/>
                  </a:cubicBezTo>
                  <a:cubicBezTo>
                    <a:pt x="32767" y="81796"/>
                    <a:pt x="32725" y="81712"/>
                    <a:pt x="32663" y="81670"/>
                  </a:cubicBezTo>
                  <a:cubicBezTo>
                    <a:pt x="32621" y="81210"/>
                    <a:pt x="32558" y="80771"/>
                    <a:pt x="32537" y="80415"/>
                  </a:cubicBezTo>
                  <a:cubicBezTo>
                    <a:pt x="32516" y="79327"/>
                    <a:pt x="32746" y="78260"/>
                    <a:pt x="33353" y="77339"/>
                  </a:cubicBezTo>
                  <a:cubicBezTo>
                    <a:pt x="33833" y="76628"/>
                    <a:pt x="34616" y="76188"/>
                    <a:pt x="35431" y="76188"/>
                  </a:cubicBezTo>
                  <a:close/>
                  <a:moveTo>
                    <a:pt x="55992" y="68133"/>
                  </a:moveTo>
                  <a:cubicBezTo>
                    <a:pt x="56013" y="68363"/>
                    <a:pt x="56097" y="68614"/>
                    <a:pt x="56264" y="68740"/>
                  </a:cubicBezTo>
                  <a:cubicBezTo>
                    <a:pt x="56285" y="68760"/>
                    <a:pt x="56327" y="68802"/>
                    <a:pt x="56369" y="68823"/>
                  </a:cubicBezTo>
                  <a:cubicBezTo>
                    <a:pt x="56411" y="68865"/>
                    <a:pt x="56411" y="68907"/>
                    <a:pt x="56432" y="68907"/>
                  </a:cubicBezTo>
                  <a:lnTo>
                    <a:pt x="56285" y="69284"/>
                  </a:lnTo>
                  <a:cubicBezTo>
                    <a:pt x="55825" y="70204"/>
                    <a:pt x="54716" y="71146"/>
                    <a:pt x="54319" y="72213"/>
                  </a:cubicBezTo>
                  <a:cubicBezTo>
                    <a:pt x="54277" y="72276"/>
                    <a:pt x="54214" y="72317"/>
                    <a:pt x="54193" y="72380"/>
                  </a:cubicBezTo>
                  <a:cubicBezTo>
                    <a:pt x="53963" y="72778"/>
                    <a:pt x="53586" y="72945"/>
                    <a:pt x="53377" y="73364"/>
                  </a:cubicBezTo>
                  <a:cubicBezTo>
                    <a:pt x="53084" y="73929"/>
                    <a:pt x="52707" y="74347"/>
                    <a:pt x="52331" y="74828"/>
                  </a:cubicBezTo>
                  <a:cubicBezTo>
                    <a:pt x="51619" y="75854"/>
                    <a:pt x="50950" y="76879"/>
                    <a:pt x="50050" y="77758"/>
                  </a:cubicBezTo>
                  <a:cubicBezTo>
                    <a:pt x="49590" y="78239"/>
                    <a:pt x="49088" y="78595"/>
                    <a:pt x="48648" y="79097"/>
                  </a:cubicBezTo>
                  <a:cubicBezTo>
                    <a:pt x="48167" y="79599"/>
                    <a:pt x="47749" y="80143"/>
                    <a:pt x="47330" y="80687"/>
                  </a:cubicBezTo>
                  <a:cubicBezTo>
                    <a:pt x="46953" y="81189"/>
                    <a:pt x="46598" y="81712"/>
                    <a:pt x="46221" y="82214"/>
                  </a:cubicBezTo>
                  <a:lnTo>
                    <a:pt x="46179" y="82235"/>
                  </a:lnTo>
                  <a:cubicBezTo>
                    <a:pt x="46075" y="82361"/>
                    <a:pt x="45949" y="82465"/>
                    <a:pt x="45845" y="82612"/>
                  </a:cubicBezTo>
                  <a:cubicBezTo>
                    <a:pt x="45593" y="82884"/>
                    <a:pt x="45384" y="83177"/>
                    <a:pt x="45175" y="83491"/>
                  </a:cubicBezTo>
                  <a:cubicBezTo>
                    <a:pt x="45133" y="83512"/>
                    <a:pt x="45112" y="83553"/>
                    <a:pt x="45091" y="83553"/>
                  </a:cubicBezTo>
                  <a:lnTo>
                    <a:pt x="45029" y="83553"/>
                  </a:lnTo>
                  <a:cubicBezTo>
                    <a:pt x="45008" y="83553"/>
                    <a:pt x="44987" y="83553"/>
                    <a:pt x="44966" y="83574"/>
                  </a:cubicBezTo>
                  <a:lnTo>
                    <a:pt x="44924" y="83574"/>
                  </a:lnTo>
                  <a:cubicBezTo>
                    <a:pt x="44861" y="83574"/>
                    <a:pt x="44777" y="83553"/>
                    <a:pt x="44673" y="83553"/>
                  </a:cubicBezTo>
                  <a:lnTo>
                    <a:pt x="44505" y="83553"/>
                  </a:lnTo>
                  <a:lnTo>
                    <a:pt x="44505" y="83386"/>
                  </a:lnTo>
                  <a:cubicBezTo>
                    <a:pt x="44505" y="83386"/>
                    <a:pt x="44547" y="83240"/>
                    <a:pt x="44547" y="83198"/>
                  </a:cubicBezTo>
                  <a:cubicBezTo>
                    <a:pt x="44568" y="83093"/>
                    <a:pt x="44568" y="82989"/>
                    <a:pt x="44568" y="82884"/>
                  </a:cubicBezTo>
                  <a:cubicBezTo>
                    <a:pt x="44568" y="82842"/>
                    <a:pt x="44568" y="82821"/>
                    <a:pt x="44547" y="82758"/>
                  </a:cubicBezTo>
                  <a:cubicBezTo>
                    <a:pt x="44736" y="82717"/>
                    <a:pt x="44903" y="82633"/>
                    <a:pt x="45070" y="82507"/>
                  </a:cubicBezTo>
                  <a:cubicBezTo>
                    <a:pt x="45531" y="82047"/>
                    <a:pt x="45405" y="81377"/>
                    <a:pt x="45070" y="80896"/>
                  </a:cubicBezTo>
                  <a:cubicBezTo>
                    <a:pt x="45133" y="80875"/>
                    <a:pt x="45196" y="80875"/>
                    <a:pt x="45301" y="80854"/>
                  </a:cubicBezTo>
                  <a:cubicBezTo>
                    <a:pt x="45719" y="80792"/>
                    <a:pt x="46054" y="80561"/>
                    <a:pt x="46430" y="80352"/>
                  </a:cubicBezTo>
                  <a:cubicBezTo>
                    <a:pt x="46640" y="80248"/>
                    <a:pt x="46681" y="80059"/>
                    <a:pt x="46681" y="79913"/>
                  </a:cubicBezTo>
                  <a:cubicBezTo>
                    <a:pt x="46807" y="79913"/>
                    <a:pt x="46953" y="79850"/>
                    <a:pt x="47100" y="79787"/>
                  </a:cubicBezTo>
                  <a:cubicBezTo>
                    <a:pt x="47288" y="79683"/>
                    <a:pt x="47393" y="79452"/>
                    <a:pt x="47393" y="79285"/>
                  </a:cubicBezTo>
                  <a:cubicBezTo>
                    <a:pt x="47393" y="79160"/>
                    <a:pt x="47372" y="79055"/>
                    <a:pt x="47309" y="78908"/>
                  </a:cubicBezTo>
                  <a:cubicBezTo>
                    <a:pt x="47497" y="78783"/>
                    <a:pt x="47623" y="78595"/>
                    <a:pt x="47770" y="78427"/>
                  </a:cubicBezTo>
                  <a:cubicBezTo>
                    <a:pt x="48209" y="77820"/>
                    <a:pt x="48837" y="77297"/>
                    <a:pt x="49339" y="76711"/>
                  </a:cubicBezTo>
                  <a:cubicBezTo>
                    <a:pt x="50448" y="75456"/>
                    <a:pt x="51578" y="74201"/>
                    <a:pt x="52687" y="72924"/>
                  </a:cubicBezTo>
                  <a:cubicBezTo>
                    <a:pt x="53649" y="71794"/>
                    <a:pt x="54381" y="70644"/>
                    <a:pt x="55135" y="69367"/>
                  </a:cubicBezTo>
                  <a:cubicBezTo>
                    <a:pt x="55365" y="68970"/>
                    <a:pt x="55679" y="68530"/>
                    <a:pt x="55992" y="68133"/>
                  </a:cubicBezTo>
                  <a:close/>
                  <a:moveTo>
                    <a:pt x="38647" y="81105"/>
                  </a:moveTo>
                  <a:cubicBezTo>
                    <a:pt x="38919" y="81273"/>
                    <a:pt x="39212" y="81419"/>
                    <a:pt x="39463" y="81587"/>
                  </a:cubicBezTo>
                  <a:cubicBezTo>
                    <a:pt x="40718" y="82340"/>
                    <a:pt x="41827" y="83784"/>
                    <a:pt x="43313" y="84035"/>
                  </a:cubicBezTo>
                  <a:lnTo>
                    <a:pt x="43522" y="84035"/>
                  </a:lnTo>
                  <a:cubicBezTo>
                    <a:pt x="43585" y="84202"/>
                    <a:pt x="43689" y="84328"/>
                    <a:pt x="43836" y="84453"/>
                  </a:cubicBezTo>
                  <a:cubicBezTo>
                    <a:pt x="43940" y="84537"/>
                    <a:pt x="44108" y="84621"/>
                    <a:pt x="44233" y="84641"/>
                  </a:cubicBezTo>
                  <a:cubicBezTo>
                    <a:pt x="44150" y="84767"/>
                    <a:pt x="44171" y="84934"/>
                    <a:pt x="44275" y="85060"/>
                  </a:cubicBezTo>
                  <a:cubicBezTo>
                    <a:pt x="44275" y="85061"/>
                    <a:pt x="44275" y="85062"/>
                    <a:pt x="44276" y="85064"/>
                  </a:cubicBezTo>
                  <a:lnTo>
                    <a:pt x="44276" y="85064"/>
                  </a:lnTo>
                  <a:cubicBezTo>
                    <a:pt x="43877" y="84885"/>
                    <a:pt x="43013" y="84220"/>
                    <a:pt x="42832" y="84139"/>
                  </a:cubicBezTo>
                  <a:cubicBezTo>
                    <a:pt x="41325" y="83344"/>
                    <a:pt x="39881" y="82424"/>
                    <a:pt x="38333" y="81670"/>
                  </a:cubicBezTo>
                  <a:lnTo>
                    <a:pt x="38647" y="81105"/>
                  </a:lnTo>
                  <a:close/>
                  <a:moveTo>
                    <a:pt x="45071" y="0"/>
                  </a:moveTo>
                  <a:cubicBezTo>
                    <a:pt x="44820" y="0"/>
                    <a:pt x="44568" y="10"/>
                    <a:pt x="44317" y="26"/>
                  </a:cubicBezTo>
                  <a:cubicBezTo>
                    <a:pt x="44045" y="68"/>
                    <a:pt x="43731" y="26"/>
                    <a:pt x="43459" y="89"/>
                  </a:cubicBezTo>
                  <a:cubicBezTo>
                    <a:pt x="43271" y="131"/>
                    <a:pt x="43041" y="236"/>
                    <a:pt x="42811" y="298"/>
                  </a:cubicBezTo>
                  <a:cubicBezTo>
                    <a:pt x="42301" y="380"/>
                    <a:pt x="42506" y="1116"/>
                    <a:pt x="42981" y="1116"/>
                  </a:cubicBezTo>
                  <a:cubicBezTo>
                    <a:pt x="42994" y="1116"/>
                    <a:pt x="43007" y="1116"/>
                    <a:pt x="43020" y="1114"/>
                  </a:cubicBezTo>
                  <a:cubicBezTo>
                    <a:pt x="43426" y="1056"/>
                    <a:pt x="43761" y="945"/>
                    <a:pt x="44173" y="945"/>
                  </a:cubicBezTo>
                  <a:cubicBezTo>
                    <a:pt x="44206" y="945"/>
                    <a:pt x="44241" y="945"/>
                    <a:pt x="44275" y="947"/>
                  </a:cubicBezTo>
                  <a:cubicBezTo>
                    <a:pt x="44924" y="968"/>
                    <a:pt x="45552" y="1073"/>
                    <a:pt x="46179" y="1219"/>
                  </a:cubicBezTo>
                  <a:cubicBezTo>
                    <a:pt x="47539" y="1491"/>
                    <a:pt x="48837" y="1993"/>
                    <a:pt x="50134" y="2433"/>
                  </a:cubicBezTo>
                  <a:cubicBezTo>
                    <a:pt x="50762" y="2684"/>
                    <a:pt x="51410" y="2893"/>
                    <a:pt x="52080" y="3039"/>
                  </a:cubicBezTo>
                  <a:cubicBezTo>
                    <a:pt x="52666" y="3207"/>
                    <a:pt x="53272" y="3646"/>
                    <a:pt x="53816" y="3981"/>
                  </a:cubicBezTo>
                  <a:cubicBezTo>
                    <a:pt x="54946" y="4713"/>
                    <a:pt x="56118" y="5550"/>
                    <a:pt x="57101" y="6471"/>
                  </a:cubicBezTo>
                  <a:cubicBezTo>
                    <a:pt x="58922" y="8187"/>
                    <a:pt x="60240" y="10467"/>
                    <a:pt x="60826" y="12936"/>
                  </a:cubicBezTo>
                  <a:cubicBezTo>
                    <a:pt x="60993" y="13522"/>
                    <a:pt x="61035" y="14150"/>
                    <a:pt x="61202" y="14757"/>
                  </a:cubicBezTo>
                  <a:cubicBezTo>
                    <a:pt x="61349" y="15384"/>
                    <a:pt x="61433" y="15991"/>
                    <a:pt x="61454" y="16640"/>
                  </a:cubicBezTo>
                  <a:cubicBezTo>
                    <a:pt x="61495" y="17267"/>
                    <a:pt x="61642" y="17895"/>
                    <a:pt x="61642" y="18523"/>
                  </a:cubicBezTo>
                  <a:cubicBezTo>
                    <a:pt x="61642" y="18900"/>
                    <a:pt x="61642" y="19234"/>
                    <a:pt x="61663" y="19569"/>
                  </a:cubicBezTo>
                  <a:lnTo>
                    <a:pt x="60805" y="19423"/>
                  </a:lnTo>
                  <a:cubicBezTo>
                    <a:pt x="60679" y="18837"/>
                    <a:pt x="60512" y="18272"/>
                    <a:pt x="60303" y="17707"/>
                  </a:cubicBezTo>
                  <a:cubicBezTo>
                    <a:pt x="60196" y="17417"/>
                    <a:pt x="59916" y="17270"/>
                    <a:pt x="59647" y="17270"/>
                  </a:cubicBezTo>
                  <a:cubicBezTo>
                    <a:pt x="59334" y="17270"/>
                    <a:pt x="59036" y="17469"/>
                    <a:pt x="59047" y="17874"/>
                  </a:cubicBezTo>
                  <a:cubicBezTo>
                    <a:pt x="59089" y="18314"/>
                    <a:pt x="59110" y="18753"/>
                    <a:pt x="59152" y="19213"/>
                  </a:cubicBezTo>
                  <a:cubicBezTo>
                    <a:pt x="57834" y="19067"/>
                    <a:pt x="56474" y="19004"/>
                    <a:pt x="55135" y="18711"/>
                  </a:cubicBezTo>
                  <a:cubicBezTo>
                    <a:pt x="52812" y="18209"/>
                    <a:pt x="50678" y="17184"/>
                    <a:pt x="48648" y="15991"/>
                  </a:cubicBezTo>
                  <a:cubicBezTo>
                    <a:pt x="46849" y="14924"/>
                    <a:pt x="45259" y="13522"/>
                    <a:pt x="43794" y="12037"/>
                  </a:cubicBezTo>
                  <a:cubicBezTo>
                    <a:pt x="43020" y="11262"/>
                    <a:pt x="42350" y="10467"/>
                    <a:pt x="41723" y="9588"/>
                  </a:cubicBezTo>
                  <a:cubicBezTo>
                    <a:pt x="41513" y="9296"/>
                    <a:pt x="41304" y="8982"/>
                    <a:pt x="41095" y="8689"/>
                  </a:cubicBezTo>
                  <a:cubicBezTo>
                    <a:pt x="41011" y="8542"/>
                    <a:pt x="40927" y="8396"/>
                    <a:pt x="40865" y="8249"/>
                  </a:cubicBezTo>
                  <a:cubicBezTo>
                    <a:pt x="40676" y="7852"/>
                    <a:pt x="40614" y="7412"/>
                    <a:pt x="40383" y="7078"/>
                  </a:cubicBezTo>
                  <a:cubicBezTo>
                    <a:pt x="40288" y="6939"/>
                    <a:pt x="40143" y="6866"/>
                    <a:pt x="40002" y="6866"/>
                  </a:cubicBezTo>
                  <a:cubicBezTo>
                    <a:pt x="39866" y="6866"/>
                    <a:pt x="39733" y="6934"/>
                    <a:pt x="39651" y="7078"/>
                  </a:cubicBezTo>
                  <a:cubicBezTo>
                    <a:pt x="39191" y="7831"/>
                    <a:pt x="39651" y="8898"/>
                    <a:pt x="40049" y="9609"/>
                  </a:cubicBezTo>
                  <a:cubicBezTo>
                    <a:pt x="40342" y="10133"/>
                    <a:pt x="40802" y="10990"/>
                    <a:pt x="41409" y="11367"/>
                  </a:cubicBezTo>
                  <a:cubicBezTo>
                    <a:pt x="41702" y="11744"/>
                    <a:pt x="42016" y="12141"/>
                    <a:pt x="42350" y="12518"/>
                  </a:cubicBezTo>
                  <a:cubicBezTo>
                    <a:pt x="43899" y="14213"/>
                    <a:pt x="45593" y="15761"/>
                    <a:pt x="47518" y="17016"/>
                  </a:cubicBezTo>
                  <a:cubicBezTo>
                    <a:pt x="49590" y="18335"/>
                    <a:pt x="51871" y="19444"/>
                    <a:pt x="54277" y="20071"/>
                  </a:cubicBezTo>
                  <a:cubicBezTo>
                    <a:pt x="55720" y="20446"/>
                    <a:pt x="57297" y="20754"/>
                    <a:pt x="58858" y="20754"/>
                  </a:cubicBezTo>
                  <a:cubicBezTo>
                    <a:pt x="59040" y="20754"/>
                    <a:pt x="59222" y="20750"/>
                    <a:pt x="59403" y="20741"/>
                  </a:cubicBezTo>
                  <a:cubicBezTo>
                    <a:pt x="59550" y="21766"/>
                    <a:pt x="59717" y="22791"/>
                    <a:pt x="59759" y="23837"/>
                  </a:cubicBezTo>
                  <a:cubicBezTo>
                    <a:pt x="59905" y="25867"/>
                    <a:pt x="59801" y="27897"/>
                    <a:pt x="59298" y="29884"/>
                  </a:cubicBezTo>
                  <a:cubicBezTo>
                    <a:pt x="58441" y="33358"/>
                    <a:pt x="56369" y="36517"/>
                    <a:pt x="53419" y="38526"/>
                  </a:cubicBezTo>
                  <a:cubicBezTo>
                    <a:pt x="49746" y="41037"/>
                    <a:pt x="45177" y="41988"/>
                    <a:pt x="40639" y="41988"/>
                  </a:cubicBezTo>
                  <a:cubicBezTo>
                    <a:pt x="38068" y="41988"/>
                    <a:pt x="35507" y="41683"/>
                    <a:pt x="33123" y="41183"/>
                  </a:cubicBezTo>
                  <a:cubicBezTo>
                    <a:pt x="29922" y="40493"/>
                    <a:pt x="26846" y="39300"/>
                    <a:pt x="24189" y="37354"/>
                  </a:cubicBezTo>
                  <a:cubicBezTo>
                    <a:pt x="21657" y="35534"/>
                    <a:pt x="19899" y="32772"/>
                    <a:pt x="18958" y="29843"/>
                  </a:cubicBezTo>
                  <a:cubicBezTo>
                    <a:pt x="17974" y="26788"/>
                    <a:pt x="17891" y="23545"/>
                    <a:pt x="18602" y="20427"/>
                  </a:cubicBezTo>
                  <a:cubicBezTo>
                    <a:pt x="19000" y="18711"/>
                    <a:pt x="19481" y="17121"/>
                    <a:pt x="20360" y="15573"/>
                  </a:cubicBezTo>
                  <a:cubicBezTo>
                    <a:pt x="20694" y="14966"/>
                    <a:pt x="21113" y="14401"/>
                    <a:pt x="21573" y="13836"/>
                  </a:cubicBezTo>
                  <a:cubicBezTo>
                    <a:pt x="21866" y="14003"/>
                    <a:pt x="22180" y="14087"/>
                    <a:pt x="22515" y="14129"/>
                  </a:cubicBezTo>
                  <a:cubicBezTo>
                    <a:pt x="23088" y="14189"/>
                    <a:pt x="23597" y="14282"/>
                    <a:pt x="24142" y="14282"/>
                  </a:cubicBezTo>
                  <a:cubicBezTo>
                    <a:pt x="24352" y="14282"/>
                    <a:pt x="24568" y="14268"/>
                    <a:pt x="24795" y="14234"/>
                  </a:cubicBezTo>
                  <a:cubicBezTo>
                    <a:pt x="26532" y="13982"/>
                    <a:pt x="28269" y="13606"/>
                    <a:pt x="29922" y="13062"/>
                  </a:cubicBezTo>
                  <a:cubicBezTo>
                    <a:pt x="31512" y="12539"/>
                    <a:pt x="33060" y="11911"/>
                    <a:pt x="34650" y="11367"/>
                  </a:cubicBezTo>
                  <a:cubicBezTo>
                    <a:pt x="35466" y="11074"/>
                    <a:pt x="36262" y="10677"/>
                    <a:pt x="37036" y="10321"/>
                  </a:cubicBezTo>
                  <a:cubicBezTo>
                    <a:pt x="37852" y="9923"/>
                    <a:pt x="38772" y="9421"/>
                    <a:pt x="39358" y="8772"/>
                  </a:cubicBezTo>
                  <a:cubicBezTo>
                    <a:pt x="39559" y="8551"/>
                    <a:pt x="39451" y="8080"/>
                    <a:pt x="39127" y="8080"/>
                  </a:cubicBezTo>
                  <a:cubicBezTo>
                    <a:pt x="39114" y="8080"/>
                    <a:pt x="39100" y="8080"/>
                    <a:pt x="39086" y="8082"/>
                  </a:cubicBezTo>
                  <a:cubicBezTo>
                    <a:pt x="38354" y="8166"/>
                    <a:pt x="37642" y="8459"/>
                    <a:pt x="36952" y="8752"/>
                  </a:cubicBezTo>
                  <a:lnTo>
                    <a:pt x="34692" y="9693"/>
                  </a:lnTo>
                  <a:cubicBezTo>
                    <a:pt x="33186" y="10258"/>
                    <a:pt x="31679" y="10781"/>
                    <a:pt x="30152" y="11367"/>
                  </a:cubicBezTo>
                  <a:cubicBezTo>
                    <a:pt x="28687" y="11890"/>
                    <a:pt x="27223" y="12162"/>
                    <a:pt x="25716" y="12539"/>
                  </a:cubicBezTo>
                  <a:cubicBezTo>
                    <a:pt x="24963" y="12727"/>
                    <a:pt x="24251" y="12873"/>
                    <a:pt x="23456" y="12873"/>
                  </a:cubicBezTo>
                  <a:cubicBezTo>
                    <a:pt x="23171" y="12873"/>
                    <a:pt x="22886" y="12787"/>
                    <a:pt x="22600" y="12787"/>
                  </a:cubicBezTo>
                  <a:cubicBezTo>
                    <a:pt x="22572" y="12787"/>
                    <a:pt x="22543" y="12788"/>
                    <a:pt x="22515" y="12790"/>
                  </a:cubicBezTo>
                  <a:cubicBezTo>
                    <a:pt x="22460" y="12799"/>
                    <a:pt x="22404" y="12803"/>
                    <a:pt x="22347" y="12803"/>
                  </a:cubicBezTo>
                  <a:cubicBezTo>
                    <a:pt x="22146" y="12803"/>
                    <a:pt x="21941" y="12751"/>
                    <a:pt x="21761" y="12685"/>
                  </a:cubicBezTo>
                  <a:cubicBezTo>
                    <a:pt x="21741" y="12664"/>
                    <a:pt x="21678" y="12643"/>
                    <a:pt x="21636" y="12643"/>
                  </a:cubicBezTo>
                  <a:cubicBezTo>
                    <a:pt x="21636" y="12622"/>
                    <a:pt x="21657" y="12581"/>
                    <a:pt x="21657" y="12539"/>
                  </a:cubicBezTo>
                  <a:cubicBezTo>
                    <a:pt x="21678" y="12518"/>
                    <a:pt x="21678" y="12476"/>
                    <a:pt x="21720" y="12434"/>
                  </a:cubicBezTo>
                  <a:cubicBezTo>
                    <a:pt x="21845" y="12246"/>
                    <a:pt x="21950" y="12057"/>
                    <a:pt x="22075" y="11848"/>
                  </a:cubicBezTo>
                  <a:cubicBezTo>
                    <a:pt x="22494" y="10969"/>
                    <a:pt x="23121" y="10216"/>
                    <a:pt x="23812" y="9505"/>
                  </a:cubicBezTo>
                  <a:cubicBezTo>
                    <a:pt x="23854" y="9442"/>
                    <a:pt x="23917" y="9400"/>
                    <a:pt x="23979" y="9337"/>
                  </a:cubicBezTo>
                  <a:cubicBezTo>
                    <a:pt x="24189" y="9065"/>
                    <a:pt x="24398" y="8793"/>
                    <a:pt x="24649" y="8542"/>
                  </a:cubicBezTo>
                  <a:cubicBezTo>
                    <a:pt x="26134" y="7036"/>
                    <a:pt x="27746" y="5822"/>
                    <a:pt x="29524" y="4692"/>
                  </a:cubicBezTo>
                  <a:cubicBezTo>
                    <a:pt x="31156" y="3667"/>
                    <a:pt x="32977" y="2642"/>
                    <a:pt x="34901" y="2286"/>
                  </a:cubicBezTo>
                  <a:cubicBezTo>
                    <a:pt x="35948" y="2077"/>
                    <a:pt x="37015" y="1972"/>
                    <a:pt x="38082" y="1868"/>
                  </a:cubicBezTo>
                  <a:cubicBezTo>
                    <a:pt x="39107" y="1784"/>
                    <a:pt x="40153" y="1805"/>
                    <a:pt x="41137" y="1533"/>
                  </a:cubicBezTo>
                  <a:cubicBezTo>
                    <a:pt x="41513" y="1428"/>
                    <a:pt x="41513" y="905"/>
                    <a:pt x="41137" y="801"/>
                  </a:cubicBezTo>
                  <a:cubicBezTo>
                    <a:pt x="40611" y="638"/>
                    <a:pt x="40063" y="585"/>
                    <a:pt x="39512" y="585"/>
                  </a:cubicBezTo>
                  <a:cubicBezTo>
                    <a:pt x="38856" y="585"/>
                    <a:pt x="38195" y="660"/>
                    <a:pt x="37559" y="717"/>
                  </a:cubicBezTo>
                  <a:cubicBezTo>
                    <a:pt x="36387" y="821"/>
                    <a:pt x="35236" y="968"/>
                    <a:pt x="34085" y="1219"/>
                  </a:cubicBezTo>
                  <a:cubicBezTo>
                    <a:pt x="33039" y="1428"/>
                    <a:pt x="31972" y="1993"/>
                    <a:pt x="31031" y="2474"/>
                  </a:cubicBezTo>
                  <a:cubicBezTo>
                    <a:pt x="29943" y="3018"/>
                    <a:pt x="28938" y="3646"/>
                    <a:pt x="27913" y="4316"/>
                  </a:cubicBezTo>
                  <a:cubicBezTo>
                    <a:pt x="26051" y="5571"/>
                    <a:pt x="24189" y="7099"/>
                    <a:pt x="22996" y="9003"/>
                  </a:cubicBezTo>
                  <a:cubicBezTo>
                    <a:pt x="22912" y="9128"/>
                    <a:pt x="22703" y="9421"/>
                    <a:pt x="22452" y="9819"/>
                  </a:cubicBezTo>
                  <a:cubicBezTo>
                    <a:pt x="22143" y="9636"/>
                    <a:pt x="21844" y="9482"/>
                    <a:pt x="21523" y="9482"/>
                  </a:cubicBezTo>
                  <a:cubicBezTo>
                    <a:pt x="21365" y="9482"/>
                    <a:pt x="21202" y="9520"/>
                    <a:pt x="21029" y="9609"/>
                  </a:cubicBezTo>
                  <a:cubicBezTo>
                    <a:pt x="20778" y="9086"/>
                    <a:pt x="20401" y="8584"/>
                    <a:pt x="19962" y="8249"/>
                  </a:cubicBezTo>
                  <a:cubicBezTo>
                    <a:pt x="19125" y="7601"/>
                    <a:pt x="18163" y="7224"/>
                    <a:pt x="17263" y="6659"/>
                  </a:cubicBezTo>
                  <a:cubicBezTo>
                    <a:pt x="16255" y="6002"/>
                    <a:pt x="15165" y="5395"/>
                    <a:pt x="14030" y="5395"/>
                  </a:cubicBezTo>
                  <a:cubicBezTo>
                    <a:pt x="13539" y="5395"/>
                    <a:pt x="13039" y="5509"/>
                    <a:pt x="12534" y="5780"/>
                  </a:cubicBezTo>
                  <a:cubicBezTo>
                    <a:pt x="10777" y="6764"/>
                    <a:pt x="10902" y="8647"/>
                    <a:pt x="12116" y="9965"/>
                  </a:cubicBezTo>
                  <a:cubicBezTo>
                    <a:pt x="12534" y="10425"/>
                    <a:pt x="13057" y="10739"/>
                    <a:pt x="13518" y="11095"/>
                  </a:cubicBezTo>
                  <a:cubicBezTo>
                    <a:pt x="13727" y="11262"/>
                    <a:pt x="14020" y="11472"/>
                    <a:pt x="14103" y="11702"/>
                  </a:cubicBezTo>
                  <a:cubicBezTo>
                    <a:pt x="14187" y="11890"/>
                    <a:pt x="13622" y="12141"/>
                    <a:pt x="13518" y="12204"/>
                  </a:cubicBezTo>
                  <a:cubicBezTo>
                    <a:pt x="12430" y="12832"/>
                    <a:pt x="11425" y="13208"/>
                    <a:pt x="10525" y="14150"/>
                  </a:cubicBezTo>
                  <a:cubicBezTo>
                    <a:pt x="9730" y="14966"/>
                    <a:pt x="8956" y="16305"/>
                    <a:pt x="9730" y="17372"/>
                  </a:cubicBezTo>
                  <a:cubicBezTo>
                    <a:pt x="10170" y="17979"/>
                    <a:pt x="10881" y="18272"/>
                    <a:pt x="11634" y="18293"/>
                  </a:cubicBezTo>
                  <a:cubicBezTo>
                    <a:pt x="11670" y="18295"/>
                    <a:pt x="11706" y="18295"/>
                    <a:pt x="11742" y="18295"/>
                  </a:cubicBezTo>
                  <a:cubicBezTo>
                    <a:pt x="12107" y="18295"/>
                    <a:pt x="12488" y="18207"/>
                    <a:pt x="12869" y="18188"/>
                  </a:cubicBezTo>
                  <a:lnTo>
                    <a:pt x="12974" y="18188"/>
                  </a:lnTo>
                  <a:cubicBezTo>
                    <a:pt x="12932" y="18272"/>
                    <a:pt x="12848" y="18314"/>
                    <a:pt x="12785" y="18376"/>
                  </a:cubicBezTo>
                  <a:cubicBezTo>
                    <a:pt x="11906" y="19360"/>
                    <a:pt x="11007" y="21578"/>
                    <a:pt x="12639" y="22310"/>
                  </a:cubicBezTo>
                  <a:cubicBezTo>
                    <a:pt x="13088" y="22514"/>
                    <a:pt x="13603" y="22569"/>
                    <a:pt x="14124" y="22569"/>
                  </a:cubicBezTo>
                  <a:cubicBezTo>
                    <a:pt x="14669" y="22569"/>
                    <a:pt x="15222" y="22509"/>
                    <a:pt x="15715" y="22498"/>
                  </a:cubicBezTo>
                  <a:cubicBezTo>
                    <a:pt x="16070" y="22498"/>
                    <a:pt x="16405" y="22457"/>
                    <a:pt x="16740" y="22373"/>
                  </a:cubicBezTo>
                  <a:lnTo>
                    <a:pt x="16740" y="22373"/>
                  </a:lnTo>
                  <a:cubicBezTo>
                    <a:pt x="16342" y="25093"/>
                    <a:pt x="16635" y="27918"/>
                    <a:pt x="17451" y="30533"/>
                  </a:cubicBezTo>
                  <a:cubicBezTo>
                    <a:pt x="18497" y="33965"/>
                    <a:pt x="20590" y="36894"/>
                    <a:pt x="23498" y="38986"/>
                  </a:cubicBezTo>
                  <a:cubicBezTo>
                    <a:pt x="23938" y="39300"/>
                    <a:pt x="24377" y="39614"/>
                    <a:pt x="24858" y="39865"/>
                  </a:cubicBezTo>
                  <a:cubicBezTo>
                    <a:pt x="24670" y="40346"/>
                    <a:pt x="24440" y="40807"/>
                    <a:pt x="24230" y="41225"/>
                  </a:cubicBezTo>
                  <a:cubicBezTo>
                    <a:pt x="24147" y="41099"/>
                    <a:pt x="23979" y="40974"/>
                    <a:pt x="23812" y="40890"/>
                  </a:cubicBezTo>
                  <a:cubicBezTo>
                    <a:pt x="22829" y="40493"/>
                    <a:pt x="21866" y="40137"/>
                    <a:pt x="21008" y="39530"/>
                  </a:cubicBezTo>
                  <a:cubicBezTo>
                    <a:pt x="19941" y="38819"/>
                    <a:pt x="18958" y="38045"/>
                    <a:pt x="17870" y="37375"/>
                  </a:cubicBezTo>
                  <a:cubicBezTo>
                    <a:pt x="16761" y="36705"/>
                    <a:pt x="15756" y="35764"/>
                    <a:pt x="14815" y="34864"/>
                  </a:cubicBezTo>
                  <a:cubicBezTo>
                    <a:pt x="13831" y="33965"/>
                    <a:pt x="12743" y="33148"/>
                    <a:pt x="11739" y="32228"/>
                  </a:cubicBezTo>
                  <a:cubicBezTo>
                    <a:pt x="9919" y="30554"/>
                    <a:pt x="8747" y="28483"/>
                    <a:pt x="7429" y="26411"/>
                  </a:cubicBezTo>
                  <a:cubicBezTo>
                    <a:pt x="6717" y="25323"/>
                    <a:pt x="5985" y="24277"/>
                    <a:pt x="5399" y="23126"/>
                  </a:cubicBezTo>
                  <a:cubicBezTo>
                    <a:pt x="5085" y="22519"/>
                    <a:pt x="4709" y="21954"/>
                    <a:pt x="4499" y="21327"/>
                  </a:cubicBezTo>
                  <a:cubicBezTo>
                    <a:pt x="4771" y="21117"/>
                    <a:pt x="4981" y="20845"/>
                    <a:pt x="5148" y="20511"/>
                  </a:cubicBezTo>
                  <a:cubicBezTo>
                    <a:pt x="5357" y="20113"/>
                    <a:pt x="5713" y="19548"/>
                    <a:pt x="5818" y="18983"/>
                  </a:cubicBezTo>
                  <a:cubicBezTo>
                    <a:pt x="6257" y="18125"/>
                    <a:pt x="6090" y="16891"/>
                    <a:pt x="5985" y="15949"/>
                  </a:cubicBezTo>
                  <a:cubicBezTo>
                    <a:pt x="5954" y="15677"/>
                    <a:pt x="5760" y="15541"/>
                    <a:pt x="5564" y="15541"/>
                  </a:cubicBezTo>
                  <a:cubicBezTo>
                    <a:pt x="5368" y="15541"/>
                    <a:pt x="5169" y="15677"/>
                    <a:pt x="5127" y="15949"/>
                  </a:cubicBezTo>
                  <a:cubicBezTo>
                    <a:pt x="5043" y="16472"/>
                    <a:pt x="5023" y="17037"/>
                    <a:pt x="5002" y="17581"/>
                  </a:cubicBezTo>
                  <a:cubicBezTo>
                    <a:pt x="5002" y="17665"/>
                    <a:pt x="4981" y="17728"/>
                    <a:pt x="4939" y="17811"/>
                  </a:cubicBezTo>
                  <a:cubicBezTo>
                    <a:pt x="4918" y="17811"/>
                    <a:pt x="4897" y="17832"/>
                    <a:pt x="4876" y="17874"/>
                  </a:cubicBezTo>
                  <a:cubicBezTo>
                    <a:pt x="4395" y="18188"/>
                    <a:pt x="4416" y="18607"/>
                    <a:pt x="4207" y="19088"/>
                  </a:cubicBezTo>
                  <a:cubicBezTo>
                    <a:pt x="4165" y="18941"/>
                    <a:pt x="4102" y="18774"/>
                    <a:pt x="4060" y="18648"/>
                  </a:cubicBezTo>
                  <a:cubicBezTo>
                    <a:pt x="3683" y="17728"/>
                    <a:pt x="3370" y="16786"/>
                    <a:pt x="3307" y="15803"/>
                  </a:cubicBezTo>
                  <a:cubicBezTo>
                    <a:pt x="3275" y="15473"/>
                    <a:pt x="3011" y="15301"/>
                    <a:pt x="2756" y="15301"/>
                  </a:cubicBezTo>
                  <a:cubicBezTo>
                    <a:pt x="2509" y="15301"/>
                    <a:pt x="2271" y="15463"/>
                    <a:pt x="2261" y="15803"/>
                  </a:cubicBezTo>
                  <a:cubicBezTo>
                    <a:pt x="2219" y="16765"/>
                    <a:pt x="2302" y="17937"/>
                    <a:pt x="2721" y="18837"/>
                  </a:cubicBezTo>
                  <a:cubicBezTo>
                    <a:pt x="2909" y="19234"/>
                    <a:pt x="2993" y="19590"/>
                    <a:pt x="2930" y="20008"/>
                  </a:cubicBezTo>
                  <a:cubicBezTo>
                    <a:pt x="2616" y="19820"/>
                    <a:pt x="2323" y="19548"/>
                    <a:pt x="2177" y="19339"/>
                  </a:cubicBezTo>
                  <a:cubicBezTo>
                    <a:pt x="1779" y="18774"/>
                    <a:pt x="1340" y="18188"/>
                    <a:pt x="1277" y="17498"/>
                  </a:cubicBezTo>
                  <a:cubicBezTo>
                    <a:pt x="1256" y="17090"/>
                    <a:pt x="932" y="16886"/>
                    <a:pt x="618" y="16886"/>
                  </a:cubicBezTo>
                  <a:cubicBezTo>
                    <a:pt x="304" y="16886"/>
                    <a:pt x="1" y="17090"/>
                    <a:pt x="22" y="17498"/>
                  </a:cubicBezTo>
                  <a:cubicBezTo>
                    <a:pt x="106" y="19172"/>
                    <a:pt x="1633" y="21431"/>
                    <a:pt x="3370" y="21661"/>
                  </a:cubicBezTo>
                  <a:lnTo>
                    <a:pt x="3579" y="21661"/>
                  </a:lnTo>
                  <a:cubicBezTo>
                    <a:pt x="4039" y="23461"/>
                    <a:pt x="5106" y="25135"/>
                    <a:pt x="5985" y="26683"/>
                  </a:cubicBezTo>
                  <a:cubicBezTo>
                    <a:pt x="7324" y="28985"/>
                    <a:pt x="8433" y="31370"/>
                    <a:pt x="10379" y="33253"/>
                  </a:cubicBezTo>
                  <a:cubicBezTo>
                    <a:pt x="11404" y="34237"/>
                    <a:pt x="12576" y="35073"/>
                    <a:pt x="13601" y="36099"/>
                  </a:cubicBezTo>
                  <a:cubicBezTo>
                    <a:pt x="14543" y="37040"/>
                    <a:pt x="15652" y="38066"/>
                    <a:pt x="16803" y="38735"/>
                  </a:cubicBezTo>
                  <a:cubicBezTo>
                    <a:pt x="17974" y="39446"/>
                    <a:pt x="19041" y="40221"/>
                    <a:pt x="20150" y="41016"/>
                  </a:cubicBezTo>
                  <a:cubicBezTo>
                    <a:pt x="21113" y="41685"/>
                    <a:pt x="22264" y="42083"/>
                    <a:pt x="23352" y="42480"/>
                  </a:cubicBezTo>
                  <a:cubicBezTo>
                    <a:pt x="23101" y="42794"/>
                    <a:pt x="22808" y="43108"/>
                    <a:pt x="22598" y="43464"/>
                  </a:cubicBezTo>
                  <a:cubicBezTo>
                    <a:pt x="21950" y="44615"/>
                    <a:pt x="22996" y="45535"/>
                    <a:pt x="23938" y="46058"/>
                  </a:cubicBezTo>
                  <a:cubicBezTo>
                    <a:pt x="24921" y="46581"/>
                    <a:pt x="26051" y="46916"/>
                    <a:pt x="27118" y="47209"/>
                  </a:cubicBezTo>
                  <a:cubicBezTo>
                    <a:pt x="28324" y="47536"/>
                    <a:pt x="29450" y="48382"/>
                    <a:pt x="30730" y="48382"/>
                  </a:cubicBezTo>
                  <a:cubicBezTo>
                    <a:pt x="30760" y="48382"/>
                    <a:pt x="30791" y="48382"/>
                    <a:pt x="30821" y="48381"/>
                  </a:cubicBezTo>
                  <a:lnTo>
                    <a:pt x="30821" y="48381"/>
                  </a:lnTo>
                  <a:cubicBezTo>
                    <a:pt x="30612" y="49532"/>
                    <a:pt x="30445" y="50682"/>
                    <a:pt x="30298" y="51875"/>
                  </a:cubicBezTo>
                  <a:cubicBezTo>
                    <a:pt x="30089" y="53465"/>
                    <a:pt x="29712" y="55076"/>
                    <a:pt x="29608" y="56708"/>
                  </a:cubicBezTo>
                  <a:cubicBezTo>
                    <a:pt x="29001" y="56436"/>
                    <a:pt x="28373" y="56227"/>
                    <a:pt x="27725" y="56060"/>
                  </a:cubicBezTo>
                  <a:cubicBezTo>
                    <a:pt x="26498" y="55748"/>
                    <a:pt x="25288" y="55602"/>
                    <a:pt x="24084" y="55602"/>
                  </a:cubicBezTo>
                  <a:cubicBezTo>
                    <a:pt x="22945" y="55602"/>
                    <a:pt x="21812" y="55732"/>
                    <a:pt x="20673" y="55976"/>
                  </a:cubicBezTo>
                  <a:cubicBezTo>
                    <a:pt x="19544" y="56206"/>
                    <a:pt x="18393" y="56290"/>
                    <a:pt x="17263" y="56583"/>
                  </a:cubicBezTo>
                  <a:cubicBezTo>
                    <a:pt x="16531" y="56750"/>
                    <a:pt x="15547" y="57001"/>
                    <a:pt x="14961" y="57462"/>
                  </a:cubicBezTo>
                  <a:cubicBezTo>
                    <a:pt x="14836" y="57566"/>
                    <a:pt x="14815" y="57776"/>
                    <a:pt x="14836" y="57943"/>
                  </a:cubicBezTo>
                  <a:cubicBezTo>
                    <a:pt x="14857" y="58048"/>
                    <a:pt x="14919" y="58110"/>
                    <a:pt x="14961" y="58194"/>
                  </a:cubicBezTo>
                  <a:cubicBezTo>
                    <a:pt x="14627" y="58633"/>
                    <a:pt x="14250" y="59052"/>
                    <a:pt x="13831" y="59449"/>
                  </a:cubicBezTo>
                  <a:cubicBezTo>
                    <a:pt x="12994" y="60203"/>
                    <a:pt x="12262" y="61040"/>
                    <a:pt x="11572" y="61939"/>
                  </a:cubicBezTo>
                  <a:cubicBezTo>
                    <a:pt x="10881" y="62797"/>
                    <a:pt x="10212" y="63634"/>
                    <a:pt x="9521" y="64471"/>
                  </a:cubicBezTo>
                  <a:cubicBezTo>
                    <a:pt x="8852" y="65308"/>
                    <a:pt x="8328" y="66271"/>
                    <a:pt x="7450" y="66961"/>
                  </a:cubicBezTo>
                  <a:cubicBezTo>
                    <a:pt x="7115" y="67212"/>
                    <a:pt x="7115" y="67903"/>
                    <a:pt x="7450" y="68196"/>
                  </a:cubicBezTo>
                  <a:cubicBezTo>
                    <a:pt x="7596" y="68300"/>
                    <a:pt x="7743" y="68363"/>
                    <a:pt x="7868" y="68447"/>
                  </a:cubicBezTo>
                  <a:cubicBezTo>
                    <a:pt x="7387" y="68823"/>
                    <a:pt x="6906" y="69137"/>
                    <a:pt x="7282" y="69911"/>
                  </a:cubicBezTo>
                  <a:cubicBezTo>
                    <a:pt x="7429" y="70246"/>
                    <a:pt x="7847" y="70455"/>
                    <a:pt x="8140" y="70644"/>
                  </a:cubicBezTo>
                  <a:cubicBezTo>
                    <a:pt x="8182" y="70665"/>
                    <a:pt x="8224" y="70706"/>
                    <a:pt x="8266" y="70727"/>
                  </a:cubicBezTo>
                  <a:cubicBezTo>
                    <a:pt x="8266" y="70748"/>
                    <a:pt x="8245" y="70748"/>
                    <a:pt x="8224" y="70769"/>
                  </a:cubicBezTo>
                  <a:cubicBezTo>
                    <a:pt x="8077" y="70874"/>
                    <a:pt x="7931" y="70957"/>
                    <a:pt x="7826" y="71083"/>
                  </a:cubicBezTo>
                  <a:cubicBezTo>
                    <a:pt x="7596" y="71376"/>
                    <a:pt x="7533" y="71815"/>
                    <a:pt x="7638" y="72192"/>
                  </a:cubicBezTo>
                  <a:cubicBezTo>
                    <a:pt x="7743" y="72506"/>
                    <a:pt x="8454" y="72841"/>
                    <a:pt x="8391" y="73154"/>
                  </a:cubicBezTo>
                  <a:cubicBezTo>
                    <a:pt x="8370" y="73259"/>
                    <a:pt x="8328" y="73364"/>
                    <a:pt x="8266" y="73468"/>
                  </a:cubicBezTo>
                  <a:cubicBezTo>
                    <a:pt x="7659" y="73803"/>
                    <a:pt x="7010" y="73740"/>
                    <a:pt x="6613" y="74389"/>
                  </a:cubicBezTo>
                  <a:cubicBezTo>
                    <a:pt x="6257" y="74975"/>
                    <a:pt x="6571" y="75875"/>
                    <a:pt x="7010" y="76293"/>
                  </a:cubicBezTo>
                  <a:cubicBezTo>
                    <a:pt x="7492" y="76732"/>
                    <a:pt x="8245" y="76732"/>
                    <a:pt x="8873" y="76732"/>
                  </a:cubicBezTo>
                  <a:cubicBezTo>
                    <a:pt x="10044" y="76732"/>
                    <a:pt x="11216" y="76670"/>
                    <a:pt x="12409" y="76586"/>
                  </a:cubicBezTo>
                  <a:cubicBezTo>
                    <a:pt x="13350" y="76523"/>
                    <a:pt x="14292" y="76481"/>
                    <a:pt x="15254" y="76419"/>
                  </a:cubicBezTo>
                  <a:cubicBezTo>
                    <a:pt x="15579" y="77717"/>
                    <a:pt x="16297" y="79919"/>
                    <a:pt x="17732" y="79919"/>
                  </a:cubicBezTo>
                  <a:cubicBezTo>
                    <a:pt x="17777" y="79919"/>
                    <a:pt x="17823" y="79917"/>
                    <a:pt x="17870" y="79913"/>
                  </a:cubicBezTo>
                  <a:cubicBezTo>
                    <a:pt x="17912" y="79934"/>
                    <a:pt x="17974" y="79934"/>
                    <a:pt x="18058" y="79955"/>
                  </a:cubicBezTo>
                  <a:cubicBezTo>
                    <a:pt x="18266" y="79985"/>
                    <a:pt x="18474" y="80001"/>
                    <a:pt x="18680" y="80001"/>
                  </a:cubicBezTo>
                  <a:cubicBezTo>
                    <a:pt x="19322" y="80001"/>
                    <a:pt x="19941" y="79848"/>
                    <a:pt x="20464" y="79515"/>
                  </a:cubicBezTo>
                  <a:cubicBezTo>
                    <a:pt x="20527" y="79515"/>
                    <a:pt x="20590" y="79494"/>
                    <a:pt x="20632" y="79452"/>
                  </a:cubicBezTo>
                  <a:cubicBezTo>
                    <a:pt x="20945" y="79348"/>
                    <a:pt x="21217" y="79201"/>
                    <a:pt x="21469" y="78992"/>
                  </a:cubicBezTo>
                  <a:cubicBezTo>
                    <a:pt x="21761" y="78783"/>
                    <a:pt x="21971" y="78511"/>
                    <a:pt x="22159" y="78239"/>
                  </a:cubicBezTo>
                  <a:cubicBezTo>
                    <a:pt x="22305" y="78176"/>
                    <a:pt x="22494" y="78092"/>
                    <a:pt x="22661" y="77967"/>
                  </a:cubicBezTo>
                  <a:cubicBezTo>
                    <a:pt x="23121" y="77611"/>
                    <a:pt x="23498" y="77193"/>
                    <a:pt x="23854" y="76774"/>
                  </a:cubicBezTo>
                  <a:lnTo>
                    <a:pt x="23854" y="76732"/>
                  </a:lnTo>
                  <a:cubicBezTo>
                    <a:pt x="24482" y="76816"/>
                    <a:pt x="25109" y="76942"/>
                    <a:pt x="25507" y="77423"/>
                  </a:cubicBezTo>
                  <a:cubicBezTo>
                    <a:pt x="25598" y="77525"/>
                    <a:pt x="25725" y="77572"/>
                    <a:pt x="25847" y="77572"/>
                  </a:cubicBezTo>
                  <a:cubicBezTo>
                    <a:pt x="25976" y="77572"/>
                    <a:pt x="26101" y="77519"/>
                    <a:pt x="26176" y="77423"/>
                  </a:cubicBezTo>
                  <a:lnTo>
                    <a:pt x="26239" y="77360"/>
                  </a:lnTo>
                  <a:cubicBezTo>
                    <a:pt x="26260" y="77402"/>
                    <a:pt x="26323" y="77423"/>
                    <a:pt x="26365" y="77444"/>
                  </a:cubicBezTo>
                  <a:cubicBezTo>
                    <a:pt x="26699" y="77569"/>
                    <a:pt x="27076" y="77611"/>
                    <a:pt x="27432" y="77632"/>
                  </a:cubicBezTo>
                  <a:cubicBezTo>
                    <a:pt x="28687" y="78343"/>
                    <a:pt x="30005" y="78888"/>
                    <a:pt x="31303" y="79432"/>
                  </a:cubicBezTo>
                  <a:cubicBezTo>
                    <a:pt x="31261" y="80038"/>
                    <a:pt x="31303" y="80582"/>
                    <a:pt x="31386" y="81189"/>
                  </a:cubicBezTo>
                  <a:cubicBezTo>
                    <a:pt x="31407" y="81419"/>
                    <a:pt x="31470" y="81712"/>
                    <a:pt x="31491" y="81963"/>
                  </a:cubicBezTo>
                  <a:cubicBezTo>
                    <a:pt x="31449" y="82110"/>
                    <a:pt x="31449" y="82235"/>
                    <a:pt x="31449" y="82361"/>
                  </a:cubicBezTo>
                  <a:cubicBezTo>
                    <a:pt x="31491" y="82758"/>
                    <a:pt x="31679" y="83051"/>
                    <a:pt x="31909" y="83281"/>
                  </a:cubicBezTo>
                  <a:cubicBezTo>
                    <a:pt x="31930" y="83302"/>
                    <a:pt x="31972" y="83365"/>
                    <a:pt x="31993" y="83386"/>
                  </a:cubicBezTo>
                  <a:cubicBezTo>
                    <a:pt x="32014" y="83428"/>
                    <a:pt x="32077" y="83428"/>
                    <a:pt x="32119" y="83470"/>
                  </a:cubicBezTo>
                  <a:cubicBezTo>
                    <a:pt x="32663" y="83846"/>
                    <a:pt x="33437" y="84014"/>
                    <a:pt x="34065" y="84035"/>
                  </a:cubicBezTo>
                  <a:cubicBezTo>
                    <a:pt x="34797" y="84035"/>
                    <a:pt x="35341" y="84014"/>
                    <a:pt x="36010" y="83721"/>
                  </a:cubicBezTo>
                  <a:cubicBezTo>
                    <a:pt x="36638" y="83470"/>
                    <a:pt x="37203" y="82905"/>
                    <a:pt x="37663" y="82445"/>
                  </a:cubicBezTo>
                  <a:cubicBezTo>
                    <a:pt x="37873" y="82235"/>
                    <a:pt x="38040" y="82005"/>
                    <a:pt x="38207" y="81754"/>
                  </a:cubicBezTo>
                  <a:lnTo>
                    <a:pt x="38207" y="81754"/>
                  </a:lnTo>
                  <a:cubicBezTo>
                    <a:pt x="38103" y="82026"/>
                    <a:pt x="37998" y="82256"/>
                    <a:pt x="37852" y="82486"/>
                  </a:cubicBezTo>
                  <a:cubicBezTo>
                    <a:pt x="38040" y="82570"/>
                    <a:pt x="38186" y="82675"/>
                    <a:pt x="38375" y="82758"/>
                  </a:cubicBezTo>
                  <a:cubicBezTo>
                    <a:pt x="39233" y="83198"/>
                    <a:pt x="40091" y="83679"/>
                    <a:pt x="40927" y="84160"/>
                  </a:cubicBezTo>
                  <a:cubicBezTo>
                    <a:pt x="41325" y="84411"/>
                    <a:pt x="41723" y="84621"/>
                    <a:pt x="42120" y="84851"/>
                  </a:cubicBezTo>
                  <a:cubicBezTo>
                    <a:pt x="42455" y="85060"/>
                    <a:pt x="42999" y="85269"/>
                    <a:pt x="43292" y="85520"/>
                  </a:cubicBezTo>
                  <a:cubicBezTo>
                    <a:pt x="43601" y="85829"/>
                    <a:pt x="43923" y="86063"/>
                    <a:pt x="44316" y="86063"/>
                  </a:cubicBezTo>
                  <a:cubicBezTo>
                    <a:pt x="44429" y="86063"/>
                    <a:pt x="44547" y="86043"/>
                    <a:pt x="44673" y="86002"/>
                  </a:cubicBezTo>
                  <a:cubicBezTo>
                    <a:pt x="45196" y="85813"/>
                    <a:pt x="45614" y="85186"/>
                    <a:pt x="45824" y="84725"/>
                  </a:cubicBezTo>
                  <a:cubicBezTo>
                    <a:pt x="45886" y="84641"/>
                    <a:pt x="45886" y="84537"/>
                    <a:pt x="45845" y="84453"/>
                  </a:cubicBezTo>
                  <a:cubicBezTo>
                    <a:pt x="46054" y="84202"/>
                    <a:pt x="46263" y="83930"/>
                    <a:pt x="46368" y="83784"/>
                  </a:cubicBezTo>
                  <a:cubicBezTo>
                    <a:pt x="46828" y="83219"/>
                    <a:pt x="47372" y="82737"/>
                    <a:pt x="47916" y="82277"/>
                  </a:cubicBezTo>
                  <a:cubicBezTo>
                    <a:pt x="48418" y="81859"/>
                    <a:pt x="48795" y="81503"/>
                    <a:pt x="48983" y="80854"/>
                  </a:cubicBezTo>
                  <a:cubicBezTo>
                    <a:pt x="49025" y="80771"/>
                    <a:pt x="49025" y="80687"/>
                    <a:pt x="48983" y="80603"/>
                  </a:cubicBezTo>
                  <a:cubicBezTo>
                    <a:pt x="49611" y="79955"/>
                    <a:pt x="50259" y="79306"/>
                    <a:pt x="50971" y="78699"/>
                  </a:cubicBezTo>
                  <a:cubicBezTo>
                    <a:pt x="51996" y="77820"/>
                    <a:pt x="52728" y="76607"/>
                    <a:pt x="53482" y="75519"/>
                  </a:cubicBezTo>
                  <a:cubicBezTo>
                    <a:pt x="53670" y="75247"/>
                    <a:pt x="53879" y="75017"/>
                    <a:pt x="54068" y="74745"/>
                  </a:cubicBezTo>
                  <a:cubicBezTo>
                    <a:pt x="54256" y="74514"/>
                    <a:pt x="54381" y="74075"/>
                    <a:pt x="54591" y="73887"/>
                  </a:cubicBezTo>
                  <a:cubicBezTo>
                    <a:pt x="54632" y="73845"/>
                    <a:pt x="54695" y="73803"/>
                    <a:pt x="54737" y="73761"/>
                  </a:cubicBezTo>
                  <a:cubicBezTo>
                    <a:pt x="54800" y="73761"/>
                    <a:pt x="54842" y="73740"/>
                    <a:pt x="54904" y="73698"/>
                  </a:cubicBezTo>
                  <a:cubicBezTo>
                    <a:pt x="55574" y="73322"/>
                    <a:pt x="55867" y="72443"/>
                    <a:pt x="56306" y="71815"/>
                  </a:cubicBezTo>
                  <a:cubicBezTo>
                    <a:pt x="56578" y="71460"/>
                    <a:pt x="56871" y="71146"/>
                    <a:pt x="57122" y="70769"/>
                  </a:cubicBezTo>
                  <a:cubicBezTo>
                    <a:pt x="57415" y="70393"/>
                    <a:pt x="57562" y="69974"/>
                    <a:pt x="57750" y="69556"/>
                  </a:cubicBezTo>
                  <a:cubicBezTo>
                    <a:pt x="58064" y="68865"/>
                    <a:pt x="57980" y="68196"/>
                    <a:pt x="57353" y="67714"/>
                  </a:cubicBezTo>
                  <a:lnTo>
                    <a:pt x="57353" y="67714"/>
                  </a:lnTo>
                  <a:cubicBezTo>
                    <a:pt x="57451" y="67782"/>
                    <a:pt x="57492" y="67815"/>
                    <a:pt x="57507" y="67815"/>
                  </a:cubicBezTo>
                  <a:cubicBezTo>
                    <a:pt x="57534" y="67815"/>
                    <a:pt x="57480" y="67713"/>
                    <a:pt x="57520" y="67526"/>
                  </a:cubicBezTo>
                  <a:cubicBezTo>
                    <a:pt x="57562" y="67359"/>
                    <a:pt x="57604" y="67149"/>
                    <a:pt x="57645" y="66961"/>
                  </a:cubicBezTo>
                  <a:cubicBezTo>
                    <a:pt x="57708" y="66668"/>
                    <a:pt x="57729" y="66438"/>
                    <a:pt x="57666" y="66166"/>
                  </a:cubicBezTo>
                  <a:cubicBezTo>
                    <a:pt x="57980" y="65915"/>
                    <a:pt x="58085" y="65413"/>
                    <a:pt x="57771" y="65015"/>
                  </a:cubicBezTo>
                  <a:cubicBezTo>
                    <a:pt x="56495" y="63488"/>
                    <a:pt x="54925" y="62170"/>
                    <a:pt x="53147" y="61249"/>
                  </a:cubicBezTo>
                  <a:cubicBezTo>
                    <a:pt x="53251" y="61228"/>
                    <a:pt x="53356" y="61144"/>
                    <a:pt x="53419" y="61040"/>
                  </a:cubicBezTo>
                  <a:cubicBezTo>
                    <a:pt x="54068" y="59680"/>
                    <a:pt x="53482" y="57838"/>
                    <a:pt x="53210" y="56416"/>
                  </a:cubicBezTo>
                  <a:cubicBezTo>
                    <a:pt x="52854" y="54742"/>
                    <a:pt x="52477" y="53047"/>
                    <a:pt x="51787" y="51478"/>
                  </a:cubicBezTo>
                  <a:lnTo>
                    <a:pt x="51075" y="49741"/>
                  </a:lnTo>
                  <a:lnTo>
                    <a:pt x="51075" y="49741"/>
                  </a:lnTo>
                  <a:cubicBezTo>
                    <a:pt x="51431" y="49929"/>
                    <a:pt x="51808" y="50055"/>
                    <a:pt x="52205" y="50201"/>
                  </a:cubicBezTo>
                  <a:cubicBezTo>
                    <a:pt x="52917" y="50431"/>
                    <a:pt x="53628" y="50724"/>
                    <a:pt x="54360" y="50934"/>
                  </a:cubicBezTo>
                  <a:cubicBezTo>
                    <a:pt x="54643" y="51002"/>
                    <a:pt x="54951" y="51060"/>
                    <a:pt x="55250" y="51060"/>
                  </a:cubicBezTo>
                  <a:cubicBezTo>
                    <a:pt x="55681" y="51060"/>
                    <a:pt x="56094" y="50940"/>
                    <a:pt x="56390" y="50557"/>
                  </a:cubicBezTo>
                  <a:cubicBezTo>
                    <a:pt x="56662" y="50201"/>
                    <a:pt x="56725" y="49804"/>
                    <a:pt x="56725" y="49364"/>
                  </a:cubicBezTo>
                  <a:cubicBezTo>
                    <a:pt x="56704" y="48778"/>
                    <a:pt x="56767" y="48255"/>
                    <a:pt x="56788" y="47690"/>
                  </a:cubicBezTo>
                  <a:lnTo>
                    <a:pt x="56788" y="47418"/>
                  </a:lnTo>
                  <a:cubicBezTo>
                    <a:pt x="58852" y="47955"/>
                    <a:pt x="61017" y="48037"/>
                    <a:pt x="63175" y="48037"/>
                  </a:cubicBezTo>
                  <a:cubicBezTo>
                    <a:pt x="63796" y="48037"/>
                    <a:pt x="64415" y="48030"/>
                    <a:pt x="65031" y="48025"/>
                  </a:cubicBezTo>
                  <a:cubicBezTo>
                    <a:pt x="68003" y="47962"/>
                    <a:pt x="71016" y="47586"/>
                    <a:pt x="73778" y="46456"/>
                  </a:cubicBezTo>
                  <a:cubicBezTo>
                    <a:pt x="76351" y="45410"/>
                    <a:pt x="78695" y="44154"/>
                    <a:pt x="80766" y="42313"/>
                  </a:cubicBezTo>
                  <a:cubicBezTo>
                    <a:pt x="81791" y="41413"/>
                    <a:pt x="82628" y="40325"/>
                    <a:pt x="83235" y="39112"/>
                  </a:cubicBezTo>
                  <a:cubicBezTo>
                    <a:pt x="83654" y="38275"/>
                    <a:pt x="84030" y="37291"/>
                    <a:pt x="84177" y="36329"/>
                  </a:cubicBezTo>
                  <a:cubicBezTo>
                    <a:pt x="84762" y="36224"/>
                    <a:pt x="85327" y="35931"/>
                    <a:pt x="85788" y="35576"/>
                  </a:cubicBezTo>
                  <a:cubicBezTo>
                    <a:pt x="86206" y="35241"/>
                    <a:pt x="86332" y="34676"/>
                    <a:pt x="86541" y="34195"/>
                  </a:cubicBezTo>
                  <a:cubicBezTo>
                    <a:pt x="86792" y="33504"/>
                    <a:pt x="87127" y="32856"/>
                    <a:pt x="86939" y="32186"/>
                  </a:cubicBezTo>
                  <a:cubicBezTo>
                    <a:pt x="86859" y="31883"/>
                    <a:pt x="86598" y="31721"/>
                    <a:pt x="86331" y="31721"/>
                  </a:cubicBezTo>
                  <a:cubicBezTo>
                    <a:pt x="86175" y="31721"/>
                    <a:pt x="86016" y="31777"/>
                    <a:pt x="85892" y="31893"/>
                  </a:cubicBezTo>
                  <a:cubicBezTo>
                    <a:pt x="85181" y="32563"/>
                    <a:pt x="85181" y="33881"/>
                    <a:pt x="84553" y="34446"/>
                  </a:cubicBezTo>
                  <a:cubicBezTo>
                    <a:pt x="84595" y="34195"/>
                    <a:pt x="84595" y="33965"/>
                    <a:pt x="84616" y="33776"/>
                  </a:cubicBezTo>
                  <a:cubicBezTo>
                    <a:pt x="84700" y="32688"/>
                    <a:pt x="84407" y="31726"/>
                    <a:pt x="84030" y="30742"/>
                  </a:cubicBezTo>
                  <a:cubicBezTo>
                    <a:pt x="83945" y="30530"/>
                    <a:pt x="83763" y="30435"/>
                    <a:pt x="83587" y="30435"/>
                  </a:cubicBezTo>
                  <a:cubicBezTo>
                    <a:pt x="83330" y="30435"/>
                    <a:pt x="83085" y="30637"/>
                    <a:pt x="83172" y="30972"/>
                  </a:cubicBezTo>
                  <a:cubicBezTo>
                    <a:pt x="83402" y="31809"/>
                    <a:pt x="83465" y="32646"/>
                    <a:pt x="83381" y="33504"/>
                  </a:cubicBezTo>
                  <a:cubicBezTo>
                    <a:pt x="83361" y="33818"/>
                    <a:pt x="83256" y="34237"/>
                    <a:pt x="83151" y="34655"/>
                  </a:cubicBezTo>
                  <a:cubicBezTo>
                    <a:pt x="81770" y="34299"/>
                    <a:pt x="81185" y="33148"/>
                    <a:pt x="80850" y="31809"/>
                  </a:cubicBezTo>
                  <a:cubicBezTo>
                    <a:pt x="80797" y="31598"/>
                    <a:pt x="80594" y="31488"/>
                    <a:pt x="80398" y="31488"/>
                  </a:cubicBezTo>
                  <a:cubicBezTo>
                    <a:pt x="80207" y="31488"/>
                    <a:pt x="80023" y="31592"/>
                    <a:pt x="79992" y="31809"/>
                  </a:cubicBezTo>
                  <a:cubicBezTo>
                    <a:pt x="79573" y="33839"/>
                    <a:pt x="80724" y="35450"/>
                    <a:pt x="82545" y="36099"/>
                  </a:cubicBezTo>
                  <a:cubicBezTo>
                    <a:pt x="82252" y="36852"/>
                    <a:pt x="82042" y="37689"/>
                    <a:pt x="81687" y="38400"/>
                  </a:cubicBezTo>
                  <a:cubicBezTo>
                    <a:pt x="81143" y="39530"/>
                    <a:pt x="80327" y="40388"/>
                    <a:pt x="79406" y="41204"/>
                  </a:cubicBezTo>
                  <a:cubicBezTo>
                    <a:pt x="77523" y="42899"/>
                    <a:pt x="75242" y="44050"/>
                    <a:pt x="72920" y="44970"/>
                  </a:cubicBezTo>
                  <a:cubicBezTo>
                    <a:pt x="70430" y="45954"/>
                    <a:pt x="67752" y="46247"/>
                    <a:pt x="65073" y="46351"/>
                  </a:cubicBezTo>
                  <a:cubicBezTo>
                    <a:pt x="63975" y="46394"/>
                    <a:pt x="62852" y="46443"/>
                    <a:pt x="61728" y="46443"/>
                  </a:cubicBezTo>
                  <a:cubicBezTo>
                    <a:pt x="60092" y="46443"/>
                    <a:pt x="58455" y="46338"/>
                    <a:pt x="56892" y="45954"/>
                  </a:cubicBezTo>
                  <a:cubicBezTo>
                    <a:pt x="56892" y="45933"/>
                    <a:pt x="56892" y="45870"/>
                    <a:pt x="56913" y="45849"/>
                  </a:cubicBezTo>
                  <a:cubicBezTo>
                    <a:pt x="56997" y="45493"/>
                    <a:pt x="57227" y="44866"/>
                    <a:pt x="57143" y="44510"/>
                  </a:cubicBezTo>
                  <a:cubicBezTo>
                    <a:pt x="56934" y="43715"/>
                    <a:pt x="56202" y="43464"/>
                    <a:pt x="55469" y="43255"/>
                  </a:cubicBezTo>
                  <a:cubicBezTo>
                    <a:pt x="55009" y="43108"/>
                    <a:pt x="54486" y="43045"/>
                    <a:pt x="53984" y="43004"/>
                  </a:cubicBezTo>
                  <a:cubicBezTo>
                    <a:pt x="53377" y="42920"/>
                    <a:pt x="52749" y="42794"/>
                    <a:pt x="52163" y="42794"/>
                  </a:cubicBezTo>
                  <a:cubicBezTo>
                    <a:pt x="51180" y="42794"/>
                    <a:pt x="50238" y="42669"/>
                    <a:pt x="49297" y="42439"/>
                  </a:cubicBezTo>
                  <a:cubicBezTo>
                    <a:pt x="50950" y="41874"/>
                    <a:pt x="52519" y="41141"/>
                    <a:pt x="54005" y="40200"/>
                  </a:cubicBezTo>
                  <a:cubicBezTo>
                    <a:pt x="57018" y="38254"/>
                    <a:pt x="59026" y="35387"/>
                    <a:pt x="60324" y="32060"/>
                  </a:cubicBezTo>
                  <a:cubicBezTo>
                    <a:pt x="60345" y="31998"/>
                    <a:pt x="60366" y="31893"/>
                    <a:pt x="60428" y="31809"/>
                  </a:cubicBezTo>
                  <a:cubicBezTo>
                    <a:pt x="60449" y="31935"/>
                    <a:pt x="60470" y="32060"/>
                    <a:pt x="60533" y="32207"/>
                  </a:cubicBezTo>
                  <a:cubicBezTo>
                    <a:pt x="60282" y="32981"/>
                    <a:pt x="60366" y="33692"/>
                    <a:pt x="60554" y="34488"/>
                  </a:cubicBezTo>
                  <a:cubicBezTo>
                    <a:pt x="60700" y="35157"/>
                    <a:pt x="60889" y="36015"/>
                    <a:pt x="61265" y="36622"/>
                  </a:cubicBezTo>
                  <a:cubicBezTo>
                    <a:pt x="61998" y="37940"/>
                    <a:pt x="62646" y="39300"/>
                    <a:pt x="63818" y="40263"/>
                  </a:cubicBezTo>
                  <a:cubicBezTo>
                    <a:pt x="64449" y="40780"/>
                    <a:pt x="65151" y="41000"/>
                    <a:pt x="65864" y="41000"/>
                  </a:cubicBezTo>
                  <a:cubicBezTo>
                    <a:pt x="66594" y="41000"/>
                    <a:pt x="67336" y="40769"/>
                    <a:pt x="68024" y="40388"/>
                  </a:cubicBezTo>
                  <a:cubicBezTo>
                    <a:pt x="68965" y="39865"/>
                    <a:pt x="69321" y="38986"/>
                    <a:pt x="69446" y="38045"/>
                  </a:cubicBezTo>
                  <a:cubicBezTo>
                    <a:pt x="69540" y="38057"/>
                    <a:pt x="69635" y="38063"/>
                    <a:pt x="69732" y="38063"/>
                  </a:cubicBezTo>
                  <a:cubicBezTo>
                    <a:pt x="70435" y="38063"/>
                    <a:pt x="71206" y="37751"/>
                    <a:pt x="71832" y="37438"/>
                  </a:cubicBezTo>
                  <a:cubicBezTo>
                    <a:pt x="72418" y="37124"/>
                    <a:pt x="72920" y="36685"/>
                    <a:pt x="73254" y="36078"/>
                  </a:cubicBezTo>
                  <a:cubicBezTo>
                    <a:pt x="73715" y="35262"/>
                    <a:pt x="73547" y="34320"/>
                    <a:pt x="73401" y="33483"/>
                  </a:cubicBezTo>
                  <a:cubicBezTo>
                    <a:pt x="73338" y="33232"/>
                    <a:pt x="73234" y="32939"/>
                    <a:pt x="73192" y="32667"/>
                  </a:cubicBezTo>
                  <a:cubicBezTo>
                    <a:pt x="73296" y="32667"/>
                    <a:pt x="73401" y="32709"/>
                    <a:pt x="73506" y="32730"/>
                  </a:cubicBezTo>
                  <a:cubicBezTo>
                    <a:pt x="73654" y="32745"/>
                    <a:pt x="73781" y="32760"/>
                    <a:pt x="73916" y="32760"/>
                  </a:cubicBezTo>
                  <a:cubicBezTo>
                    <a:pt x="73972" y="32760"/>
                    <a:pt x="74030" y="32757"/>
                    <a:pt x="74091" y="32751"/>
                  </a:cubicBezTo>
                  <a:cubicBezTo>
                    <a:pt x="74887" y="32709"/>
                    <a:pt x="75828" y="32332"/>
                    <a:pt x="76498" y="31935"/>
                  </a:cubicBezTo>
                  <a:cubicBezTo>
                    <a:pt x="77209" y="31496"/>
                    <a:pt x="77690" y="30784"/>
                    <a:pt x="78004" y="30031"/>
                  </a:cubicBezTo>
                  <a:cubicBezTo>
                    <a:pt x="78339" y="29194"/>
                    <a:pt x="77962" y="28273"/>
                    <a:pt x="77418" y="27625"/>
                  </a:cubicBezTo>
                  <a:cubicBezTo>
                    <a:pt x="76916" y="27081"/>
                    <a:pt x="76288" y="26641"/>
                    <a:pt x="75744" y="26139"/>
                  </a:cubicBezTo>
                  <a:cubicBezTo>
                    <a:pt x="75493" y="25909"/>
                    <a:pt x="75221" y="25658"/>
                    <a:pt x="75012" y="25344"/>
                  </a:cubicBezTo>
                  <a:cubicBezTo>
                    <a:pt x="74991" y="25302"/>
                    <a:pt x="74991" y="25281"/>
                    <a:pt x="74970" y="25239"/>
                  </a:cubicBezTo>
                  <a:cubicBezTo>
                    <a:pt x="75075" y="25177"/>
                    <a:pt x="75221" y="25135"/>
                    <a:pt x="75326" y="25093"/>
                  </a:cubicBezTo>
                  <a:cubicBezTo>
                    <a:pt x="76770" y="24549"/>
                    <a:pt x="78485" y="24151"/>
                    <a:pt x="78946" y="22415"/>
                  </a:cubicBezTo>
                  <a:cubicBezTo>
                    <a:pt x="79385" y="20636"/>
                    <a:pt x="77544" y="19569"/>
                    <a:pt x="76267" y="18900"/>
                  </a:cubicBezTo>
                  <a:cubicBezTo>
                    <a:pt x="74963" y="18213"/>
                    <a:pt x="73420" y="17991"/>
                    <a:pt x="71926" y="17991"/>
                  </a:cubicBezTo>
                  <a:cubicBezTo>
                    <a:pt x="71599" y="17991"/>
                    <a:pt x="71273" y="18002"/>
                    <a:pt x="70953" y="18021"/>
                  </a:cubicBezTo>
                  <a:cubicBezTo>
                    <a:pt x="69363" y="18125"/>
                    <a:pt x="67772" y="18104"/>
                    <a:pt x="66329" y="18711"/>
                  </a:cubicBezTo>
                  <a:cubicBezTo>
                    <a:pt x="66308" y="18607"/>
                    <a:pt x="66308" y="18502"/>
                    <a:pt x="66287" y="18376"/>
                  </a:cubicBezTo>
                  <a:cubicBezTo>
                    <a:pt x="66120" y="17665"/>
                    <a:pt x="65513" y="17037"/>
                    <a:pt x="64927" y="16703"/>
                  </a:cubicBezTo>
                  <a:cubicBezTo>
                    <a:pt x="64320" y="16347"/>
                    <a:pt x="63692" y="15887"/>
                    <a:pt x="63002" y="15803"/>
                  </a:cubicBezTo>
                  <a:cubicBezTo>
                    <a:pt x="62960" y="15301"/>
                    <a:pt x="62855" y="14840"/>
                    <a:pt x="62730" y="14338"/>
                  </a:cubicBezTo>
                  <a:cubicBezTo>
                    <a:pt x="62542" y="13669"/>
                    <a:pt x="62458" y="12978"/>
                    <a:pt x="62270" y="12309"/>
                  </a:cubicBezTo>
                  <a:cubicBezTo>
                    <a:pt x="61600" y="9609"/>
                    <a:pt x="60010" y="7182"/>
                    <a:pt x="57959" y="5299"/>
                  </a:cubicBezTo>
                  <a:cubicBezTo>
                    <a:pt x="56934" y="4358"/>
                    <a:pt x="55720" y="3542"/>
                    <a:pt x="54528" y="2788"/>
                  </a:cubicBezTo>
                  <a:cubicBezTo>
                    <a:pt x="53251" y="1972"/>
                    <a:pt x="51912" y="1638"/>
                    <a:pt x="50510" y="1177"/>
                  </a:cubicBezTo>
                  <a:cubicBezTo>
                    <a:pt x="49088" y="738"/>
                    <a:pt x="47728" y="298"/>
                    <a:pt x="46263" y="89"/>
                  </a:cubicBezTo>
                  <a:cubicBezTo>
                    <a:pt x="45866" y="25"/>
                    <a:pt x="45468" y="0"/>
                    <a:pt x="45071" y="0"/>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6" name="Google Shape;1000;p51">
              <a:extLst>
                <a:ext uri="{FF2B5EF4-FFF2-40B4-BE49-F238E27FC236}">
                  <a16:creationId xmlns:a16="http://schemas.microsoft.com/office/drawing/2014/main" id="{A6CE3CA6-7D2E-3F24-C15E-59877A88D1A4}"/>
                </a:ext>
              </a:extLst>
            </p:cNvPr>
            <p:cNvSpPr/>
            <p:nvPr/>
          </p:nvSpPr>
          <p:spPr>
            <a:xfrm>
              <a:off x="6330675" y="3827250"/>
              <a:ext cx="284050" cy="89900"/>
            </a:xfrm>
            <a:custGeom>
              <a:avLst/>
              <a:gdLst/>
              <a:ahLst/>
              <a:cxnLst/>
              <a:rect l="l" t="t" r="r" b="b"/>
              <a:pathLst>
                <a:path w="11362" h="3596" extrusionOk="0">
                  <a:moveTo>
                    <a:pt x="2365" y="0"/>
                  </a:moveTo>
                  <a:cubicBezTo>
                    <a:pt x="1582" y="0"/>
                    <a:pt x="798" y="762"/>
                    <a:pt x="209" y="1160"/>
                  </a:cubicBezTo>
                  <a:cubicBezTo>
                    <a:pt x="0" y="1317"/>
                    <a:pt x="139" y="1619"/>
                    <a:pt x="337" y="1619"/>
                  </a:cubicBezTo>
                  <a:cubicBezTo>
                    <a:pt x="376" y="1619"/>
                    <a:pt x="418" y="1606"/>
                    <a:pt x="460" y="1578"/>
                  </a:cubicBezTo>
                  <a:cubicBezTo>
                    <a:pt x="1071" y="1126"/>
                    <a:pt x="1514" y="525"/>
                    <a:pt x="2296" y="525"/>
                  </a:cubicBezTo>
                  <a:cubicBezTo>
                    <a:pt x="2345" y="525"/>
                    <a:pt x="2396" y="527"/>
                    <a:pt x="2448" y="532"/>
                  </a:cubicBezTo>
                  <a:cubicBezTo>
                    <a:pt x="3411" y="616"/>
                    <a:pt x="2929" y="1620"/>
                    <a:pt x="3411" y="2081"/>
                  </a:cubicBezTo>
                  <a:cubicBezTo>
                    <a:pt x="3644" y="2314"/>
                    <a:pt x="3903" y="2423"/>
                    <a:pt x="4171" y="2423"/>
                  </a:cubicBezTo>
                  <a:cubicBezTo>
                    <a:pt x="4432" y="2423"/>
                    <a:pt x="4701" y="2319"/>
                    <a:pt x="4959" y="2122"/>
                  </a:cubicBezTo>
                  <a:cubicBezTo>
                    <a:pt x="5185" y="1936"/>
                    <a:pt x="5530" y="1902"/>
                    <a:pt x="5886" y="1902"/>
                  </a:cubicBezTo>
                  <a:cubicBezTo>
                    <a:pt x="6089" y="1902"/>
                    <a:pt x="6296" y="1913"/>
                    <a:pt x="6486" y="1913"/>
                  </a:cubicBezTo>
                  <a:cubicBezTo>
                    <a:pt x="6675" y="2248"/>
                    <a:pt x="6737" y="2604"/>
                    <a:pt x="7072" y="2855"/>
                  </a:cubicBezTo>
                  <a:cubicBezTo>
                    <a:pt x="7200" y="2955"/>
                    <a:pt x="7351" y="2994"/>
                    <a:pt x="7510" y="2994"/>
                  </a:cubicBezTo>
                  <a:cubicBezTo>
                    <a:pt x="7847" y="2994"/>
                    <a:pt x="8218" y="2822"/>
                    <a:pt x="8474" y="2708"/>
                  </a:cubicBezTo>
                  <a:cubicBezTo>
                    <a:pt x="8659" y="2616"/>
                    <a:pt x="8848" y="2571"/>
                    <a:pt x="9029" y="2571"/>
                  </a:cubicBezTo>
                  <a:cubicBezTo>
                    <a:pt x="9424" y="2571"/>
                    <a:pt x="9787" y="2782"/>
                    <a:pt x="10002" y="3169"/>
                  </a:cubicBezTo>
                  <a:cubicBezTo>
                    <a:pt x="10163" y="3476"/>
                    <a:pt x="10425" y="3596"/>
                    <a:pt x="10728" y="3596"/>
                  </a:cubicBezTo>
                  <a:cubicBezTo>
                    <a:pt x="10818" y="3596"/>
                    <a:pt x="10911" y="3585"/>
                    <a:pt x="11006" y="3566"/>
                  </a:cubicBezTo>
                  <a:cubicBezTo>
                    <a:pt x="11362" y="3482"/>
                    <a:pt x="11299" y="3022"/>
                    <a:pt x="11048" y="2918"/>
                  </a:cubicBezTo>
                  <a:cubicBezTo>
                    <a:pt x="10566" y="2750"/>
                    <a:pt x="10399" y="2311"/>
                    <a:pt x="9981" y="2081"/>
                  </a:cubicBezTo>
                  <a:cubicBezTo>
                    <a:pt x="9688" y="1918"/>
                    <a:pt x="9231" y="1768"/>
                    <a:pt x="8846" y="1768"/>
                  </a:cubicBezTo>
                  <a:cubicBezTo>
                    <a:pt x="8735" y="1768"/>
                    <a:pt x="8630" y="1781"/>
                    <a:pt x="8537" y="1809"/>
                  </a:cubicBezTo>
                  <a:cubicBezTo>
                    <a:pt x="8244" y="1892"/>
                    <a:pt x="7993" y="2081"/>
                    <a:pt x="7700" y="2185"/>
                  </a:cubicBezTo>
                  <a:cubicBezTo>
                    <a:pt x="7677" y="2192"/>
                    <a:pt x="7654" y="2196"/>
                    <a:pt x="7632" y="2196"/>
                  </a:cubicBezTo>
                  <a:cubicBezTo>
                    <a:pt x="7342" y="2196"/>
                    <a:pt x="7188" y="1586"/>
                    <a:pt x="7051" y="1411"/>
                  </a:cubicBezTo>
                  <a:cubicBezTo>
                    <a:pt x="6875" y="1199"/>
                    <a:pt x="6566" y="1153"/>
                    <a:pt x="6244" y="1153"/>
                  </a:cubicBezTo>
                  <a:cubicBezTo>
                    <a:pt x="5993" y="1153"/>
                    <a:pt x="5734" y="1181"/>
                    <a:pt x="5524" y="1181"/>
                  </a:cubicBezTo>
                  <a:cubicBezTo>
                    <a:pt x="5412" y="1181"/>
                    <a:pt x="5271" y="1157"/>
                    <a:pt x="5135" y="1157"/>
                  </a:cubicBezTo>
                  <a:cubicBezTo>
                    <a:pt x="5016" y="1157"/>
                    <a:pt x="4900" y="1175"/>
                    <a:pt x="4812" y="1244"/>
                  </a:cubicBezTo>
                  <a:cubicBezTo>
                    <a:pt x="4644" y="1342"/>
                    <a:pt x="4352" y="1639"/>
                    <a:pt x="4122" y="1639"/>
                  </a:cubicBezTo>
                  <a:cubicBezTo>
                    <a:pt x="4010" y="1639"/>
                    <a:pt x="3912" y="1568"/>
                    <a:pt x="3850" y="1369"/>
                  </a:cubicBezTo>
                  <a:cubicBezTo>
                    <a:pt x="3745" y="1055"/>
                    <a:pt x="3850" y="1034"/>
                    <a:pt x="3599" y="825"/>
                  </a:cubicBezTo>
                  <a:cubicBezTo>
                    <a:pt x="3411" y="658"/>
                    <a:pt x="3285" y="428"/>
                    <a:pt x="3097" y="260"/>
                  </a:cubicBezTo>
                  <a:cubicBezTo>
                    <a:pt x="2857" y="75"/>
                    <a:pt x="2611" y="0"/>
                    <a:pt x="2365" y="0"/>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7" name="Google Shape;1001;p51">
              <a:extLst>
                <a:ext uri="{FF2B5EF4-FFF2-40B4-BE49-F238E27FC236}">
                  <a16:creationId xmlns:a16="http://schemas.microsoft.com/office/drawing/2014/main" id="{D5D52DD5-E318-E672-7A60-62FAB3156997}"/>
                </a:ext>
              </a:extLst>
            </p:cNvPr>
            <p:cNvSpPr/>
            <p:nvPr/>
          </p:nvSpPr>
          <p:spPr>
            <a:xfrm>
              <a:off x="6431850" y="3773825"/>
              <a:ext cx="256525" cy="105025"/>
            </a:xfrm>
            <a:custGeom>
              <a:avLst/>
              <a:gdLst/>
              <a:ahLst/>
              <a:cxnLst/>
              <a:rect l="l" t="t" r="r" b="b"/>
              <a:pathLst>
                <a:path w="10261" h="4201" extrusionOk="0">
                  <a:moveTo>
                    <a:pt x="4065" y="1"/>
                  </a:moveTo>
                  <a:cubicBezTo>
                    <a:pt x="3484" y="1"/>
                    <a:pt x="2855" y="315"/>
                    <a:pt x="2314" y="409"/>
                  </a:cubicBezTo>
                  <a:cubicBezTo>
                    <a:pt x="2167" y="439"/>
                    <a:pt x="2020" y="448"/>
                    <a:pt x="1874" y="448"/>
                  </a:cubicBezTo>
                  <a:cubicBezTo>
                    <a:pt x="1610" y="448"/>
                    <a:pt x="1348" y="417"/>
                    <a:pt x="1099" y="417"/>
                  </a:cubicBezTo>
                  <a:cubicBezTo>
                    <a:pt x="699" y="417"/>
                    <a:pt x="331" y="497"/>
                    <a:pt x="33" y="912"/>
                  </a:cubicBezTo>
                  <a:cubicBezTo>
                    <a:pt x="1" y="944"/>
                    <a:pt x="57" y="1015"/>
                    <a:pt x="103" y="1015"/>
                  </a:cubicBezTo>
                  <a:cubicBezTo>
                    <a:pt x="116" y="1015"/>
                    <a:pt x="129" y="1009"/>
                    <a:pt x="138" y="995"/>
                  </a:cubicBezTo>
                  <a:cubicBezTo>
                    <a:pt x="366" y="734"/>
                    <a:pt x="571" y="640"/>
                    <a:pt x="764" y="640"/>
                  </a:cubicBezTo>
                  <a:cubicBezTo>
                    <a:pt x="1189" y="640"/>
                    <a:pt x="1560" y="1096"/>
                    <a:pt x="2021" y="1225"/>
                  </a:cubicBezTo>
                  <a:cubicBezTo>
                    <a:pt x="2153" y="1259"/>
                    <a:pt x="2278" y="1273"/>
                    <a:pt x="2399" y="1273"/>
                  </a:cubicBezTo>
                  <a:cubicBezTo>
                    <a:pt x="2660" y="1273"/>
                    <a:pt x="2907" y="1207"/>
                    <a:pt x="3193" y="1121"/>
                  </a:cubicBezTo>
                  <a:cubicBezTo>
                    <a:pt x="3444" y="1037"/>
                    <a:pt x="3695" y="953"/>
                    <a:pt x="3967" y="953"/>
                  </a:cubicBezTo>
                  <a:cubicBezTo>
                    <a:pt x="3979" y="953"/>
                    <a:pt x="3991" y="952"/>
                    <a:pt x="4002" y="952"/>
                  </a:cubicBezTo>
                  <a:cubicBezTo>
                    <a:pt x="4330" y="952"/>
                    <a:pt x="4433" y="1233"/>
                    <a:pt x="4595" y="1456"/>
                  </a:cubicBezTo>
                  <a:cubicBezTo>
                    <a:pt x="4867" y="1895"/>
                    <a:pt x="5452" y="2293"/>
                    <a:pt x="5955" y="2481"/>
                  </a:cubicBezTo>
                  <a:cubicBezTo>
                    <a:pt x="6499" y="2690"/>
                    <a:pt x="7168" y="2460"/>
                    <a:pt x="7649" y="2878"/>
                  </a:cubicBezTo>
                  <a:cubicBezTo>
                    <a:pt x="8068" y="3213"/>
                    <a:pt x="8110" y="3778"/>
                    <a:pt x="8612" y="4092"/>
                  </a:cubicBezTo>
                  <a:cubicBezTo>
                    <a:pt x="8754" y="4163"/>
                    <a:pt x="8957" y="4200"/>
                    <a:pt x="9165" y="4200"/>
                  </a:cubicBezTo>
                  <a:cubicBezTo>
                    <a:pt x="9696" y="4200"/>
                    <a:pt x="10260" y="3957"/>
                    <a:pt x="9930" y="3402"/>
                  </a:cubicBezTo>
                  <a:cubicBezTo>
                    <a:pt x="9742" y="3109"/>
                    <a:pt x="9365" y="3171"/>
                    <a:pt x="9135" y="2941"/>
                  </a:cubicBezTo>
                  <a:cubicBezTo>
                    <a:pt x="8947" y="2774"/>
                    <a:pt x="8842" y="2460"/>
                    <a:pt x="8696" y="2272"/>
                  </a:cubicBezTo>
                  <a:cubicBezTo>
                    <a:pt x="8507" y="2000"/>
                    <a:pt x="8298" y="1853"/>
                    <a:pt x="8047" y="1686"/>
                  </a:cubicBezTo>
                  <a:cubicBezTo>
                    <a:pt x="7566" y="1414"/>
                    <a:pt x="7001" y="1414"/>
                    <a:pt x="6478" y="1414"/>
                  </a:cubicBezTo>
                  <a:cubicBezTo>
                    <a:pt x="6227" y="1414"/>
                    <a:pt x="5871" y="1100"/>
                    <a:pt x="5662" y="953"/>
                  </a:cubicBezTo>
                  <a:cubicBezTo>
                    <a:pt x="5369" y="807"/>
                    <a:pt x="5180" y="598"/>
                    <a:pt x="4950" y="368"/>
                  </a:cubicBezTo>
                  <a:cubicBezTo>
                    <a:pt x="4684" y="94"/>
                    <a:pt x="4382" y="1"/>
                    <a:pt x="4065" y="1"/>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8" name="Google Shape;1002;p51">
              <a:extLst>
                <a:ext uri="{FF2B5EF4-FFF2-40B4-BE49-F238E27FC236}">
                  <a16:creationId xmlns:a16="http://schemas.microsoft.com/office/drawing/2014/main" id="{736BE9F1-E319-3F80-92B9-C2E9D06B5AE3}"/>
                </a:ext>
              </a:extLst>
            </p:cNvPr>
            <p:cNvSpPr/>
            <p:nvPr/>
          </p:nvSpPr>
          <p:spPr>
            <a:xfrm>
              <a:off x="6780100" y="4036475"/>
              <a:ext cx="303850" cy="113200"/>
            </a:xfrm>
            <a:custGeom>
              <a:avLst/>
              <a:gdLst/>
              <a:ahLst/>
              <a:cxnLst/>
              <a:rect l="l" t="t" r="r" b="b"/>
              <a:pathLst>
                <a:path w="12154" h="4528" extrusionOk="0">
                  <a:moveTo>
                    <a:pt x="2766" y="1"/>
                  </a:moveTo>
                  <a:cubicBezTo>
                    <a:pt x="1816" y="1"/>
                    <a:pt x="858" y="625"/>
                    <a:pt x="227" y="1202"/>
                  </a:cubicBezTo>
                  <a:cubicBezTo>
                    <a:pt x="1" y="1412"/>
                    <a:pt x="223" y="1709"/>
                    <a:pt x="452" y="1709"/>
                  </a:cubicBezTo>
                  <a:cubicBezTo>
                    <a:pt x="519" y="1709"/>
                    <a:pt x="588" y="1683"/>
                    <a:pt x="645" y="1621"/>
                  </a:cubicBezTo>
                  <a:cubicBezTo>
                    <a:pt x="1105" y="1181"/>
                    <a:pt x="1628" y="847"/>
                    <a:pt x="2214" y="658"/>
                  </a:cubicBezTo>
                  <a:cubicBezTo>
                    <a:pt x="2383" y="599"/>
                    <a:pt x="2531" y="572"/>
                    <a:pt x="2663" y="572"/>
                  </a:cubicBezTo>
                  <a:cubicBezTo>
                    <a:pt x="3189" y="572"/>
                    <a:pt x="3470" y="994"/>
                    <a:pt x="3805" y="1495"/>
                  </a:cubicBezTo>
                  <a:cubicBezTo>
                    <a:pt x="4008" y="1801"/>
                    <a:pt x="4471" y="2186"/>
                    <a:pt x="4882" y="2186"/>
                  </a:cubicBezTo>
                  <a:cubicBezTo>
                    <a:pt x="4892" y="2186"/>
                    <a:pt x="4903" y="2186"/>
                    <a:pt x="4913" y="2186"/>
                  </a:cubicBezTo>
                  <a:cubicBezTo>
                    <a:pt x="5400" y="2144"/>
                    <a:pt x="5849" y="1973"/>
                    <a:pt x="6298" y="1973"/>
                  </a:cubicBezTo>
                  <a:cubicBezTo>
                    <a:pt x="6525" y="1973"/>
                    <a:pt x="6753" y="2017"/>
                    <a:pt x="6985" y="2144"/>
                  </a:cubicBezTo>
                  <a:cubicBezTo>
                    <a:pt x="7215" y="2290"/>
                    <a:pt x="7382" y="2541"/>
                    <a:pt x="7529" y="2751"/>
                  </a:cubicBezTo>
                  <a:cubicBezTo>
                    <a:pt x="7717" y="2960"/>
                    <a:pt x="7968" y="3064"/>
                    <a:pt x="8240" y="3169"/>
                  </a:cubicBezTo>
                  <a:cubicBezTo>
                    <a:pt x="8333" y="3205"/>
                    <a:pt x="8428" y="3219"/>
                    <a:pt x="8522" y="3219"/>
                  </a:cubicBezTo>
                  <a:cubicBezTo>
                    <a:pt x="8837" y="3219"/>
                    <a:pt x="9155" y="3066"/>
                    <a:pt x="9441" y="3066"/>
                  </a:cubicBezTo>
                  <a:cubicBezTo>
                    <a:pt x="9572" y="3066"/>
                    <a:pt x="9696" y="3098"/>
                    <a:pt x="9810" y="3190"/>
                  </a:cubicBezTo>
                  <a:cubicBezTo>
                    <a:pt x="10308" y="3619"/>
                    <a:pt x="10749" y="4527"/>
                    <a:pt x="11435" y="4527"/>
                  </a:cubicBezTo>
                  <a:cubicBezTo>
                    <a:pt x="11585" y="4527"/>
                    <a:pt x="11746" y="4484"/>
                    <a:pt x="11923" y="4383"/>
                  </a:cubicBezTo>
                  <a:cubicBezTo>
                    <a:pt x="12090" y="4215"/>
                    <a:pt x="12153" y="3860"/>
                    <a:pt x="11944" y="3692"/>
                  </a:cubicBezTo>
                  <a:cubicBezTo>
                    <a:pt x="11588" y="3399"/>
                    <a:pt x="11191" y="3232"/>
                    <a:pt x="10856" y="2876"/>
                  </a:cubicBezTo>
                  <a:cubicBezTo>
                    <a:pt x="10521" y="2541"/>
                    <a:pt x="10186" y="2248"/>
                    <a:pt x="9747" y="2081"/>
                  </a:cubicBezTo>
                  <a:cubicBezTo>
                    <a:pt x="9644" y="2040"/>
                    <a:pt x="9541" y="2025"/>
                    <a:pt x="9440" y="2025"/>
                  </a:cubicBezTo>
                  <a:cubicBezTo>
                    <a:pt x="9141" y="2025"/>
                    <a:pt x="8849" y="2156"/>
                    <a:pt x="8585" y="2156"/>
                  </a:cubicBezTo>
                  <a:cubicBezTo>
                    <a:pt x="8389" y="2156"/>
                    <a:pt x="8209" y="2084"/>
                    <a:pt x="8052" y="1830"/>
                  </a:cubicBezTo>
                  <a:cubicBezTo>
                    <a:pt x="7759" y="1370"/>
                    <a:pt x="7048" y="1056"/>
                    <a:pt x="6525" y="972"/>
                  </a:cubicBezTo>
                  <a:cubicBezTo>
                    <a:pt x="6456" y="963"/>
                    <a:pt x="6386" y="960"/>
                    <a:pt x="6316" y="960"/>
                  </a:cubicBezTo>
                  <a:cubicBezTo>
                    <a:pt x="5951" y="960"/>
                    <a:pt x="5564" y="1059"/>
                    <a:pt x="5207" y="1059"/>
                  </a:cubicBezTo>
                  <a:cubicBezTo>
                    <a:pt x="4981" y="1059"/>
                    <a:pt x="4767" y="1019"/>
                    <a:pt x="4579" y="888"/>
                  </a:cubicBezTo>
                  <a:cubicBezTo>
                    <a:pt x="4097" y="575"/>
                    <a:pt x="3784" y="219"/>
                    <a:pt x="3219" y="51"/>
                  </a:cubicBezTo>
                  <a:cubicBezTo>
                    <a:pt x="3069" y="17"/>
                    <a:pt x="2917" y="1"/>
                    <a:pt x="2766" y="1"/>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39" name="Google Shape;1003;p51">
              <a:extLst>
                <a:ext uri="{FF2B5EF4-FFF2-40B4-BE49-F238E27FC236}">
                  <a16:creationId xmlns:a16="http://schemas.microsoft.com/office/drawing/2014/main" id="{8C7FDE66-2741-BC61-1783-EC3F3D9AB563}"/>
                </a:ext>
              </a:extLst>
            </p:cNvPr>
            <p:cNvSpPr/>
            <p:nvPr/>
          </p:nvSpPr>
          <p:spPr>
            <a:xfrm>
              <a:off x="6885750" y="3950350"/>
              <a:ext cx="209700" cy="69775"/>
            </a:xfrm>
            <a:custGeom>
              <a:avLst/>
              <a:gdLst/>
              <a:ahLst/>
              <a:cxnLst/>
              <a:rect l="l" t="t" r="r" b="b"/>
              <a:pathLst>
                <a:path w="8388" h="2791" extrusionOk="0">
                  <a:moveTo>
                    <a:pt x="2621" y="1"/>
                  </a:moveTo>
                  <a:cubicBezTo>
                    <a:pt x="1903" y="1"/>
                    <a:pt x="1222" y="219"/>
                    <a:pt x="541" y="400"/>
                  </a:cubicBezTo>
                  <a:cubicBezTo>
                    <a:pt x="1" y="535"/>
                    <a:pt x="172" y="1274"/>
                    <a:pt x="645" y="1274"/>
                  </a:cubicBezTo>
                  <a:cubicBezTo>
                    <a:pt x="685" y="1274"/>
                    <a:pt x="727" y="1269"/>
                    <a:pt x="771" y="1258"/>
                  </a:cubicBezTo>
                  <a:cubicBezTo>
                    <a:pt x="1148" y="1153"/>
                    <a:pt x="1524" y="1027"/>
                    <a:pt x="1922" y="923"/>
                  </a:cubicBezTo>
                  <a:cubicBezTo>
                    <a:pt x="2071" y="884"/>
                    <a:pt x="2199" y="866"/>
                    <a:pt x="2312" y="866"/>
                  </a:cubicBezTo>
                  <a:cubicBezTo>
                    <a:pt x="2694" y="866"/>
                    <a:pt x="2913" y="1075"/>
                    <a:pt x="3219" y="1446"/>
                  </a:cubicBezTo>
                  <a:cubicBezTo>
                    <a:pt x="3349" y="1600"/>
                    <a:pt x="3600" y="1633"/>
                    <a:pt x="3853" y="1633"/>
                  </a:cubicBezTo>
                  <a:cubicBezTo>
                    <a:pt x="4048" y="1633"/>
                    <a:pt x="4245" y="1613"/>
                    <a:pt x="4391" y="1613"/>
                  </a:cubicBezTo>
                  <a:cubicBezTo>
                    <a:pt x="4577" y="1613"/>
                    <a:pt x="4771" y="1605"/>
                    <a:pt x="4966" y="1605"/>
                  </a:cubicBezTo>
                  <a:cubicBezTo>
                    <a:pt x="5210" y="1605"/>
                    <a:pt x="5456" y="1618"/>
                    <a:pt x="5688" y="1676"/>
                  </a:cubicBezTo>
                  <a:cubicBezTo>
                    <a:pt x="5793" y="2136"/>
                    <a:pt x="6023" y="2513"/>
                    <a:pt x="6546" y="2659"/>
                  </a:cubicBezTo>
                  <a:cubicBezTo>
                    <a:pt x="6786" y="2733"/>
                    <a:pt x="7062" y="2791"/>
                    <a:pt x="7331" y="2791"/>
                  </a:cubicBezTo>
                  <a:cubicBezTo>
                    <a:pt x="7671" y="2791"/>
                    <a:pt x="7998" y="2698"/>
                    <a:pt x="8220" y="2429"/>
                  </a:cubicBezTo>
                  <a:cubicBezTo>
                    <a:pt x="8387" y="2241"/>
                    <a:pt x="8387" y="1990"/>
                    <a:pt x="8199" y="1781"/>
                  </a:cubicBezTo>
                  <a:cubicBezTo>
                    <a:pt x="7864" y="1383"/>
                    <a:pt x="7341" y="1404"/>
                    <a:pt x="6860" y="1362"/>
                  </a:cubicBezTo>
                  <a:cubicBezTo>
                    <a:pt x="6672" y="944"/>
                    <a:pt x="6421" y="735"/>
                    <a:pt x="5897" y="567"/>
                  </a:cubicBezTo>
                  <a:cubicBezTo>
                    <a:pt x="5512" y="468"/>
                    <a:pt x="5082" y="442"/>
                    <a:pt x="4657" y="442"/>
                  </a:cubicBezTo>
                  <a:cubicBezTo>
                    <a:pt x="4366" y="442"/>
                    <a:pt x="4077" y="454"/>
                    <a:pt x="3805" y="462"/>
                  </a:cubicBezTo>
                  <a:cubicBezTo>
                    <a:pt x="3491" y="211"/>
                    <a:pt x="3198" y="23"/>
                    <a:pt x="2717" y="2"/>
                  </a:cubicBezTo>
                  <a:cubicBezTo>
                    <a:pt x="2685" y="1"/>
                    <a:pt x="2653" y="1"/>
                    <a:pt x="2621" y="1"/>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0" name="Google Shape;1004;p51">
              <a:extLst>
                <a:ext uri="{FF2B5EF4-FFF2-40B4-BE49-F238E27FC236}">
                  <a16:creationId xmlns:a16="http://schemas.microsoft.com/office/drawing/2014/main" id="{F68A84C0-6EDC-1D1A-D874-4D9071808082}"/>
                </a:ext>
              </a:extLst>
            </p:cNvPr>
            <p:cNvSpPr/>
            <p:nvPr/>
          </p:nvSpPr>
          <p:spPr>
            <a:xfrm>
              <a:off x="6946350" y="3895950"/>
              <a:ext cx="232800" cy="48775"/>
            </a:xfrm>
            <a:custGeom>
              <a:avLst/>
              <a:gdLst/>
              <a:ahLst/>
              <a:cxnLst/>
              <a:rect l="l" t="t" r="r" b="b"/>
              <a:pathLst>
                <a:path w="9312" h="1951" extrusionOk="0">
                  <a:moveTo>
                    <a:pt x="6281" y="1"/>
                  </a:moveTo>
                  <a:cubicBezTo>
                    <a:pt x="6013" y="1"/>
                    <a:pt x="5738" y="36"/>
                    <a:pt x="5440" y="107"/>
                  </a:cubicBezTo>
                  <a:cubicBezTo>
                    <a:pt x="5262" y="150"/>
                    <a:pt x="5083" y="166"/>
                    <a:pt x="4904" y="166"/>
                  </a:cubicBezTo>
                  <a:cubicBezTo>
                    <a:pt x="4560" y="166"/>
                    <a:pt x="4215" y="106"/>
                    <a:pt x="3871" y="65"/>
                  </a:cubicBezTo>
                  <a:cubicBezTo>
                    <a:pt x="3821" y="56"/>
                    <a:pt x="3773" y="52"/>
                    <a:pt x="3726" y="52"/>
                  </a:cubicBezTo>
                  <a:cubicBezTo>
                    <a:pt x="3410" y="52"/>
                    <a:pt x="3137" y="226"/>
                    <a:pt x="2839" y="226"/>
                  </a:cubicBezTo>
                  <a:cubicBezTo>
                    <a:pt x="2766" y="226"/>
                    <a:pt x="2692" y="216"/>
                    <a:pt x="2616" y="190"/>
                  </a:cubicBezTo>
                  <a:cubicBezTo>
                    <a:pt x="2272" y="79"/>
                    <a:pt x="1940" y="45"/>
                    <a:pt x="1607" y="45"/>
                  </a:cubicBezTo>
                  <a:cubicBezTo>
                    <a:pt x="1130" y="45"/>
                    <a:pt x="653" y="115"/>
                    <a:pt x="147" y="128"/>
                  </a:cubicBezTo>
                  <a:cubicBezTo>
                    <a:pt x="0" y="128"/>
                    <a:pt x="0" y="358"/>
                    <a:pt x="147" y="358"/>
                  </a:cubicBezTo>
                  <a:cubicBezTo>
                    <a:pt x="691" y="400"/>
                    <a:pt x="1256" y="400"/>
                    <a:pt x="1779" y="462"/>
                  </a:cubicBezTo>
                  <a:cubicBezTo>
                    <a:pt x="2093" y="525"/>
                    <a:pt x="2239" y="986"/>
                    <a:pt x="2553" y="1090"/>
                  </a:cubicBezTo>
                  <a:cubicBezTo>
                    <a:pt x="2665" y="1122"/>
                    <a:pt x="2786" y="1136"/>
                    <a:pt x="2909" y="1136"/>
                  </a:cubicBezTo>
                  <a:cubicBezTo>
                    <a:pt x="3108" y="1136"/>
                    <a:pt x="3313" y="1100"/>
                    <a:pt x="3494" y="1048"/>
                  </a:cubicBezTo>
                  <a:cubicBezTo>
                    <a:pt x="4080" y="881"/>
                    <a:pt x="4561" y="755"/>
                    <a:pt x="5168" y="755"/>
                  </a:cubicBezTo>
                  <a:cubicBezTo>
                    <a:pt x="5901" y="776"/>
                    <a:pt x="6968" y="714"/>
                    <a:pt x="7449" y="1341"/>
                  </a:cubicBezTo>
                  <a:cubicBezTo>
                    <a:pt x="7743" y="1723"/>
                    <a:pt x="8088" y="1951"/>
                    <a:pt x="8485" y="1951"/>
                  </a:cubicBezTo>
                  <a:cubicBezTo>
                    <a:pt x="8654" y="1951"/>
                    <a:pt x="8831" y="1910"/>
                    <a:pt x="9018" y="1822"/>
                  </a:cubicBezTo>
                  <a:cubicBezTo>
                    <a:pt x="9311" y="1760"/>
                    <a:pt x="9248" y="1341"/>
                    <a:pt x="9039" y="1216"/>
                  </a:cubicBezTo>
                  <a:cubicBezTo>
                    <a:pt x="8579" y="923"/>
                    <a:pt x="8160" y="504"/>
                    <a:pt x="7637" y="295"/>
                  </a:cubicBezTo>
                  <a:cubicBezTo>
                    <a:pt x="7153" y="99"/>
                    <a:pt x="6727" y="1"/>
                    <a:pt x="6281" y="1"/>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3" name="Google Shape;1005;p51">
              <a:extLst>
                <a:ext uri="{FF2B5EF4-FFF2-40B4-BE49-F238E27FC236}">
                  <a16:creationId xmlns:a16="http://schemas.microsoft.com/office/drawing/2014/main" id="{CC1ECF93-2A07-7C9F-2541-0FF147343816}"/>
                </a:ext>
              </a:extLst>
            </p:cNvPr>
            <p:cNvSpPr/>
            <p:nvPr/>
          </p:nvSpPr>
          <p:spPr>
            <a:xfrm>
              <a:off x="6399700" y="2828975"/>
              <a:ext cx="190975" cy="176125"/>
            </a:xfrm>
            <a:custGeom>
              <a:avLst/>
              <a:gdLst/>
              <a:ahLst/>
              <a:cxnLst/>
              <a:rect l="l" t="t" r="r" b="b"/>
              <a:pathLst>
                <a:path w="7639" h="7045" extrusionOk="0">
                  <a:moveTo>
                    <a:pt x="4020" y="0"/>
                  </a:moveTo>
                  <a:cubicBezTo>
                    <a:pt x="3406" y="0"/>
                    <a:pt x="2769" y="164"/>
                    <a:pt x="2156" y="478"/>
                  </a:cubicBezTo>
                  <a:cubicBezTo>
                    <a:pt x="1905" y="604"/>
                    <a:pt x="1675" y="750"/>
                    <a:pt x="1466" y="939"/>
                  </a:cubicBezTo>
                  <a:cubicBezTo>
                    <a:pt x="1194" y="1127"/>
                    <a:pt x="963" y="1357"/>
                    <a:pt x="796" y="1650"/>
                  </a:cubicBezTo>
                  <a:cubicBezTo>
                    <a:pt x="231" y="2466"/>
                    <a:pt x="1" y="3470"/>
                    <a:pt x="231" y="4475"/>
                  </a:cubicBezTo>
                  <a:cubicBezTo>
                    <a:pt x="357" y="4998"/>
                    <a:pt x="587" y="5416"/>
                    <a:pt x="880" y="5730"/>
                  </a:cubicBezTo>
                  <a:cubicBezTo>
                    <a:pt x="1005" y="5939"/>
                    <a:pt x="1194" y="6148"/>
                    <a:pt x="1403" y="6316"/>
                  </a:cubicBezTo>
                  <a:cubicBezTo>
                    <a:pt x="1997" y="6820"/>
                    <a:pt x="2699" y="7045"/>
                    <a:pt x="3416" y="7045"/>
                  </a:cubicBezTo>
                  <a:cubicBezTo>
                    <a:pt x="3533" y="7045"/>
                    <a:pt x="3650" y="7039"/>
                    <a:pt x="3767" y="7027"/>
                  </a:cubicBezTo>
                  <a:cubicBezTo>
                    <a:pt x="3835" y="7040"/>
                    <a:pt x="3904" y="7045"/>
                    <a:pt x="3975" y="7045"/>
                  </a:cubicBezTo>
                  <a:cubicBezTo>
                    <a:pt x="4146" y="7045"/>
                    <a:pt x="4328" y="7015"/>
                    <a:pt x="4520" y="6985"/>
                  </a:cubicBezTo>
                  <a:cubicBezTo>
                    <a:pt x="4960" y="6881"/>
                    <a:pt x="5336" y="6672"/>
                    <a:pt x="5671" y="6379"/>
                  </a:cubicBezTo>
                  <a:cubicBezTo>
                    <a:pt x="5881" y="6253"/>
                    <a:pt x="6090" y="6086"/>
                    <a:pt x="6278" y="5918"/>
                  </a:cubicBezTo>
                  <a:cubicBezTo>
                    <a:pt x="7450" y="4788"/>
                    <a:pt x="7638" y="2780"/>
                    <a:pt x="6697" y="1420"/>
                  </a:cubicBezTo>
                  <a:cubicBezTo>
                    <a:pt x="6004" y="453"/>
                    <a:pt x="5042" y="0"/>
                    <a:pt x="4020" y="0"/>
                  </a:cubicBezTo>
                  <a:close/>
                </a:path>
              </a:pathLst>
            </a:custGeom>
            <a:solidFill>
              <a:schemeClr val="accent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4" name="Google Shape;1006;p51">
              <a:extLst>
                <a:ext uri="{FF2B5EF4-FFF2-40B4-BE49-F238E27FC236}">
                  <a16:creationId xmlns:a16="http://schemas.microsoft.com/office/drawing/2014/main" id="{0AAFDC8A-F411-4F00-4210-4117D149E001}"/>
                </a:ext>
              </a:extLst>
            </p:cNvPr>
            <p:cNvSpPr/>
            <p:nvPr/>
          </p:nvSpPr>
          <p:spPr>
            <a:xfrm>
              <a:off x="7162900" y="2891625"/>
              <a:ext cx="258425" cy="236625"/>
            </a:xfrm>
            <a:custGeom>
              <a:avLst/>
              <a:gdLst/>
              <a:ahLst/>
              <a:cxnLst/>
              <a:rect l="l" t="t" r="r" b="b"/>
              <a:pathLst>
                <a:path w="10337" h="9465" extrusionOk="0">
                  <a:moveTo>
                    <a:pt x="5082" y="1"/>
                  </a:moveTo>
                  <a:cubicBezTo>
                    <a:pt x="2856" y="1"/>
                    <a:pt x="824" y="1622"/>
                    <a:pt x="210" y="3789"/>
                  </a:cubicBezTo>
                  <a:cubicBezTo>
                    <a:pt x="1" y="4563"/>
                    <a:pt x="42" y="5295"/>
                    <a:pt x="252" y="5986"/>
                  </a:cubicBezTo>
                  <a:cubicBezTo>
                    <a:pt x="377" y="6927"/>
                    <a:pt x="817" y="7744"/>
                    <a:pt x="1674" y="8455"/>
                  </a:cubicBezTo>
                  <a:cubicBezTo>
                    <a:pt x="2449" y="9083"/>
                    <a:pt x="3286" y="9396"/>
                    <a:pt x="4122" y="9417"/>
                  </a:cubicBezTo>
                  <a:cubicBezTo>
                    <a:pt x="4321" y="9449"/>
                    <a:pt x="4522" y="9464"/>
                    <a:pt x="4725" y="9464"/>
                  </a:cubicBezTo>
                  <a:cubicBezTo>
                    <a:pt x="5868" y="9464"/>
                    <a:pt x="7041" y="8973"/>
                    <a:pt x="7805" y="8120"/>
                  </a:cubicBezTo>
                  <a:cubicBezTo>
                    <a:pt x="7993" y="7911"/>
                    <a:pt x="8119" y="7702"/>
                    <a:pt x="8244" y="7451"/>
                  </a:cubicBezTo>
                  <a:cubicBezTo>
                    <a:pt x="8433" y="7241"/>
                    <a:pt x="8579" y="7032"/>
                    <a:pt x="8726" y="6823"/>
                  </a:cubicBezTo>
                  <a:cubicBezTo>
                    <a:pt x="10337" y="4417"/>
                    <a:pt x="9040" y="818"/>
                    <a:pt x="6152" y="127"/>
                  </a:cubicBezTo>
                  <a:cubicBezTo>
                    <a:pt x="5794" y="41"/>
                    <a:pt x="5436" y="1"/>
                    <a:pt x="5082" y="1"/>
                  </a:cubicBezTo>
                  <a:close/>
                </a:path>
              </a:pathLst>
            </a:custGeom>
            <a:solidFill>
              <a:schemeClr val="accent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5" name="Google Shape;1007;p51">
              <a:extLst>
                <a:ext uri="{FF2B5EF4-FFF2-40B4-BE49-F238E27FC236}">
                  <a16:creationId xmlns:a16="http://schemas.microsoft.com/office/drawing/2014/main" id="{7B2D4A12-105C-6E88-0AF3-B955551D7E78}"/>
                </a:ext>
              </a:extLst>
            </p:cNvPr>
            <p:cNvSpPr/>
            <p:nvPr/>
          </p:nvSpPr>
          <p:spPr>
            <a:xfrm rot="509414">
              <a:off x="6628090" y="2955867"/>
              <a:ext cx="479645" cy="258549"/>
            </a:xfrm>
            <a:custGeom>
              <a:avLst/>
              <a:gdLst/>
              <a:ahLst/>
              <a:cxnLst/>
              <a:rect l="l" t="t" r="r" b="b"/>
              <a:pathLst>
                <a:path w="12199" h="7952" extrusionOk="0">
                  <a:moveTo>
                    <a:pt x="12136" y="210"/>
                  </a:moveTo>
                  <a:cubicBezTo>
                    <a:pt x="12178" y="691"/>
                    <a:pt x="12199" y="1110"/>
                    <a:pt x="11990" y="1486"/>
                  </a:cubicBezTo>
                  <a:cubicBezTo>
                    <a:pt x="11906" y="1654"/>
                    <a:pt x="11906" y="1842"/>
                    <a:pt x="11864" y="2009"/>
                  </a:cubicBezTo>
                  <a:lnTo>
                    <a:pt x="11467" y="3202"/>
                  </a:lnTo>
                  <a:cubicBezTo>
                    <a:pt x="11446" y="3265"/>
                    <a:pt x="11383" y="3349"/>
                    <a:pt x="11362" y="3432"/>
                  </a:cubicBezTo>
                  <a:cubicBezTo>
                    <a:pt x="11090" y="4395"/>
                    <a:pt x="10462" y="5106"/>
                    <a:pt x="9730" y="5734"/>
                  </a:cubicBezTo>
                  <a:cubicBezTo>
                    <a:pt x="9416" y="5985"/>
                    <a:pt x="9102" y="6278"/>
                    <a:pt x="8830" y="6592"/>
                  </a:cubicBezTo>
                  <a:cubicBezTo>
                    <a:pt x="8203" y="7282"/>
                    <a:pt x="7407" y="7554"/>
                    <a:pt x="6529" y="7638"/>
                  </a:cubicBezTo>
                  <a:cubicBezTo>
                    <a:pt x="6236" y="7659"/>
                    <a:pt x="5922" y="7742"/>
                    <a:pt x="5629" y="7805"/>
                  </a:cubicBezTo>
                  <a:cubicBezTo>
                    <a:pt x="4897" y="7952"/>
                    <a:pt x="4269" y="7847"/>
                    <a:pt x="3599" y="7491"/>
                  </a:cubicBezTo>
                  <a:cubicBezTo>
                    <a:pt x="2407" y="6801"/>
                    <a:pt x="1549" y="5838"/>
                    <a:pt x="691" y="4834"/>
                  </a:cubicBezTo>
                  <a:cubicBezTo>
                    <a:pt x="210" y="4290"/>
                    <a:pt x="1" y="3579"/>
                    <a:pt x="147" y="2784"/>
                  </a:cubicBezTo>
                  <a:cubicBezTo>
                    <a:pt x="628" y="2491"/>
                    <a:pt x="1193" y="2219"/>
                    <a:pt x="1737" y="2051"/>
                  </a:cubicBezTo>
                  <a:cubicBezTo>
                    <a:pt x="2616" y="1758"/>
                    <a:pt x="3495" y="1444"/>
                    <a:pt x="4374" y="1152"/>
                  </a:cubicBezTo>
                  <a:cubicBezTo>
                    <a:pt x="4687" y="1047"/>
                    <a:pt x="5001" y="963"/>
                    <a:pt x="5336" y="963"/>
                  </a:cubicBezTo>
                  <a:cubicBezTo>
                    <a:pt x="5796" y="942"/>
                    <a:pt x="6236" y="900"/>
                    <a:pt x="6675" y="754"/>
                  </a:cubicBezTo>
                  <a:cubicBezTo>
                    <a:pt x="7261" y="608"/>
                    <a:pt x="7826" y="440"/>
                    <a:pt x="8454" y="503"/>
                  </a:cubicBezTo>
                  <a:cubicBezTo>
                    <a:pt x="8621" y="503"/>
                    <a:pt x="8768" y="482"/>
                    <a:pt x="8893" y="440"/>
                  </a:cubicBezTo>
                  <a:cubicBezTo>
                    <a:pt x="9416" y="273"/>
                    <a:pt x="9939" y="273"/>
                    <a:pt x="10504" y="294"/>
                  </a:cubicBezTo>
                  <a:cubicBezTo>
                    <a:pt x="10755" y="294"/>
                    <a:pt x="11027" y="210"/>
                    <a:pt x="11278" y="168"/>
                  </a:cubicBezTo>
                  <a:cubicBezTo>
                    <a:pt x="11508" y="84"/>
                    <a:pt x="11801" y="1"/>
                    <a:pt x="12136" y="210"/>
                  </a:cubicBezTo>
                  <a:close/>
                </a:path>
              </a:pathLst>
            </a:custGeom>
            <a:solidFill>
              <a:schemeClr val="accent6"/>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sp>
          <p:nvSpPr>
            <p:cNvPr id="46" name="Google Shape;1008;p51">
              <a:extLst>
                <a:ext uri="{FF2B5EF4-FFF2-40B4-BE49-F238E27FC236}">
                  <a16:creationId xmlns:a16="http://schemas.microsoft.com/office/drawing/2014/main" id="{F91DC439-E13E-5623-93E7-FBF5FB6727C7}"/>
                </a:ext>
              </a:extLst>
            </p:cNvPr>
            <p:cNvSpPr/>
            <p:nvPr/>
          </p:nvSpPr>
          <p:spPr>
            <a:xfrm>
              <a:off x="6588025" y="2923500"/>
              <a:ext cx="541425" cy="297525"/>
            </a:xfrm>
            <a:custGeom>
              <a:avLst/>
              <a:gdLst/>
              <a:ahLst/>
              <a:cxnLst/>
              <a:rect l="l" t="t" r="r" b="b"/>
              <a:pathLst>
                <a:path w="21657" h="11901" extrusionOk="0">
                  <a:moveTo>
                    <a:pt x="1863" y="1007"/>
                  </a:moveTo>
                  <a:cubicBezTo>
                    <a:pt x="3976" y="1332"/>
                    <a:pt x="6105" y="1436"/>
                    <a:pt x="8234" y="1436"/>
                  </a:cubicBezTo>
                  <a:cubicBezTo>
                    <a:pt x="10363" y="1436"/>
                    <a:pt x="12492" y="1332"/>
                    <a:pt x="14605" y="1238"/>
                  </a:cubicBezTo>
                  <a:cubicBezTo>
                    <a:pt x="15139" y="1217"/>
                    <a:pt x="15667" y="1206"/>
                    <a:pt x="16198" y="1206"/>
                  </a:cubicBezTo>
                  <a:cubicBezTo>
                    <a:pt x="16729" y="1206"/>
                    <a:pt x="17262" y="1217"/>
                    <a:pt x="17806" y="1238"/>
                  </a:cubicBezTo>
                  <a:cubicBezTo>
                    <a:pt x="17842" y="1239"/>
                    <a:pt x="17879" y="1239"/>
                    <a:pt x="17917" y="1239"/>
                  </a:cubicBezTo>
                  <a:cubicBezTo>
                    <a:pt x="18125" y="1239"/>
                    <a:pt x="18375" y="1226"/>
                    <a:pt x="18634" y="1226"/>
                  </a:cubicBezTo>
                  <a:cubicBezTo>
                    <a:pt x="19319" y="1226"/>
                    <a:pt x="20072" y="1314"/>
                    <a:pt x="20317" y="1949"/>
                  </a:cubicBezTo>
                  <a:cubicBezTo>
                    <a:pt x="20506" y="2326"/>
                    <a:pt x="20213" y="2912"/>
                    <a:pt x="20129" y="3330"/>
                  </a:cubicBezTo>
                  <a:cubicBezTo>
                    <a:pt x="20024" y="3832"/>
                    <a:pt x="19899" y="4292"/>
                    <a:pt x="19731" y="4774"/>
                  </a:cubicBezTo>
                  <a:cubicBezTo>
                    <a:pt x="19397" y="5820"/>
                    <a:pt x="18853" y="6782"/>
                    <a:pt x="18246" y="7682"/>
                  </a:cubicBezTo>
                  <a:cubicBezTo>
                    <a:pt x="17032" y="9419"/>
                    <a:pt x="15421" y="10339"/>
                    <a:pt x="13371" y="10528"/>
                  </a:cubicBezTo>
                  <a:cubicBezTo>
                    <a:pt x="13132" y="10550"/>
                    <a:pt x="12892" y="10559"/>
                    <a:pt x="12651" y="10559"/>
                  </a:cubicBezTo>
                  <a:cubicBezTo>
                    <a:pt x="11983" y="10559"/>
                    <a:pt x="11306" y="10490"/>
                    <a:pt x="10630" y="10444"/>
                  </a:cubicBezTo>
                  <a:cubicBezTo>
                    <a:pt x="9563" y="10423"/>
                    <a:pt x="8495" y="10256"/>
                    <a:pt x="7470" y="9984"/>
                  </a:cubicBezTo>
                  <a:cubicBezTo>
                    <a:pt x="5608" y="9461"/>
                    <a:pt x="4102" y="8121"/>
                    <a:pt x="2993" y="6448"/>
                  </a:cubicBezTo>
                  <a:cubicBezTo>
                    <a:pt x="2490" y="5694"/>
                    <a:pt x="2135" y="4878"/>
                    <a:pt x="1905" y="3979"/>
                  </a:cubicBezTo>
                  <a:cubicBezTo>
                    <a:pt x="1800" y="3560"/>
                    <a:pt x="1737" y="3142"/>
                    <a:pt x="1716" y="2702"/>
                  </a:cubicBezTo>
                  <a:cubicBezTo>
                    <a:pt x="1695" y="2200"/>
                    <a:pt x="1842" y="1740"/>
                    <a:pt x="1863" y="1259"/>
                  </a:cubicBezTo>
                  <a:lnTo>
                    <a:pt x="1863" y="1007"/>
                  </a:lnTo>
                  <a:close/>
                  <a:moveTo>
                    <a:pt x="1270" y="0"/>
                  </a:moveTo>
                  <a:cubicBezTo>
                    <a:pt x="942" y="0"/>
                    <a:pt x="739" y="393"/>
                    <a:pt x="858" y="673"/>
                  </a:cubicBezTo>
                  <a:cubicBezTo>
                    <a:pt x="0" y="1886"/>
                    <a:pt x="377" y="3916"/>
                    <a:pt x="837" y="5213"/>
                  </a:cubicBezTo>
                  <a:cubicBezTo>
                    <a:pt x="1423" y="6971"/>
                    <a:pt x="2553" y="8519"/>
                    <a:pt x="3913" y="9670"/>
                  </a:cubicBezTo>
                  <a:cubicBezTo>
                    <a:pt x="5420" y="10946"/>
                    <a:pt x="7261" y="11511"/>
                    <a:pt x="9165" y="11720"/>
                  </a:cubicBezTo>
                  <a:cubicBezTo>
                    <a:pt x="10071" y="11823"/>
                    <a:pt x="11022" y="11901"/>
                    <a:pt x="11972" y="11901"/>
                  </a:cubicBezTo>
                  <a:cubicBezTo>
                    <a:pt x="12952" y="11901"/>
                    <a:pt x="13931" y="11818"/>
                    <a:pt x="14856" y="11595"/>
                  </a:cubicBezTo>
                  <a:cubicBezTo>
                    <a:pt x="16635" y="11176"/>
                    <a:pt x="18016" y="10026"/>
                    <a:pt x="19104" y="8477"/>
                  </a:cubicBezTo>
                  <a:cubicBezTo>
                    <a:pt x="20317" y="6782"/>
                    <a:pt x="20840" y="4983"/>
                    <a:pt x="21384" y="2974"/>
                  </a:cubicBezTo>
                  <a:cubicBezTo>
                    <a:pt x="21656" y="2137"/>
                    <a:pt x="21468" y="1363"/>
                    <a:pt x="20903" y="715"/>
                  </a:cubicBezTo>
                  <a:cubicBezTo>
                    <a:pt x="20443" y="150"/>
                    <a:pt x="19501" y="108"/>
                    <a:pt x="18853" y="87"/>
                  </a:cubicBezTo>
                  <a:cubicBezTo>
                    <a:pt x="18176" y="61"/>
                    <a:pt x="17506" y="49"/>
                    <a:pt x="16839" y="49"/>
                  </a:cubicBezTo>
                  <a:cubicBezTo>
                    <a:pt x="15380" y="49"/>
                    <a:pt x="13935" y="105"/>
                    <a:pt x="12471" y="191"/>
                  </a:cubicBezTo>
                  <a:cubicBezTo>
                    <a:pt x="10630" y="307"/>
                    <a:pt x="8767" y="411"/>
                    <a:pt x="6903" y="411"/>
                  </a:cubicBezTo>
                  <a:cubicBezTo>
                    <a:pt x="5038" y="411"/>
                    <a:pt x="3170" y="307"/>
                    <a:pt x="1319" y="3"/>
                  </a:cubicBezTo>
                  <a:cubicBezTo>
                    <a:pt x="1302" y="1"/>
                    <a:pt x="1286" y="0"/>
                    <a:pt x="1270" y="0"/>
                  </a:cubicBezTo>
                  <a:close/>
                </a:path>
              </a:pathLst>
            </a:custGeom>
            <a:solidFill>
              <a:schemeClr val="dk1"/>
            </a:solidFill>
            <a:ln>
              <a:noFill/>
            </a:ln>
          </p:spPr>
          <p:txBody>
            <a:bodyPr spcFirstLastPara="1" wrap="square" lIns="97520" tIns="97520" rIns="97520" bIns="97520" anchor="ctr" anchorCtr="0">
              <a:noAutofit/>
            </a:bodyPr>
            <a:lstStyle/>
            <a:p>
              <a:endParaRPr sz="2600">
                <a:latin typeface="UTM Avo" panose="02040603050506020204" pitchFamily="18" charset="0"/>
              </a:endParaRPr>
            </a:p>
          </p:txBody>
        </p:sp>
      </p:grpSp>
      <p:pic>
        <p:nvPicPr>
          <p:cNvPr id="48" name="Picture 34">
            <a:extLst>
              <a:ext uri="{FF2B5EF4-FFF2-40B4-BE49-F238E27FC236}">
                <a16:creationId xmlns:a16="http://schemas.microsoft.com/office/drawing/2014/main" id="{2484B856-38EB-383F-5ABA-6233E83B552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1559" y="5228622"/>
            <a:ext cx="1030883" cy="1526624"/>
          </a:xfrm>
          <a:prstGeom prst="rect">
            <a:avLst/>
          </a:prstGeom>
        </p:spPr>
      </p:pic>
    </p:spTree>
    <p:extLst>
      <p:ext uri="{BB962C8B-B14F-4D97-AF65-F5344CB8AC3E}">
        <p14:creationId xmlns:p14="http://schemas.microsoft.com/office/powerpoint/2010/main" val="22637197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6"/>
        <p:cNvGrpSpPr/>
        <p:nvPr/>
      </p:nvGrpSpPr>
      <p:grpSpPr>
        <a:xfrm>
          <a:off x="0" y="0"/>
          <a:ext cx="0" cy="0"/>
          <a:chOff x="0" y="0"/>
          <a:chExt cx="0" cy="0"/>
        </a:xfrm>
      </p:grpSpPr>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30274" y="-228600"/>
            <a:ext cx="5341926" cy="2628960"/>
          </a:xfrm>
          <a:prstGeom prst="wave">
            <a:avLst/>
          </a:prstGeom>
          <a:solidFill>
            <a:schemeClr val="accent5">
              <a:lumMod val="60000"/>
              <a:lumOff val="40000"/>
            </a:schemeClr>
          </a:solidFill>
          <a:ln>
            <a:solidFill>
              <a:schemeClr val="tx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sym typeface="Arial"/>
              </a:rPr>
              <a:t>Doraemon và chiếc bánh rán</a:t>
            </a:r>
            <a:endParaRPr kumimoji="0" lang="en-US" sz="40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sym typeface="Arial"/>
            </a:endParaRPr>
          </a:p>
        </p:txBody>
      </p:sp>
      <p:grpSp>
        <p:nvGrpSpPr>
          <p:cNvPr id="2" name="Group 1">
            <a:extLst>
              <a:ext uri="{FF2B5EF4-FFF2-40B4-BE49-F238E27FC236}">
                <a16:creationId xmlns:a16="http://schemas.microsoft.com/office/drawing/2014/main" id="{6305091D-F787-46C7-B337-BCB1BF7B6F7A}"/>
              </a:ext>
            </a:extLst>
          </p:cNvPr>
          <p:cNvGrpSpPr/>
          <p:nvPr/>
        </p:nvGrpSpPr>
        <p:grpSpPr>
          <a:xfrm>
            <a:off x="62345" y="1964392"/>
            <a:ext cx="5867400" cy="3886200"/>
            <a:chOff x="4177145" y="1714569"/>
            <a:chExt cx="5867400" cy="3886200"/>
          </a:xfrm>
        </p:grpSpPr>
        <p:sp>
          <p:nvSpPr>
            <p:cNvPr id="5" name="Rounded Rectangle 4"/>
            <p:cNvSpPr/>
            <p:nvPr/>
          </p:nvSpPr>
          <p:spPr>
            <a:xfrm>
              <a:off x="4177145" y="1714569"/>
              <a:ext cx="5867400" cy="3886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7" name="TextBox 6"/>
            <p:cNvSpPr txBox="1"/>
            <p:nvPr/>
          </p:nvSpPr>
          <p:spPr>
            <a:xfrm>
              <a:off x="4520045" y="1875254"/>
              <a:ext cx="4928755" cy="35394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Những con chuột đáng ghét đang tìm cách ăn vụng bán rán của chú mèo máy Doraemon. Các em hãy ngăn cản chúng bằng cách tr</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ả</a:t>
              </a:r>
              <a:r>
                <a:rPr kumimoji="0" lang="vi-VN"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 lời các câu hỏi nhé.</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grpSp>
      <p:pic>
        <p:nvPicPr>
          <p:cNvPr id="8" name="Picture 7">
            <a:hlinkClick r:id="rId5" action="ppaction://hlinksldjump"/>
          </p:cNvPr>
          <p:cNvPicPr>
            <a:picLocks noChangeAspect="1"/>
          </p:cNvPicPr>
          <p:nvPr/>
        </p:nvPicPr>
        <p:blipFill>
          <a:blip r:embed="rId6">
            <a:extLst>
              <a:ext uri="{BEBA8EAE-BF5A-486C-A8C5-ECC9F3942E4B}">
                <a14:imgProps xmlns:a14="http://schemas.microsoft.com/office/drawing/2010/main">
                  <a14:imgLayer r:embed="rId7">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282546" y="1"/>
            <a:ext cx="1371600" cy="1740609"/>
          </a:xfrm>
          <a:prstGeom prst="rect">
            <a:avLst/>
          </a:prstGeom>
        </p:spPr>
      </p:pic>
      <p:pic>
        <p:nvPicPr>
          <p:cNvPr id="9" name="Doremon-Beat_vy46.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35271" y="-88075"/>
            <a:ext cx="609600" cy="609600"/>
          </a:xfrm>
          <a:prstGeom prst="rect">
            <a:avLst/>
          </a:prstGeom>
        </p:spPr>
      </p:pic>
      <p:pic>
        <p:nvPicPr>
          <p:cNvPr id="12" name="Picture 11"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14722977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10000" r="-10000"/>
          </a:stretch>
        </a:blipFill>
        <a:effectLst/>
      </p:bgPr>
    </p:bg>
    <p:spTree>
      <p:nvGrpSpPr>
        <p:cNvPr id="1" name=""/>
        <p:cNvGrpSpPr/>
        <p:nvPr/>
      </p:nvGrpSpPr>
      <p:grpSpPr>
        <a:xfrm>
          <a:off x="0" y="0"/>
          <a:ext cx="0" cy="0"/>
          <a:chOff x="0" y="0"/>
          <a:chExt cx="0" cy="0"/>
        </a:xfrm>
      </p:grpSpPr>
      <p:sp>
        <p:nvSpPr>
          <p:cNvPr id="2" name="Oval 1"/>
          <p:cNvSpPr/>
          <p:nvPr/>
        </p:nvSpPr>
        <p:spPr>
          <a:xfrm>
            <a:off x="2362200" y="304800"/>
            <a:ext cx="6248400" cy="1828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3" name="TextBox 2"/>
          <p:cNvSpPr txBox="1"/>
          <p:nvPr/>
        </p:nvSpPr>
        <p:spPr>
          <a:xfrm>
            <a:off x="3009900" y="895950"/>
            <a:ext cx="4953000"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Hoạt</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động</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Thở</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là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gì</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a:t>
            </a:r>
          </a:p>
        </p:txBody>
      </p:sp>
      <p:sp>
        <p:nvSpPr>
          <p:cNvPr id="4" name="Rounded Rectangle 3"/>
          <p:cNvSpPr/>
          <p:nvPr/>
        </p:nvSpPr>
        <p:spPr>
          <a:xfrm>
            <a:off x="1835951" y="2587525"/>
            <a:ext cx="3027200" cy="166147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5" name="Rounded Rectangle 4"/>
          <p:cNvSpPr/>
          <p:nvPr/>
        </p:nvSpPr>
        <p:spPr>
          <a:xfrm>
            <a:off x="6688083" y="4601211"/>
            <a:ext cx="3020028" cy="166136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6" name="Rounded Rectangle 5"/>
          <p:cNvSpPr/>
          <p:nvPr/>
        </p:nvSpPr>
        <p:spPr>
          <a:xfrm>
            <a:off x="1939614" y="4637639"/>
            <a:ext cx="2937532" cy="163797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sym typeface="Arial"/>
            </a:endParaRPr>
          </a:p>
        </p:txBody>
      </p:sp>
      <p:sp>
        <p:nvSpPr>
          <p:cNvPr id="7" name="Rounded Rectangle 6"/>
          <p:cNvSpPr/>
          <p:nvPr/>
        </p:nvSpPr>
        <p:spPr>
          <a:xfrm>
            <a:off x="6688083" y="2618083"/>
            <a:ext cx="2980177" cy="163091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8" name="TextBox 7"/>
          <p:cNvSpPr txBox="1"/>
          <p:nvPr/>
        </p:nvSpPr>
        <p:spPr>
          <a:xfrm>
            <a:off x="1892556" y="2786106"/>
            <a:ext cx="3100660" cy="1107996"/>
          </a:xfrm>
          <a:prstGeom prst="rect">
            <a:avLst/>
          </a:prstGeom>
          <a:noFill/>
        </p:spPr>
        <p:txBody>
          <a:bodyPr wrap="square" rtlCol="0">
            <a:spAutoFit/>
          </a:bodyPr>
          <a:lstStyle/>
          <a:p>
            <a:pPr lvl="0">
              <a:buClrTx/>
              <a:defRPr/>
            </a:pPr>
            <a:r>
              <a:rPr lang="en-US" sz="2200" kern="1200" dirty="0">
                <a:solidFill>
                  <a:prstClr val="black"/>
                </a:solidFill>
                <a:latin typeface="UTM Avo" panose="02040603050506020204" pitchFamily="18" charset="0"/>
                <a:ea typeface="+mn-ea"/>
                <a:cs typeface="Times New Roman" pitchFamily="18" charset="0"/>
              </a:rPr>
              <a:t>A. </a:t>
            </a:r>
            <a:r>
              <a:rPr lang="vi-VN" sz="2200" kern="1200" dirty="0">
                <a:solidFill>
                  <a:prstClr val="black"/>
                </a:solidFill>
                <a:latin typeface="UTM Avo" panose="02040603050506020204" pitchFamily="18" charset="0"/>
                <a:ea typeface="+mn-ea"/>
                <a:cs typeface="Times New Roman" pitchFamily="18" charset="0"/>
              </a:rPr>
              <a:t>Thở là quá trình trao đổi khí giữa cơ thể với môi trường</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9" name="TextBox 8"/>
          <p:cNvSpPr txBox="1"/>
          <p:nvPr/>
        </p:nvSpPr>
        <p:spPr>
          <a:xfrm>
            <a:off x="6806813" y="2773104"/>
            <a:ext cx="2700670" cy="1446550"/>
          </a:xfrm>
          <a:prstGeom prst="rect">
            <a:avLst/>
          </a:prstGeom>
          <a:noFill/>
        </p:spPr>
        <p:txBody>
          <a:bodyPr wrap="square" rtlCol="0">
            <a:spAutoFit/>
          </a:bodyPr>
          <a:lstStyle/>
          <a:p>
            <a:pPr lvl="0">
              <a:buClrTx/>
              <a:defRPr/>
            </a:pPr>
            <a:r>
              <a:rPr lang="en-US" sz="2200" kern="1200" dirty="0">
                <a:solidFill>
                  <a:prstClr val="black"/>
                </a:solidFill>
                <a:latin typeface="UTM Avo" panose="02040603050506020204" pitchFamily="18" charset="0"/>
                <a:ea typeface="+mn-ea"/>
                <a:cs typeface="Times New Roman" pitchFamily="18" charset="0"/>
              </a:rPr>
              <a:t>B. </a:t>
            </a:r>
            <a:r>
              <a:rPr lang="vi-VN" sz="2200" kern="1200" dirty="0">
                <a:solidFill>
                  <a:prstClr val="black"/>
                </a:solidFill>
                <a:latin typeface="UTM Avo" panose="02040603050506020204" pitchFamily="18" charset="0"/>
                <a:ea typeface="+mn-ea"/>
                <a:cs typeface="Times New Roman" pitchFamily="18" charset="0"/>
              </a:rPr>
              <a:t>Thở là quá trình trao đổi khí giữa cơ thể và cơ quan hô hấp.</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10" name="TextBox 9"/>
          <p:cNvSpPr txBox="1"/>
          <p:nvPr/>
        </p:nvSpPr>
        <p:spPr>
          <a:xfrm>
            <a:off x="6857620" y="4784132"/>
            <a:ext cx="2959393" cy="1446550"/>
          </a:xfrm>
          <a:prstGeom prst="rect">
            <a:avLst/>
          </a:prstGeom>
          <a:noFill/>
        </p:spPr>
        <p:txBody>
          <a:bodyPr wrap="square" rtlCol="0">
            <a:spAutoFit/>
          </a:bodyPr>
          <a:lstStyle/>
          <a:p>
            <a:pPr lvl="0">
              <a:buClrTx/>
              <a:defRPr/>
            </a:pPr>
            <a:r>
              <a:rPr lang="en-US" sz="2200" kern="1200" dirty="0">
                <a:solidFill>
                  <a:prstClr val="black"/>
                </a:solidFill>
                <a:latin typeface="UTM Avo" panose="02040603050506020204" pitchFamily="18" charset="0"/>
                <a:ea typeface="+mn-ea"/>
                <a:cs typeface="Times New Roman" pitchFamily="18" charset="0"/>
              </a:rPr>
              <a:t>D. </a:t>
            </a:r>
            <a:r>
              <a:rPr lang="vi-VN" sz="2200" kern="1200" dirty="0">
                <a:solidFill>
                  <a:prstClr val="black"/>
                </a:solidFill>
                <a:latin typeface="UTM Avo" panose="02040603050506020204" pitchFamily="18" charset="0"/>
                <a:ea typeface="+mn-ea"/>
                <a:cs typeface="Times New Roman" pitchFamily="18" charset="0"/>
              </a:rPr>
              <a:t>Thở là quá trình trao đổi chất giữa cơ thể và cơ quan hô hấp</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11" name="TextBox 10"/>
          <p:cNvSpPr txBox="1"/>
          <p:nvPr/>
        </p:nvSpPr>
        <p:spPr>
          <a:xfrm>
            <a:off x="2049530" y="4733353"/>
            <a:ext cx="2937532" cy="1446550"/>
          </a:xfrm>
          <a:prstGeom prst="rect">
            <a:avLst/>
          </a:prstGeom>
          <a:noFill/>
        </p:spPr>
        <p:txBody>
          <a:bodyPr wrap="square" rtlCol="0">
            <a:spAutoFit/>
          </a:bodyPr>
          <a:lstStyle/>
          <a:p>
            <a:pPr lvl="0">
              <a:buClrTx/>
            </a:pPr>
            <a:r>
              <a:rPr lang="en-US" sz="2200" kern="1200" dirty="0">
                <a:solidFill>
                  <a:prstClr val="black"/>
                </a:solidFill>
                <a:latin typeface="UTM Avo" panose="02040603050506020204" pitchFamily="18" charset="0"/>
                <a:ea typeface="+mn-ea"/>
                <a:cs typeface="Times New Roman" pitchFamily="18" charset="0"/>
              </a:rPr>
              <a:t>C. </a:t>
            </a:r>
            <a:r>
              <a:rPr lang="vi-VN" sz="2200" kern="1200" dirty="0">
                <a:solidFill>
                  <a:prstClr val="black"/>
                </a:solidFill>
                <a:latin typeface="UTM Avo" panose="02040603050506020204" pitchFamily="18" charset="0"/>
                <a:ea typeface="+mn-ea"/>
                <a:cs typeface="Times New Roman" pitchFamily="18" charset="0"/>
              </a:rPr>
              <a:t>Thở là quá trình trao đổi chất giữa cơ quan hô hấp và môi trường</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12" name="Picture 11"/>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791303" y="1765574"/>
            <a:ext cx="1891145" cy="2003135"/>
          </a:xfrm>
          <a:prstGeom prst="rect">
            <a:avLst/>
          </a:prstGeom>
        </p:spPr>
      </p:pic>
      <p:pic>
        <p:nvPicPr>
          <p:cNvPr id="13" name="Picture 12"/>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912047" y="4108307"/>
            <a:ext cx="1891145" cy="2003135"/>
          </a:xfrm>
          <a:prstGeom prst="rect">
            <a:avLst/>
          </a:prstGeom>
        </p:spPr>
      </p:pic>
      <p:pic>
        <p:nvPicPr>
          <p:cNvPr id="14" name="Picture 13"/>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063740" y="4081924"/>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3527931" y="932200"/>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20" name="Picture 19">
            <a:hlinkClick r:id="rId14" action="ppaction://hlinksldjump"/>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282546" y="1"/>
            <a:ext cx="1371600" cy="1740609"/>
          </a:xfrm>
          <a:prstGeom prst="rect">
            <a:avLst/>
          </a:prstGeom>
        </p:spPr>
      </p:pic>
      <p:pic>
        <p:nvPicPr>
          <p:cNvPr id="24" name="Picture 23"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9777585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par>
                                <p:cTn id="11" presetID="6" presetClass="entr" presetSubtype="16" fill="hold" grpId="0" nodeType="withEffect">
                                  <p:stCondLst>
                                    <p:cond delay="750"/>
                                  </p:stCondLst>
                                  <p:childTnLst>
                                    <p:set>
                                      <p:cBhvr>
                                        <p:cTn id="12" dur="1" fill="hold">
                                          <p:stCondLst>
                                            <p:cond delay="0"/>
                                          </p:stCondLst>
                                        </p:cTn>
                                        <p:tgtEl>
                                          <p:spTgt spid="8"/>
                                        </p:tgtEl>
                                        <p:attrNameLst>
                                          <p:attrName>style.visibility</p:attrName>
                                        </p:attrNameLst>
                                      </p:cBhvr>
                                      <p:to>
                                        <p:strVal val="visible"/>
                                      </p:to>
                                    </p:set>
                                    <p:animEffect transition="in" filter="circle(in)">
                                      <p:cBhvr>
                                        <p:cTn id="13" dur="1000"/>
                                        <p:tgtEl>
                                          <p:spTgt spid="8"/>
                                        </p:tgtEl>
                                      </p:cBhvr>
                                    </p:animEffect>
                                  </p:childTnLst>
                                </p:cTn>
                              </p:par>
                              <p:par>
                                <p:cTn id="14" presetID="6" presetClass="entr" presetSubtype="16" fill="hold" grpId="0" nodeType="withEffect">
                                  <p:stCondLst>
                                    <p:cond delay="750"/>
                                  </p:stCondLst>
                                  <p:childTnLst>
                                    <p:set>
                                      <p:cBhvr>
                                        <p:cTn id="15" dur="1" fill="hold">
                                          <p:stCondLst>
                                            <p:cond delay="0"/>
                                          </p:stCondLst>
                                        </p:cTn>
                                        <p:tgtEl>
                                          <p:spTgt spid="4"/>
                                        </p:tgtEl>
                                        <p:attrNameLst>
                                          <p:attrName>style.visibility</p:attrName>
                                        </p:attrNameLst>
                                      </p:cBhvr>
                                      <p:to>
                                        <p:strVal val="visible"/>
                                      </p:to>
                                    </p:set>
                                    <p:animEffect transition="in" filter="circle(in)">
                                      <p:cBhvr>
                                        <p:cTn id="16" dur="1000"/>
                                        <p:tgtEl>
                                          <p:spTgt spid="4"/>
                                        </p:tgtEl>
                                      </p:cBhvr>
                                    </p:animEffect>
                                  </p:childTnLst>
                                </p:cTn>
                              </p:par>
                              <p:par>
                                <p:cTn id="17" presetID="6" presetClass="entr" presetSubtype="16" fill="hold" grpId="0" nodeType="withEffect">
                                  <p:stCondLst>
                                    <p:cond delay="750"/>
                                  </p:stCondLst>
                                  <p:childTnLst>
                                    <p:set>
                                      <p:cBhvr>
                                        <p:cTn id="18" dur="1" fill="hold">
                                          <p:stCondLst>
                                            <p:cond delay="0"/>
                                          </p:stCondLst>
                                        </p:cTn>
                                        <p:tgtEl>
                                          <p:spTgt spid="9"/>
                                        </p:tgtEl>
                                        <p:attrNameLst>
                                          <p:attrName>style.visibility</p:attrName>
                                        </p:attrNameLst>
                                      </p:cBhvr>
                                      <p:to>
                                        <p:strVal val="visible"/>
                                      </p:to>
                                    </p:set>
                                    <p:animEffect transition="in" filter="circle(in)">
                                      <p:cBhvr>
                                        <p:cTn id="19" dur="1000"/>
                                        <p:tgtEl>
                                          <p:spTgt spid="9"/>
                                        </p:tgtEl>
                                      </p:cBhvr>
                                    </p:animEffect>
                                  </p:childTnLst>
                                </p:cTn>
                              </p:par>
                              <p:par>
                                <p:cTn id="20" presetID="6" presetClass="entr" presetSubtype="16" fill="hold" grpId="0" nodeType="withEffect">
                                  <p:stCondLst>
                                    <p:cond delay="75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1000"/>
                                        <p:tgtEl>
                                          <p:spTgt spid="7"/>
                                        </p:tgtEl>
                                      </p:cBhvr>
                                    </p:animEffect>
                                  </p:childTnLst>
                                </p:cTn>
                              </p:par>
                              <p:par>
                                <p:cTn id="23" presetID="6" presetClass="entr" presetSubtype="16" fill="hold" grpId="0" nodeType="withEffect">
                                  <p:stCondLst>
                                    <p:cond delay="750"/>
                                  </p:stCondLst>
                                  <p:childTnLst>
                                    <p:set>
                                      <p:cBhvr>
                                        <p:cTn id="24" dur="1" fill="hold">
                                          <p:stCondLst>
                                            <p:cond delay="0"/>
                                          </p:stCondLst>
                                        </p:cTn>
                                        <p:tgtEl>
                                          <p:spTgt spid="11"/>
                                        </p:tgtEl>
                                        <p:attrNameLst>
                                          <p:attrName>style.visibility</p:attrName>
                                        </p:attrNameLst>
                                      </p:cBhvr>
                                      <p:to>
                                        <p:strVal val="visible"/>
                                      </p:to>
                                    </p:set>
                                    <p:animEffect transition="in" filter="circle(in)">
                                      <p:cBhvr>
                                        <p:cTn id="25" dur="1000"/>
                                        <p:tgtEl>
                                          <p:spTgt spid="11"/>
                                        </p:tgtEl>
                                      </p:cBhvr>
                                    </p:animEffect>
                                  </p:childTnLst>
                                </p:cTn>
                              </p:par>
                              <p:par>
                                <p:cTn id="26" presetID="6" presetClass="entr" presetSubtype="16" fill="hold" grpId="0" nodeType="withEffect">
                                  <p:stCondLst>
                                    <p:cond delay="750"/>
                                  </p:stCondLst>
                                  <p:childTnLst>
                                    <p:set>
                                      <p:cBhvr>
                                        <p:cTn id="27" dur="1" fill="hold">
                                          <p:stCondLst>
                                            <p:cond delay="0"/>
                                          </p:stCondLst>
                                        </p:cTn>
                                        <p:tgtEl>
                                          <p:spTgt spid="6"/>
                                        </p:tgtEl>
                                        <p:attrNameLst>
                                          <p:attrName>style.visibility</p:attrName>
                                        </p:attrNameLst>
                                      </p:cBhvr>
                                      <p:to>
                                        <p:strVal val="visible"/>
                                      </p:to>
                                    </p:set>
                                    <p:animEffect transition="in" filter="circle(in)">
                                      <p:cBhvr>
                                        <p:cTn id="28" dur="1000"/>
                                        <p:tgtEl>
                                          <p:spTgt spid="6"/>
                                        </p:tgtEl>
                                      </p:cBhvr>
                                    </p:animEffect>
                                  </p:childTnLst>
                                </p:cTn>
                              </p:par>
                              <p:par>
                                <p:cTn id="29" presetID="6" presetClass="entr" presetSubtype="16" fill="hold" grpId="0" nodeType="withEffect">
                                  <p:stCondLst>
                                    <p:cond delay="750"/>
                                  </p:stCondLst>
                                  <p:childTnLst>
                                    <p:set>
                                      <p:cBhvr>
                                        <p:cTn id="30" dur="1" fill="hold">
                                          <p:stCondLst>
                                            <p:cond delay="0"/>
                                          </p:stCondLst>
                                        </p:cTn>
                                        <p:tgtEl>
                                          <p:spTgt spid="10"/>
                                        </p:tgtEl>
                                        <p:attrNameLst>
                                          <p:attrName>style.visibility</p:attrName>
                                        </p:attrNameLst>
                                      </p:cBhvr>
                                      <p:to>
                                        <p:strVal val="visible"/>
                                      </p:to>
                                    </p:set>
                                    <p:animEffect transition="in" filter="circle(in)">
                                      <p:cBhvr>
                                        <p:cTn id="31" dur="1000"/>
                                        <p:tgtEl>
                                          <p:spTgt spid="10"/>
                                        </p:tgtEl>
                                      </p:cBhvr>
                                    </p:animEffect>
                                  </p:childTnLst>
                                </p:cTn>
                              </p:par>
                              <p:par>
                                <p:cTn id="32" presetID="6" presetClass="entr" presetSubtype="16" fill="hold" grpId="0" nodeType="withEffect">
                                  <p:stCondLst>
                                    <p:cond delay="750"/>
                                  </p:stCondLst>
                                  <p:childTnLst>
                                    <p:set>
                                      <p:cBhvr>
                                        <p:cTn id="33" dur="1" fill="hold">
                                          <p:stCondLst>
                                            <p:cond delay="0"/>
                                          </p:stCondLst>
                                        </p:cTn>
                                        <p:tgtEl>
                                          <p:spTgt spid="5"/>
                                        </p:tgtEl>
                                        <p:attrNameLst>
                                          <p:attrName>style.visibility</p:attrName>
                                        </p:attrNameLst>
                                      </p:cBhvr>
                                      <p:to>
                                        <p:strVal val="visible"/>
                                      </p:to>
                                    </p:set>
                                    <p:animEffect transition="in" filter="circle(in)">
                                      <p:cBhvr>
                                        <p:cTn id="3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8"/>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 presetClass="mediacall" presetSubtype="0" fill="hold" nodeType="withEffect">
                                  <p:stCondLst>
                                    <p:cond delay="0"/>
                                  </p:stCondLst>
                                  <p:childTnLst>
                                    <p:cmd type="call" cmd="playFrom(0.0)">
                                      <p:cBhvr>
                                        <p:cTn id="42" dur="8091" fill="hold"/>
                                        <p:tgtEl>
                                          <p:spTgt spid="16"/>
                                        </p:tgtEl>
                                      </p:cBhvr>
                                    </p:cmd>
                                  </p:childTnLst>
                                </p:cTn>
                              </p:par>
                              <p:par>
                                <p:cTn id="43" presetID="1" presetClass="emph" presetSubtype="2" fill="hold" nodeType="withEffect">
                                  <p:stCondLst>
                                    <p:cond delay="0"/>
                                  </p:stCondLst>
                                  <p:childTnLst>
                                    <p:animClr clrSpc="rgb" dir="cw">
                                      <p:cBhvr>
                                        <p:cTn id="44" dur="2000" fill="hold"/>
                                        <p:tgtEl>
                                          <p:spTgt spid="4"/>
                                        </p:tgtEl>
                                        <p:attrNameLst>
                                          <p:attrName>fillcolor</p:attrName>
                                        </p:attrNameLst>
                                      </p:cBhvr>
                                      <p:to>
                                        <a:srgbClr val="00B050"/>
                                      </p:to>
                                    </p:animClr>
                                    <p:set>
                                      <p:cBhvr>
                                        <p:cTn id="45" dur="2000" fill="hold"/>
                                        <p:tgtEl>
                                          <p:spTgt spid="4"/>
                                        </p:tgtEl>
                                        <p:attrNameLst>
                                          <p:attrName>fill.type</p:attrName>
                                        </p:attrNameLst>
                                      </p:cBhvr>
                                      <p:to>
                                        <p:strVal val="solid"/>
                                      </p:to>
                                    </p:set>
                                    <p:set>
                                      <p:cBhvr>
                                        <p:cTn id="46"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47" restart="whenNotActive" fill="hold" evtFilter="cancelBubble" nodeType="interactiveSeq">
                <p:stCondLst>
                  <p:cond evt="onClick" delay="0">
                    <p:tgtEl>
                      <p:spTgt spid="9"/>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par>
                                <p:cTn id="53" presetID="1" presetClass="emph" presetSubtype="2" fill="hold" nodeType="withEffect">
                                  <p:stCondLst>
                                    <p:cond delay="0"/>
                                  </p:stCondLst>
                                  <p:childTnLst>
                                    <p:animClr clrSpc="rgb" dir="cw">
                                      <p:cBhvr>
                                        <p:cTn id="54" dur="2000" fill="hold"/>
                                        <p:tgtEl>
                                          <p:spTgt spid="7"/>
                                        </p:tgtEl>
                                        <p:attrNameLst>
                                          <p:attrName>fillcolor</p:attrName>
                                        </p:attrNameLst>
                                      </p:cBhvr>
                                      <p:to>
                                        <a:srgbClr val="FF0000"/>
                                      </p:to>
                                    </p:animClr>
                                    <p:set>
                                      <p:cBhvr>
                                        <p:cTn id="55" dur="2000" fill="hold"/>
                                        <p:tgtEl>
                                          <p:spTgt spid="7"/>
                                        </p:tgtEl>
                                        <p:attrNameLst>
                                          <p:attrName>fill.type</p:attrName>
                                        </p:attrNameLst>
                                      </p:cBhvr>
                                      <p:to>
                                        <p:strVal val="solid"/>
                                      </p:to>
                                    </p:set>
                                    <p:set>
                                      <p:cBhvr>
                                        <p:cTn id="56" dur="2000" fill="hold"/>
                                        <p:tgtEl>
                                          <p:spTgt spid="7"/>
                                        </p:tgtEl>
                                        <p:attrNameLst>
                                          <p:attrName>fill.on</p:attrName>
                                        </p:attrNameLst>
                                      </p:cBhvr>
                                      <p:to>
                                        <p:strVal val="true"/>
                                      </p:to>
                                    </p:set>
                                  </p:childTnLst>
                                </p:cTn>
                              </p:par>
                              <p:par>
                                <p:cTn id="57" presetID="1" presetClass="mediacall" presetSubtype="0" fill="hold" nodeType="withEffect">
                                  <p:stCondLst>
                                    <p:cond delay="0"/>
                                  </p:stCondLst>
                                  <p:childTnLst>
                                    <p:cmd type="call" cmd="playFrom(0.0)">
                                      <p:cBhvr>
                                        <p:cTn id="58" dur="8158" fill="hold"/>
                                        <p:tgtEl>
                                          <p:spTgt spid="17"/>
                                        </p:tgtEl>
                                      </p:cBhvr>
                                    </p:cmd>
                                  </p:childTnLst>
                                </p:cTn>
                              </p:par>
                            </p:childTnLst>
                          </p:cTn>
                        </p:par>
                        <p:par>
                          <p:cTn id="59" fill="hold">
                            <p:stCondLst>
                              <p:cond delay="8150"/>
                            </p:stCondLst>
                            <p:childTnLst>
                              <p:par>
                                <p:cTn id="60" presetID="14" presetClass="exit" presetSubtype="10" fill="hold" grpId="1" nodeType="afterEffect">
                                  <p:stCondLst>
                                    <p:cond delay="0"/>
                                  </p:stCondLst>
                                  <p:childTnLst>
                                    <p:animEffect transition="out" filter="randombar(horizontal)">
                                      <p:cBhvr>
                                        <p:cTn id="61" dur="500"/>
                                        <p:tgtEl>
                                          <p:spTgt spid="7"/>
                                        </p:tgtEl>
                                      </p:cBhvr>
                                    </p:animEffect>
                                    <p:set>
                                      <p:cBhvr>
                                        <p:cTn id="62" dur="1" fill="hold">
                                          <p:stCondLst>
                                            <p:cond delay="499"/>
                                          </p:stCondLst>
                                        </p:cTn>
                                        <p:tgtEl>
                                          <p:spTgt spid="7"/>
                                        </p:tgtEl>
                                        <p:attrNameLst>
                                          <p:attrName>style.visibility</p:attrName>
                                        </p:attrNameLst>
                                      </p:cBhvr>
                                      <p:to>
                                        <p:strVal val="hidden"/>
                                      </p:to>
                                    </p:set>
                                  </p:childTnLst>
                                </p:cTn>
                              </p:par>
                              <p:par>
                                <p:cTn id="63" presetID="14" presetClass="exit" presetSubtype="10" fill="hold" nodeType="withEffect">
                                  <p:stCondLst>
                                    <p:cond delay="0"/>
                                  </p:stCondLst>
                                  <p:childTnLst>
                                    <p:animEffect transition="out" filter="randombar(horizontal)">
                                      <p:cBhvr>
                                        <p:cTn id="64" dur="500"/>
                                        <p:tgtEl>
                                          <p:spTgt spid="12"/>
                                        </p:tgtEl>
                                      </p:cBhvr>
                                    </p:animEffect>
                                    <p:set>
                                      <p:cBhvr>
                                        <p:cTn id="65" dur="1" fill="hold">
                                          <p:stCondLst>
                                            <p:cond delay="499"/>
                                          </p:stCondLst>
                                        </p:cTn>
                                        <p:tgtEl>
                                          <p:spTgt spid="12"/>
                                        </p:tgtEl>
                                        <p:attrNameLst>
                                          <p:attrName>style.visibility</p:attrName>
                                        </p:attrNameLst>
                                      </p:cBhvr>
                                      <p:to>
                                        <p:strVal val="hidden"/>
                                      </p:to>
                                    </p:set>
                                  </p:childTnLst>
                                </p:cTn>
                              </p:par>
                              <p:par>
                                <p:cTn id="66" presetID="14" presetClass="exit" presetSubtype="10" fill="hold" grpId="1" nodeType="withEffect">
                                  <p:stCondLst>
                                    <p:cond delay="0"/>
                                  </p:stCondLst>
                                  <p:childTnLst>
                                    <p:animEffect transition="out" filter="randombar(horizontal)">
                                      <p:cBhvr>
                                        <p:cTn id="67" dur="500"/>
                                        <p:tgtEl>
                                          <p:spTgt spid="9"/>
                                        </p:tgtEl>
                                      </p:cBhvr>
                                    </p:animEffect>
                                    <p:set>
                                      <p:cBhvr>
                                        <p:cTn id="68"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9" restart="whenNotActive" fill="hold" evtFilter="cancelBubble" nodeType="interactiveSeq">
                <p:stCondLst>
                  <p:cond evt="onClick" delay="0">
                    <p:tgtEl>
                      <p:spTgt spid="11"/>
                    </p:tgtEl>
                  </p:cond>
                </p:stCondLst>
                <p:endSync evt="end" delay="0">
                  <p:rtn val="all"/>
                </p:endSync>
                <p:childTnLst>
                  <p:par>
                    <p:cTn id="70" fill="hold">
                      <p:stCondLst>
                        <p:cond delay="0"/>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500"/>
                                        <p:tgtEl>
                                          <p:spTgt spid="14"/>
                                        </p:tgtEl>
                                      </p:cBhvr>
                                    </p:animEffect>
                                  </p:childTnLst>
                                </p:cTn>
                              </p:par>
                              <p:par>
                                <p:cTn id="75" presetID="1" presetClass="emph" presetSubtype="2" fill="hold" nodeType="withEffect">
                                  <p:stCondLst>
                                    <p:cond delay="0"/>
                                  </p:stCondLst>
                                  <p:childTnLst>
                                    <p:animClr clrSpc="rgb" dir="cw">
                                      <p:cBhvr>
                                        <p:cTn id="76" dur="2000" fill="hold"/>
                                        <p:tgtEl>
                                          <p:spTgt spid="6"/>
                                        </p:tgtEl>
                                        <p:attrNameLst>
                                          <p:attrName>fillcolor</p:attrName>
                                        </p:attrNameLst>
                                      </p:cBhvr>
                                      <p:to>
                                        <a:srgbClr val="FF0000"/>
                                      </p:to>
                                    </p:animClr>
                                    <p:set>
                                      <p:cBhvr>
                                        <p:cTn id="77" dur="2000" fill="hold"/>
                                        <p:tgtEl>
                                          <p:spTgt spid="6"/>
                                        </p:tgtEl>
                                        <p:attrNameLst>
                                          <p:attrName>fill.type</p:attrName>
                                        </p:attrNameLst>
                                      </p:cBhvr>
                                      <p:to>
                                        <p:strVal val="solid"/>
                                      </p:to>
                                    </p:set>
                                    <p:set>
                                      <p:cBhvr>
                                        <p:cTn id="78" dur="2000" fill="hold"/>
                                        <p:tgtEl>
                                          <p:spTgt spid="6"/>
                                        </p:tgtEl>
                                        <p:attrNameLst>
                                          <p:attrName>fill.on</p:attrName>
                                        </p:attrNameLst>
                                      </p:cBhvr>
                                      <p:to>
                                        <p:strVal val="true"/>
                                      </p:to>
                                    </p:set>
                                  </p:childTnLst>
                                </p:cTn>
                              </p:par>
                              <p:par>
                                <p:cTn id="79" presetID="1" presetClass="mediacall" presetSubtype="0" fill="hold" nodeType="withEffect">
                                  <p:stCondLst>
                                    <p:cond delay="0"/>
                                  </p:stCondLst>
                                  <p:childTnLst>
                                    <p:cmd type="call" cmd="playFrom(0.0)">
                                      <p:cBhvr>
                                        <p:cTn id="80" dur="8150" fill="hold"/>
                                        <p:tgtEl>
                                          <p:spTgt spid="19"/>
                                        </p:tgtEl>
                                      </p:cBhvr>
                                    </p:cmd>
                                  </p:childTnLst>
                                </p:cTn>
                              </p:par>
                            </p:childTnLst>
                          </p:cTn>
                        </p:par>
                        <p:par>
                          <p:cTn id="81" fill="hold">
                            <p:stCondLst>
                              <p:cond delay="8150"/>
                            </p:stCondLst>
                            <p:childTnLst>
                              <p:par>
                                <p:cTn id="82" presetID="14" presetClass="exit" presetSubtype="10" fill="hold" grpId="1" nodeType="afterEffect">
                                  <p:stCondLst>
                                    <p:cond delay="0"/>
                                  </p:stCondLst>
                                  <p:childTnLst>
                                    <p:animEffect transition="out" filter="randombar(horizontal)">
                                      <p:cBhvr>
                                        <p:cTn id="83" dur="500"/>
                                        <p:tgtEl>
                                          <p:spTgt spid="6"/>
                                        </p:tgtEl>
                                      </p:cBhvr>
                                    </p:animEffect>
                                    <p:set>
                                      <p:cBhvr>
                                        <p:cTn id="84" dur="1" fill="hold">
                                          <p:stCondLst>
                                            <p:cond delay="499"/>
                                          </p:stCondLst>
                                        </p:cTn>
                                        <p:tgtEl>
                                          <p:spTgt spid="6"/>
                                        </p:tgtEl>
                                        <p:attrNameLst>
                                          <p:attrName>style.visibility</p:attrName>
                                        </p:attrNameLst>
                                      </p:cBhvr>
                                      <p:to>
                                        <p:strVal val="hidden"/>
                                      </p:to>
                                    </p:set>
                                  </p:childTnLst>
                                </p:cTn>
                              </p:par>
                              <p:par>
                                <p:cTn id="85" presetID="14" presetClass="exit" presetSubtype="10" fill="hold" grpId="1" nodeType="withEffect">
                                  <p:stCondLst>
                                    <p:cond delay="0"/>
                                  </p:stCondLst>
                                  <p:childTnLst>
                                    <p:animEffect transition="out" filter="randombar(horizontal)">
                                      <p:cBhvr>
                                        <p:cTn id="86" dur="500"/>
                                        <p:tgtEl>
                                          <p:spTgt spid="11"/>
                                        </p:tgtEl>
                                      </p:cBhvr>
                                    </p:animEffect>
                                    <p:set>
                                      <p:cBhvr>
                                        <p:cTn id="87" dur="1" fill="hold">
                                          <p:stCondLst>
                                            <p:cond delay="499"/>
                                          </p:stCondLst>
                                        </p:cTn>
                                        <p:tgtEl>
                                          <p:spTgt spid="11"/>
                                        </p:tgtEl>
                                        <p:attrNameLst>
                                          <p:attrName>style.visibility</p:attrName>
                                        </p:attrNameLst>
                                      </p:cBhvr>
                                      <p:to>
                                        <p:strVal val="hidden"/>
                                      </p:to>
                                    </p:set>
                                  </p:childTnLst>
                                </p:cTn>
                              </p:par>
                              <p:par>
                                <p:cTn id="88" presetID="14" presetClass="exit" presetSubtype="10" fill="hold" nodeType="withEffect">
                                  <p:stCondLst>
                                    <p:cond delay="0"/>
                                  </p:stCondLst>
                                  <p:childTnLst>
                                    <p:animEffect transition="out" filter="randombar(horizontal)">
                                      <p:cBhvr>
                                        <p:cTn id="89" dur="500"/>
                                        <p:tgtEl>
                                          <p:spTgt spid="14"/>
                                        </p:tgtEl>
                                      </p:cBhvr>
                                    </p:animEffect>
                                    <p:set>
                                      <p:cBhvr>
                                        <p:cTn id="90"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91" restart="whenNotActive" fill="hold" evtFilter="cancelBubble" nodeType="interactiveSeq">
                <p:stCondLst>
                  <p:cond evt="onClick" delay="0">
                    <p:tgtEl>
                      <p:spTgt spid="10"/>
                    </p:tgtEl>
                  </p:cond>
                </p:stCondLst>
                <p:endSync evt="end" delay="0">
                  <p:rtn val="all"/>
                </p:endSync>
                <p:childTnLst>
                  <p:par>
                    <p:cTn id="92" fill="hold">
                      <p:stCondLst>
                        <p:cond delay="0"/>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500"/>
                                        <p:tgtEl>
                                          <p:spTgt spid="13"/>
                                        </p:tgtEl>
                                      </p:cBhvr>
                                    </p:animEffect>
                                  </p:childTnLst>
                                </p:cTn>
                              </p:par>
                              <p:par>
                                <p:cTn id="97" presetID="1" presetClass="emph" presetSubtype="2" fill="hold" nodeType="withEffect">
                                  <p:stCondLst>
                                    <p:cond delay="0"/>
                                  </p:stCondLst>
                                  <p:childTnLst>
                                    <p:animClr clrSpc="rgb" dir="cw">
                                      <p:cBhvr>
                                        <p:cTn id="98" dur="2000" fill="hold"/>
                                        <p:tgtEl>
                                          <p:spTgt spid="5"/>
                                        </p:tgtEl>
                                        <p:attrNameLst>
                                          <p:attrName>fillcolor</p:attrName>
                                        </p:attrNameLst>
                                      </p:cBhvr>
                                      <p:to>
                                        <a:srgbClr val="FF0000"/>
                                      </p:to>
                                    </p:animClr>
                                    <p:set>
                                      <p:cBhvr>
                                        <p:cTn id="99" dur="2000" fill="hold"/>
                                        <p:tgtEl>
                                          <p:spTgt spid="5"/>
                                        </p:tgtEl>
                                        <p:attrNameLst>
                                          <p:attrName>fill.type</p:attrName>
                                        </p:attrNameLst>
                                      </p:cBhvr>
                                      <p:to>
                                        <p:strVal val="solid"/>
                                      </p:to>
                                    </p:set>
                                    <p:set>
                                      <p:cBhvr>
                                        <p:cTn id="100" dur="2000" fill="hold"/>
                                        <p:tgtEl>
                                          <p:spTgt spid="5"/>
                                        </p:tgtEl>
                                        <p:attrNameLst>
                                          <p:attrName>fill.on</p:attrName>
                                        </p:attrNameLst>
                                      </p:cBhvr>
                                      <p:to>
                                        <p:strVal val="true"/>
                                      </p:to>
                                    </p:set>
                                  </p:childTnLst>
                                </p:cTn>
                              </p:par>
                              <p:par>
                                <p:cTn id="101" presetID="1" presetClass="mediacall" presetSubtype="0" fill="hold" nodeType="withEffect">
                                  <p:stCondLst>
                                    <p:cond delay="0"/>
                                  </p:stCondLst>
                                  <p:childTnLst>
                                    <p:cmd type="call" cmd="playFrom(0.0)">
                                      <p:cBhvr>
                                        <p:cTn id="102" dur="8150" fill="hold"/>
                                        <p:tgtEl>
                                          <p:spTgt spid="18"/>
                                        </p:tgtEl>
                                      </p:cBhvr>
                                    </p:cmd>
                                  </p:childTnLst>
                                </p:cTn>
                              </p:par>
                            </p:childTnLst>
                          </p:cTn>
                        </p:par>
                        <p:par>
                          <p:cTn id="103" fill="hold">
                            <p:stCondLst>
                              <p:cond delay="8150"/>
                            </p:stCondLst>
                            <p:childTnLst>
                              <p:par>
                                <p:cTn id="104" presetID="14" presetClass="exit" presetSubtype="10" fill="hold" grpId="1" nodeType="afterEffect">
                                  <p:stCondLst>
                                    <p:cond delay="0"/>
                                  </p:stCondLst>
                                  <p:childTnLst>
                                    <p:animEffect transition="out" filter="randombar(horizontal)">
                                      <p:cBhvr>
                                        <p:cTn id="105" dur="500"/>
                                        <p:tgtEl>
                                          <p:spTgt spid="5"/>
                                        </p:tgtEl>
                                      </p:cBhvr>
                                    </p:animEffect>
                                    <p:set>
                                      <p:cBhvr>
                                        <p:cTn id="106" dur="1" fill="hold">
                                          <p:stCondLst>
                                            <p:cond delay="499"/>
                                          </p:stCondLst>
                                        </p:cTn>
                                        <p:tgtEl>
                                          <p:spTgt spid="5"/>
                                        </p:tgtEl>
                                        <p:attrNameLst>
                                          <p:attrName>style.visibility</p:attrName>
                                        </p:attrNameLst>
                                      </p:cBhvr>
                                      <p:to>
                                        <p:strVal val="hidden"/>
                                      </p:to>
                                    </p:set>
                                  </p:childTnLst>
                                </p:cTn>
                              </p:par>
                              <p:par>
                                <p:cTn id="107" presetID="14" presetClass="exit" presetSubtype="10" fill="hold" nodeType="withEffect">
                                  <p:stCondLst>
                                    <p:cond delay="0"/>
                                  </p:stCondLst>
                                  <p:childTnLst>
                                    <p:animEffect transition="out" filter="randombar(horizontal)">
                                      <p:cBhvr>
                                        <p:cTn id="108" dur="500"/>
                                        <p:tgtEl>
                                          <p:spTgt spid="13"/>
                                        </p:tgtEl>
                                      </p:cBhvr>
                                    </p:animEffect>
                                    <p:set>
                                      <p:cBhvr>
                                        <p:cTn id="109" dur="1" fill="hold">
                                          <p:stCondLst>
                                            <p:cond delay="499"/>
                                          </p:stCondLst>
                                        </p:cTn>
                                        <p:tgtEl>
                                          <p:spTgt spid="13"/>
                                        </p:tgtEl>
                                        <p:attrNameLst>
                                          <p:attrName>style.visibility</p:attrName>
                                        </p:attrNameLst>
                                      </p:cBhvr>
                                      <p:to>
                                        <p:strVal val="hidden"/>
                                      </p:to>
                                    </p:set>
                                  </p:childTnLst>
                                </p:cTn>
                              </p:par>
                              <p:par>
                                <p:cTn id="110" presetID="14" presetClass="exit" presetSubtype="10" fill="hold" grpId="1" nodeType="withEffect">
                                  <p:stCondLst>
                                    <p:cond delay="0"/>
                                  </p:stCondLst>
                                  <p:childTnLst>
                                    <p:animEffect transition="out" filter="randombar(horizontal)">
                                      <p:cBhvr>
                                        <p:cTn id="111" dur="500"/>
                                        <p:tgtEl>
                                          <p:spTgt spid="10"/>
                                        </p:tgtEl>
                                      </p:cBhvr>
                                    </p:animEffect>
                                    <p:set>
                                      <p:cBhvr>
                                        <p:cTn id="112"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113" fill="hold" display="0">
                  <p:stCondLst>
                    <p:cond delay="indefinite"/>
                  </p:stCondLst>
                  <p:endCondLst>
                    <p:cond evt="onStopAudio" delay="0">
                      <p:tgtEl>
                        <p:sldTgt/>
                      </p:tgtEl>
                    </p:cond>
                  </p:endCondLst>
                </p:cTn>
                <p:tgtEl>
                  <p:spTgt spid="16"/>
                </p:tgtEl>
              </p:cMediaNode>
            </p:audio>
            <p:audio>
              <p:cMediaNode vol="80000">
                <p:cTn id="114" fill="hold" display="0">
                  <p:stCondLst>
                    <p:cond delay="indefinite"/>
                  </p:stCondLst>
                  <p:endCondLst>
                    <p:cond evt="onStopAudio" delay="0">
                      <p:tgtEl>
                        <p:sldTgt/>
                      </p:tgtEl>
                    </p:cond>
                  </p:endCondLst>
                </p:cTn>
                <p:tgtEl>
                  <p:spTgt spid="17"/>
                </p:tgtEl>
              </p:cMediaNode>
            </p:audio>
            <p:audio>
              <p:cMediaNode vol="80000">
                <p:cTn id="115" fill="hold" display="0">
                  <p:stCondLst>
                    <p:cond delay="indefinite"/>
                  </p:stCondLst>
                  <p:endCondLst>
                    <p:cond evt="onStopAudio" delay="0">
                      <p:tgtEl>
                        <p:sldTgt/>
                      </p:tgtEl>
                    </p:cond>
                  </p:endCondLst>
                </p:cTn>
                <p:tgtEl>
                  <p:spTgt spid="18"/>
                </p:tgtEl>
              </p:cMediaNode>
            </p:audio>
            <p:audio>
              <p:cMediaNode vol="80000">
                <p:cTn id="116" fill="hold" display="0">
                  <p:stCondLst>
                    <p:cond delay="indefinite"/>
                  </p:stCondLst>
                  <p:endCondLst>
                    <p:cond evt="onStopAudio" delay="0">
                      <p:tgtEl>
                        <p:sldTgt/>
                      </p:tgtEl>
                    </p:cond>
                  </p:endCondLst>
                </p:cTn>
                <p:tgtEl>
                  <p:spTgt spid="19"/>
                </p:tgtEl>
              </p:cMediaNode>
            </p:audio>
            <p:seq concurrent="1" nextAc="seek">
              <p:cTn id="117" restart="whenNotActive" fill="hold" evtFilter="cancelBubble" nodeType="interactiveSeq">
                <p:stCondLst>
                  <p:cond evt="onClick" delay="0">
                    <p:tgtEl>
                      <p:spTgt spid="15"/>
                    </p:tgtEl>
                  </p:cond>
                </p:stCondLst>
                <p:endSync evt="end" delay="0">
                  <p:rtn val="all"/>
                </p:endSync>
                <p:childTnLst>
                  <p:par>
                    <p:cTn id="118" fill="hold">
                      <p:stCondLst>
                        <p:cond delay="0"/>
                      </p:stCondLst>
                      <p:childTnLst>
                        <p:par>
                          <p:cTn id="119" fill="hold">
                            <p:stCondLst>
                              <p:cond delay="0"/>
                            </p:stCondLst>
                            <p:childTnLst>
                              <p:par>
                                <p:cTn id="120" presetID="1" presetClass="exit" presetSubtype="0" fill="hold" nodeType="clickEffect">
                                  <p:stCondLst>
                                    <p:cond delay="0"/>
                                  </p:stCondLst>
                                  <p:childTnLst>
                                    <p:set>
                                      <p:cBhvr>
                                        <p:cTn id="121"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5" grpId="1" animBg="1"/>
      <p:bldP spid="6" grpId="0" animBg="1"/>
      <p:bldP spid="6" grpId="1" animBg="1"/>
      <p:bldP spid="7" grpId="0" animBg="1"/>
      <p:bldP spid="7" grpId="1" animBg="1"/>
      <p:bldP spid="8" grpId="0"/>
      <p:bldP spid="9" grpId="0"/>
      <p:bldP spid="9" grpId="1"/>
      <p:bldP spid="10" grpId="0"/>
      <p:bldP spid="10" grpId="1"/>
      <p:bldP spid="11" grpId="0"/>
      <p:bldP spid="11"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7000" b="-7000"/>
          </a:stretch>
        </a:blipFill>
        <a:effectLst/>
      </p:bgPr>
    </p:bg>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3F10B6F1-FF10-5A51-28B0-EFAAD603FDB5}"/>
              </a:ext>
            </a:extLst>
          </p:cNvPr>
          <p:cNvSpPr/>
          <p:nvPr/>
        </p:nvSpPr>
        <p:spPr>
          <a:xfrm>
            <a:off x="2362200" y="304800"/>
            <a:ext cx="6248400" cy="1828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1" name="TextBox 20">
            <a:extLst>
              <a:ext uri="{FF2B5EF4-FFF2-40B4-BE49-F238E27FC236}">
                <a16:creationId xmlns:a16="http://schemas.microsoft.com/office/drawing/2014/main" id="{C7CE7815-C0AC-1A5B-4AAC-257281F5EC03}"/>
              </a:ext>
            </a:extLst>
          </p:cNvPr>
          <p:cNvSpPr txBox="1"/>
          <p:nvPr/>
        </p:nvSpPr>
        <p:spPr>
          <a:xfrm>
            <a:off x="3009900" y="545148"/>
            <a:ext cx="4953000"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kern="1200" dirty="0" err="1">
                <a:solidFill>
                  <a:prstClr val="black"/>
                </a:solidFill>
                <a:latin typeface="UTM Avo" panose="02040603050506020204" pitchFamily="18" charset="0"/>
                <a:ea typeface="+mn-ea"/>
                <a:cs typeface="Times New Roman" pitchFamily="18" charset="0"/>
              </a:rPr>
              <a:t>Qúa</a:t>
            </a:r>
            <a:r>
              <a:rPr lang="en-US" sz="3000" kern="1200" dirty="0">
                <a:solidFill>
                  <a:prstClr val="black"/>
                </a:solidFill>
                <a:latin typeface="UTM Avo" panose="02040603050506020204" pitchFamily="18" charset="0"/>
                <a:ea typeface="+mn-ea"/>
                <a:cs typeface="Times New Roman" pitchFamily="18" charset="0"/>
              </a:rPr>
              <a:t> </a:t>
            </a:r>
            <a:r>
              <a:rPr lang="en-US" sz="3000" kern="1200" dirty="0" err="1">
                <a:solidFill>
                  <a:prstClr val="black"/>
                </a:solidFill>
                <a:latin typeface="UTM Avo" panose="02040603050506020204" pitchFamily="18" charset="0"/>
                <a:ea typeface="+mn-ea"/>
                <a:cs typeface="Times New Roman" pitchFamily="18" charset="0"/>
              </a:rPr>
              <a:t>trình</a:t>
            </a:r>
            <a:r>
              <a:rPr lang="en-US" sz="3000" kern="1200" dirty="0">
                <a:solidFill>
                  <a:prstClr val="black"/>
                </a:solidFill>
                <a:latin typeface="UTM Avo" panose="02040603050506020204" pitchFamily="18" charset="0"/>
                <a:ea typeface="+mn-ea"/>
                <a:cs typeface="Times New Roman" pitchFamily="18" charset="0"/>
              </a:rPr>
              <a:t> “</a:t>
            </a:r>
            <a:r>
              <a:rPr lang="en-US" sz="3000" kern="1200" dirty="0" err="1">
                <a:solidFill>
                  <a:prstClr val="black"/>
                </a:solidFill>
                <a:latin typeface="UTM Avo" panose="02040603050506020204" pitchFamily="18" charset="0"/>
                <a:ea typeface="+mn-ea"/>
                <a:cs typeface="Times New Roman" pitchFamily="18" charset="0"/>
              </a:rPr>
              <a:t>Thở</a:t>
            </a:r>
            <a:r>
              <a:rPr lang="en-US" sz="3000" kern="1200" dirty="0">
                <a:solidFill>
                  <a:prstClr val="black"/>
                </a:solidFill>
                <a:latin typeface="UTM Avo" panose="02040603050506020204" pitchFamily="18" charset="0"/>
                <a:ea typeface="+mn-ea"/>
                <a:cs typeface="Times New Roman" pitchFamily="18" charset="0"/>
              </a:rPr>
              <a:t>” </a:t>
            </a:r>
            <a:r>
              <a:rPr lang="en-US" sz="3000" kern="1200" dirty="0" err="1">
                <a:solidFill>
                  <a:prstClr val="black"/>
                </a:solidFill>
                <a:latin typeface="UTM Avo" panose="02040603050506020204" pitchFamily="18" charset="0"/>
                <a:ea typeface="+mn-ea"/>
                <a:cs typeface="Times New Roman" pitchFamily="18" charset="0"/>
              </a:rPr>
              <a:t>được</a:t>
            </a:r>
            <a:r>
              <a:rPr lang="en-US" sz="3000" kern="1200" dirty="0">
                <a:solidFill>
                  <a:prstClr val="black"/>
                </a:solidFill>
                <a:latin typeface="UTM Avo" panose="02040603050506020204" pitchFamily="18" charset="0"/>
                <a:ea typeface="+mn-ea"/>
                <a:cs typeface="Times New Roman" pitchFamily="18" charset="0"/>
              </a:rPr>
              <a:t> </a:t>
            </a:r>
            <a:r>
              <a:rPr lang="en-US" sz="3000" kern="1200" dirty="0" err="1">
                <a:solidFill>
                  <a:prstClr val="black"/>
                </a:solidFill>
                <a:latin typeface="UTM Avo" panose="02040603050506020204" pitchFamily="18" charset="0"/>
                <a:ea typeface="+mn-ea"/>
                <a:cs typeface="Times New Roman" pitchFamily="18" charset="0"/>
              </a:rPr>
              <a:t>thực</a:t>
            </a:r>
            <a:r>
              <a:rPr lang="en-US" sz="3000" kern="1200" dirty="0">
                <a:solidFill>
                  <a:prstClr val="black"/>
                </a:solidFill>
                <a:latin typeface="UTM Avo" panose="02040603050506020204" pitchFamily="18" charset="0"/>
                <a:ea typeface="+mn-ea"/>
                <a:cs typeface="Times New Roman" pitchFamily="18" charset="0"/>
              </a:rPr>
              <a:t> </a:t>
            </a:r>
            <a:r>
              <a:rPr lang="en-US" sz="3000" kern="1200" dirty="0" err="1">
                <a:solidFill>
                  <a:prstClr val="black"/>
                </a:solidFill>
                <a:latin typeface="UTM Avo" panose="02040603050506020204" pitchFamily="18" charset="0"/>
                <a:ea typeface="+mn-ea"/>
                <a:cs typeface="Times New Roman" pitchFamily="18" charset="0"/>
              </a:rPr>
              <a:t>hiện</a:t>
            </a:r>
            <a:r>
              <a:rPr lang="en-US" sz="3000" kern="1200" dirty="0">
                <a:solidFill>
                  <a:prstClr val="black"/>
                </a:solidFill>
                <a:latin typeface="UTM Avo" panose="02040603050506020204" pitchFamily="18" charset="0"/>
                <a:ea typeface="+mn-ea"/>
                <a:cs typeface="Times New Roman" pitchFamily="18" charset="0"/>
              </a:rPr>
              <a:t> </a:t>
            </a:r>
            <a:r>
              <a:rPr lang="en-US" sz="3000" kern="1200" dirty="0" err="1">
                <a:solidFill>
                  <a:prstClr val="black"/>
                </a:solidFill>
                <a:latin typeface="UTM Avo" panose="02040603050506020204" pitchFamily="18" charset="0"/>
                <a:ea typeface="+mn-ea"/>
                <a:cs typeface="Times New Roman" pitchFamily="18" charset="0"/>
              </a:rPr>
              <a:t>bởi</a:t>
            </a:r>
            <a:r>
              <a:rPr lang="en-US" sz="3000" kern="1200" dirty="0">
                <a:solidFill>
                  <a:prstClr val="black"/>
                </a:solidFill>
                <a:latin typeface="UTM Avo" panose="02040603050506020204" pitchFamily="18" charset="0"/>
                <a:ea typeface="+mn-ea"/>
                <a:cs typeface="Times New Roman" pitchFamily="18" charset="0"/>
              </a:rPr>
              <a:t> </a:t>
            </a:r>
            <a:r>
              <a:rPr lang="en-US" sz="3000" kern="1200" dirty="0" err="1">
                <a:solidFill>
                  <a:prstClr val="black"/>
                </a:solidFill>
                <a:latin typeface="UTM Avo" panose="02040603050506020204" pitchFamily="18" charset="0"/>
                <a:ea typeface="+mn-ea"/>
                <a:cs typeface="Times New Roman" pitchFamily="18" charset="0"/>
              </a:rPr>
              <a:t>cơ</a:t>
            </a:r>
            <a:r>
              <a:rPr lang="en-US" sz="3000" kern="1200" dirty="0">
                <a:solidFill>
                  <a:prstClr val="black"/>
                </a:solidFill>
                <a:latin typeface="UTM Avo" panose="02040603050506020204" pitchFamily="18" charset="0"/>
                <a:ea typeface="+mn-ea"/>
                <a:cs typeface="Times New Roman" pitchFamily="18" charset="0"/>
              </a:rPr>
              <a:t> </a:t>
            </a:r>
            <a:r>
              <a:rPr lang="en-US" sz="3000" kern="1200" dirty="0" err="1">
                <a:solidFill>
                  <a:prstClr val="black"/>
                </a:solidFill>
                <a:latin typeface="UTM Avo" panose="02040603050506020204" pitchFamily="18" charset="0"/>
                <a:ea typeface="+mn-ea"/>
                <a:cs typeface="Times New Roman" pitchFamily="18" charset="0"/>
              </a:rPr>
              <a:t>quan</a:t>
            </a:r>
            <a:r>
              <a:rPr lang="en-US" sz="3000" kern="1200" dirty="0">
                <a:solidFill>
                  <a:prstClr val="black"/>
                </a:solidFill>
                <a:latin typeface="UTM Avo" panose="02040603050506020204" pitchFamily="18" charset="0"/>
                <a:ea typeface="+mn-ea"/>
                <a:cs typeface="Times New Roman" pitchFamily="18" charset="0"/>
              </a:rPr>
              <a:t> </a:t>
            </a:r>
            <a:r>
              <a:rPr lang="en-US" sz="3000" kern="1200" dirty="0" err="1">
                <a:solidFill>
                  <a:prstClr val="black"/>
                </a:solidFill>
                <a:latin typeface="UTM Avo" panose="02040603050506020204" pitchFamily="18" charset="0"/>
                <a:ea typeface="+mn-ea"/>
                <a:cs typeface="Times New Roman" pitchFamily="18" charset="0"/>
              </a:rPr>
              <a:t>nào</a:t>
            </a:r>
            <a:r>
              <a:rPr lang="en-US" sz="3000" kern="1200" dirty="0">
                <a:solidFill>
                  <a:prstClr val="black"/>
                </a:solidFill>
                <a:latin typeface="UTM Avo" panose="02040603050506020204" pitchFamily="18" charset="0"/>
                <a:ea typeface="+mn-ea"/>
                <a:cs typeface="Times New Roman" pitchFamily="18" charset="0"/>
              </a:rPr>
              <a:t>?</a:t>
            </a:r>
            <a:endParaRPr kumimoji="0" lang="en-US" sz="30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23" name="Rounded Rectangle 3">
            <a:extLst>
              <a:ext uri="{FF2B5EF4-FFF2-40B4-BE49-F238E27FC236}">
                <a16:creationId xmlns:a16="http://schemas.microsoft.com/office/drawing/2014/main" id="{5A17A248-47E0-1AC7-A17C-9315BF92AE4D}"/>
              </a:ext>
            </a:extLst>
          </p:cNvPr>
          <p:cNvSpPr/>
          <p:nvPr/>
        </p:nvSpPr>
        <p:spPr>
          <a:xfrm>
            <a:off x="1712074" y="2576297"/>
            <a:ext cx="2653042" cy="109514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5" name="Rounded Rectangle 4">
            <a:extLst>
              <a:ext uri="{FF2B5EF4-FFF2-40B4-BE49-F238E27FC236}">
                <a16:creationId xmlns:a16="http://schemas.microsoft.com/office/drawing/2014/main" id="{DD85A1DC-4B83-F7DE-B441-450C4ADE706F}"/>
              </a:ext>
            </a:extLst>
          </p:cNvPr>
          <p:cNvSpPr/>
          <p:nvPr/>
        </p:nvSpPr>
        <p:spPr>
          <a:xfrm>
            <a:off x="6748717" y="4601212"/>
            <a:ext cx="2959394" cy="102810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6" name="Rounded Rectangle 5">
            <a:extLst>
              <a:ext uri="{FF2B5EF4-FFF2-40B4-BE49-F238E27FC236}">
                <a16:creationId xmlns:a16="http://schemas.microsoft.com/office/drawing/2014/main" id="{247BE3F6-4628-D01B-5DD8-2D27D7298868}"/>
              </a:ext>
            </a:extLst>
          </p:cNvPr>
          <p:cNvSpPr/>
          <p:nvPr/>
        </p:nvSpPr>
        <p:spPr>
          <a:xfrm>
            <a:off x="1722093" y="4624754"/>
            <a:ext cx="2810943" cy="98337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sym typeface="Arial"/>
            </a:endParaRPr>
          </a:p>
        </p:txBody>
      </p:sp>
      <p:sp>
        <p:nvSpPr>
          <p:cNvPr id="27" name="Rounded Rectangle 6">
            <a:extLst>
              <a:ext uri="{FF2B5EF4-FFF2-40B4-BE49-F238E27FC236}">
                <a16:creationId xmlns:a16="http://schemas.microsoft.com/office/drawing/2014/main" id="{0A75A76D-7C78-D6C3-EE02-4AFA5637AE58}"/>
              </a:ext>
            </a:extLst>
          </p:cNvPr>
          <p:cNvSpPr/>
          <p:nvPr/>
        </p:nvSpPr>
        <p:spPr>
          <a:xfrm>
            <a:off x="6688083" y="2618082"/>
            <a:ext cx="2980177" cy="98033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8" name="TextBox 27">
            <a:extLst>
              <a:ext uri="{FF2B5EF4-FFF2-40B4-BE49-F238E27FC236}">
                <a16:creationId xmlns:a16="http://schemas.microsoft.com/office/drawing/2014/main" id="{B0499A1F-386C-EA9A-CF63-C46616E1836C}"/>
              </a:ext>
            </a:extLst>
          </p:cNvPr>
          <p:cNvSpPr txBox="1"/>
          <p:nvPr/>
        </p:nvSpPr>
        <p:spPr>
          <a:xfrm>
            <a:off x="1816361" y="2705863"/>
            <a:ext cx="2716675"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A. </a:t>
            </a:r>
            <a:r>
              <a:rPr kumimoji="0" lang="vi-VN"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C</a:t>
            </a:r>
            <a:r>
              <a:rPr lang="en-US" sz="2600" kern="1200" dirty="0">
                <a:solidFill>
                  <a:prstClr val="black"/>
                </a:solidFill>
                <a:latin typeface="UTM Avo" panose="02040603050506020204" pitchFamily="18" charset="0"/>
                <a:ea typeface="+mn-ea"/>
                <a:cs typeface="Times New Roman" pitchFamily="18" charset="0"/>
              </a:rPr>
              <a:t>ơ </a:t>
            </a:r>
            <a:r>
              <a:rPr lang="en-US" sz="2600" kern="1200" dirty="0" err="1">
                <a:solidFill>
                  <a:prstClr val="black"/>
                </a:solidFill>
                <a:latin typeface="UTM Avo" panose="02040603050506020204" pitchFamily="18" charset="0"/>
                <a:ea typeface="+mn-ea"/>
                <a:cs typeface="Times New Roman" pitchFamily="18" charset="0"/>
              </a:rPr>
              <a:t>quan</a:t>
            </a:r>
            <a:r>
              <a:rPr lang="en-US" sz="2600" kern="1200" dirty="0">
                <a:solidFill>
                  <a:prstClr val="black"/>
                </a:solidFill>
                <a:latin typeface="UTM Avo" panose="02040603050506020204" pitchFamily="18" charset="0"/>
                <a:ea typeface="+mn-ea"/>
                <a:cs typeface="Times New Roman" pitchFamily="18" charset="0"/>
              </a:rPr>
              <a:t> </a:t>
            </a:r>
            <a:r>
              <a:rPr lang="en-US" sz="2600" kern="1200" dirty="0" err="1">
                <a:solidFill>
                  <a:prstClr val="black"/>
                </a:solidFill>
                <a:latin typeface="UTM Avo" panose="02040603050506020204" pitchFamily="18" charset="0"/>
                <a:ea typeface="+mn-ea"/>
                <a:cs typeface="Times New Roman" pitchFamily="18" charset="0"/>
              </a:rPr>
              <a:t>hô</a:t>
            </a:r>
            <a:r>
              <a:rPr lang="en-US" sz="2600" kern="1200" dirty="0">
                <a:solidFill>
                  <a:prstClr val="black"/>
                </a:solidFill>
                <a:latin typeface="UTM Avo" panose="02040603050506020204" pitchFamily="18" charset="0"/>
                <a:ea typeface="+mn-ea"/>
                <a:cs typeface="Times New Roman" pitchFamily="18" charset="0"/>
              </a:rPr>
              <a:t> </a:t>
            </a:r>
            <a:r>
              <a:rPr lang="en-US" sz="2600" kern="1200" dirty="0" err="1">
                <a:solidFill>
                  <a:prstClr val="black"/>
                </a:solidFill>
                <a:latin typeface="UTM Avo" panose="02040603050506020204" pitchFamily="18" charset="0"/>
                <a:ea typeface="+mn-ea"/>
                <a:cs typeface="Times New Roman" pitchFamily="18" charset="0"/>
              </a:rPr>
              <a:t>hấp</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29" name="TextBox 28">
            <a:extLst>
              <a:ext uri="{FF2B5EF4-FFF2-40B4-BE49-F238E27FC236}">
                <a16:creationId xmlns:a16="http://schemas.microsoft.com/office/drawing/2014/main" id="{E556123C-F93F-DA74-3090-245BFF8F9E9B}"/>
              </a:ext>
            </a:extLst>
          </p:cNvPr>
          <p:cNvSpPr txBox="1"/>
          <p:nvPr/>
        </p:nvSpPr>
        <p:spPr>
          <a:xfrm>
            <a:off x="6944553" y="2627125"/>
            <a:ext cx="2700670"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B.</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Cơ</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quan</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thần</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kinh</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30" name="TextBox 29">
            <a:extLst>
              <a:ext uri="{FF2B5EF4-FFF2-40B4-BE49-F238E27FC236}">
                <a16:creationId xmlns:a16="http://schemas.microsoft.com/office/drawing/2014/main" id="{AAC0FF56-65E2-63FE-7B04-A8240BE53282}"/>
              </a:ext>
            </a:extLst>
          </p:cNvPr>
          <p:cNvSpPr txBox="1"/>
          <p:nvPr/>
        </p:nvSpPr>
        <p:spPr>
          <a:xfrm>
            <a:off x="6803168" y="4867687"/>
            <a:ext cx="2959393"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D.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Cơ</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quan</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khác</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31" name="TextBox 30">
            <a:extLst>
              <a:ext uri="{FF2B5EF4-FFF2-40B4-BE49-F238E27FC236}">
                <a16:creationId xmlns:a16="http://schemas.microsoft.com/office/drawing/2014/main" id="{D43F73DD-CB7F-8A1F-9C1E-A67FCBD08BA2}"/>
              </a:ext>
            </a:extLst>
          </p:cNvPr>
          <p:cNvSpPr txBox="1"/>
          <p:nvPr/>
        </p:nvSpPr>
        <p:spPr>
          <a:xfrm>
            <a:off x="2077567" y="4630974"/>
            <a:ext cx="2937532"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2600" kern="1200" dirty="0">
                <a:solidFill>
                  <a:prstClr val="black"/>
                </a:solidFill>
                <a:latin typeface="UTM Avo" panose="02040603050506020204" pitchFamily="18" charset="0"/>
                <a:ea typeface="+mn-ea"/>
                <a:cs typeface="Times New Roman" pitchFamily="18" charset="0"/>
              </a:rPr>
              <a:t>C</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Cơ</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quan</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trung</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ương</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32" name="Picture 31">
            <a:extLst>
              <a:ext uri="{FF2B5EF4-FFF2-40B4-BE49-F238E27FC236}">
                <a16:creationId xmlns:a16="http://schemas.microsoft.com/office/drawing/2014/main" id="{8692D2CE-8A02-CB26-4031-3A1D6BA6DFCD}"/>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791303" y="1765574"/>
            <a:ext cx="1891145" cy="2003135"/>
          </a:xfrm>
          <a:prstGeom prst="rect">
            <a:avLst/>
          </a:prstGeom>
        </p:spPr>
      </p:pic>
      <p:pic>
        <p:nvPicPr>
          <p:cNvPr id="33" name="Picture 32">
            <a:extLst>
              <a:ext uri="{FF2B5EF4-FFF2-40B4-BE49-F238E27FC236}">
                <a16:creationId xmlns:a16="http://schemas.microsoft.com/office/drawing/2014/main" id="{724A3874-BEAC-912A-1B0A-FC574F202D8E}"/>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857596" y="3782564"/>
            <a:ext cx="1891145" cy="2003135"/>
          </a:xfrm>
          <a:prstGeom prst="rect">
            <a:avLst/>
          </a:prstGeom>
        </p:spPr>
      </p:pic>
      <p:pic>
        <p:nvPicPr>
          <p:cNvPr id="34" name="Picture 33">
            <a:extLst>
              <a:ext uri="{FF2B5EF4-FFF2-40B4-BE49-F238E27FC236}">
                <a16:creationId xmlns:a16="http://schemas.microsoft.com/office/drawing/2014/main" id="{43202547-4554-F56D-63CE-A574D83F0966}"/>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131995" y="3859079"/>
            <a:ext cx="1891145" cy="2003135"/>
          </a:xfrm>
          <a:prstGeom prst="rect">
            <a:avLst/>
          </a:prstGeom>
        </p:spPr>
      </p:pic>
      <p:pic>
        <p:nvPicPr>
          <p:cNvPr id="35" name="Am-thanh-tra-loi-dung-www_nhacchuongvui_com.mp3">
            <a:hlinkClick r:id="" action="ppaction://media"/>
            <a:extLst>
              <a:ext uri="{FF2B5EF4-FFF2-40B4-BE49-F238E27FC236}">
                <a16:creationId xmlns:a16="http://schemas.microsoft.com/office/drawing/2014/main" id="{9528BBC4-FBB3-49C7-9FC8-103CD3358A6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36" name="Dor">
            <a:extLst>
              <a:ext uri="{FF2B5EF4-FFF2-40B4-BE49-F238E27FC236}">
                <a16:creationId xmlns:a16="http://schemas.microsoft.com/office/drawing/2014/main" id="{310B5950-12AD-E4C2-8B44-066FC3B5F263}"/>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3160519" y="1301709"/>
            <a:ext cx="3083503" cy="3708648"/>
          </a:xfrm>
          <a:prstGeom prst="rect">
            <a:avLst/>
          </a:prstGeom>
        </p:spPr>
      </p:pic>
      <p:pic>
        <p:nvPicPr>
          <p:cNvPr id="37" name="Am-thanh-tra-loi-sai-www_nhacchuongvui_com.mp3">
            <a:hlinkClick r:id="" action="ppaction://media"/>
            <a:extLst>
              <a:ext uri="{FF2B5EF4-FFF2-40B4-BE49-F238E27FC236}">
                <a16:creationId xmlns:a16="http://schemas.microsoft.com/office/drawing/2014/main" id="{E80C6A9A-6D4C-6E7E-819E-152E0CADA858}"/>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38" name="Am-thanh-tra-loi-sai-www_nhacchuongvui_com.mp3">
            <a:hlinkClick r:id="" action="ppaction://media"/>
            <a:extLst>
              <a:ext uri="{FF2B5EF4-FFF2-40B4-BE49-F238E27FC236}">
                <a16:creationId xmlns:a16="http://schemas.microsoft.com/office/drawing/2014/main" id="{865E1018-F0C8-8D42-880D-686CE6E2B046}"/>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39" name="Am-thanh-tra-loi-sai-www_nhacchuongvui_com.mp3">
            <a:hlinkClick r:id="" action="ppaction://media"/>
            <a:extLst>
              <a:ext uri="{FF2B5EF4-FFF2-40B4-BE49-F238E27FC236}">
                <a16:creationId xmlns:a16="http://schemas.microsoft.com/office/drawing/2014/main" id="{C7B1C73C-66B5-849B-F8DA-A87960833A95}"/>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40" name="Picture 39">
            <a:hlinkClick r:id="rId14" action="ppaction://hlinksldjump"/>
            <a:extLst>
              <a:ext uri="{FF2B5EF4-FFF2-40B4-BE49-F238E27FC236}">
                <a16:creationId xmlns:a16="http://schemas.microsoft.com/office/drawing/2014/main" id="{967AB1EC-8452-7314-59E5-5BEDE63117B4}"/>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10593684" y="222905"/>
            <a:ext cx="1371600" cy="1740609"/>
          </a:xfrm>
          <a:prstGeom prst="rect">
            <a:avLst/>
          </a:prstGeom>
        </p:spPr>
      </p:pic>
      <p:pic>
        <p:nvPicPr>
          <p:cNvPr id="41" name="Picture 40" descr="Logo, company name&#10;&#10;Description automatically generated">
            <a:extLst>
              <a:ext uri="{FF2B5EF4-FFF2-40B4-BE49-F238E27FC236}">
                <a16:creationId xmlns:a16="http://schemas.microsoft.com/office/drawing/2014/main" id="{8D0B0D7D-4923-B7D4-F96D-9510E908F97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1240375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1000"/>
                                        <p:tgtEl>
                                          <p:spTgt spid="2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1000"/>
                                        <p:tgtEl>
                                          <p:spTgt spid="21"/>
                                        </p:tgtEl>
                                      </p:cBhvr>
                                    </p:animEffect>
                                  </p:childTnLst>
                                </p:cTn>
                              </p:par>
                              <p:par>
                                <p:cTn id="11" presetID="6" presetClass="entr" presetSubtype="16" fill="hold" grpId="0" nodeType="withEffect">
                                  <p:stCondLst>
                                    <p:cond delay="750"/>
                                  </p:stCondLst>
                                  <p:childTnLst>
                                    <p:set>
                                      <p:cBhvr>
                                        <p:cTn id="12" dur="1" fill="hold">
                                          <p:stCondLst>
                                            <p:cond delay="0"/>
                                          </p:stCondLst>
                                        </p:cTn>
                                        <p:tgtEl>
                                          <p:spTgt spid="23"/>
                                        </p:tgtEl>
                                        <p:attrNameLst>
                                          <p:attrName>style.visibility</p:attrName>
                                        </p:attrNameLst>
                                      </p:cBhvr>
                                      <p:to>
                                        <p:strVal val="visible"/>
                                      </p:to>
                                    </p:set>
                                    <p:animEffect transition="in" filter="circle(in)">
                                      <p:cBhvr>
                                        <p:cTn id="13" dur="1000"/>
                                        <p:tgtEl>
                                          <p:spTgt spid="23"/>
                                        </p:tgtEl>
                                      </p:cBhvr>
                                    </p:animEffect>
                                  </p:childTnLst>
                                </p:cTn>
                              </p:par>
                              <p:par>
                                <p:cTn id="14" presetID="6" presetClass="entr" presetSubtype="16" fill="hold" grpId="0" nodeType="withEffect">
                                  <p:stCondLst>
                                    <p:cond delay="750"/>
                                  </p:stCondLst>
                                  <p:childTnLst>
                                    <p:set>
                                      <p:cBhvr>
                                        <p:cTn id="15" dur="1" fill="hold">
                                          <p:stCondLst>
                                            <p:cond delay="0"/>
                                          </p:stCondLst>
                                        </p:cTn>
                                        <p:tgtEl>
                                          <p:spTgt spid="28"/>
                                        </p:tgtEl>
                                        <p:attrNameLst>
                                          <p:attrName>style.visibility</p:attrName>
                                        </p:attrNameLst>
                                      </p:cBhvr>
                                      <p:to>
                                        <p:strVal val="visible"/>
                                      </p:to>
                                    </p:set>
                                    <p:animEffect transition="in" filter="circle(in)">
                                      <p:cBhvr>
                                        <p:cTn id="16" dur="1000"/>
                                        <p:tgtEl>
                                          <p:spTgt spid="28"/>
                                        </p:tgtEl>
                                      </p:cBhvr>
                                    </p:animEffect>
                                  </p:childTnLst>
                                </p:cTn>
                              </p:par>
                              <p:par>
                                <p:cTn id="17" presetID="6" presetClass="entr" presetSubtype="16"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Effect transition="in" filter="circle(in)">
                                      <p:cBhvr>
                                        <p:cTn id="19" dur="1000"/>
                                        <p:tgtEl>
                                          <p:spTgt spid="27"/>
                                        </p:tgtEl>
                                      </p:cBhvr>
                                    </p:animEffect>
                                  </p:childTnLst>
                                </p:cTn>
                              </p:par>
                              <p:par>
                                <p:cTn id="20" presetID="6" presetClass="entr" presetSubtype="16" fill="hold" grpId="0" nodeType="withEffect">
                                  <p:stCondLst>
                                    <p:cond delay="750"/>
                                  </p:stCondLst>
                                  <p:childTnLst>
                                    <p:set>
                                      <p:cBhvr>
                                        <p:cTn id="21" dur="1" fill="hold">
                                          <p:stCondLst>
                                            <p:cond delay="0"/>
                                          </p:stCondLst>
                                        </p:cTn>
                                        <p:tgtEl>
                                          <p:spTgt spid="29"/>
                                        </p:tgtEl>
                                        <p:attrNameLst>
                                          <p:attrName>style.visibility</p:attrName>
                                        </p:attrNameLst>
                                      </p:cBhvr>
                                      <p:to>
                                        <p:strVal val="visible"/>
                                      </p:to>
                                    </p:set>
                                    <p:animEffect transition="in" filter="circle(in)">
                                      <p:cBhvr>
                                        <p:cTn id="22" dur="1000"/>
                                        <p:tgtEl>
                                          <p:spTgt spid="29"/>
                                        </p:tgtEl>
                                      </p:cBhvr>
                                    </p:animEffect>
                                  </p:childTnLst>
                                </p:cTn>
                              </p:par>
                              <p:par>
                                <p:cTn id="23" presetID="6" presetClass="entr" presetSubtype="16" fill="hold" grpId="0" nodeType="withEffect">
                                  <p:stCondLst>
                                    <p:cond delay="750"/>
                                  </p:stCondLst>
                                  <p:childTnLst>
                                    <p:set>
                                      <p:cBhvr>
                                        <p:cTn id="24" dur="1" fill="hold">
                                          <p:stCondLst>
                                            <p:cond delay="0"/>
                                          </p:stCondLst>
                                        </p:cTn>
                                        <p:tgtEl>
                                          <p:spTgt spid="26"/>
                                        </p:tgtEl>
                                        <p:attrNameLst>
                                          <p:attrName>style.visibility</p:attrName>
                                        </p:attrNameLst>
                                      </p:cBhvr>
                                      <p:to>
                                        <p:strVal val="visible"/>
                                      </p:to>
                                    </p:set>
                                    <p:animEffect transition="in" filter="circle(in)">
                                      <p:cBhvr>
                                        <p:cTn id="25" dur="1000"/>
                                        <p:tgtEl>
                                          <p:spTgt spid="26"/>
                                        </p:tgtEl>
                                      </p:cBhvr>
                                    </p:animEffect>
                                  </p:childTnLst>
                                </p:cTn>
                              </p:par>
                              <p:par>
                                <p:cTn id="26" presetID="6" presetClass="entr" presetSubtype="16" fill="hold" grpId="0" nodeType="withEffect">
                                  <p:stCondLst>
                                    <p:cond delay="750"/>
                                  </p:stCondLst>
                                  <p:childTnLst>
                                    <p:set>
                                      <p:cBhvr>
                                        <p:cTn id="27" dur="1" fill="hold">
                                          <p:stCondLst>
                                            <p:cond delay="0"/>
                                          </p:stCondLst>
                                        </p:cTn>
                                        <p:tgtEl>
                                          <p:spTgt spid="31"/>
                                        </p:tgtEl>
                                        <p:attrNameLst>
                                          <p:attrName>style.visibility</p:attrName>
                                        </p:attrNameLst>
                                      </p:cBhvr>
                                      <p:to>
                                        <p:strVal val="visible"/>
                                      </p:to>
                                    </p:set>
                                    <p:animEffect transition="in" filter="circle(in)">
                                      <p:cBhvr>
                                        <p:cTn id="28" dur="1000"/>
                                        <p:tgtEl>
                                          <p:spTgt spid="31"/>
                                        </p:tgtEl>
                                      </p:cBhvr>
                                    </p:animEffect>
                                  </p:childTnLst>
                                </p:cTn>
                              </p:par>
                              <p:par>
                                <p:cTn id="29" presetID="6" presetClass="entr" presetSubtype="16" fill="hold" grpId="0" nodeType="withEffect">
                                  <p:stCondLst>
                                    <p:cond delay="750"/>
                                  </p:stCondLst>
                                  <p:childTnLst>
                                    <p:set>
                                      <p:cBhvr>
                                        <p:cTn id="30" dur="1" fill="hold">
                                          <p:stCondLst>
                                            <p:cond delay="0"/>
                                          </p:stCondLst>
                                        </p:cTn>
                                        <p:tgtEl>
                                          <p:spTgt spid="25"/>
                                        </p:tgtEl>
                                        <p:attrNameLst>
                                          <p:attrName>style.visibility</p:attrName>
                                        </p:attrNameLst>
                                      </p:cBhvr>
                                      <p:to>
                                        <p:strVal val="visible"/>
                                      </p:to>
                                    </p:set>
                                    <p:animEffect transition="in" filter="circle(in)">
                                      <p:cBhvr>
                                        <p:cTn id="31" dur="1000"/>
                                        <p:tgtEl>
                                          <p:spTgt spid="25"/>
                                        </p:tgtEl>
                                      </p:cBhvr>
                                    </p:animEffect>
                                  </p:childTnLst>
                                </p:cTn>
                              </p:par>
                              <p:par>
                                <p:cTn id="32" presetID="6" presetClass="entr" presetSubtype="16" fill="hold" grpId="0" nodeType="withEffect">
                                  <p:stCondLst>
                                    <p:cond delay="750"/>
                                  </p:stCondLst>
                                  <p:childTnLst>
                                    <p:set>
                                      <p:cBhvr>
                                        <p:cTn id="33" dur="1" fill="hold">
                                          <p:stCondLst>
                                            <p:cond delay="0"/>
                                          </p:stCondLst>
                                        </p:cTn>
                                        <p:tgtEl>
                                          <p:spTgt spid="30"/>
                                        </p:tgtEl>
                                        <p:attrNameLst>
                                          <p:attrName>style.visibility</p:attrName>
                                        </p:attrNameLst>
                                      </p:cBhvr>
                                      <p:to>
                                        <p:strVal val="visible"/>
                                      </p:to>
                                    </p:set>
                                    <p:animEffect transition="in" filter="circle(in)">
                                      <p:cBhvr>
                                        <p:cTn id="34"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28"/>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 presetClass="mediacall" presetSubtype="0" fill="hold" nodeType="withEffect">
                                  <p:stCondLst>
                                    <p:cond delay="0"/>
                                  </p:stCondLst>
                                  <p:childTnLst>
                                    <p:cmd type="call" cmd="playFrom(0.0)">
                                      <p:cBhvr>
                                        <p:cTn id="42" dur="8091" fill="hold"/>
                                        <p:tgtEl>
                                          <p:spTgt spid="35"/>
                                        </p:tgtEl>
                                      </p:cBhvr>
                                    </p:cmd>
                                  </p:childTnLst>
                                </p:cTn>
                              </p:par>
                              <p:par>
                                <p:cTn id="43" presetID="1" presetClass="emph" presetSubtype="2" fill="hold" nodeType="withEffect">
                                  <p:stCondLst>
                                    <p:cond delay="0"/>
                                  </p:stCondLst>
                                  <p:childTnLst>
                                    <p:animClr clrSpc="rgb" dir="cw">
                                      <p:cBhvr>
                                        <p:cTn id="44" dur="2000" fill="hold"/>
                                        <p:tgtEl>
                                          <p:spTgt spid="23"/>
                                        </p:tgtEl>
                                        <p:attrNameLst>
                                          <p:attrName>fillcolor</p:attrName>
                                        </p:attrNameLst>
                                      </p:cBhvr>
                                      <p:to>
                                        <a:srgbClr val="00B050"/>
                                      </p:to>
                                    </p:animClr>
                                    <p:set>
                                      <p:cBhvr>
                                        <p:cTn id="45" dur="2000" fill="hold"/>
                                        <p:tgtEl>
                                          <p:spTgt spid="23"/>
                                        </p:tgtEl>
                                        <p:attrNameLst>
                                          <p:attrName>fill.type</p:attrName>
                                        </p:attrNameLst>
                                      </p:cBhvr>
                                      <p:to>
                                        <p:strVal val="solid"/>
                                      </p:to>
                                    </p:set>
                                    <p:set>
                                      <p:cBhvr>
                                        <p:cTn id="46" dur="2000" fill="hold"/>
                                        <p:tgtEl>
                                          <p:spTgt spid="23"/>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47" restart="whenNotActive" fill="hold" evtFilter="cancelBubble" nodeType="interactiveSeq">
                <p:stCondLst>
                  <p:cond evt="onClick" delay="0">
                    <p:tgtEl>
                      <p:spTgt spid="29"/>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par>
                                <p:cTn id="53" presetID="1" presetClass="emph" presetSubtype="2" fill="hold" nodeType="withEffect">
                                  <p:stCondLst>
                                    <p:cond delay="0"/>
                                  </p:stCondLst>
                                  <p:childTnLst>
                                    <p:animClr clrSpc="rgb" dir="cw">
                                      <p:cBhvr>
                                        <p:cTn id="54" dur="2000" fill="hold"/>
                                        <p:tgtEl>
                                          <p:spTgt spid="27"/>
                                        </p:tgtEl>
                                        <p:attrNameLst>
                                          <p:attrName>fillcolor</p:attrName>
                                        </p:attrNameLst>
                                      </p:cBhvr>
                                      <p:to>
                                        <a:srgbClr val="FF0000"/>
                                      </p:to>
                                    </p:animClr>
                                    <p:set>
                                      <p:cBhvr>
                                        <p:cTn id="55" dur="2000" fill="hold"/>
                                        <p:tgtEl>
                                          <p:spTgt spid="27"/>
                                        </p:tgtEl>
                                        <p:attrNameLst>
                                          <p:attrName>fill.type</p:attrName>
                                        </p:attrNameLst>
                                      </p:cBhvr>
                                      <p:to>
                                        <p:strVal val="solid"/>
                                      </p:to>
                                    </p:set>
                                    <p:set>
                                      <p:cBhvr>
                                        <p:cTn id="56" dur="2000" fill="hold"/>
                                        <p:tgtEl>
                                          <p:spTgt spid="27"/>
                                        </p:tgtEl>
                                        <p:attrNameLst>
                                          <p:attrName>fill.on</p:attrName>
                                        </p:attrNameLst>
                                      </p:cBhvr>
                                      <p:to>
                                        <p:strVal val="true"/>
                                      </p:to>
                                    </p:set>
                                  </p:childTnLst>
                                </p:cTn>
                              </p:par>
                              <p:par>
                                <p:cTn id="57" presetID="1" presetClass="mediacall" presetSubtype="0" fill="hold" nodeType="withEffect">
                                  <p:stCondLst>
                                    <p:cond delay="0"/>
                                  </p:stCondLst>
                                  <p:childTnLst>
                                    <p:cmd type="call" cmd="playFrom(0.0)">
                                      <p:cBhvr>
                                        <p:cTn id="58" dur="8158" fill="hold"/>
                                        <p:tgtEl>
                                          <p:spTgt spid="37"/>
                                        </p:tgtEl>
                                      </p:cBhvr>
                                    </p:cmd>
                                  </p:childTnLst>
                                </p:cTn>
                              </p:par>
                            </p:childTnLst>
                          </p:cTn>
                        </p:par>
                        <p:par>
                          <p:cTn id="59" fill="hold">
                            <p:stCondLst>
                              <p:cond delay="8158"/>
                            </p:stCondLst>
                            <p:childTnLst>
                              <p:par>
                                <p:cTn id="60" presetID="14" presetClass="exit" presetSubtype="10" fill="hold" grpId="1" nodeType="afterEffect">
                                  <p:stCondLst>
                                    <p:cond delay="0"/>
                                  </p:stCondLst>
                                  <p:childTnLst>
                                    <p:animEffect transition="out" filter="randombar(horizontal)">
                                      <p:cBhvr>
                                        <p:cTn id="61" dur="500"/>
                                        <p:tgtEl>
                                          <p:spTgt spid="27"/>
                                        </p:tgtEl>
                                      </p:cBhvr>
                                    </p:animEffect>
                                    <p:set>
                                      <p:cBhvr>
                                        <p:cTn id="62" dur="1" fill="hold">
                                          <p:stCondLst>
                                            <p:cond delay="499"/>
                                          </p:stCondLst>
                                        </p:cTn>
                                        <p:tgtEl>
                                          <p:spTgt spid="27"/>
                                        </p:tgtEl>
                                        <p:attrNameLst>
                                          <p:attrName>style.visibility</p:attrName>
                                        </p:attrNameLst>
                                      </p:cBhvr>
                                      <p:to>
                                        <p:strVal val="hidden"/>
                                      </p:to>
                                    </p:set>
                                  </p:childTnLst>
                                </p:cTn>
                              </p:par>
                              <p:par>
                                <p:cTn id="63" presetID="14" presetClass="exit" presetSubtype="10" fill="hold" nodeType="withEffect">
                                  <p:stCondLst>
                                    <p:cond delay="0"/>
                                  </p:stCondLst>
                                  <p:childTnLst>
                                    <p:animEffect transition="out" filter="randombar(horizontal)">
                                      <p:cBhvr>
                                        <p:cTn id="64" dur="500"/>
                                        <p:tgtEl>
                                          <p:spTgt spid="32"/>
                                        </p:tgtEl>
                                      </p:cBhvr>
                                    </p:animEffect>
                                    <p:set>
                                      <p:cBhvr>
                                        <p:cTn id="65" dur="1" fill="hold">
                                          <p:stCondLst>
                                            <p:cond delay="499"/>
                                          </p:stCondLst>
                                        </p:cTn>
                                        <p:tgtEl>
                                          <p:spTgt spid="32"/>
                                        </p:tgtEl>
                                        <p:attrNameLst>
                                          <p:attrName>style.visibility</p:attrName>
                                        </p:attrNameLst>
                                      </p:cBhvr>
                                      <p:to>
                                        <p:strVal val="hidden"/>
                                      </p:to>
                                    </p:set>
                                  </p:childTnLst>
                                </p:cTn>
                              </p:par>
                              <p:par>
                                <p:cTn id="66" presetID="14" presetClass="exit" presetSubtype="10" fill="hold" grpId="1" nodeType="withEffect">
                                  <p:stCondLst>
                                    <p:cond delay="0"/>
                                  </p:stCondLst>
                                  <p:childTnLst>
                                    <p:animEffect transition="out" filter="randombar(horizontal)">
                                      <p:cBhvr>
                                        <p:cTn id="67" dur="500"/>
                                        <p:tgtEl>
                                          <p:spTgt spid="29"/>
                                        </p:tgtEl>
                                      </p:cBhvr>
                                    </p:animEffect>
                                    <p:set>
                                      <p:cBhvr>
                                        <p:cTn id="68"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69" restart="whenNotActive" fill="hold" evtFilter="cancelBubble" nodeType="interactiveSeq">
                <p:stCondLst>
                  <p:cond evt="onClick" delay="0">
                    <p:tgtEl>
                      <p:spTgt spid="31"/>
                    </p:tgtEl>
                  </p:cond>
                </p:stCondLst>
                <p:endSync evt="end" delay="0">
                  <p:rtn val="all"/>
                </p:endSync>
                <p:childTnLst>
                  <p:par>
                    <p:cTn id="70" fill="hold">
                      <p:stCondLst>
                        <p:cond delay="0"/>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fade">
                                      <p:cBhvr>
                                        <p:cTn id="74" dur="500"/>
                                        <p:tgtEl>
                                          <p:spTgt spid="34"/>
                                        </p:tgtEl>
                                      </p:cBhvr>
                                    </p:animEffect>
                                  </p:childTnLst>
                                </p:cTn>
                              </p:par>
                              <p:par>
                                <p:cTn id="75" presetID="1" presetClass="emph" presetSubtype="2" fill="hold" nodeType="withEffect">
                                  <p:stCondLst>
                                    <p:cond delay="0"/>
                                  </p:stCondLst>
                                  <p:childTnLst>
                                    <p:animClr clrSpc="rgb" dir="cw">
                                      <p:cBhvr>
                                        <p:cTn id="76" dur="2000" fill="hold"/>
                                        <p:tgtEl>
                                          <p:spTgt spid="26"/>
                                        </p:tgtEl>
                                        <p:attrNameLst>
                                          <p:attrName>fillcolor</p:attrName>
                                        </p:attrNameLst>
                                      </p:cBhvr>
                                      <p:to>
                                        <a:srgbClr val="FF0000"/>
                                      </p:to>
                                    </p:animClr>
                                    <p:set>
                                      <p:cBhvr>
                                        <p:cTn id="77" dur="2000" fill="hold"/>
                                        <p:tgtEl>
                                          <p:spTgt spid="26"/>
                                        </p:tgtEl>
                                        <p:attrNameLst>
                                          <p:attrName>fill.type</p:attrName>
                                        </p:attrNameLst>
                                      </p:cBhvr>
                                      <p:to>
                                        <p:strVal val="solid"/>
                                      </p:to>
                                    </p:set>
                                    <p:set>
                                      <p:cBhvr>
                                        <p:cTn id="78" dur="2000" fill="hold"/>
                                        <p:tgtEl>
                                          <p:spTgt spid="26"/>
                                        </p:tgtEl>
                                        <p:attrNameLst>
                                          <p:attrName>fill.on</p:attrName>
                                        </p:attrNameLst>
                                      </p:cBhvr>
                                      <p:to>
                                        <p:strVal val="true"/>
                                      </p:to>
                                    </p:set>
                                  </p:childTnLst>
                                </p:cTn>
                              </p:par>
                              <p:par>
                                <p:cTn id="79" presetID="1" presetClass="mediacall" presetSubtype="0" fill="hold" nodeType="withEffect">
                                  <p:stCondLst>
                                    <p:cond delay="0"/>
                                  </p:stCondLst>
                                  <p:childTnLst>
                                    <p:cmd type="call" cmd="playFrom(0.0)">
                                      <p:cBhvr>
                                        <p:cTn id="80" dur="8158" fill="hold"/>
                                        <p:tgtEl>
                                          <p:spTgt spid="39"/>
                                        </p:tgtEl>
                                      </p:cBhvr>
                                    </p:cmd>
                                  </p:childTnLst>
                                </p:cTn>
                              </p:par>
                            </p:childTnLst>
                          </p:cTn>
                        </p:par>
                        <p:par>
                          <p:cTn id="81" fill="hold">
                            <p:stCondLst>
                              <p:cond delay="8158"/>
                            </p:stCondLst>
                            <p:childTnLst>
                              <p:par>
                                <p:cTn id="82" presetID="14" presetClass="exit" presetSubtype="10" fill="hold" grpId="1" nodeType="afterEffect">
                                  <p:stCondLst>
                                    <p:cond delay="0"/>
                                  </p:stCondLst>
                                  <p:childTnLst>
                                    <p:animEffect transition="out" filter="randombar(horizontal)">
                                      <p:cBhvr>
                                        <p:cTn id="83" dur="500"/>
                                        <p:tgtEl>
                                          <p:spTgt spid="26"/>
                                        </p:tgtEl>
                                      </p:cBhvr>
                                    </p:animEffect>
                                    <p:set>
                                      <p:cBhvr>
                                        <p:cTn id="84" dur="1" fill="hold">
                                          <p:stCondLst>
                                            <p:cond delay="499"/>
                                          </p:stCondLst>
                                        </p:cTn>
                                        <p:tgtEl>
                                          <p:spTgt spid="26"/>
                                        </p:tgtEl>
                                        <p:attrNameLst>
                                          <p:attrName>style.visibility</p:attrName>
                                        </p:attrNameLst>
                                      </p:cBhvr>
                                      <p:to>
                                        <p:strVal val="hidden"/>
                                      </p:to>
                                    </p:set>
                                  </p:childTnLst>
                                </p:cTn>
                              </p:par>
                              <p:par>
                                <p:cTn id="85" presetID="14" presetClass="exit" presetSubtype="10" fill="hold" grpId="1" nodeType="withEffect">
                                  <p:stCondLst>
                                    <p:cond delay="0"/>
                                  </p:stCondLst>
                                  <p:childTnLst>
                                    <p:animEffect transition="out" filter="randombar(horizontal)">
                                      <p:cBhvr>
                                        <p:cTn id="86" dur="500"/>
                                        <p:tgtEl>
                                          <p:spTgt spid="31"/>
                                        </p:tgtEl>
                                      </p:cBhvr>
                                    </p:animEffect>
                                    <p:set>
                                      <p:cBhvr>
                                        <p:cTn id="87" dur="1" fill="hold">
                                          <p:stCondLst>
                                            <p:cond delay="499"/>
                                          </p:stCondLst>
                                        </p:cTn>
                                        <p:tgtEl>
                                          <p:spTgt spid="31"/>
                                        </p:tgtEl>
                                        <p:attrNameLst>
                                          <p:attrName>style.visibility</p:attrName>
                                        </p:attrNameLst>
                                      </p:cBhvr>
                                      <p:to>
                                        <p:strVal val="hidden"/>
                                      </p:to>
                                    </p:set>
                                  </p:childTnLst>
                                </p:cTn>
                              </p:par>
                              <p:par>
                                <p:cTn id="88" presetID="14" presetClass="exit" presetSubtype="10" fill="hold" nodeType="withEffect">
                                  <p:stCondLst>
                                    <p:cond delay="0"/>
                                  </p:stCondLst>
                                  <p:childTnLst>
                                    <p:animEffect transition="out" filter="randombar(horizontal)">
                                      <p:cBhvr>
                                        <p:cTn id="89" dur="500"/>
                                        <p:tgtEl>
                                          <p:spTgt spid="34"/>
                                        </p:tgtEl>
                                      </p:cBhvr>
                                    </p:animEffect>
                                    <p:set>
                                      <p:cBhvr>
                                        <p:cTn id="90"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91" restart="whenNotActive" fill="hold" evtFilter="cancelBubble" nodeType="interactiveSeq">
                <p:stCondLst>
                  <p:cond evt="onClick" delay="0">
                    <p:tgtEl>
                      <p:spTgt spid="30"/>
                    </p:tgtEl>
                  </p:cond>
                </p:stCondLst>
                <p:endSync evt="end" delay="0">
                  <p:rtn val="all"/>
                </p:endSync>
                <p:childTnLst>
                  <p:par>
                    <p:cTn id="92" fill="hold">
                      <p:stCondLst>
                        <p:cond delay="0"/>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33"/>
                                        </p:tgtEl>
                                        <p:attrNameLst>
                                          <p:attrName>style.visibility</p:attrName>
                                        </p:attrNameLst>
                                      </p:cBhvr>
                                      <p:to>
                                        <p:strVal val="visible"/>
                                      </p:to>
                                    </p:set>
                                    <p:animEffect transition="in" filter="fade">
                                      <p:cBhvr>
                                        <p:cTn id="96" dur="500"/>
                                        <p:tgtEl>
                                          <p:spTgt spid="33"/>
                                        </p:tgtEl>
                                      </p:cBhvr>
                                    </p:animEffect>
                                  </p:childTnLst>
                                </p:cTn>
                              </p:par>
                              <p:par>
                                <p:cTn id="97" presetID="1" presetClass="emph" presetSubtype="2" fill="hold" nodeType="withEffect">
                                  <p:stCondLst>
                                    <p:cond delay="0"/>
                                  </p:stCondLst>
                                  <p:childTnLst>
                                    <p:animClr clrSpc="rgb" dir="cw">
                                      <p:cBhvr>
                                        <p:cTn id="98" dur="2000" fill="hold"/>
                                        <p:tgtEl>
                                          <p:spTgt spid="25"/>
                                        </p:tgtEl>
                                        <p:attrNameLst>
                                          <p:attrName>fillcolor</p:attrName>
                                        </p:attrNameLst>
                                      </p:cBhvr>
                                      <p:to>
                                        <a:srgbClr val="FF0000"/>
                                      </p:to>
                                    </p:animClr>
                                    <p:set>
                                      <p:cBhvr>
                                        <p:cTn id="99" dur="2000" fill="hold"/>
                                        <p:tgtEl>
                                          <p:spTgt spid="25"/>
                                        </p:tgtEl>
                                        <p:attrNameLst>
                                          <p:attrName>fill.type</p:attrName>
                                        </p:attrNameLst>
                                      </p:cBhvr>
                                      <p:to>
                                        <p:strVal val="solid"/>
                                      </p:to>
                                    </p:set>
                                    <p:set>
                                      <p:cBhvr>
                                        <p:cTn id="100" dur="2000" fill="hold"/>
                                        <p:tgtEl>
                                          <p:spTgt spid="25"/>
                                        </p:tgtEl>
                                        <p:attrNameLst>
                                          <p:attrName>fill.on</p:attrName>
                                        </p:attrNameLst>
                                      </p:cBhvr>
                                      <p:to>
                                        <p:strVal val="true"/>
                                      </p:to>
                                    </p:set>
                                  </p:childTnLst>
                                </p:cTn>
                              </p:par>
                              <p:par>
                                <p:cTn id="101" presetID="1" presetClass="mediacall" presetSubtype="0" fill="hold" nodeType="withEffect">
                                  <p:stCondLst>
                                    <p:cond delay="0"/>
                                  </p:stCondLst>
                                  <p:childTnLst>
                                    <p:cmd type="call" cmd="playFrom(0.0)">
                                      <p:cBhvr>
                                        <p:cTn id="102" dur="8150" fill="hold"/>
                                        <p:tgtEl>
                                          <p:spTgt spid="38"/>
                                        </p:tgtEl>
                                      </p:cBhvr>
                                    </p:cmd>
                                  </p:childTnLst>
                                </p:cTn>
                              </p:par>
                            </p:childTnLst>
                          </p:cTn>
                        </p:par>
                        <p:par>
                          <p:cTn id="103" fill="hold">
                            <p:stCondLst>
                              <p:cond delay="8150"/>
                            </p:stCondLst>
                            <p:childTnLst>
                              <p:par>
                                <p:cTn id="104" presetID="14" presetClass="exit" presetSubtype="10" fill="hold" grpId="1" nodeType="afterEffect">
                                  <p:stCondLst>
                                    <p:cond delay="0"/>
                                  </p:stCondLst>
                                  <p:childTnLst>
                                    <p:animEffect transition="out" filter="randombar(horizontal)">
                                      <p:cBhvr>
                                        <p:cTn id="105" dur="500"/>
                                        <p:tgtEl>
                                          <p:spTgt spid="25"/>
                                        </p:tgtEl>
                                      </p:cBhvr>
                                    </p:animEffect>
                                    <p:set>
                                      <p:cBhvr>
                                        <p:cTn id="106" dur="1" fill="hold">
                                          <p:stCondLst>
                                            <p:cond delay="499"/>
                                          </p:stCondLst>
                                        </p:cTn>
                                        <p:tgtEl>
                                          <p:spTgt spid="25"/>
                                        </p:tgtEl>
                                        <p:attrNameLst>
                                          <p:attrName>style.visibility</p:attrName>
                                        </p:attrNameLst>
                                      </p:cBhvr>
                                      <p:to>
                                        <p:strVal val="hidden"/>
                                      </p:to>
                                    </p:set>
                                  </p:childTnLst>
                                </p:cTn>
                              </p:par>
                              <p:par>
                                <p:cTn id="107" presetID="14" presetClass="exit" presetSubtype="10" fill="hold" nodeType="withEffect">
                                  <p:stCondLst>
                                    <p:cond delay="0"/>
                                  </p:stCondLst>
                                  <p:childTnLst>
                                    <p:animEffect transition="out" filter="randombar(horizontal)">
                                      <p:cBhvr>
                                        <p:cTn id="108" dur="500"/>
                                        <p:tgtEl>
                                          <p:spTgt spid="33"/>
                                        </p:tgtEl>
                                      </p:cBhvr>
                                    </p:animEffect>
                                    <p:set>
                                      <p:cBhvr>
                                        <p:cTn id="109" dur="1" fill="hold">
                                          <p:stCondLst>
                                            <p:cond delay="499"/>
                                          </p:stCondLst>
                                        </p:cTn>
                                        <p:tgtEl>
                                          <p:spTgt spid="33"/>
                                        </p:tgtEl>
                                        <p:attrNameLst>
                                          <p:attrName>style.visibility</p:attrName>
                                        </p:attrNameLst>
                                      </p:cBhvr>
                                      <p:to>
                                        <p:strVal val="hidden"/>
                                      </p:to>
                                    </p:set>
                                  </p:childTnLst>
                                </p:cTn>
                              </p:par>
                              <p:par>
                                <p:cTn id="110" presetID="14" presetClass="exit" presetSubtype="10" fill="hold" grpId="1" nodeType="withEffect">
                                  <p:stCondLst>
                                    <p:cond delay="0"/>
                                  </p:stCondLst>
                                  <p:childTnLst>
                                    <p:animEffect transition="out" filter="randombar(horizontal)">
                                      <p:cBhvr>
                                        <p:cTn id="111" dur="500"/>
                                        <p:tgtEl>
                                          <p:spTgt spid="30"/>
                                        </p:tgtEl>
                                      </p:cBhvr>
                                    </p:animEffect>
                                    <p:set>
                                      <p:cBhvr>
                                        <p:cTn id="112"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113" restart="whenNotActive" fill="hold" evtFilter="cancelBubble" nodeType="interactiveSeq">
                <p:stCondLst>
                  <p:cond evt="onClick" delay="0">
                    <p:tgtEl>
                      <p:spTgt spid="36"/>
                    </p:tgtEl>
                  </p:cond>
                </p:stCondLst>
                <p:endSync evt="end" delay="0">
                  <p:rtn val="all"/>
                </p:endSync>
                <p:childTnLst>
                  <p:par>
                    <p:cTn id="114" fill="hold">
                      <p:stCondLst>
                        <p:cond delay="0"/>
                      </p:stCondLst>
                      <p:childTnLst>
                        <p:par>
                          <p:cTn id="115" fill="hold">
                            <p:stCondLst>
                              <p:cond delay="0"/>
                            </p:stCondLst>
                            <p:childTnLst>
                              <p:par>
                                <p:cTn id="116" presetID="1" presetClass="exit" presetSubtype="0" fill="hold" nodeType="clickEffect">
                                  <p:stCondLst>
                                    <p:cond delay="0"/>
                                  </p:stCondLst>
                                  <p:childTnLst>
                                    <p:set>
                                      <p:cBhvr>
                                        <p:cTn id="117"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audio>
              <p:cMediaNode vol="80000">
                <p:cTn id="118" fill="hold" display="0">
                  <p:stCondLst>
                    <p:cond delay="indefinite"/>
                  </p:stCondLst>
                  <p:endCondLst>
                    <p:cond evt="onStopAudio" delay="0">
                      <p:tgtEl>
                        <p:sldTgt/>
                      </p:tgtEl>
                    </p:cond>
                  </p:endCondLst>
                </p:cTn>
                <p:tgtEl>
                  <p:spTgt spid="35"/>
                </p:tgtEl>
              </p:cMediaNode>
            </p:audio>
            <p:audio>
              <p:cMediaNode vol="80000">
                <p:cTn id="119" fill="hold" display="0">
                  <p:stCondLst>
                    <p:cond delay="indefinite"/>
                  </p:stCondLst>
                  <p:endCondLst>
                    <p:cond evt="onStopAudio" delay="0">
                      <p:tgtEl>
                        <p:sldTgt/>
                      </p:tgtEl>
                    </p:cond>
                  </p:endCondLst>
                </p:cTn>
                <p:tgtEl>
                  <p:spTgt spid="37"/>
                </p:tgtEl>
              </p:cMediaNode>
            </p:audio>
            <p:audio>
              <p:cMediaNode vol="80000">
                <p:cTn id="120" fill="hold" display="0">
                  <p:stCondLst>
                    <p:cond delay="indefinite"/>
                  </p:stCondLst>
                  <p:endCondLst>
                    <p:cond evt="onStopAudio" delay="0">
                      <p:tgtEl>
                        <p:sldTgt/>
                      </p:tgtEl>
                    </p:cond>
                  </p:endCondLst>
                </p:cTn>
                <p:tgtEl>
                  <p:spTgt spid="38"/>
                </p:tgtEl>
              </p:cMediaNode>
            </p:audio>
            <p:audio>
              <p:cMediaNode vol="80000">
                <p:cTn id="121" fill="hold" display="0">
                  <p:stCondLst>
                    <p:cond delay="indefinite"/>
                  </p:stCondLst>
                  <p:endCondLst>
                    <p:cond evt="onStopAudio" delay="0">
                      <p:tgtEl>
                        <p:sldTgt/>
                      </p:tgtEl>
                    </p:cond>
                  </p:endCondLst>
                </p:cTn>
                <p:tgtEl>
                  <p:spTgt spid="39"/>
                </p:tgtEl>
              </p:cMediaNode>
            </p:audio>
          </p:childTnLst>
        </p:cTn>
      </p:par>
    </p:tnLst>
    <p:bldLst>
      <p:bldP spid="20" grpId="0" animBg="1"/>
      <p:bldP spid="21" grpId="0"/>
      <p:bldP spid="23" grpId="0" animBg="1"/>
      <p:bldP spid="25" grpId="0" animBg="1"/>
      <p:bldP spid="25" grpId="1" animBg="1"/>
      <p:bldP spid="26" grpId="0" animBg="1"/>
      <p:bldP spid="26" grpId="1" animBg="1"/>
      <p:bldP spid="27" grpId="0" animBg="1"/>
      <p:bldP spid="27" grpId="1" animBg="1"/>
      <p:bldP spid="28" grpId="0"/>
      <p:bldP spid="29" grpId="0"/>
      <p:bldP spid="29" grpId="1"/>
      <p:bldP spid="30" grpId="0"/>
      <p:bldP spid="30" grpId="1"/>
      <p:bldP spid="31" grpId="0"/>
      <p:bldP spid="31"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10000" r="-10000"/>
          </a:stretch>
        </a:blipFill>
        <a:effectLst/>
      </p:bgPr>
    </p:bg>
    <p:spTree>
      <p:nvGrpSpPr>
        <p:cNvPr id="1" name=""/>
        <p:cNvGrpSpPr/>
        <p:nvPr/>
      </p:nvGrpSpPr>
      <p:grpSpPr>
        <a:xfrm>
          <a:off x="0" y="0"/>
          <a:ext cx="0" cy="0"/>
          <a:chOff x="0" y="0"/>
          <a:chExt cx="0" cy="0"/>
        </a:xfrm>
      </p:grpSpPr>
      <p:sp>
        <p:nvSpPr>
          <p:cNvPr id="2" name="Oval 1"/>
          <p:cNvSpPr/>
          <p:nvPr/>
        </p:nvSpPr>
        <p:spPr>
          <a:xfrm>
            <a:off x="2360213" y="228600"/>
            <a:ext cx="6248400" cy="1828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5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3" name="TextBox 2"/>
          <p:cNvSpPr txBox="1"/>
          <p:nvPr/>
        </p:nvSpPr>
        <p:spPr>
          <a:xfrm>
            <a:off x="3075709" y="417618"/>
            <a:ext cx="4953000"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Trong </a:t>
            </a:r>
            <a:r>
              <a:rPr kumimoji="0" lang="en-US" sz="25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các</a:t>
            </a:r>
            <a:r>
              <a:rPr kumimoji="0" lang="en-US" sz="25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5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bộ</a:t>
            </a:r>
            <a:r>
              <a:rPr kumimoji="0" lang="en-US" sz="25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5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phận</a:t>
            </a:r>
            <a:r>
              <a:rPr kumimoji="0" lang="en-US" sz="25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5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sau</a:t>
            </a:r>
            <a:r>
              <a:rPr kumimoji="0" lang="en-US" sz="25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5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bộ</a:t>
            </a:r>
            <a:r>
              <a:rPr kumimoji="0" lang="en-US" sz="25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5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phận</a:t>
            </a:r>
            <a:r>
              <a:rPr kumimoji="0" lang="en-US" sz="25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5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nào</a:t>
            </a:r>
            <a:r>
              <a:rPr kumimoji="0" lang="en-US" sz="25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5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tham</a:t>
            </a:r>
            <a:r>
              <a:rPr kumimoji="0" lang="en-US" sz="25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5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gia</a:t>
            </a:r>
            <a:r>
              <a:rPr kumimoji="0" lang="en-US" sz="25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5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thực</a:t>
            </a:r>
            <a:r>
              <a:rPr kumimoji="0" lang="en-US" sz="25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5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hiện</a:t>
            </a:r>
            <a:r>
              <a:rPr lang="en-US" sz="2500" kern="1200" dirty="0">
                <a:solidFill>
                  <a:prstClr val="black"/>
                </a:solidFill>
                <a:latin typeface="UTM Avo" panose="02040603050506020204" pitchFamily="18" charset="0"/>
                <a:ea typeface="+mn-ea"/>
                <a:cs typeface="Times New Roman" pitchFamily="18" charset="0"/>
              </a:rPr>
              <a:t> </a:t>
            </a:r>
            <a:r>
              <a:rPr lang="en-US" sz="2500" kern="1200" dirty="0" err="1">
                <a:solidFill>
                  <a:prstClr val="black"/>
                </a:solidFill>
                <a:latin typeface="UTM Avo" panose="02040603050506020204" pitchFamily="18" charset="0"/>
                <a:ea typeface="+mn-ea"/>
                <a:cs typeface="Times New Roman" pitchFamily="18" charset="0"/>
              </a:rPr>
              <a:t>chức</a:t>
            </a:r>
            <a:r>
              <a:rPr lang="en-US" sz="2500" kern="1200" dirty="0">
                <a:solidFill>
                  <a:prstClr val="black"/>
                </a:solidFill>
                <a:latin typeface="UTM Avo" panose="02040603050506020204" pitchFamily="18" charset="0"/>
                <a:ea typeface="+mn-ea"/>
                <a:cs typeface="Times New Roman" pitchFamily="18" charset="0"/>
              </a:rPr>
              <a:t> </a:t>
            </a:r>
            <a:r>
              <a:rPr lang="en-US" sz="2500" kern="1200" dirty="0" err="1">
                <a:solidFill>
                  <a:prstClr val="black"/>
                </a:solidFill>
                <a:latin typeface="UTM Avo" panose="02040603050506020204" pitchFamily="18" charset="0"/>
                <a:ea typeface="+mn-ea"/>
                <a:cs typeface="Times New Roman" pitchFamily="18" charset="0"/>
              </a:rPr>
              <a:t>năng</a:t>
            </a:r>
            <a:r>
              <a:rPr lang="en-US" sz="2500" kern="1200" dirty="0">
                <a:solidFill>
                  <a:prstClr val="black"/>
                </a:solidFill>
                <a:latin typeface="UTM Avo" panose="02040603050506020204" pitchFamily="18" charset="0"/>
                <a:ea typeface="+mn-ea"/>
                <a:cs typeface="Times New Roman" pitchFamily="18" charset="0"/>
              </a:rPr>
              <a:t> </a:t>
            </a:r>
            <a:r>
              <a:rPr lang="en-US" sz="2500" kern="1200" dirty="0" err="1">
                <a:solidFill>
                  <a:prstClr val="black"/>
                </a:solidFill>
                <a:latin typeface="UTM Avo" panose="02040603050506020204" pitchFamily="18" charset="0"/>
                <a:ea typeface="+mn-ea"/>
                <a:cs typeface="Times New Roman" pitchFamily="18" charset="0"/>
              </a:rPr>
              <a:t>hô</a:t>
            </a:r>
            <a:r>
              <a:rPr lang="en-US" sz="2500" kern="1200" dirty="0">
                <a:solidFill>
                  <a:prstClr val="black"/>
                </a:solidFill>
                <a:latin typeface="UTM Avo" panose="02040603050506020204" pitchFamily="18" charset="0"/>
                <a:ea typeface="+mn-ea"/>
                <a:cs typeface="Times New Roman" pitchFamily="18" charset="0"/>
              </a:rPr>
              <a:t> </a:t>
            </a:r>
            <a:r>
              <a:rPr lang="en-US" sz="2500" kern="1200" dirty="0" err="1">
                <a:solidFill>
                  <a:prstClr val="black"/>
                </a:solidFill>
                <a:latin typeface="UTM Avo" panose="02040603050506020204" pitchFamily="18" charset="0"/>
                <a:ea typeface="+mn-ea"/>
                <a:cs typeface="Times New Roman" pitchFamily="18" charset="0"/>
              </a:rPr>
              <a:t>hấp</a:t>
            </a:r>
            <a:r>
              <a:rPr lang="en-US" sz="2500" kern="1200" dirty="0">
                <a:solidFill>
                  <a:prstClr val="black"/>
                </a:solidFill>
                <a:latin typeface="UTM Avo" panose="02040603050506020204" pitchFamily="18" charset="0"/>
                <a:ea typeface="+mn-ea"/>
                <a:cs typeface="Times New Roman" pitchFamily="18" charset="0"/>
              </a:rPr>
              <a:t>?</a:t>
            </a:r>
            <a:endParaRPr kumimoji="0" lang="en-US" sz="25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4" name="Rounded Rectangle 3"/>
          <p:cNvSpPr/>
          <p:nvPr/>
        </p:nvSpPr>
        <p:spPr>
          <a:xfrm>
            <a:off x="1892595" y="4601212"/>
            <a:ext cx="2734822" cy="9338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5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5" name="Rounded Rectangle 4"/>
          <p:cNvSpPr/>
          <p:nvPr/>
        </p:nvSpPr>
        <p:spPr>
          <a:xfrm>
            <a:off x="6748717" y="4601212"/>
            <a:ext cx="2959394" cy="93379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5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6" name="Rounded Rectangle 5"/>
          <p:cNvSpPr/>
          <p:nvPr/>
        </p:nvSpPr>
        <p:spPr>
          <a:xfrm>
            <a:off x="1892595" y="2615046"/>
            <a:ext cx="2734822" cy="98337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sym typeface="Arial"/>
            </a:endParaRPr>
          </a:p>
        </p:txBody>
      </p:sp>
      <p:sp>
        <p:nvSpPr>
          <p:cNvPr id="7" name="Rounded Rectangle 6"/>
          <p:cNvSpPr/>
          <p:nvPr/>
        </p:nvSpPr>
        <p:spPr>
          <a:xfrm>
            <a:off x="6688083" y="2618083"/>
            <a:ext cx="2980177" cy="838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5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8" name="TextBox 7"/>
          <p:cNvSpPr txBox="1"/>
          <p:nvPr/>
        </p:nvSpPr>
        <p:spPr>
          <a:xfrm>
            <a:off x="2029182" y="4829584"/>
            <a:ext cx="2716675"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C. </a:t>
            </a:r>
            <a:r>
              <a:rPr kumimoji="0" lang="en-US" sz="25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Mũi</a:t>
            </a:r>
            <a:endParaRPr kumimoji="0" lang="en-US" sz="25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9" name="TextBox 8"/>
          <p:cNvSpPr txBox="1"/>
          <p:nvPr/>
        </p:nvSpPr>
        <p:spPr>
          <a:xfrm>
            <a:off x="6806813" y="2773104"/>
            <a:ext cx="2700670"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B.</a:t>
            </a:r>
            <a:r>
              <a:rPr kumimoji="0" lang="en-US" sz="25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Gan</a:t>
            </a:r>
            <a:endParaRPr kumimoji="0" lang="en-US" sz="25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10" name="TextBox 9"/>
          <p:cNvSpPr txBox="1"/>
          <p:nvPr/>
        </p:nvSpPr>
        <p:spPr>
          <a:xfrm>
            <a:off x="6857620" y="4784132"/>
            <a:ext cx="2959393"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D. </a:t>
            </a:r>
            <a:r>
              <a:rPr lang="en-US" sz="2500" kern="1200" dirty="0" err="1">
                <a:solidFill>
                  <a:prstClr val="black"/>
                </a:solidFill>
                <a:latin typeface="UTM Avo" panose="02040603050506020204" pitchFamily="18" charset="0"/>
                <a:ea typeface="+mn-ea"/>
                <a:cs typeface="Times New Roman" pitchFamily="18" charset="0"/>
              </a:rPr>
              <a:t>Bàng</a:t>
            </a:r>
            <a:r>
              <a:rPr lang="en-US" sz="2500" kern="1200" dirty="0">
                <a:solidFill>
                  <a:prstClr val="black"/>
                </a:solidFill>
                <a:latin typeface="UTM Avo" panose="02040603050506020204" pitchFamily="18" charset="0"/>
                <a:ea typeface="+mn-ea"/>
                <a:cs typeface="Times New Roman" pitchFamily="18" charset="0"/>
              </a:rPr>
              <a:t> </a:t>
            </a:r>
            <a:r>
              <a:rPr lang="en-US" sz="2500" kern="1200" dirty="0" err="1">
                <a:solidFill>
                  <a:prstClr val="black"/>
                </a:solidFill>
                <a:latin typeface="UTM Avo" panose="02040603050506020204" pitchFamily="18" charset="0"/>
                <a:ea typeface="+mn-ea"/>
                <a:cs typeface="Times New Roman" pitchFamily="18" charset="0"/>
              </a:rPr>
              <a:t>quang</a:t>
            </a:r>
            <a:endParaRPr kumimoji="0" lang="en-US" sz="25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11" name="TextBox 10"/>
          <p:cNvSpPr txBox="1"/>
          <p:nvPr/>
        </p:nvSpPr>
        <p:spPr>
          <a:xfrm>
            <a:off x="1932812" y="2767142"/>
            <a:ext cx="2937532"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25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A. </a:t>
            </a:r>
            <a:r>
              <a:rPr kumimoji="0" lang="en-US" sz="25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Dạ</a:t>
            </a:r>
            <a:r>
              <a:rPr kumimoji="0" lang="en-US" sz="25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5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dày</a:t>
            </a:r>
            <a:endParaRPr kumimoji="0" lang="en-US" sz="25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12" name="Picture 11"/>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791303" y="1765574"/>
            <a:ext cx="1891145" cy="2003135"/>
          </a:xfrm>
          <a:prstGeom prst="rect">
            <a:avLst/>
          </a:prstGeom>
        </p:spPr>
      </p:pic>
      <p:pic>
        <p:nvPicPr>
          <p:cNvPr id="13" name="Picture 12"/>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857596" y="3782564"/>
            <a:ext cx="1891145" cy="2003135"/>
          </a:xfrm>
          <a:prstGeom prst="rect">
            <a:avLst/>
          </a:prstGeom>
        </p:spPr>
      </p:pic>
      <p:pic>
        <p:nvPicPr>
          <p:cNvPr id="14" name="Picture 13"/>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64498" y="1849371"/>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3381930" y="3259585"/>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20" name="Picture 19">
            <a:hlinkClick r:id="rId14" action="ppaction://hlinksldjump"/>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282546" y="1"/>
            <a:ext cx="1371600" cy="1740609"/>
          </a:xfrm>
          <a:prstGeom prst="rect">
            <a:avLst/>
          </a:prstGeom>
        </p:spPr>
      </p:pic>
      <p:pic>
        <p:nvPicPr>
          <p:cNvPr id="24" name="Picture 23"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2025419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childTnLst>
                          </p:cTn>
                        </p:par>
                        <p:par>
                          <p:cTn id="11" fill="hold">
                            <p:stCondLst>
                              <p:cond delay="1000"/>
                            </p:stCondLst>
                            <p:childTnLst>
                              <p:par>
                                <p:cTn id="12" presetID="6" presetClass="entr" presetSubtype="16" fill="hold" grpId="0" nodeType="afterEffect">
                                  <p:stCondLst>
                                    <p:cond delay="750"/>
                                  </p:stCondLst>
                                  <p:childTnLst>
                                    <p:set>
                                      <p:cBhvr>
                                        <p:cTn id="13" dur="1" fill="hold">
                                          <p:stCondLst>
                                            <p:cond delay="0"/>
                                          </p:stCondLst>
                                        </p:cTn>
                                        <p:tgtEl>
                                          <p:spTgt spid="11"/>
                                        </p:tgtEl>
                                        <p:attrNameLst>
                                          <p:attrName>style.visibility</p:attrName>
                                        </p:attrNameLst>
                                      </p:cBhvr>
                                      <p:to>
                                        <p:strVal val="visible"/>
                                      </p:to>
                                    </p:set>
                                    <p:animEffect transition="in" filter="circle(in)">
                                      <p:cBhvr>
                                        <p:cTn id="14" dur="1000"/>
                                        <p:tgtEl>
                                          <p:spTgt spid="11"/>
                                        </p:tgtEl>
                                      </p:cBhvr>
                                    </p:animEffect>
                                  </p:childTnLst>
                                </p:cTn>
                              </p:par>
                              <p:par>
                                <p:cTn id="15" presetID="6" presetClass="entr" presetSubtype="16"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1000"/>
                                        <p:tgtEl>
                                          <p:spTgt spid="6"/>
                                        </p:tgtEl>
                                      </p:cBhvr>
                                    </p:animEffect>
                                  </p:childTnLst>
                                </p:cTn>
                              </p:par>
                              <p:par>
                                <p:cTn id="18" presetID="6" presetClass="entr" presetSubtype="16" fill="hold" grpId="0" nodeType="withEffect">
                                  <p:stCondLst>
                                    <p:cond delay="750"/>
                                  </p:stCondLst>
                                  <p:childTnLst>
                                    <p:set>
                                      <p:cBhvr>
                                        <p:cTn id="19" dur="1" fill="hold">
                                          <p:stCondLst>
                                            <p:cond delay="0"/>
                                          </p:stCondLst>
                                        </p:cTn>
                                        <p:tgtEl>
                                          <p:spTgt spid="7"/>
                                        </p:tgtEl>
                                        <p:attrNameLst>
                                          <p:attrName>style.visibility</p:attrName>
                                        </p:attrNameLst>
                                      </p:cBhvr>
                                      <p:to>
                                        <p:strVal val="visible"/>
                                      </p:to>
                                    </p:set>
                                    <p:animEffect transition="in" filter="circle(in)">
                                      <p:cBhvr>
                                        <p:cTn id="20" dur="1000"/>
                                        <p:tgtEl>
                                          <p:spTgt spid="7"/>
                                        </p:tgtEl>
                                      </p:cBhvr>
                                    </p:animEffect>
                                  </p:childTnLst>
                                </p:cTn>
                              </p:par>
                              <p:par>
                                <p:cTn id="21" presetID="6" presetClass="entr" presetSubtype="16" fill="hold" grpId="0" nodeType="withEffect">
                                  <p:stCondLst>
                                    <p:cond delay="75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1000"/>
                                        <p:tgtEl>
                                          <p:spTgt spid="9"/>
                                        </p:tgtEl>
                                      </p:cBhvr>
                                    </p:animEffect>
                                  </p:childTnLst>
                                </p:cTn>
                              </p:par>
                              <p:par>
                                <p:cTn id="24" presetID="6" presetClass="entr" presetSubtype="16" fill="hold" grpId="0" nodeType="withEffect">
                                  <p:stCondLst>
                                    <p:cond delay="750"/>
                                  </p:stCondLst>
                                  <p:childTnLst>
                                    <p:set>
                                      <p:cBhvr>
                                        <p:cTn id="25" dur="1" fill="hold">
                                          <p:stCondLst>
                                            <p:cond delay="0"/>
                                          </p:stCondLst>
                                        </p:cTn>
                                        <p:tgtEl>
                                          <p:spTgt spid="4"/>
                                        </p:tgtEl>
                                        <p:attrNameLst>
                                          <p:attrName>style.visibility</p:attrName>
                                        </p:attrNameLst>
                                      </p:cBhvr>
                                      <p:to>
                                        <p:strVal val="visible"/>
                                      </p:to>
                                    </p:set>
                                    <p:animEffect transition="in" filter="circle(in)">
                                      <p:cBhvr>
                                        <p:cTn id="26" dur="1000"/>
                                        <p:tgtEl>
                                          <p:spTgt spid="4"/>
                                        </p:tgtEl>
                                      </p:cBhvr>
                                    </p:animEffect>
                                  </p:childTnLst>
                                </p:cTn>
                              </p:par>
                              <p:par>
                                <p:cTn id="27" presetID="6" presetClass="entr" presetSubtype="16" fill="hold" grpId="0" nodeType="withEffect">
                                  <p:stCondLst>
                                    <p:cond delay="750"/>
                                  </p:stCondLst>
                                  <p:childTnLst>
                                    <p:set>
                                      <p:cBhvr>
                                        <p:cTn id="28" dur="1" fill="hold">
                                          <p:stCondLst>
                                            <p:cond delay="0"/>
                                          </p:stCondLst>
                                        </p:cTn>
                                        <p:tgtEl>
                                          <p:spTgt spid="8"/>
                                        </p:tgtEl>
                                        <p:attrNameLst>
                                          <p:attrName>style.visibility</p:attrName>
                                        </p:attrNameLst>
                                      </p:cBhvr>
                                      <p:to>
                                        <p:strVal val="visible"/>
                                      </p:to>
                                    </p:set>
                                    <p:animEffect transition="in" filter="circle(in)">
                                      <p:cBhvr>
                                        <p:cTn id="29" dur="1000"/>
                                        <p:tgtEl>
                                          <p:spTgt spid="8"/>
                                        </p:tgtEl>
                                      </p:cBhvr>
                                    </p:animEffect>
                                  </p:childTnLst>
                                </p:cTn>
                              </p:par>
                              <p:par>
                                <p:cTn id="30" presetID="6" presetClass="entr" presetSubtype="16" fill="hold" grpId="0" nodeType="withEffect">
                                  <p:stCondLst>
                                    <p:cond delay="750"/>
                                  </p:stCondLst>
                                  <p:childTnLst>
                                    <p:set>
                                      <p:cBhvr>
                                        <p:cTn id="31" dur="1" fill="hold">
                                          <p:stCondLst>
                                            <p:cond delay="0"/>
                                          </p:stCondLst>
                                        </p:cTn>
                                        <p:tgtEl>
                                          <p:spTgt spid="5"/>
                                        </p:tgtEl>
                                        <p:attrNameLst>
                                          <p:attrName>style.visibility</p:attrName>
                                        </p:attrNameLst>
                                      </p:cBhvr>
                                      <p:to>
                                        <p:strVal val="visible"/>
                                      </p:to>
                                    </p:set>
                                    <p:animEffect transition="in" filter="circle(in)">
                                      <p:cBhvr>
                                        <p:cTn id="32" dur="1000"/>
                                        <p:tgtEl>
                                          <p:spTgt spid="5"/>
                                        </p:tgtEl>
                                      </p:cBhvr>
                                    </p:animEffect>
                                  </p:childTnLst>
                                </p:cTn>
                              </p:par>
                              <p:par>
                                <p:cTn id="33" presetID="6" presetClass="entr" presetSubtype="16" fill="hold" grpId="0" nodeType="withEffect">
                                  <p:stCondLst>
                                    <p:cond delay="750"/>
                                  </p:stCondLst>
                                  <p:childTnLst>
                                    <p:set>
                                      <p:cBhvr>
                                        <p:cTn id="34" dur="1" fill="hold">
                                          <p:stCondLst>
                                            <p:cond delay="0"/>
                                          </p:stCondLst>
                                        </p:cTn>
                                        <p:tgtEl>
                                          <p:spTgt spid="10"/>
                                        </p:tgtEl>
                                        <p:attrNameLst>
                                          <p:attrName>style.visibility</p:attrName>
                                        </p:attrNameLst>
                                      </p:cBhvr>
                                      <p:to>
                                        <p:strVal val="visible"/>
                                      </p:to>
                                    </p:set>
                                    <p:animEffect transition="in" filter="circle(in)">
                                      <p:cBhvr>
                                        <p:cTn id="3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8"/>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 presetClass="mediacall" presetSubtype="0" fill="hold" nodeType="withEffect">
                                  <p:stCondLst>
                                    <p:cond delay="0"/>
                                  </p:stCondLst>
                                  <p:childTnLst>
                                    <p:cmd type="call" cmd="playFrom(0.0)">
                                      <p:cBhvr>
                                        <p:cTn id="43" dur="8091" fill="hold"/>
                                        <p:tgtEl>
                                          <p:spTgt spid="16"/>
                                        </p:tgtEl>
                                      </p:cBhvr>
                                    </p:cmd>
                                  </p:childTnLst>
                                </p:cTn>
                              </p:par>
                              <p:par>
                                <p:cTn id="44" presetID="1" presetClass="emph" presetSubtype="2" fill="hold" nodeType="withEffect">
                                  <p:stCondLst>
                                    <p:cond delay="0"/>
                                  </p:stCondLst>
                                  <p:childTnLst>
                                    <p:animClr clrSpc="rgb" dir="cw">
                                      <p:cBhvr>
                                        <p:cTn id="45" dur="2000" fill="hold"/>
                                        <p:tgtEl>
                                          <p:spTgt spid="4"/>
                                        </p:tgtEl>
                                        <p:attrNameLst>
                                          <p:attrName>fillcolor</p:attrName>
                                        </p:attrNameLst>
                                      </p:cBhvr>
                                      <p:to>
                                        <a:srgbClr val="00B050"/>
                                      </p:to>
                                    </p:animClr>
                                    <p:set>
                                      <p:cBhvr>
                                        <p:cTn id="46" dur="2000" fill="hold"/>
                                        <p:tgtEl>
                                          <p:spTgt spid="4"/>
                                        </p:tgtEl>
                                        <p:attrNameLst>
                                          <p:attrName>fill.type</p:attrName>
                                        </p:attrNameLst>
                                      </p:cBhvr>
                                      <p:to>
                                        <p:strVal val="solid"/>
                                      </p:to>
                                    </p:set>
                                    <p:set>
                                      <p:cBhvr>
                                        <p:cTn id="47"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48" restart="whenNotActive" fill="hold" evtFilter="cancelBubble" nodeType="interactiveSeq">
                <p:stCondLst>
                  <p:cond evt="onClick" delay="0">
                    <p:tgtEl>
                      <p:spTgt spid="9"/>
                    </p:tgtEl>
                  </p:cond>
                </p:stCondLst>
                <p:endSync evt="end" delay="0">
                  <p:rtn val="all"/>
                </p:endSync>
                <p:childTnLst>
                  <p:par>
                    <p:cTn id="49" fill="hold">
                      <p:stCondLst>
                        <p:cond delay="0"/>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1" presetClass="emph" presetSubtype="2" fill="hold" nodeType="withEffect">
                                  <p:stCondLst>
                                    <p:cond delay="0"/>
                                  </p:stCondLst>
                                  <p:childTnLst>
                                    <p:animClr clrSpc="rgb" dir="cw">
                                      <p:cBhvr>
                                        <p:cTn id="55" dur="2000" fill="hold"/>
                                        <p:tgtEl>
                                          <p:spTgt spid="7"/>
                                        </p:tgtEl>
                                        <p:attrNameLst>
                                          <p:attrName>fillcolor</p:attrName>
                                        </p:attrNameLst>
                                      </p:cBhvr>
                                      <p:to>
                                        <a:srgbClr val="FF0000"/>
                                      </p:to>
                                    </p:animClr>
                                    <p:set>
                                      <p:cBhvr>
                                        <p:cTn id="56" dur="2000" fill="hold"/>
                                        <p:tgtEl>
                                          <p:spTgt spid="7"/>
                                        </p:tgtEl>
                                        <p:attrNameLst>
                                          <p:attrName>fill.type</p:attrName>
                                        </p:attrNameLst>
                                      </p:cBhvr>
                                      <p:to>
                                        <p:strVal val="solid"/>
                                      </p:to>
                                    </p:set>
                                    <p:set>
                                      <p:cBhvr>
                                        <p:cTn id="57" dur="2000" fill="hold"/>
                                        <p:tgtEl>
                                          <p:spTgt spid="7"/>
                                        </p:tgtEl>
                                        <p:attrNameLst>
                                          <p:attrName>fill.on</p:attrName>
                                        </p:attrNameLst>
                                      </p:cBhvr>
                                      <p:to>
                                        <p:strVal val="true"/>
                                      </p:to>
                                    </p:set>
                                  </p:childTnLst>
                                </p:cTn>
                              </p:par>
                              <p:par>
                                <p:cTn id="58" presetID="1" presetClass="mediacall" presetSubtype="0" fill="hold" nodeType="withEffect">
                                  <p:stCondLst>
                                    <p:cond delay="0"/>
                                  </p:stCondLst>
                                  <p:childTnLst>
                                    <p:cmd type="call" cmd="playFrom(0.0)">
                                      <p:cBhvr>
                                        <p:cTn id="59" dur="8158" fill="hold"/>
                                        <p:tgtEl>
                                          <p:spTgt spid="17"/>
                                        </p:tgtEl>
                                      </p:cBhvr>
                                    </p:cmd>
                                  </p:childTnLst>
                                </p:cTn>
                              </p:par>
                            </p:childTnLst>
                          </p:cTn>
                        </p:par>
                        <p:par>
                          <p:cTn id="60" fill="hold">
                            <p:stCondLst>
                              <p:cond delay="8150"/>
                            </p:stCondLst>
                            <p:childTnLst>
                              <p:par>
                                <p:cTn id="61" presetID="14" presetClass="exit" presetSubtype="10" fill="hold" grpId="1" nodeType="afterEffect">
                                  <p:stCondLst>
                                    <p:cond delay="0"/>
                                  </p:stCondLst>
                                  <p:childTnLst>
                                    <p:animEffect transition="out" filter="randombar(horizontal)">
                                      <p:cBhvr>
                                        <p:cTn id="62" dur="500"/>
                                        <p:tgtEl>
                                          <p:spTgt spid="7"/>
                                        </p:tgtEl>
                                      </p:cBhvr>
                                    </p:animEffect>
                                    <p:set>
                                      <p:cBhvr>
                                        <p:cTn id="63" dur="1" fill="hold">
                                          <p:stCondLst>
                                            <p:cond delay="499"/>
                                          </p:stCondLst>
                                        </p:cTn>
                                        <p:tgtEl>
                                          <p:spTgt spid="7"/>
                                        </p:tgtEl>
                                        <p:attrNameLst>
                                          <p:attrName>style.visibility</p:attrName>
                                        </p:attrNameLst>
                                      </p:cBhvr>
                                      <p:to>
                                        <p:strVal val="hidden"/>
                                      </p:to>
                                    </p:set>
                                  </p:childTnLst>
                                </p:cTn>
                              </p:par>
                              <p:par>
                                <p:cTn id="64" presetID="14" presetClass="exit" presetSubtype="10" fill="hold" nodeType="withEffect">
                                  <p:stCondLst>
                                    <p:cond delay="0"/>
                                  </p:stCondLst>
                                  <p:childTnLst>
                                    <p:animEffect transition="out" filter="randombar(horizontal)">
                                      <p:cBhvr>
                                        <p:cTn id="65" dur="500"/>
                                        <p:tgtEl>
                                          <p:spTgt spid="12"/>
                                        </p:tgtEl>
                                      </p:cBhvr>
                                    </p:animEffect>
                                    <p:set>
                                      <p:cBhvr>
                                        <p:cTn id="66" dur="1" fill="hold">
                                          <p:stCondLst>
                                            <p:cond delay="499"/>
                                          </p:stCondLst>
                                        </p:cTn>
                                        <p:tgtEl>
                                          <p:spTgt spid="12"/>
                                        </p:tgtEl>
                                        <p:attrNameLst>
                                          <p:attrName>style.visibility</p:attrName>
                                        </p:attrNameLst>
                                      </p:cBhvr>
                                      <p:to>
                                        <p:strVal val="hidden"/>
                                      </p:to>
                                    </p:set>
                                  </p:childTnLst>
                                </p:cTn>
                              </p:par>
                              <p:par>
                                <p:cTn id="67" presetID="14" presetClass="exit" presetSubtype="10" fill="hold" grpId="1" nodeType="withEffect">
                                  <p:stCondLst>
                                    <p:cond delay="0"/>
                                  </p:stCondLst>
                                  <p:childTnLst>
                                    <p:animEffect transition="out" filter="randombar(horizontal)">
                                      <p:cBhvr>
                                        <p:cTn id="68" dur="500"/>
                                        <p:tgtEl>
                                          <p:spTgt spid="9"/>
                                        </p:tgtEl>
                                      </p:cBhvr>
                                    </p:animEffect>
                                    <p:set>
                                      <p:cBhvr>
                                        <p:cTn id="6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70" restart="whenNotActive" fill="hold" evtFilter="cancelBubble" nodeType="interactiveSeq">
                <p:stCondLst>
                  <p:cond evt="onClick" delay="0">
                    <p:tgtEl>
                      <p:spTgt spid="11"/>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childTnLst>
                                </p:cTn>
                              </p:par>
                              <p:par>
                                <p:cTn id="76" presetID="1" presetClass="emph" presetSubtype="2" fill="hold" nodeType="withEffect">
                                  <p:stCondLst>
                                    <p:cond delay="0"/>
                                  </p:stCondLst>
                                  <p:childTnLst>
                                    <p:animClr clrSpc="rgb" dir="cw">
                                      <p:cBhvr>
                                        <p:cTn id="77" dur="2000" fill="hold"/>
                                        <p:tgtEl>
                                          <p:spTgt spid="6"/>
                                        </p:tgtEl>
                                        <p:attrNameLst>
                                          <p:attrName>fillcolor</p:attrName>
                                        </p:attrNameLst>
                                      </p:cBhvr>
                                      <p:to>
                                        <a:srgbClr val="FF0000"/>
                                      </p:to>
                                    </p:animClr>
                                    <p:set>
                                      <p:cBhvr>
                                        <p:cTn id="78" dur="2000" fill="hold"/>
                                        <p:tgtEl>
                                          <p:spTgt spid="6"/>
                                        </p:tgtEl>
                                        <p:attrNameLst>
                                          <p:attrName>fill.type</p:attrName>
                                        </p:attrNameLst>
                                      </p:cBhvr>
                                      <p:to>
                                        <p:strVal val="solid"/>
                                      </p:to>
                                    </p:set>
                                    <p:set>
                                      <p:cBhvr>
                                        <p:cTn id="79" dur="2000" fill="hold"/>
                                        <p:tgtEl>
                                          <p:spTgt spid="6"/>
                                        </p:tgtEl>
                                        <p:attrNameLst>
                                          <p:attrName>fill.on</p:attrName>
                                        </p:attrNameLst>
                                      </p:cBhvr>
                                      <p:to>
                                        <p:strVal val="true"/>
                                      </p:to>
                                    </p:set>
                                  </p:childTnLst>
                                </p:cTn>
                              </p:par>
                              <p:par>
                                <p:cTn id="80" presetID="1" presetClass="mediacall" presetSubtype="0" fill="hold" nodeType="withEffect">
                                  <p:stCondLst>
                                    <p:cond delay="0"/>
                                  </p:stCondLst>
                                  <p:childTnLst>
                                    <p:cmd type="call" cmd="playFrom(0.0)">
                                      <p:cBhvr>
                                        <p:cTn id="81" dur="8158" fill="hold"/>
                                        <p:tgtEl>
                                          <p:spTgt spid="19"/>
                                        </p:tgtEl>
                                      </p:cBhvr>
                                    </p:cmd>
                                  </p:childTnLst>
                                </p:cTn>
                              </p:par>
                            </p:childTnLst>
                          </p:cTn>
                        </p:par>
                        <p:par>
                          <p:cTn id="82" fill="hold">
                            <p:stCondLst>
                              <p:cond delay="8150"/>
                            </p:stCondLst>
                            <p:childTnLst>
                              <p:par>
                                <p:cTn id="83" presetID="14" presetClass="exit" presetSubtype="10" fill="hold" grpId="1" nodeType="afterEffect">
                                  <p:stCondLst>
                                    <p:cond delay="0"/>
                                  </p:stCondLst>
                                  <p:childTnLst>
                                    <p:animEffect transition="out" filter="randombar(horizontal)">
                                      <p:cBhvr>
                                        <p:cTn id="84" dur="500"/>
                                        <p:tgtEl>
                                          <p:spTgt spid="6"/>
                                        </p:tgtEl>
                                      </p:cBhvr>
                                    </p:animEffect>
                                    <p:set>
                                      <p:cBhvr>
                                        <p:cTn id="85" dur="1" fill="hold">
                                          <p:stCondLst>
                                            <p:cond delay="499"/>
                                          </p:stCondLst>
                                        </p:cTn>
                                        <p:tgtEl>
                                          <p:spTgt spid="6"/>
                                        </p:tgtEl>
                                        <p:attrNameLst>
                                          <p:attrName>style.visibility</p:attrName>
                                        </p:attrNameLst>
                                      </p:cBhvr>
                                      <p:to>
                                        <p:strVal val="hidden"/>
                                      </p:to>
                                    </p:set>
                                  </p:childTnLst>
                                </p:cTn>
                              </p:par>
                              <p:par>
                                <p:cTn id="86" presetID="14" presetClass="exit" presetSubtype="10" fill="hold" grpId="1" nodeType="withEffect">
                                  <p:stCondLst>
                                    <p:cond delay="0"/>
                                  </p:stCondLst>
                                  <p:childTnLst>
                                    <p:animEffect transition="out" filter="randombar(horizontal)">
                                      <p:cBhvr>
                                        <p:cTn id="87" dur="500"/>
                                        <p:tgtEl>
                                          <p:spTgt spid="11"/>
                                        </p:tgtEl>
                                      </p:cBhvr>
                                    </p:animEffect>
                                    <p:set>
                                      <p:cBhvr>
                                        <p:cTn id="88" dur="1" fill="hold">
                                          <p:stCondLst>
                                            <p:cond delay="499"/>
                                          </p:stCondLst>
                                        </p:cTn>
                                        <p:tgtEl>
                                          <p:spTgt spid="11"/>
                                        </p:tgtEl>
                                        <p:attrNameLst>
                                          <p:attrName>style.visibility</p:attrName>
                                        </p:attrNameLst>
                                      </p:cBhvr>
                                      <p:to>
                                        <p:strVal val="hidden"/>
                                      </p:to>
                                    </p:set>
                                  </p:childTnLst>
                                </p:cTn>
                              </p:par>
                              <p:par>
                                <p:cTn id="89" presetID="14" presetClass="exit" presetSubtype="10" fill="hold" nodeType="withEffect">
                                  <p:stCondLst>
                                    <p:cond delay="0"/>
                                  </p:stCondLst>
                                  <p:childTnLst>
                                    <p:animEffect transition="out" filter="randombar(horizontal)">
                                      <p:cBhvr>
                                        <p:cTn id="90" dur="500"/>
                                        <p:tgtEl>
                                          <p:spTgt spid="14"/>
                                        </p:tgtEl>
                                      </p:cBhvr>
                                    </p:animEffect>
                                    <p:set>
                                      <p:cBhvr>
                                        <p:cTn id="91"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92" restart="whenNotActive" fill="hold" evtFilter="cancelBubble" nodeType="interactiveSeq">
                <p:stCondLst>
                  <p:cond evt="onClick" delay="0">
                    <p:tgtEl>
                      <p:spTgt spid="10"/>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fade">
                                      <p:cBhvr>
                                        <p:cTn id="97" dur="500"/>
                                        <p:tgtEl>
                                          <p:spTgt spid="13"/>
                                        </p:tgtEl>
                                      </p:cBhvr>
                                    </p:animEffect>
                                  </p:childTnLst>
                                </p:cTn>
                              </p:par>
                              <p:par>
                                <p:cTn id="98" presetID="1" presetClass="emph" presetSubtype="2" fill="hold" nodeType="withEffect">
                                  <p:stCondLst>
                                    <p:cond delay="0"/>
                                  </p:stCondLst>
                                  <p:childTnLst>
                                    <p:animClr clrSpc="rgb" dir="cw">
                                      <p:cBhvr>
                                        <p:cTn id="99" dur="2000" fill="hold"/>
                                        <p:tgtEl>
                                          <p:spTgt spid="5"/>
                                        </p:tgtEl>
                                        <p:attrNameLst>
                                          <p:attrName>fillcolor</p:attrName>
                                        </p:attrNameLst>
                                      </p:cBhvr>
                                      <p:to>
                                        <a:srgbClr val="FF0000"/>
                                      </p:to>
                                    </p:animClr>
                                    <p:set>
                                      <p:cBhvr>
                                        <p:cTn id="100" dur="2000" fill="hold"/>
                                        <p:tgtEl>
                                          <p:spTgt spid="5"/>
                                        </p:tgtEl>
                                        <p:attrNameLst>
                                          <p:attrName>fill.type</p:attrName>
                                        </p:attrNameLst>
                                      </p:cBhvr>
                                      <p:to>
                                        <p:strVal val="solid"/>
                                      </p:to>
                                    </p:set>
                                    <p:set>
                                      <p:cBhvr>
                                        <p:cTn id="101" dur="2000" fill="hold"/>
                                        <p:tgtEl>
                                          <p:spTgt spid="5"/>
                                        </p:tgtEl>
                                        <p:attrNameLst>
                                          <p:attrName>fill.on</p:attrName>
                                        </p:attrNameLst>
                                      </p:cBhvr>
                                      <p:to>
                                        <p:strVal val="true"/>
                                      </p:to>
                                    </p:set>
                                  </p:childTnLst>
                                </p:cTn>
                              </p:par>
                              <p:par>
                                <p:cTn id="102" presetID="1" presetClass="mediacall" presetSubtype="0" fill="hold" nodeType="withEffect">
                                  <p:stCondLst>
                                    <p:cond delay="0"/>
                                  </p:stCondLst>
                                  <p:childTnLst>
                                    <p:cmd type="call" cmd="playFrom(0.0)">
                                      <p:cBhvr>
                                        <p:cTn id="103" dur="8150" fill="hold"/>
                                        <p:tgtEl>
                                          <p:spTgt spid="18"/>
                                        </p:tgtEl>
                                      </p:cBhvr>
                                    </p:cmd>
                                  </p:childTnLst>
                                </p:cTn>
                              </p:par>
                            </p:childTnLst>
                          </p:cTn>
                        </p:par>
                        <p:par>
                          <p:cTn id="104" fill="hold">
                            <p:stCondLst>
                              <p:cond delay="8150"/>
                            </p:stCondLst>
                            <p:childTnLst>
                              <p:par>
                                <p:cTn id="105" presetID="14" presetClass="exit" presetSubtype="10" fill="hold" grpId="1" nodeType="afterEffect">
                                  <p:stCondLst>
                                    <p:cond delay="0"/>
                                  </p:stCondLst>
                                  <p:childTnLst>
                                    <p:animEffect transition="out" filter="randombar(horizontal)">
                                      <p:cBhvr>
                                        <p:cTn id="106" dur="500"/>
                                        <p:tgtEl>
                                          <p:spTgt spid="5"/>
                                        </p:tgtEl>
                                      </p:cBhvr>
                                    </p:animEffect>
                                    <p:set>
                                      <p:cBhvr>
                                        <p:cTn id="107" dur="1" fill="hold">
                                          <p:stCondLst>
                                            <p:cond delay="499"/>
                                          </p:stCondLst>
                                        </p:cTn>
                                        <p:tgtEl>
                                          <p:spTgt spid="5"/>
                                        </p:tgtEl>
                                        <p:attrNameLst>
                                          <p:attrName>style.visibility</p:attrName>
                                        </p:attrNameLst>
                                      </p:cBhvr>
                                      <p:to>
                                        <p:strVal val="hidden"/>
                                      </p:to>
                                    </p:set>
                                  </p:childTnLst>
                                </p:cTn>
                              </p:par>
                              <p:par>
                                <p:cTn id="108" presetID="14" presetClass="exit" presetSubtype="10" fill="hold" nodeType="withEffect">
                                  <p:stCondLst>
                                    <p:cond delay="0"/>
                                  </p:stCondLst>
                                  <p:childTnLst>
                                    <p:animEffect transition="out" filter="randombar(horizontal)">
                                      <p:cBhvr>
                                        <p:cTn id="109" dur="500"/>
                                        <p:tgtEl>
                                          <p:spTgt spid="13"/>
                                        </p:tgtEl>
                                      </p:cBhvr>
                                    </p:animEffect>
                                    <p:set>
                                      <p:cBhvr>
                                        <p:cTn id="110" dur="1" fill="hold">
                                          <p:stCondLst>
                                            <p:cond delay="499"/>
                                          </p:stCondLst>
                                        </p:cTn>
                                        <p:tgtEl>
                                          <p:spTgt spid="13"/>
                                        </p:tgtEl>
                                        <p:attrNameLst>
                                          <p:attrName>style.visibility</p:attrName>
                                        </p:attrNameLst>
                                      </p:cBhvr>
                                      <p:to>
                                        <p:strVal val="hidden"/>
                                      </p:to>
                                    </p:set>
                                  </p:childTnLst>
                                </p:cTn>
                              </p:par>
                              <p:par>
                                <p:cTn id="111" presetID="14" presetClass="exit" presetSubtype="10" fill="hold" grpId="1" nodeType="withEffect">
                                  <p:stCondLst>
                                    <p:cond delay="0"/>
                                  </p:stCondLst>
                                  <p:childTnLst>
                                    <p:animEffect transition="out" filter="randombar(horizontal)">
                                      <p:cBhvr>
                                        <p:cTn id="112" dur="500"/>
                                        <p:tgtEl>
                                          <p:spTgt spid="10"/>
                                        </p:tgtEl>
                                      </p:cBhvr>
                                    </p:animEffect>
                                    <p:set>
                                      <p:cBhvr>
                                        <p:cTn id="113"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114" fill="hold" display="0">
                  <p:stCondLst>
                    <p:cond delay="indefinite"/>
                  </p:stCondLst>
                  <p:endCondLst>
                    <p:cond evt="onStopAudio" delay="0">
                      <p:tgtEl>
                        <p:sldTgt/>
                      </p:tgtEl>
                    </p:cond>
                  </p:endCondLst>
                </p:cTn>
                <p:tgtEl>
                  <p:spTgt spid="16"/>
                </p:tgtEl>
              </p:cMediaNode>
            </p:audio>
            <p:audio>
              <p:cMediaNode vol="80000">
                <p:cTn id="115" fill="hold" display="0">
                  <p:stCondLst>
                    <p:cond delay="indefinite"/>
                  </p:stCondLst>
                  <p:endCondLst>
                    <p:cond evt="onStopAudio" delay="0">
                      <p:tgtEl>
                        <p:sldTgt/>
                      </p:tgtEl>
                    </p:cond>
                  </p:endCondLst>
                </p:cTn>
                <p:tgtEl>
                  <p:spTgt spid="17"/>
                </p:tgtEl>
              </p:cMediaNode>
            </p:audio>
            <p:audio>
              <p:cMediaNode vol="80000">
                <p:cTn id="116" fill="hold" display="0">
                  <p:stCondLst>
                    <p:cond delay="indefinite"/>
                  </p:stCondLst>
                  <p:endCondLst>
                    <p:cond evt="onStopAudio" delay="0">
                      <p:tgtEl>
                        <p:sldTgt/>
                      </p:tgtEl>
                    </p:cond>
                  </p:endCondLst>
                </p:cTn>
                <p:tgtEl>
                  <p:spTgt spid="18"/>
                </p:tgtEl>
              </p:cMediaNode>
            </p:audio>
            <p:audio>
              <p:cMediaNode vol="80000">
                <p:cTn id="117" fill="hold" display="0">
                  <p:stCondLst>
                    <p:cond delay="indefinite"/>
                  </p:stCondLst>
                  <p:endCondLst>
                    <p:cond evt="onStopAudio" delay="0">
                      <p:tgtEl>
                        <p:sldTgt/>
                      </p:tgtEl>
                    </p:cond>
                  </p:endCondLst>
                </p:cTn>
                <p:tgtEl>
                  <p:spTgt spid="19"/>
                </p:tgtEl>
              </p:cMediaNode>
            </p:audio>
            <p:seq concurrent="1" nextAc="seek">
              <p:cTn id="118" restart="whenNotActive" fill="hold" evtFilter="cancelBubble" nodeType="interactiveSeq">
                <p:stCondLst>
                  <p:cond evt="onClick" delay="0">
                    <p:tgtEl>
                      <p:spTgt spid="15"/>
                    </p:tgtEl>
                  </p:cond>
                </p:stCondLst>
                <p:endSync evt="end" delay="0">
                  <p:rtn val="all"/>
                </p:endSync>
                <p:childTnLst>
                  <p:par>
                    <p:cTn id="119" fill="hold">
                      <p:stCondLst>
                        <p:cond delay="0"/>
                      </p:stCondLst>
                      <p:childTnLst>
                        <p:par>
                          <p:cTn id="120" fill="hold">
                            <p:stCondLst>
                              <p:cond delay="0"/>
                            </p:stCondLst>
                            <p:childTnLst>
                              <p:par>
                                <p:cTn id="121" presetID="1" presetClass="exit" presetSubtype="0" fill="hold" nodeType="clickEffect">
                                  <p:stCondLst>
                                    <p:cond delay="0"/>
                                  </p:stCondLst>
                                  <p:childTnLst>
                                    <p:set>
                                      <p:cBhvr>
                                        <p:cTn id="122"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5" grpId="1" animBg="1"/>
      <p:bldP spid="6" grpId="0" animBg="1"/>
      <p:bldP spid="6" grpId="1" animBg="1"/>
      <p:bldP spid="7" grpId="0" animBg="1"/>
      <p:bldP spid="7" grpId="1" animBg="1"/>
      <p:bldP spid="8" grpId="0"/>
      <p:bldP spid="9" grpId="0"/>
      <p:bldP spid="9" grpId="1"/>
      <p:bldP spid="10" grpId="0"/>
      <p:bldP spid="10" grpId="1"/>
      <p:bldP spid="11" grpId="0"/>
      <p:bldP spid="11"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17000" r="-17000"/>
          </a:stretch>
        </a:blipFill>
        <a:effectLst/>
      </p:bgPr>
    </p:bg>
    <p:spTree>
      <p:nvGrpSpPr>
        <p:cNvPr id="1" name=""/>
        <p:cNvGrpSpPr/>
        <p:nvPr/>
      </p:nvGrpSpPr>
      <p:grpSpPr>
        <a:xfrm>
          <a:off x="0" y="0"/>
          <a:ext cx="0" cy="0"/>
          <a:chOff x="0" y="0"/>
          <a:chExt cx="0" cy="0"/>
        </a:xfrm>
      </p:grpSpPr>
      <p:sp>
        <p:nvSpPr>
          <p:cNvPr id="2" name="Oval 1"/>
          <p:cNvSpPr/>
          <p:nvPr/>
        </p:nvSpPr>
        <p:spPr>
          <a:xfrm>
            <a:off x="2362200" y="304800"/>
            <a:ext cx="6248400" cy="18288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3" name="TextBox 2"/>
          <p:cNvSpPr txBox="1"/>
          <p:nvPr/>
        </p:nvSpPr>
        <p:spPr>
          <a:xfrm>
            <a:off x="2827466" y="542930"/>
            <a:ext cx="5410200"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Trong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các</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bộ</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phận</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sau</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bộ</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phận</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nào</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không</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tham</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gia</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thực</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hiện</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chức</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năng</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hô</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hấp</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4" name="Rounded Rectangle 3"/>
          <p:cNvSpPr/>
          <p:nvPr/>
        </p:nvSpPr>
        <p:spPr>
          <a:xfrm>
            <a:off x="6095999" y="2460274"/>
            <a:ext cx="3952270" cy="114490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5" name="Rounded Rectangle 4"/>
          <p:cNvSpPr/>
          <p:nvPr/>
        </p:nvSpPr>
        <p:spPr>
          <a:xfrm>
            <a:off x="6248399" y="4343399"/>
            <a:ext cx="3799869" cy="105066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6" name="Rounded Rectangle 5"/>
          <p:cNvSpPr/>
          <p:nvPr/>
        </p:nvSpPr>
        <p:spPr>
          <a:xfrm>
            <a:off x="1541721" y="4357393"/>
            <a:ext cx="4082902" cy="103667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7" name="Rounded Rectangle 6"/>
          <p:cNvSpPr/>
          <p:nvPr/>
        </p:nvSpPr>
        <p:spPr>
          <a:xfrm>
            <a:off x="1541721" y="2460847"/>
            <a:ext cx="4082902" cy="114490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8" name="TextBox 7"/>
          <p:cNvSpPr txBox="1"/>
          <p:nvPr/>
        </p:nvSpPr>
        <p:spPr>
          <a:xfrm>
            <a:off x="6276109" y="2606677"/>
            <a:ext cx="3772160"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B.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Dạ</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dày</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9" name="TextBox 8"/>
          <p:cNvSpPr txBox="1"/>
          <p:nvPr/>
        </p:nvSpPr>
        <p:spPr>
          <a:xfrm>
            <a:off x="1541721" y="2784836"/>
            <a:ext cx="3993793"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A.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Mũi</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10" name="TextBox 9"/>
          <p:cNvSpPr txBox="1"/>
          <p:nvPr/>
        </p:nvSpPr>
        <p:spPr>
          <a:xfrm>
            <a:off x="6400799" y="4470113"/>
            <a:ext cx="3367297"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D. </a:t>
            </a:r>
            <a:r>
              <a:rPr lang="en-US" sz="2600" kern="1200" dirty="0" err="1">
                <a:solidFill>
                  <a:prstClr val="black"/>
                </a:solidFill>
                <a:latin typeface="UTM Avo" panose="02040603050506020204" pitchFamily="18" charset="0"/>
                <a:ea typeface="+mn-ea"/>
                <a:cs typeface="Times New Roman" pitchFamily="18" charset="0"/>
              </a:rPr>
              <a:t>Phổi</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11" name="TextBox 10"/>
          <p:cNvSpPr txBox="1"/>
          <p:nvPr/>
        </p:nvSpPr>
        <p:spPr>
          <a:xfrm>
            <a:off x="1586275" y="4606901"/>
            <a:ext cx="3993793"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C.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Khí</a:t>
            </a:r>
            <a:r>
              <a:rPr kumimoji="0" lang="en-US" sz="26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26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quản</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12" name="Picture 11"/>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675893" y="1740610"/>
            <a:ext cx="1891145" cy="2003135"/>
          </a:xfrm>
          <a:prstGeom prst="rect">
            <a:avLst/>
          </a:prstGeom>
        </p:spPr>
      </p:pic>
      <p:pic>
        <p:nvPicPr>
          <p:cNvPr id="13" name="Picture 12"/>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676900" y="3722833"/>
            <a:ext cx="1891145" cy="2003135"/>
          </a:xfrm>
          <a:prstGeom prst="rect">
            <a:avLst/>
          </a:prstGeom>
        </p:spPr>
      </p:pic>
      <p:pic>
        <p:nvPicPr>
          <p:cNvPr id="14" name="Picture 13"/>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720447" y="3605333"/>
            <a:ext cx="1891145" cy="2003135"/>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7714383" y="506852"/>
            <a:ext cx="3083503" cy="3708648"/>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20" name="Picture 19">
            <a:hlinkClick r:id="rId14" action="ppaction://hlinksldjump"/>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9282546" y="1"/>
            <a:ext cx="1371600" cy="1740609"/>
          </a:xfrm>
          <a:prstGeom prst="rect">
            <a:avLst/>
          </a:prstGeom>
        </p:spPr>
      </p:pic>
      <p:pic>
        <p:nvPicPr>
          <p:cNvPr id="23" name="Picture 22"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21020824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1000"/>
                                        <p:tgtEl>
                                          <p:spTgt spid="7"/>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ircle(in)">
                                      <p:cBhvr>
                                        <p:cTn id="16" dur="1000"/>
                                        <p:tgtEl>
                                          <p:spTgt spid="9"/>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1000"/>
                                        <p:tgtEl>
                                          <p:spTgt spid="4"/>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1000"/>
                                        <p:tgtEl>
                                          <p:spTgt spid="8"/>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circle(in)">
                                      <p:cBhvr>
                                        <p:cTn id="25" dur="1000"/>
                                        <p:tgtEl>
                                          <p:spTgt spid="11"/>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ircle(in)">
                                      <p:cBhvr>
                                        <p:cTn id="28" dur="1000"/>
                                        <p:tgtEl>
                                          <p:spTgt spid="6"/>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circle(in)">
                                      <p:cBhvr>
                                        <p:cTn id="31" dur="1000"/>
                                        <p:tgtEl>
                                          <p:spTgt spid="5"/>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circle(in)">
                                      <p:cBhvr>
                                        <p:cTn id="3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8"/>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 presetClass="mediacall" presetSubtype="0" fill="hold" nodeType="withEffect">
                                  <p:stCondLst>
                                    <p:cond delay="0"/>
                                  </p:stCondLst>
                                  <p:childTnLst>
                                    <p:cmd type="call" cmd="playFrom(0.0)">
                                      <p:cBhvr>
                                        <p:cTn id="42" dur="8091" fill="hold"/>
                                        <p:tgtEl>
                                          <p:spTgt spid="16"/>
                                        </p:tgtEl>
                                      </p:cBhvr>
                                    </p:cmd>
                                  </p:childTnLst>
                                </p:cTn>
                              </p:par>
                              <p:par>
                                <p:cTn id="43" presetID="1" presetClass="emph" presetSubtype="2" fill="hold" nodeType="withEffect">
                                  <p:stCondLst>
                                    <p:cond delay="0"/>
                                  </p:stCondLst>
                                  <p:childTnLst>
                                    <p:animClr clrSpc="rgb" dir="cw">
                                      <p:cBhvr>
                                        <p:cTn id="44" dur="2000" fill="hold"/>
                                        <p:tgtEl>
                                          <p:spTgt spid="4"/>
                                        </p:tgtEl>
                                        <p:attrNameLst>
                                          <p:attrName>fillcolor</p:attrName>
                                        </p:attrNameLst>
                                      </p:cBhvr>
                                      <p:to>
                                        <a:srgbClr val="00B050"/>
                                      </p:to>
                                    </p:animClr>
                                    <p:set>
                                      <p:cBhvr>
                                        <p:cTn id="45" dur="2000" fill="hold"/>
                                        <p:tgtEl>
                                          <p:spTgt spid="4"/>
                                        </p:tgtEl>
                                        <p:attrNameLst>
                                          <p:attrName>fill.type</p:attrName>
                                        </p:attrNameLst>
                                      </p:cBhvr>
                                      <p:to>
                                        <p:strVal val="solid"/>
                                      </p:to>
                                    </p:set>
                                    <p:set>
                                      <p:cBhvr>
                                        <p:cTn id="46"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47" restart="whenNotActive" fill="hold" evtFilter="cancelBubble" nodeType="interactiveSeq">
                <p:stCondLst>
                  <p:cond evt="onClick" delay="0">
                    <p:tgtEl>
                      <p:spTgt spid="9"/>
                    </p:tgtEl>
                  </p:cond>
                </p:stCondLst>
                <p:endSync evt="end" delay="0">
                  <p:rtn val="all"/>
                </p:endSync>
                <p:childTnLst>
                  <p:par>
                    <p:cTn id="48" fill="hold">
                      <p:stCondLst>
                        <p:cond delay="0"/>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par>
                                <p:cTn id="53" presetID="1" presetClass="emph" presetSubtype="2" fill="hold" nodeType="withEffect">
                                  <p:stCondLst>
                                    <p:cond delay="0"/>
                                  </p:stCondLst>
                                  <p:childTnLst>
                                    <p:animClr clrSpc="rgb" dir="cw">
                                      <p:cBhvr>
                                        <p:cTn id="54" dur="2000" fill="hold"/>
                                        <p:tgtEl>
                                          <p:spTgt spid="7"/>
                                        </p:tgtEl>
                                        <p:attrNameLst>
                                          <p:attrName>fillcolor</p:attrName>
                                        </p:attrNameLst>
                                      </p:cBhvr>
                                      <p:to>
                                        <a:srgbClr val="FF0000"/>
                                      </p:to>
                                    </p:animClr>
                                    <p:set>
                                      <p:cBhvr>
                                        <p:cTn id="55" dur="2000" fill="hold"/>
                                        <p:tgtEl>
                                          <p:spTgt spid="7"/>
                                        </p:tgtEl>
                                        <p:attrNameLst>
                                          <p:attrName>fill.type</p:attrName>
                                        </p:attrNameLst>
                                      </p:cBhvr>
                                      <p:to>
                                        <p:strVal val="solid"/>
                                      </p:to>
                                    </p:set>
                                    <p:set>
                                      <p:cBhvr>
                                        <p:cTn id="56" dur="2000" fill="hold"/>
                                        <p:tgtEl>
                                          <p:spTgt spid="7"/>
                                        </p:tgtEl>
                                        <p:attrNameLst>
                                          <p:attrName>fill.on</p:attrName>
                                        </p:attrNameLst>
                                      </p:cBhvr>
                                      <p:to>
                                        <p:strVal val="true"/>
                                      </p:to>
                                    </p:set>
                                  </p:childTnLst>
                                </p:cTn>
                              </p:par>
                              <p:par>
                                <p:cTn id="57" presetID="1" presetClass="mediacall" presetSubtype="0" fill="hold" nodeType="withEffect">
                                  <p:stCondLst>
                                    <p:cond delay="0"/>
                                  </p:stCondLst>
                                  <p:childTnLst>
                                    <p:cmd type="call" cmd="playFrom(0.0)">
                                      <p:cBhvr>
                                        <p:cTn id="58" dur="8150" fill="hold"/>
                                        <p:tgtEl>
                                          <p:spTgt spid="17"/>
                                        </p:tgtEl>
                                      </p:cBhvr>
                                    </p:cmd>
                                  </p:childTnLst>
                                </p:cTn>
                              </p:par>
                            </p:childTnLst>
                          </p:cTn>
                        </p:par>
                        <p:par>
                          <p:cTn id="59" fill="hold">
                            <p:stCondLst>
                              <p:cond delay="8150"/>
                            </p:stCondLst>
                            <p:childTnLst>
                              <p:par>
                                <p:cTn id="60" presetID="14" presetClass="exit" presetSubtype="10" fill="hold" grpId="1" nodeType="afterEffect">
                                  <p:stCondLst>
                                    <p:cond delay="0"/>
                                  </p:stCondLst>
                                  <p:childTnLst>
                                    <p:animEffect transition="out" filter="randombar(horizontal)">
                                      <p:cBhvr>
                                        <p:cTn id="61" dur="500"/>
                                        <p:tgtEl>
                                          <p:spTgt spid="7"/>
                                        </p:tgtEl>
                                      </p:cBhvr>
                                    </p:animEffect>
                                    <p:set>
                                      <p:cBhvr>
                                        <p:cTn id="62" dur="1" fill="hold">
                                          <p:stCondLst>
                                            <p:cond delay="499"/>
                                          </p:stCondLst>
                                        </p:cTn>
                                        <p:tgtEl>
                                          <p:spTgt spid="7"/>
                                        </p:tgtEl>
                                        <p:attrNameLst>
                                          <p:attrName>style.visibility</p:attrName>
                                        </p:attrNameLst>
                                      </p:cBhvr>
                                      <p:to>
                                        <p:strVal val="hidden"/>
                                      </p:to>
                                    </p:set>
                                  </p:childTnLst>
                                </p:cTn>
                              </p:par>
                              <p:par>
                                <p:cTn id="63" presetID="14" presetClass="exit" presetSubtype="10" fill="hold" nodeType="withEffect">
                                  <p:stCondLst>
                                    <p:cond delay="0"/>
                                  </p:stCondLst>
                                  <p:childTnLst>
                                    <p:animEffect transition="out" filter="randombar(horizontal)">
                                      <p:cBhvr>
                                        <p:cTn id="64" dur="500"/>
                                        <p:tgtEl>
                                          <p:spTgt spid="12"/>
                                        </p:tgtEl>
                                      </p:cBhvr>
                                    </p:animEffect>
                                    <p:set>
                                      <p:cBhvr>
                                        <p:cTn id="65" dur="1" fill="hold">
                                          <p:stCondLst>
                                            <p:cond delay="499"/>
                                          </p:stCondLst>
                                        </p:cTn>
                                        <p:tgtEl>
                                          <p:spTgt spid="12"/>
                                        </p:tgtEl>
                                        <p:attrNameLst>
                                          <p:attrName>style.visibility</p:attrName>
                                        </p:attrNameLst>
                                      </p:cBhvr>
                                      <p:to>
                                        <p:strVal val="hidden"/>
                                      </p:to>
                                    </p:set>
                                  </p:childTnLst>
                                </p:cTn>
                              </p:par>
                              <p:par>
                                <p:cTn id="66" presetID="14" presetClass="exit" presetSubtype="10" fill="hold" grpId="1" nodeType="withEffect">
                                  <p:stCondLst>
                                    <p:cond delay="0"/>
                                  </p:stCondLst>
                                  <p:childTnLst>
                                    <p:animEffect transition="out" filter="randombar(horizontal)">
                                      <p:cBhvr>
                                        <p:cTn id="67" dur="500"/>
                                        <p:tgtEl>
                                          <p:spTgt spid="9"/>
                                        </p:tgtEl>
                                      </p:cBhvr>
                                    </p:animEffect>
                                    <p:set>
                                      <p:cBhvr>
                                        <p:cTn id="68"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9" restart="whenNotActive" fill="hold" evtFilter="cancelBubble" nodeType="interactiveSeq">
                <p:stCondLst>
                  <p:cond evt="onClick" delay="0">
                    <p:tgtEl>
                      <p:spTgt spid="11"/>
                    </p:tgtEl>
                  </p:cond>
                </p:stCondLst>
                <p:endSync evt="end" delay="0">
                  <p:rtn val="all"/>
                </p:endSync>
                <p:childTnLst>
                  <p:par>
                    <p:cTn id="70" fill="hold">
                      <p:stCondLst>
                        <p:cond delay="0"/>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500"/>
                                        <p:tgtEl>
                                          <p:spTgt spid="14"/>
                                        </p:tgtEl>
                                      </p:cBhvr>
                                    </p:animEffect>
                                  </p:childTnLst>
                                </p:cTn>
                              </p:par>
                              <p:par>
                                <p:cTn id="75" presetID="1" presetClass="emph" presetSubtype="2" fill="hold" nodeType="withEffect">
                                  <p:stCondLst>
                                    <p:cond delay="0"/>
                                  </p:stCondLst>
                                  <p:childTnLst>
                                    <p:animClr clrSpc="rgb" dir="cw">
                                      <p:cBhvr>
                                        <p:cTn id="76" dur="2000" fill="hold"/>
                                        <p:tgtEl>
                                          <p:spTgt spid="6"/>
                                        </p:tgtEl>
                                        <p:attrNameLst>
                                          <p:attrName>fillcolor</p:attrName>
                                        </p:attrNameLst>
                                      </p:cBhvr>
                                      <p:to>
                                        <a:srgbClr val="FF0000"/>
                                      </p:to>
                                    </p:animClr>
                                    <p:set>
                                      <p:cBhvr>
                                        <p:cTn id="77" dur="2000" fill="hold"/>
                                        <p:tgtEl>
                                          <p:spTgt spid="6"/>
                                        </p:tgtEl>
                                        <p:attrNameLst>
                                          <p:attrName>fill.type</p:attrName>
                                        </p:attrNameLst>
                                      </p:cBhvr>
                                      <p:to>
                                        <p:strVal val="solid"/>
                                      </p:to>
                                    </p:set>
                                    <p:set>
                                      <p:cBhvr>
                                        <p:cTn id="78" dur="2000" fill="hold"/>
                                        <p:tgtEl>
                                          <p:spTgt spid="6"/>
                                        </p:tgtEl>
                                        <p:attrNameLst>
                                          <p:attrName>fill.on</p:attrName>
                                        </p:attrNameLst>
                                      </p:cBhvr>
                                      <p:to>
                                        <p:strVal val="true"/>
                                      </p:to>
                                    </p:set>
                                  </p:childTnLst>
                                </p:cTn>
                              </p:par>
                              <p:par>
                                <p:cTn id="79" presetID="1" presetClass="mediacall" presetSubtype="0" fill="hold" nodeType="withEffect">
                                  <p:stCondLst>
                                    <p:cond delay="0"/>
                                  </p:stCondLst>
                                  <p:childTnLst>
                                    <p:cmd type="call" cmd="playFrom(0.0)">
                                      <p:cBhvr>
                                        <p:cTn id="80" dur="8158" fill="hold"/>
                                        <p:tgtEl>
                                          <p:spTgt spid="19"/>
                                        </p:tgtEl>
                                      </p:cBhvr>
                                    </p:cmd>
                                  </p:childTnLst>
                                </p:cTn>
                              </p:par>
                            </p:childTnLst>
                          </p:cTn>
                        </p:par>
                        <p:par>
                          <p:cTn id="81" fill="hold">
                            <p:stCondLst>
                              <p:cond delay="8158"/>
                            </p:stCondLst>
                            <p:childTnLst>
                              <p:par>
                                <p:cTn id="82" presetID="14" presetClass="exit" presetSubtype="10" fill="hold" grpId="1" nodeType="afterEffect">
                                  <p:stCondLst>
                                    <p:cond delay="0"/>
                                  </p:stCondLst>
                                  <p:childTnLst>
                                    <p:animEffect transition="out" filter="randombar(horizontal)">
                                      <p:cBhvr>
                                        <p:cTn id="83" dur="500"/>
                                        <p:tgtEl>
                                          <p:spTgt spid="11"/>
                                        </p:tgtEl>
                                      </p:cBhvr>
                                    </p:animEffect>
                                    <p:set>
                                      <p:cBhvr>
                                        <p:cTn id="84" dur="1" fill="hold">
                                          <p:stCondLst>
                                            <p:cond delay="499"/>
                                          </p:stCondLst>
                                        </p:cTn>
                                        <p:tgtEl>
                                          <p:spTgt spid="11"/>
                                        </p:tgtEl>
                                        <p:attrNameLst>
                                          <p:attrName>style.visibility</p:attrName>
                                        </p:attrNameLst>
                                      </p:cBhvr>
                                      <p:to>
                                        <p:strVal val="hidden"/>
                                      </p:to>
                                    </p:set>
                                  </p:childTnLst>
                                </p:cTn>
                              </p:par>
                              <p:par>
                                <p:cTn id="85" presetID="14" presetClass="exit" presetSubtype="10" fill="hold" grpId="1" nodeType="withEffect">
                                  <p:stCondLst>
                                    <p:cond delay="0"/>
                                  </p:stCondLst>
                                  <p:childTnLst>
                                    <p:animEffect transition="out" filter="randombar(horizontal)">
                                      <p:cBhvr>
                                        <p:cTn id="86" dur="500"/>
                                        <p:tgtEl>
                                          <p:spTgt spid="6"/>
                                        </p:tgtEl>
                                      </p:cBhvr>
                                    </p:animEffect>
                                    <p:set>
                                      <p:cBhvr>
                                        <p:cTn id="87" dur="1" fill="hold">
                                          <p:stCondLst>
                                            <p:cond delay="499"/>
                                          </p:stCondLst>
                                        </p:cTn>
                                        <p:tgtEl>
                                          <p:spTgt spid="6"/>
                                        </p:tgtEl>
                                        <p:attrNameLst>
                                          <p:attrName>style.visibility</p:attrName>
                                        </p:attrNameLst>
                                      </p:cBhvr>
                                      <p:to>
                                        <p:strVal val="hidden"/>
                                      </p:to>
                                    </p:set>
                                  </p:childTnLst>
                                </p:cTn>
                              </p:par>
                              <p:par>
                                <p:cTn id="88" presetID="14" presetClass="exit" presetSubtype="10" fill="hold" nodeType="withEffect">
                                  <p:stCondLst>
                                    <p:cond delay="0"/>
                                  </p:stCondLst>
                                  <p:childTnLst>
                                    <p:animEffect transition="out" filter="randombar(horizontal)">
                                      <p:cBhvr>
                                        <p:cTn id="89" dur="500"/>
                                        <p:tgtEl>
                                          <p:spTgt spid="14"/>
                                        </p:tgtEl>
                                      </p:cBhvr>
                                    </p:animEffect>
                                    <p:set>
                                      <p:cBhvr>
                                        <p:cTn id="90"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91" restart="whenNotActive" fill="hold" evtFilter="cancelBubble" nodeType="interactiveSeq">
                <p:stCondLst>
                  <p:cond evt="onClick" delay="0">
                    <p:tgtEl>
                      <p:spTgt spid="10"/>
                    </p:tgtEl>
                  </p:cond>
                </p:stCondLst>
                <p:endSync evt="end" delay="0">
                  <p:rtn val="all"/>
                </p:endSync>
                <p:childTnLst>
                  <p:par>
                    <p:cTn id="92" fill="hold">
                      <p:stCondLst>
                        <p:cond delay="0"/>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500"/>
                                        <p:tgtEl>
                                          <p:spTgt spid="13"/>
                                        </p:tgtEl>
                                      </p:cBhvr>
                                    </p:animEffect>
                                  </p:childTnLst>
                                </p:cTn>
                              </p:par>
                              <p:par>
                                <p:cTn id="97" presetID="1" presetClass="emph" presetSubtype="2" fill="hold" nodeType="withEffect">
                                  <p:stCondLst>
                                    <p:cond delay="0"/>
                                  </p:stCondLst>
                                  <p:childTnLst>
                                    <p:animClr clrSpc="rgb" dir="cw">
                                      <p:cBhvr>
                                        <p:cTn id="98" dur="2000" fill="hold"/>
                                        <p:tgtEl>
                                          <p:spTgt spid="5"/>
                                        </p:tgtEl>
                                        <p:attrNameLst>
                                          <p:attrName>fillcolor</p:attrName>
                                        </p:attrNameLst>
                                      </p:cBhvr>
                                      <p:to>
                                        <a:srgbClr val="FF0000"/>
                                      </p:to>
                                    </p:animClr>
                                    <p:set>
                                      <p:cBhvr>
                                        <p:cTn id="99" dur="2000" fill="hold"/>
                                        <p:tgtEl>
                                          <p:spTgt spid="5"/>
                                        </p:tgtEl>
                                        <p:attrNameLst>
                                          <p:attrName>fill.type</p:attrName>
                                        </p:attrNameLst>
                                      </p:cBhvr>
                                      <p:to>
                                        <p:strVal val="solid"/>
                                      </p:to>
                                    </p:set>
                                    <p:set>
                                      <p:cBhvr>
                                        <p:cTn id="100" dur="2000" fill="hold"/>
                                        <p:tgtEl>
                                          <p:spTgt spid="5"/>
                                        </p:tgtEl>
                                        <p:attrNameLst>
                                          <p:attrName>fill.on</p:attrName>
                                        </p:attrNameLst>
                                      </p:cBhvr>
                                      <p:to>
                                        <p:strVal val="true"/>
                                      </p:to>
                                    </p:set>
                                  </p:childTnLst>
                                </p:cTn>
                              </p:par>
                              <p:par>
                                <p:cTn id="101" presetID="1" presetClass="mediacall" presetSubtype="0" fill="hold" nodeType="withEffect">
                                  <p:stCondLst>
                                    <p:cond delay="0"/>
                                  </p:stCondLst>
                                  <p:childTnLst>
                                    <p:cmd type="call" cmd="playFrom(0.0)">
                                      <p:cBhvr>
                                        <p:cTn id="102" dur="8150" fill="hold"/>
                                        <p:tgtEl>
                                          <p:spTgt spid="18"/>
                                        </p:tgtEl>
                                      </p:cBhvr>
                                    </p:cmd>
                                  </p:childTnLst>
                                </p:cTn>
                              </p:par>
                            </p:childTnLst>
                          </p:cTn>
                        </p:par>
                        <p:par>
                          <p:cTn id="103" fill="hold">
                            <p:stCondLst>
                              <p:cond delay="8150"/>
                            </p:stCondLst>
                            <p:childTnLst>
                              <p:par>
                                <p:cTn id="104" presetID="14" presetClass="exit" presetSubtype="10" fill="hold" grpId="1" nodeType="afterEffect">
                                  <p:stCondLst>
                                    <p:cond delay="0"/>
                                  </p:stCondLst>
                                  <p:childTnLst>
                                    <p:animEffect transition="out" filter="randombar(horizontal)">
                                      <p:cBhvr>
                                        <p:cTn id="105" dur="500"/>
                                        <p:tgtEl>
                                          <p:spTgt spid="5"/>
                                        </p:tgtEl>
                                      </p:cBhvr>
                                    </p:animEffect>
                                    <p:set>
                                      <p:cBhvr>
                                        <p:cTn id="106" dur="1" fill="hold">
                                          <p:stCondLst>
                                            <p:cond delay="499"/>
                                          </p:stCondLst>
                                        </p:cTn>
                                        <p:tgtEl>
                                          <p:spTgt spid="5"/>
                                        </p:tgtEl>
                                        <p:attrNameLst>
                                          <p:attrName>style.visibility</p:attrName>
                                        </p:attrNameLst>
                                      </p:cBhvr>
                                      <p:to>
                                        <p:strVal val="hidden"/>
                                      </p:to>
                                    </p:set>
                                  </p:childTnLst>
                                </p:cTn>
                              </p:par>
                              <p:par>
                                <p:cTn id="107" presetID="14" presetClass="exit" presetSubtype="10" fill="hold" grpId="1" nodeType="withEffect">
                                  <p:stCondLst>
                                    <p:cond delay="0"/>
                                  </p:stCondLst>
                                  <p:childTnLst>
                                    <p:animEffect transition="out" filter="randombar(horizontal)">
                                      <p:cBhvr>
                                        <p:cTn id="108" dur="500"/>
                                        <p:tgtEl>
                                          <p:spTgt spid="10"/>
                                        </p:tgtEl>
                                      </p:cBhvr>
                                    </p:animEffect>
                                    <p:set>
                                      <p:cBhvr>
                                        <p:cTn id="109" dur="1" fill="hold">
                                          <p:stCondLst>
                                            <p:cond delay="499"/>
                                          </p:stCondLst>
                                        </p:cTn>
                                        <p:tgtEl>
                                          <p:spTgt spid="10"/>
                                        </p:tgtEl>
                                        <p:attrNameLst>
                                          <p:attrName>style.visibility</p:attrName>
                                        </p:attrNameLst>
                                      </p:cBhvr>
                                      <p:to>
                                        <p:strVal val="hidden"/>
                                      </p:to>
                                    </p:set>
                                  </p:childTnLst>
                                </p:cTn>
                              </p:par>
                              <p:par>
                                <p:cTn id="110" presetID="14" presetClass="exit" presetSubtype="10" fill="hold" nodeType="withEffect">
                                  <p:stCondLst>
                                    <p:cond delay="0"/>
                                  </p:stCondLst>
                                  <p:childTnLst>
                                    <p:animEffect transition="out" filter="randombar(horizontal)">
                                      <p:cBhvr>
                                        <p:cTn id="111" dur="500"/>
                                        <p:tgtEl>
                                          <p:spTgt spid="13"/>
                                        </p:tgtEl>
                                      </p:cBhvr>
                                    </p:animEffect>
                                    <p:set>
                                      <p:cBhvr>
                                        <p:cTn id="112"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113" fill="hold" display="0">
                  <p:stCondLst>
                    <p:cond delay="indefinite"/>
                  </p:stCondLst>
                  <p:endCondLst>
                    <p:cond evt="onStopAudio" delay="0">
                      <p:tgtEl>
                        <p:sldTgt/>
                      </p:tgtEl>
                    </p:cond>
                  </p:endCondLst>
                </p:cTn>
                <p:tgtEl>
                  <p:spTgt spid="16"/>
                </p:tgtEl>
              </p:cMediaNode>
            </p:audio>
            <p:audio>
              <p:cMediaNode vol="80000">
                <p:cTn id="114" fill="hold" display="0">
                  <p:stCondLst>
                    <p:cond delay="indefinite"/>
                  </p:stCondLst>
                  <p:endCondLst>
                    <p:cond evt="onStopAudio" delay="0">
                      <p:tgtEl>
                        <p:sldTgt/>
                      </p:tgtEl>
                    </p:cond>
                  </p:endCondLst>
                </p:cTn>
                <p:tgtEl>
                  <p:spTgt spid="17"/>
                </p:tgtEl>
              </p:cMediaNode>
            </p:audio>
            <p:audio>
              <p:cMediaNode vol="80000" mute="1">
                <p:cTn id="115" fill="hold" display="0">
                  <p:stCondLst>
                    <p:cond delay="indefinite"/>
                  </p:stCondLst>
                  <p:endCondLst>
                    <p:cond evt="onStopAudio" delay="0">
                      <p:tgtEl>
                        <p:sldTgt/>
                      </p:tgtEl>
                    </p:cond>
                  </p:endCondLst>
                </p:cTn>
                <p:tgtEl>
                  <p:spTgt spid="18"/>
                </p:tgtEl>
              </p:cMediaNode>
            </p:audio>
            <p:audio>
              <p:cMediaNode vol="80000">
                <p:cTn id="116" fill="hold" display="0">
                  <p:stCondLst>
                    <p:cond delay="indefinite"/>
                  </p:stCondLst>
                  <p:endCondLst>
                    <p:cond evt="onStopAudio" delay="0">
                      <p:tgtEl>
                        <p:sldTgt/>
                      </p:tgtEl>
                    </p:cond>
                  </p:endCondLst>
                </p:cTn>
                <p:tgtEl>
                  <p:spTgt spid="19"/>
                </p:tgtEl>
              </p:cMediaNode>
            </p:audio>
            <p:seq concurrent="1" nextAc="seek">
              <p:cTn id="117" restart="whenNotActive" fill="hold" evtFilter="cancelBubble" nodeType="interactiveSeq">
                <p:stCondLst>
                  <p:cond evt="onClick" delay="0">
                    <p:tgtEl>
                      <p:spTgt spid="15"/>
                    </p:tgtEl>
                  </p:cond>
                </p:stCondLst>
                <p:endSync evt="end" delay="0">
                  <p:rtn val="all"/>
                </p:endSync>
                <p:childTnLst>
                  <p:par>
                    <p:cTn id="118" fill="hold">
                      <p:stCondLst>
                        <p:cond delay="0"/>
                      </p:stCondLst>
                      <p:childTnLst>
                        <p:par>
                          <p:cTn id="119" fill="hold">
                            <p:stCondLst>
                              <p:cond delay="0"/>
                            </p:stCondLst>
                            <p:childTnLst>
                              <p:par>
                                <p:cTn id="120" presetID="1" presetClass="exit" presetSubtype="0" fill="hold" nodeType="clickEffect">
                                  <p:stCondLst>
                                    <p:cond delay="0"/>
                                  </p:stCondLst>
                                  <p:childTnLst>
                                    <p:set>
                                      <p:cBhvr>
                                        <p:cTn id="121"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2" grpId="0" animBg="1"/>
      <p:bldP spid="3" grpId="0"/>
      <p:bldP spid="4" grpId="0" animBg="1"/>
      <p:bldP spid="5" grpId="0" animBg="1"/>
      <p:bldP spid="5" grpId="1" animBg="1"/>
      <p:bldP spid="6" grpId="0" animBg="1"/>
      <p:bldP spid="6" grpId="1" animBg="1"/>
      <p:bldP spid="7" grpId="0" animBg="1"/>
      <p:bldP spid="7" grpId="1" animBg="1"/>
      <p:bldP spid="8" grpId="0"/>
      <p:bldP spid="9" grpId="0"/>
      <p:bldP spid="9" grpId="1"/>
      <p:bldP spid="10" grpId="0"/>
      <p:bldP spid="10" grpId="1"/>
      <p:bldP spid="11" grpId="0"/>
      <p:bldP spid="11" grpId="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2" name="Google Shape;923;p32">
            <a:extLst>
              <a:ext uri="{FF2B5EF4-FFF2-40B4-BE49-F238E27FC236}">
                <a16:creationId xmlns:a16="http://schemas.microsoft.com/office/drawing/2014/main" id="{ECEEE075-1D0D-09E4-11DE-56EC49561F34}"/>
              </a:ext>
            </a:extLst>
          </p:cNvPr>
          <p:cNvSpPr/>
          <p:nvPr/>
        </p:nvSpPr>
        <p:spPr>
          <a:xfrm rot="-126069" flipH="1">
            <a:off x="2731809" y="2016084"/>
            <a:ext cx="2150129" cy="1109652"/>
          </a:xfrm>
          <a:custGeom>
            <a:avLst/>
            <a:gdLst/>
            <a:ahLst/>
            <a:cxnLst/>
            <a:rect l="l" t="t" r="r" b="b"/>
            <a:pathLst>
              <a:path w="12918" h="6667" extrusionOk="0">
                <a:moveTo>
                  <a:pt x="3008" y="1"/>
                </a:moveTo>
                <a:cubicBezTo>
                  <a:pt x="2923" y="1"/>
                  <a:pt x="2834" y="14"/>
                  <a:pt x="2740" y="43"/>
                </a:cubicBezTo>
                <a:cubicBezTo>
                  <a:pt x="1263" y="497"/>
                  <a:pt x="2426" y="4763"/>
                  <a:pt x="2426" y="4763"/>
                </a:cubicBezTo>
                <a:cubicBezTo>
                  <a:pt x="2193" y="4713"/>
                  <a:pt x="1982" y="4691"/>
                  <a:pt x="1792" y="4691"/>
                </a:cubicBezTo>
                <a:cubicBezTo>
                  <a:pt x="3" y="4691"/>
                  <a:pt x="1" y="6667"/>
                  <a:pt x="1" y="6667"/>
                </a:cubicBezTo>
                <a:lnTo>
                  <a:pt x="12530" y="6409"/>
                </a:lnTo>
                <a:cubicBezTo>
                  <a:pt x="12530" y="6409"/>
                  <a:pt x="12918" y="4820"/>
                  <a:pt x="11418" y="4078"/>
                </a:cubicBezTo>
                <a:cubicBezTo>
                  <a:pt x="11110" y="3926"/>
                  <a:pt x="10784" y="3866"/>
                  <a:pt x="10462" y="3866"/>
                </a:cubicBezTo>
                <a:cubicBezTo>
                  <a:pt x="9221" y="3866"/>
                  <a:pt x="8028" y="4763"/>
                  <a:pt x="8028" y="4763"/>
                </a:cubicBezTo>
                <a:cubicBezTo>
                  <a:pt x="8028" y="4763"/>
                  <a:pt x="8425" y="2090"/>
                  <a:pt x="6898" y="1482"/>
                </a:cubicBezTo>
                <a:cubicBezTo>
                  <a:pt x="6704" y="1406"/>
                  <a:pt x="6522" y="1372"/>
                  <a:pt x="6353" y="1372"/>
                </a:cubicBezTo>
                <a:cubicBezTo>
                  <a:pt x="5192" y="1372"/>
                  <a:pt x="4627" y="2952"/>
                  <a:pt x="4627" y="2952"/>
                </a:cubicBezTo>
                <a:cubicBezTo>
                  <a:pt x="4627" y="2952"/>
                  <a:pt x="4270" y="1"/>
                  <a:pt x="3008" y="1"/>
                </a:cubicBezTo>
                <a:close/>
              </a:path>
            </a:pathLst>
          </a:custGeom>
          <a:solidFill>
            <a:schemeClr val="accent5">
              <a:lumMod val="20000"/>
              <a:lumOff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ea typeface="UD Digi Kyokasho N-B" panose="02020700000000000000" pitchFamily="18" charset="-128"/>
              <a:cs typeface="Arial"/>
              <a:sym typeface="Arial"/>
            </a:endParaRPr>
          </a:p>
        </p:txBody>
      </p:sp>
      <p:sp>
        <p:nvSpPr>
          <p:cNvPr id="3" name="Google Shape;924;p32">
            <a:extLst>
              <a:ext uri="{FF2B5EF4-FFF2-40B4-BE49-F238E27FC236}">
                <a16:creationId xmlns:a16="http://schemas.microsoft.com/office/drawing/2014/main" id="{C63DDAA6-6E44-25DE-2A7F-80A37B97AB9C}"/>
              </a:ext>
            </a:extLst>
          </p:cNvPr>
          <p:cNvSpPr/>
          <p:nvPr/>
        </p:nvSpPr>
        <p:spPr>
          <a:xfrm rot="-126069" flipH="1">
            <a:off x="6191777" y="2016084"/>
            <a:ext cx="2150129" cy="1109652"/>
          </a:xfrm>
          <a:custGeom>
            <a:avLst/>
            <a:gdLst/>
            <a:ahLst/>
            <a:cxnLst/>
            <a:rect l="l" t="t" r="r" b="b"/>
            <a:pathLst>
              <a:path w="12918" h="6667" extrusionOk="0">
                <a:moveTo>
                  <a:pt x="3008" y="1"/>
                </a:moveTo>
                <a:cubicBezTo>
                  <a:pt x="2923" y="1"/>
                  <a:pt x="2834" y="14"/>
                  <a:pt x="2740" y="43"/>
                </a:cubicBezTo>
                <a:cubicBezTo>
                  <a:pt x="1263" y="497"/>
                  <a:pt x="2426" y="4763"/>
                  <a:pt x="2426" y="4763"/>
                </a:cubicBezTo>
                <a:cubicBezTo>
                  <a:pt x="2193" y="4713"/>
                  <a:pt x="1982" y="4691"/>
                  <a:pt x="1792" y="4691"/>
                </a:cubicBezTo>
                <a:cubicBezTo>
                  <a:pt x="3" y="4691"/>
                  <a:pt x="1" y="6667"/>
                  <a:pt x="1" y="6667"/>
                </a:cubicBezTo>
                <a:lnTo>
                  <a:pt x="12530" y="6409"/>
                </a:lnTo>
                <a:cubicBezTo>
                  <a:pt x="12530" y="6409"/>
                  <a:pt x="12918" y="4820"/>
                  <a:pt x="11418" y="4078"/>
                </a:cubicBezTo>
                <a:cubicBezTo>
                  <a:pt x="11110" y="3926"/>
                  <a:pt x="10784" y="3866"/>
                  <a:pt x="10462" y="3866"/>
                </a:cubicBezTo>
                <a:cubicBezTo>
                  <a:pt x="9221" y="3866"/>
                  <a:pt x="8028" y="4763"/>
                  <a:pt x="8028" y="4763"/>
                </a:cubicBezTo>
                <a:cubicBezTo>
                  <a:pt x="8028" y="4763"/>
                  <a:pt x="8425" y="2090"/>
                  <a:pt x="6898" y="1482"/>
                </a:cubicBezTo>
                <a:cubicBezTo>
                  <a:pt x="6704" y="1406"/>
                  <a:pt x="6522" y="1372"/>
                  <a:pt x="6353" y="1372"/>
                </a:cubicBezTo>
                <a:cubicBezTo>
                  <a:pt x="5192" y="1372"/>
                  <a:pt x="4627" y="2952"/>
                  <a:pt x="4627" y="2952"/>
                </a:cubicBezTo>
                <a:cubicBezTo>
                  <a:pt x="4627" y="2952"/>
                  <a:pt x="4270" y="1"/>
                  <a:pt x="3008" y="1"/>
                </a:cubicBezTo>
                <a:close/>
              </a:path>
            </a:pathLst>
          </a:custGeom>
          <a:solidFill>
            <a:schemeClr val="accent5">
              <a:lumMod val="20000"/>
              <a:lumOff val="8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00" b="0" i="0" u="none" strike="noStrike" kern="0" cap="none" spc="0" normalizeH="0" baseline="0" noProof="0">
              <a:ln>
                <a:noFill/>
              </a:ln>
              <a:solidFill>
                <a:srgbClr val="000000"/>
              </a:solidFill>
              <a:effectLst/>
              <a:uLnTx/>
              <a:uFillTx/>
              <a:latin typeface="UTM Avo" panose="02040603050506020204" pitchFamily="18" charset="0"/>
              <a:ea typeface="UD Digi Kyokasho N-B" panose="02020700000000000000" pitchFamily="18" charset="-128"/>
              <a:cs typeface="Arial"/>
              <a:sym typeface="Arial"/>
            </a:endParaRPr>
          </a:p>
        </p:txBody>
      </p:sp>
      <p:sp>
        <p:nvSpPr>
          <p:cNvPr id="5" name="Google Shape;927;p32">
            <a:extLst>
              <a:ext uri="{FF2B5EF4-FFF2-40B4-BE49-F238E27FC236}">
                <a16:creationId xmlns:a16="http://schemas.microsoft.com/office/drawing/2014/main" id="{47570A52-DDC5-53A7-A9F7-7311D95B98BE}"/>
              </a:ext>
            </a:extLst>
          </p:cNvPr>
          <p:cNvSpPr txBox="1">
            <a:spLocks noGrp="1"/>
          </p:cNvSpPr>
          <p:nvPr>
            <p:ph type="ctrTitle"/>
          </p:nvPr>
        </p:nvSpPr>
        <p:spPr>
          <a:xfrm>
            <a:off x="2641822" y="2699485"/>
            <a:ext cx="2330100" cy="717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600">
                <a:latin typeface="UTM Avo" panose="02040603050506020204" pitchFamily="18" charset="0"/>
                <a:ea typeface="UD Digi Kyokasho N-B" panose="02020700000000000000" pitchFamily="18" charset="-128"/>
              </a:rPr>
              <a:t>A.</a:t>
            </a:r>
            <a:endParaRPr sz="2600">
              <a:latin typeface="UTM Avo" panose="02040603050506020204" pitchFamily="18" charset="0"/>
              <a:ea typeface="UD Digi Kyokasho N-B" panose="02020700000000000000" pitchFamily="18" charset="-128"/>
            </a:endParaRPr>
          </a:p>
        </p:txBody>
      </p:sp>
      <p:sp>
        <p:nvSpPr>
          <p:cNvPr id="6" name="Google Shape;929;p32">
            <a:extLst>
              <a:ext uri="{FF2B5EF4-FFF2-40B4-BE49-F238E27FC236}">
                <a16:creationId xmlns:a16="http://schemas.microsoft.com/office/drawing/2014/main" id="{CEC87254-A261-3317-7D78-3D2204ECCD57}"/>
              </a:ext>
            </a:extLst>
          </p:cNvPr>
          <p:cNvSpPr txBox="1">
            <a:spLocks/>
          </p:cNvSpPr>
          <p:nvPr/>
        </p:nvSpPr>
        <p:spPr>
          <a:xfrm>
            <a:off x="6101790" y="2699485"/>
            <a:ext cx="2330100" cy="7176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0" i="0" u="none" strike="noStrike" kern="0" cap="none" spc="0" normalizeH="0" baseline="0" noProof="0">
                <a:ln>
                  <a:noFill/>
                </a:ln>
                <a:solidFill>
                  <a:srgbClr val="000000"/>
                </a:solidFill>
                <a:effectLst/>
                <a:uLnTx/>
                <a:uFillTx/>
                <a:latin typeface="UTM Avo" panose="02040603050506020204" pitchFamily="18" charset="0"/>
                <a:ea typeface="UD Digi Kyokasho N-B" panose="02020700000000000000" pitchFamily="18" charset="-128"/>
                <a:cs typeface="Arial"/>
                <a:sym typeface="Arial"/>
              </a:rPr>
              <a:t>B.</a:t>
            </a:r>
          </a:p>
        </p:txBody>
      </p:sp>
      <p:sp>
        <p:nvSpPr>
          <p:cNvPr id="7" name="TextBox 6">
            <a:extLst>
              <a:ext uri="{FF2B5EF4-FFF2-40B4-BE49-F238E27FC236}">
                <a16:creationId xmlns:a16="http://schemas.microsoft.com/office/drawing/2014/main" id="{5B44D260-BB63-BB3B-9D04-52A4A88506AF}"/>
              </a:ext>
            </a:extLst>
          </p:cNvPr>
          <p:cNvSpPr txBox="1"/>
          <p:nvPr/>
        </p:nvSpPr>
        <p:spPr>
          <a:xfrm>
            <a:off x="2673423" y="3373053"/>
            <a:ext cx="2249914" cy="120770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600" b="1" i="0" u="none" strike="noStrike" kern="0" cap="none" spc="0" normalizeH="0" baseline="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Arial"/>
              </a:rPr>
              <a:t>Hoàn </a:t>
            </a:r>
            <a:r>
              <a:rPr kumimoji="0" lang="en-US" sz="2600" b="1" i="0" u="none" strike="noStrike" kern="0" cap="none" spc="0" normalizeH="0" baseline="0" noProof="0" dirty="0" err="1">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Arial"/>
              </a:rPr>
              <a:t>thành</a:t>
            </a:r>
            <a:r>
              <a:rPr kumimoji="0" lang="en-US" sz="2600" b="1" i="0" u="none" strike="noStrike" kern="0" cap="none" spc="0" normalizeH="0" baseline="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Arial"/>
              </a:rPr>
              <a:t> </a:t>
            </a:r>
            <a:r>
              <a:rPr kumimoji="0" lang="en-US" sz="2600" b="1" i="0" u="none" strike="noStrike" kern="0" cap="none" spc="0" normalizeH="0" baseline="0" noProof="0" dirty="0" err="1">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Arial"/>
              </a:rPr>
              <a:t>vở</a:t>
            </a:r>
            <a:r>
              <a:rPr kumimoji="0" lang="en-US" sz="2600" b="1" i="0" u="none" strike="noStrike" kern="0" cap="none" spc="0" normalizeH="0" baseline="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Arial"/>
              </a:rPr>
              <a:t> </a:t>
            </a:r>
            <a:r>
              <a:rPr kumimoji="0" lang="en-US" sz="2600" b="1" i="0" u="none" strike="noStrike" kern="0" cap="none" spc="0" normalizeH="0" baseline="0" noProof="0" dirty="0" err="1">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Arial"/>
              </a:rPr>
              <a:t>bài</a:t>
            </a:r>
            <a:r>
              <a:rPr kumimoji="0" lang="en-US" sz="2600" b="1" i="0" u="none" strike="noStrike" kern="0" cap="none" spc="0" normalizeH="0" baseline="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Arial"/>
              </a:rPr>
              <a:t> </a:t>
            </a:r>
            <a:r>
              <a:rPr kumimoji="0" lang="en-US" sz="2600" b="1" i="0" u="none" strike="noStrike" kern="0" cap="none" spc="0" normalizeH="0" baseline="0" noProof="0" dirty="0" err="1">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Arial"/>
              </a:rPr>
              <a:t>tập</a:t>
            </a:r>
            <a:endParaRPr kumimoji="0" lang="en-US" sz="2600" b="1" i="0" u="none" strike="noStrike" kern="0" cap="none" spc="0" normalizeH="0" baseline="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Arial"/>
            </a:endParaRPr>
          </a:p>
        </p:txBody>
      </p:sp>
      <p:sp>
        <p:nvSpPr>
          <p:cNvPr id="8" name="TextBox 7">
            <a:extLst>
              <a:ext uri="{FF2B5EF4-FFF2-40B4-BE49-F238E27FC236}">
                <a16:creationId xmlns:a16="http://schemas.microsoft.com/office/drawing/2014/main" id="{BEF3724D-F019-597F-A39E-8B743B29CA81}"/>
              </a:ext>
            </a:extLst>
          </p:cNvPr>
          <p:cNvSpPr txBox="1"/>
          <p:nvPr/>
        </p:nvSpPr>
        <p:spPr>
          <a:xfrm>
            <a:off x="5316277" y="3373053"/>
            <a:ext cx="4657061" cy="120770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600" b="1" i="0" u="none" strike="noStrike" kern="0" cap="none" spc="0" normalizeH="0" baseline="0" noProof="0" dirty="0" err="1">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Chuẩn</a:t>
            </a:r>
            <a:r>
              <a:rPr kumimoji="0" lang="en-US" sz="2600" b="1" i="0" u="none" strike="noStrike" kern="0" cap="none" spc="0" normalizeH="0" baseline="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 </a:t>
            </a:r>
            <a:r>
              <a:rPr kumimoji="0" lang="en-US" sz="2600" b="1" i="0" u="none" strike="noStrike" kern="0" cap="none" spc="0" normalizeH="0" baseline="0" noProof="0" dirty="0" err="1">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bị</a:t>
            </a:r>
            <a:r>
              <a:rPr kumimoji="0" lang="en-US" sz="2600" b="1" i="0" u="none" strike="noStrike" kern="0" cap="none" spc="0" normalizeH="0" baseline="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 </a:t>
            </a:r>
            <a:r>
              <a:rPr kumimoji="0" lang="en-US" sz="2600" b="1" i="0" u="none" strike="noStrike" kern="0" cap="none" spc="0" normalizeH="0" baseline="0" noProof="0" dirty="0" err="1">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bài</a:t>
            </a:r>
            <a:r>
              <a:rPr kumimoji="0" lang="en-US" sz="2600" b="1" i="0" u="none" strike="noStrike" kern="0" cap="none" spc="0" normalizeH="0" baseline="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 16: </a:t>
            </a:r>
            <a:r>
              <a:rPr kumimoji="0" lang="en-US" sz="2600" b="1" i="0" u="none" strike="noStrike" kern="0" cap="none" spc="0" normalizeH="0" baseline="0" noProof="0" dirty="0" err="1">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Cơ</a:t>
            </a:r>
            <a:r>
              <a:rPr kumimoji="0" lang="en-US" sz="2600" b="1" i="0" u="none" strike="noStrike" kern="0" cap="none" spc="0" normalizeH="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 </a:t>
            </a:r>
            <a:r>
              <a:rPr kumimoji="0" lang="en-US" sz="2600" b="1" i="0" u="none" strike="noStrike" kern="0" cap="none" spc="0" normalizeH="0" noProof="0" dirty="0" err="1">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quan</a:t>
            </a:r>
            <a:r>
              <a:rPr kumimoji="0" lang="en-US" sz="2600" b="1" i="0" u="none" strike="noStrike" kern="0" cap="none" spc="0" normalizeH="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 </a:t>
            </a:r>
            <a:r>
              <a:rPr kumimoji="0" lang="en-US" sz="2600" b="1" i="0" u="none" strike="noStrike" kern="0" cap="none" spc="0" normalizeH="0" noProof="0" dirty="0" err="1">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hô</a:t>
            </a:r>
            <a:r>
              <a:rPr kumimoji="0" lang="en-US" sz="2600" b="1" i="0" u="none" strike="noStrike" kern="0" cap="none" spc="0" normalizeH="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 </a:t>
            </a:r>
            <a:r>
              <a:rPr kumimoji="0" lang="en-US" sz="2600" b="1" i="0" u="none" strike="noStrike" kern="0" cap="none" spc="0" normalizeH="0" noProof="0" dirty="0" err="1">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hấp</a:t>
            </a:r>
            <a:r>
              <a:rPr kumimoji="0" lang="en-US" sz="2600" b="1" i="0" u="none" strike="noStrike" kern="0" cap="none" spc="0" normalizeH="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 </a:t>
            </a:r>
            <a:r>
              <a:rPr kumimoji="0" lang="en-US" sz="2600" b="1" i="0" u="none" strike="noStrike" kern="0" cap="none" spc="0" normalizeH="0" baseline="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a:t>
            </a:r>
            <a:r>
              <a:rPr kumimoji="0" lang="en-US" sz="2600" b="1" i="0" u="none" strike="noStrike" kern="0" cap="none" spc="0" normalizeH="0" baseline="0" noProof="0" dirty="0" err="1">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Tiết</a:t>
            </a:r>
            <a:r>
              <a:rPr kumimoji="0" lang="en-US" sz="2600" b="1" i="0" u="none" strike="noStrike" kern="0" cap="none" spc="0" normalizeH="0" baseline="0" noProof="0" dirty="0">
                <a:ln>
                  <a:noFill/>
                </a:ln>
                <a:solidFill>
                  <a:srgbClr val="ED7D31">
                    <a:lumMod val="75000"/>
                  </a:srgbClr>
                </a:solidFill>
                <a:effectLst/>
                <a:uLnTx/>
                <a:uFillTx/>
                <a:latin typeface="UTM Avo" panose="02040603050506020204" pitchFamily="18" charset="0"/>
                <a:ea typeface="UD Digi Kyokasho N-B" panose="02020700000000000000" pitchFamily="18" charset="-128"/>
                <a:cs typeface="Arial" panose="020B0604020202020204" pitchFamily="34" charset="0"/>
                <a:sym typeface="Nunito"/>
              </a:rPr>
              <a:t> 2)</a:t>
            </a:r>
          </a:p>
        </p:txBody>
      </p:sp>
      <p:sp>
        <p:nvSpPr>
          <p:cNvPr id="9" name="Google Shape;3194;p35">
            <a:extLst>
              <a:ext uri="{FF2B5EF4-FFF2-40B4-BE49-F238E27FC236}">
                <a16:creationId xmlns:a16="http://schemas.microsoft.com/office/drawing/2014/main" id="{B19DC1AB-29DE-97AF-6889-F54C3C591740}"/>
              </a:ext>
            </a:extLst>
          </p:cNvPr>
          <p:cNvSpPr txBox="1">
            <a:spLocks/>
          </p:cNvSpPr>
          <p:nvPr/>
        </p:nvSpPr>
        <p:spPr>
          <a:xfrm>
            <a:off x="3470339" y="1296736"/>
            <a:ext cx="4682714" cy="74402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2"/>
              </a:buClr>
              <a:buSzPts val="2100"/>
              <a:buFont typeface="Concert One"/>
              <a:buNone/>
              <a:defRPr sz="2100" b="1" i="0" u="none" strike="noStrike" cap="none">
                <a:solidFill>
                  <a:schemeClr val="accent2"/>
                </a:solidFill>
                <a:latin typeface="Concert One"/>
                <a:ea typeface="Concert One"/>
                <a:cs typeface="Concert One"/>
                <a:sym typeface="Concert One"/>
              </a:defRPr>
            </a:lvl1pPr>
            <a:lvl2pPr marR="0" lvl="1"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2pPr>
            <a:lvl3pPr marR="0" lvl="2"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3pPr>
            <a:lvl4pPr marR="0" lvl="3"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4pPr>
            <a:lvl5pPr marR="0" lvl="4"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5pPr>
            <a:lvl6pPr marR="0" lvl="5"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6pPr>
            <a:lvl7pPr marR="0" lvl="6"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7pPr>
            <a:lvl8pPr marR="0" lvl="7"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8pPr>
            <a:lvl9pPr marR="0" lvl="8" algn="ctr" rtl="0">
              <a:lnSpc>
                <a:spcPct val="100000"/>
              </a:lnSpc>
              <a:spcBef>
                <a:spcPts val="0"/>
              </a:spcBef>
              <a:spcAft>
                <a:spcPts val="0"/>
              </a:spcAft>
              <a:buClr>
                <a:schemeClr val="accent2"/>
              </a:buClr>
              <a:buSzPts val="3900"/>
              <a:buFont typeface="Arial"/>
              <a:buNone/>
              <a:defRPr sz="3900" b="0" i="0" u="none" strike="noStrike" cap="none">
                <a:solidFill>
                  <a:schemeClr val="accent2"/>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ED7D31"/>
              </a:buClr>
              <a:buSzPts val="2100"/>
              <a:buFont typeface="Concert One"/>
              <a:buNone/>
              <a:tabLst/>
              <a:defRPr/>
            </a:pPr>
            <a:r>
              <a:rPr kumimoji="0" lang="en-US" sz="2600" b="1" i="0" u="none" strike="noStrike" kern="0" cap="none" spc="0" normalizeH="0" baseline="0" noProof="0" dirty="0">
                <a:ln>
                  <a:noFill/>
                </a:ln>
                <a:solidFill>
                  <a:srgbClr val="FF0000"/>
                </a:solidFill>
                <a:effectLst/>
                <a:uLnTx/>
                <a:uFillTx/>
                <a:latin typeface="UTM Avo" panose="02040603050506020204" pitchFamily="18" charset="0"/>
                <a:ea typeface="UD Digi Kyokasho N-B" panose="02020700000000000000" pitchFamily="18" charset="-128"/>
                <a:cs typeface="Arial" panose="020B0604020202020204" pitchFamily="34" charset="0"/>
                <a:sym typeface="Concert One"/>
              </a:rPr>
              <a:t>HƯỚNG DẪN VỀ NHÀ</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665676"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826675"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569344"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223</TotalTime>
  <Words>809</Words>
  <Application>Microsoft Office PowerPoint</Application>
  <PresentationFormat>Widescreen</PresentationFormat>
  <Paragraphs>73</Paragraphs>
  <Slides>20</Slides>
  <Notes>18</Notes>
  <HiddenSlides>0</HiddenSlides>
  <MMClips>17</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20</vt:i4>
      </vt:variant>
    </vt:vector>
  </HeadingPairs>
  <TitlesOfParts>
    <vt:vector size="34" baseType="lpstr">
      <vt:lpstr>UD Digi Kyokasho N-B</vt:lpstr>
      <vt:lpstr>Arial</vt:lpstr>
      <vt:lpstr>Calibri</vt:lpstr>
      <vt:lpstr>Calibri Light</vt:lpstr>
      <vt:lpstr>Concert One</vt:lpstr>
      <vt:lpstr>Courier New</vt:lpstr>
      <vt:lpstr>Nunito</vt:lpstr>
      <vt:lpstr>Tahoma</vt:lpstr>
      <vt:lpstr>Times New Roman</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9Slide</cp:lastModifiedBy>
  <cp:revision>10</cp:revision>
  <dcterms:created xsi:type="dcterms:W3CDTF">2023-04-10T09:01:57Z</dcterms:created>
  <dcterms:modified xsi:type="dcterms:W3CDTF">2023-08-16T01:34:52Z</dcterms:modified>
  <cp:category>9Slide.vn</cp:category>
</cp:coreProperties>
</file>