
<file path=[Content_Types].xml><?xml version="1.0" encoding="utf-8"?>
<Types xmlns="http://schemas.openxmlformats.org/package/2006/content-types">
  <Default Extension="png" ContentType="image/png"/>
  <Default Extension="mp3" ContentType="audio/mpeg"/>
  <Default Extension="svg" ContentType="image/svg+xml"/>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 id="2147483672" r:id="rId3"/>
  </p:sldMasterIdLst>
  <p:notesMasterIdLst>
    <p:notesMasterId r:id="rId22"/>
  </p:notesMasterIdLst>
  <p:sldIdLst>
    <p:sldId id="267" r:id="rId4"/>
    <p:sldId id="257" r:id="rId5"/>
    <p:sldId id="285" r:id="rId6"/>
    <p:sldId id="262" r:id="rId7"/>
    <p:sldId id="259" r:id="rId8"/>
    <p:sldId id="260" r:id="rId9"/>
    <p:sldId id="280" r:id="rId10"/>
    <p:sldId id="281" r:id="rId11"/>
    <p:sldId id="282" r:id="rId12"/>
    <p:sldId id="283" r:id="rId13"/>
    <p:sldId id="284" r:id="rId14"/>
    <p:sldId id="261" r:id="rId15"/>
    <p:sldId id="275" r:id="rId16"/>
    <p:sldId id="277" r:id="rId17"/>
    <p:sldId id="279" r:id="rId18"/>
    <p:sldId id="271" r:id="rId19"/>
    <p:sldId id="266" r:id="rId20"/>
    <p:sldId id="256" r:id="rId2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3" roundtripDataSignature="AMtx7mjF1eoKn1/DWUVyqwlDt6VU43LcL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4628"/>
  </p:normalViewPr>
  <p:slideViewPr>
    <p:cSldViewPr snapToGrid="0">
      <p:cViewPr varScale="1">
        <p:scale>
          <a:sx n="82" d="100"/>
          <a:sy n="82" d="100"/>
        </p:scale>
        <p:origin x="86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customschemas.google.com/relationships/presentationmetadata" Target="metadata"/><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Gv</a:t>
            </a:r>
            <a:r>
              <a:rPr lang="en-US" dirty="0"/>
              <a:t> click </a:t>
            </a:r>
            <a:r>
              <a:rPr lang="en-US" dirty="0" err="1"/>
              <a:t>vào</a:t>
            </a:r>
            <a:r>
              <a:rPr lang="en-US" dirty="0"/>
              <a:t> </a:t>
            </a:r>
            <a:r>
              <a:rPr lang="en-US" dirty="0" err="1"/>
              <a:t>các</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r>
              <a:rPr lang="en-US" dirty="0"/>
              <a:t> </a:t>
            </a:r>
            <a:r>
              <a:rPr lang="en-US" dirty="0" err="1"/>
              <a:t>đúng</a:t>
            </a:r>
            <a:endParaRPr lang="en-US" dirty="0"/>
          </a:p>
        </p:txBody>
      </p:sp>
    </p:spTree>
    <p:extLst>
      <p:ext uri="{BB962C8B-B14F-4D97-AF65-F5344CB8AC3E}">
        <p14:creationId xmlns:p14="http://schemas.microsoft.com/office/powerpoint/2010/main" val="2975753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75764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20841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59441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2204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1160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PLAY</a:t>
            </a:r>
          </a:p>
        </p:txBody>
      </p:sp>
    </p:spTree>
    <p:extLst>
      <p:ext uri="{BB962C8B-B14F-4D97-AF65-F5344CB8AC3E}">
        <p14:creationId xmlns:p14="http://schemas.microsoft.com/office/powerpoint/2010/main" val="630190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các</a:t>
            </a:r>
            <a:r>
              <a:rPr lang="en-US" dirty="0"/>
              <a:t> </a:t>
            </a:r>
            <a:r>
              <a:rPr lang="en-US" dirty="0" err="1"/>
              <a:t>ô</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kiểm</a:t>
            </a:r>
            <a:r>
              <a:rPr lang="en-US" dirty="0"/>
              <a:t> </a:t>
            </a:r>
            <a:r>
              <a:rPr lang="en-US" dirty="0" err="1"/>
              <a:t>tra</a:t>
            </a:r>
            <a:r>
              <a:rPr lang="en-US" dirty="0"/>
              <a:t> </a:t>
            </a:r>
            <a:r>
              <a:rPr lang="en-US" dirty="0" err="1"/>
              <a:t>đúng</a:t>
            </a:r>
            <a:r>
              <a:rPr lang="en-US" dirty="0"/>
              <a:t>/</a:t>
            </a:r>
            <a:r>
              <a:rPr lang="en-US" dirty="0" err="1"/>
              <a:t>sai</a:t>
            </a:r>
            <a:endParaRPr lang="en-US" dirty="0"/>
          </a:p>
        </p:txBody>
      </p:sp>
    </p:spTree>
    <p:extLst>
      <p:ext uri="{BB962C8B-B14F-4D97-AF65-F5344CB8AC3E}">
        <p14:creationId xmlns:p14="http://schemas.microsoft.com/office/powerpoint/2010/main" val="7173177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 click </a:t>
            </a:r>
            <a:r>
              <a:rPr lang="en-US" dirty="0" err="1"/>
              <a:t>vào</a:t>
            </a:r>
            <a:r>
              <a:rPr lang="en-US" dirty="0"/>
              <a:t> </a:t>
            </a:r>
            <a:r>
              <a:rPr lang="en-US" dirty="0" err="1"/>
              <a:t>các</a:t>
            </a:r>
            <a:r>
              <a:rPr lang="en-US" dirty="0"/>
              <a:t> </a:t>
            </a:r>
            <a:r>
              <a:rPr lang="en-US" dirty="0" err="1"/>
              <a:t>ô</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kiểm</a:t>
            </a:r>
            <a:r>
              <a:rPr lang="en-US" dirty="0"/>
              <a:t> </a:t>
            </a:r>
            <a:r>
              <a:rPr lang="en-US" dirty="0" err="1"/>
              <a:t>tra</a:t>
            </a:r>
            <a:r>
              <a:rPr lang="en-US" dirty="0"/>
              <a:t> </a:t>
            </a:r>
            <a:r>
              <a:rPr lang="en-US" dirty="0" err="1"/>
              <a:t>đúng</a:t>
            </a:r>
            <a:r>
              <a:rPr lang="en-US" dirty="0"/>
              <a:t>/</a:t>
            </a:r>
            <a:r>
              <a:rPr lang="en-US" dirty="0" err="1"/>
              <a:t>sai</a:t>
            </a:r>
            <a:endParaRPr lang="en-US" dirty="0"/>
          </a:p>
          <a:p>
            <a:endParaRPr lang="en-US" dirty="0"/>
          </a:p>
        </p:txBody>
      </p:sp>
    </p:spTree>
    <p:extLst>
      <p:ext uri="{BB962C8B-B14F-4D97-AF65-F5344CB8AC3E}">
        <p14:creationId xmlns:p14="http://schemas.microsoft.com/office/powerpoint/2010/main" val="32050110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1" name="Google Shape;1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67634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205615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565033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751242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18575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413377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186920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046377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249409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31268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61979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867033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257554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5147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489236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345293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065366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6166115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701153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413151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727767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95781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3" name="9Slide.vn - 2019">
            <a:extLst>
              <a:ext uri="{FF2B5EF4-FFF2-40B4-BE49-F238E27FC236}">
                <a16:creationId xmlns:a16="http://schemas.microsoft.com/office/drawing/2014/main" id="{FB27C5FC-3CF7-4BA9-9B93-0DAD4AB1D5A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E904B588-2F05-4A17-95F0-264F300D07B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8/16/2023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621245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193258C0-595E-40FA-8F1A-37061202ED56}"/>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3660981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u-nhien-va-xa-hoi-2/1/16/98/"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1.svg"/><Relationship Id="rId3" Type="http://schemas.microsoft.com/office/2007/relationships/media" Target="../media/media2.mp3"/><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4.png"/><Relationship Id="rId2" Type="http://schemas.openxmlformats.org/officeDocument/2006/relationships/audio" Target="../media/media1.mp3"/><Relationship Id="rId16" Type="http://schemas.openxmlformats.org/officeDocument/2006/relationships/image" Target="../media/image13.svg"/><Relationship Id="rId1" Type="http://schemas.microsoft.com/office/2007/relationships/media" Target="../media/media1.mp3"/><Relationship Id="rId6" Type="http://schemas.openxmlformats.org/officeDocument/2006/relationships/notesSlide" Target="../notesSlides/notesSlide3.xml"/><Relationship Id="rId11" Type="http://schemas.openxmlformats.org/officeDocument/2006/relationships/image" Target="../media/image9.png"/><Relationship Id="rId5" Type="http://schemas.openxmlformats.org/officeDocument/2006/relationships/slideLayout" Target="../slideLayouts/slideLayout13.xml"/><Relationship Id="rId15" Type="http://schemas.openxmlformats.org/officeDocument/2006/relationships/image" Target="../media/image12.png"/><Relationship Id="rId10" Type="http://schemas.microsoft.com/office/2007/relationships/hdphoto" Target="../media/hdphoto2.wdp"/><Relationship Id="rId4" Type="http://schemas.openxmlformats.org/officeDocument/2006/relationships/audio" Target="../media/media2.mp3"/><Relationship Id="rId9" Type="http://schemas.openxmlformats.org/officeDocument/2006/relationships/image" Target="../media/image8.png"/><Relationship Id="rId1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g"/><Relationship Id="rId7" Type="http://schemas.openxmlformats.org/officeDocument/2006/relationships/image" Target="../media/image20.gif"/><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22.gif"/></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6.jpg"/><Relationship Id="rId7" Type="http://schemas.openxmlformats.org/officeDocument/2006/relationships/image" Target="../media/image18.sv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7.png"/><Relationship Id="rId11" Type="http://schemas.openxmlformats.org/officeDocument/2006/relationships/image" Target="../media/image29.svg"/><Relationship Id="rId5" Type="http://schemas.openxmlformats.org/officeDocument/2006/relationships/image" Target="../media/image25.jpeg"/><Relationship Id="rId10" Type="http://schemas.openxmlformats.org/officeDocument/2006/relationships/image" Target="../media/image28.png"/><Relationship Id="rId4" Type="http://schemas.openxmlformats.org/officeDocument/2006/relationships/image" Target="../media/image24.jpeg"/><Relationship Id="rId9" Type="http://schemas.openxmlformats.org/officeDocument/2006/relationships/image" Target="../media/image27.sv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33.sv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jp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37.sv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image" Target="../media/image35.jpeg"/><Relationship Id="rId4" Type="http://schemas.openxmlformats.org/officeDocument/2006/relationships/image" Target="../media/image34.jpeg"/></Relationships>
</file>

<file path=ppt/slides/_rels/slide11.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16.jpg"/><Relationship Id="rId7" Type="http://schemas.openxmlformats.org/officeDocument/2006/relationships/image" Target="../media/image41.sv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40.png"/><Relationship Id="rId5" Type="http://schemas.openxmlformats.org/officeDocument/2006/relationships/image" Target="../media/image39.svg"/><Relationship Id="rId4" Type="http://schemas.openxmlformats.org/officeDocument/2006/relationships/image" Target="../media/image38.png"/><Relationship Id="rId9" Type="http://schemas.openxmlformats.org/officeDocument/2006/relationships/image" Target="../media/image43.svg"/></Relationships>
</file>

<file path=ppt/slides/_rels/slide1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51.png"/><Relationship Id="rId18" Type="http://schemas.microsoft.com/office/2007/relationships/hdphoto" Target="../media/hdphoto9.wdp"/><Relationship Id="rId3" Type="http://schemas.openxmlformats.org/officeDocument/2006/relationships/image" Target="../media/image45.jpeg"/><Relationship Id="rId21" Type="http://schemas.openxmlformats.org/officeDocument/2006/relationships/slide" Target="slide14.xml"/><Relationship Id="rId7" Type="http://schemas.openxmlformats.org/officeDocument/2006/relationships/image" Target="../media/image48.png"/><Relationship Id="rId12" Type="http://schemas.microsoft.com/office/2007/relationships/hdphoto" Target="../media/hdphoto6.wdp"/><Relationship Id="rId17" Type="http://schemas.openxmlformats.org/officeDocument/2006/relationships/image" Target="../media/image53.png"/><Relationship Id="rId2" Type="http://schemas.openxmlformats.org/officeDocument/2006/relationships/notesSlide" Target="../notesSlides/notesSlide12.xml"/><Relationship Id="rId16" Type="http://schemas.microsoft.com/office/2007/relationships/hdphoto" Target="../media/hdphoto8.wdp"/><Relationship Id="rId20" Type="http://schemas.openxmlformats.org/officeDocument/2006/relationships/image" Target="../media/image55.png"/><Relationship Id="rId1" Type="http://schemas.openxmlformats.org/officeDocument/2006/relationships/slideLayout" Target="../slideLayouts/slideLayout2.xml"/><Relationship Id="rId6" Type="http://schemas.microsoft.com/office/2007/relationships/hdphoto" Target="../media/hdphoto3.wdp"/><Relationship Id="rId11" Type="http://schemas.openxmlformats.org/officeDocument/2006/relationships/image" Target="../media/image50.png"/><Relationship Id="rId5" Type="http://schemas.openxmlformats.org/officeDocument/2006/relationships/image" Target="../media/image47.png"/><Relationship Id="rId15" Type="http://schemas.openxmlformats.org/officeDocument/2006/relationships/image" Target="../media/image52.png"/><Relationship Id="rId23" Type="http://schemas.openxmlformats.org/officeDocument/2006/relationships/image" Target="../media/image57.jpeg"/><Relationship Id="rId10" Type="http://schemas.microsoft.com/office/2007/relationships/hdphoto" Target="../media/hdphoto5.wdp"/><Relationship Id="rId19" Type="http://schemas.openxmlformats.org/officeDocument/2006/relationships/image" Target="../media/image54.png"/><Relationship Id="rId4" Type="http://schemas.openxmlformats.org/officeDocument/2006/relationships/image" Target="../media/image46.png"/><Relationship Id="rId9" Type="http://schemas.openxmlformats.org/officeDocument/2006/relationships/image" Target="../media/image49.png"/><Relationship Id="rId14" Type="http://schemas.microsoft.com/office/2007/relationships/hdphoto" Target="../media/hdphoto7.wdp"/><Relationship Id="rId22" Type="http://schemas.openxmlformats.org/officeDocument/2006/relationships/image" Target="../media/image56.png"/></Relationships>
</file>

<file path=ppt/slides/_rels/slide14.xml.rels><?xml version="1.0" encoding="UTF-8" standalone="yes"?>
<Relationships xmlns="http://schemas.openxmlformats.org/package/2006/relationships"><Relationship Id="rId8" Type="http://schemas.openxmlformats.org/officeDocument/2006/relationships/image" Target="../media/image58.jpeg"/><Relationship Id="rId13" Type="http://schemas.microsoft.com/office/2007/relationships/hdphoto" Target="../media/hdphoto10.wdp"/><Relationship Id="rId18" Type="http://schemas.openxmlformats.org/officeDocument/2006/relationships/image" Target="../media/image55.png"/><Relationship Id="rId3" Type="http://schemas.microsoft.com/office/2007/relationships/media" Target="../media/media4.mp3"/><Relationship Id="rId21" Type="http://schemas.openxmlformats.org/officeDocument/2006/relationships/image" Target="../media/image14.png"/><Relationship Id="rId7" Type="http://schemas.openxmlformats.org/officeDocument/2006/relationships/audio" Target="../media/audio1.wav"/><Relationship Id="rId12" Type="http://schemas.openxmlformats.org/officeDocument/2006/relationships/image" Target="../media/image62.png"/><Relationship Id="rId17" Type="http://schemas.openxmlformats.org/officeDocument/2006/relationships/image" Target="../media/image64.png"/><Relationship Id="rId2" Type="http://schemas.openxmlformats.org/officeDocument/2006/relationships/audio" Target="../media/media3.mp3"/><Relationship Id="rId16" Type="http://schemas.openxmlformats.org/officeDocument/2006/relationships/image" Target="../media/image54.png"/><Relationship Id="rId20" Type="http://schemas.microsoft.com/office/2007/relationships/hdphoto" Target="../media/hdphoto12.wdp"/><Relationship Id="rId1" Type="http://schemas.microsoft.com/office/2007/relationships/media" Target="../media/media3.mp3"/><Relationship Id="rId6" Type="http://schemas.openxmlformats.org/officeDocument/2006/relationships/notesSlide" Target="../notesSlides/notesSlide13.xml"/><Relationship Id="rId11" Type="http://schemas.openxmlformats.org/officeDocument/2006/relationships/image" Target="../media/image61.png"/><Relationship Id="rId5" Type="http://schemas.openxmlformats.org/officeDocument/2006/relationships/slideLayout" Target="../slideLayouts/slideLayout2.xml"/><Relationship Id="rId15" Type="http://schemas.microsoft.com/office/2007/relationships/hdphoto" Target="../media/hdphoto11.wdp"/><Relationship Id="rId10" Type="http://schemas.openxmlformats.org/officeDocument/2006/relationships/image" Target="../media/image60.gif"/><Relationship Id="rId19" Type="http://schemas.openxmlformats.org/officeDocument/2006/relationships/image" Target="../media/image65.png"/><Relationship Id="rId4" Type="http://schemas.openxmlformats.org/officeDocument/2006/relationships/audio" Target="../media/media4.mp3"/><Relationship Id="rId9" Type="http://schemas.openxmlformats.org/officeDocument/2006/relationships/image" Target="../media/image59.png"/><Relationship Id="rId14" Type="http://schemas.openxmlformats.org/officeDocument/2006/relationships/image" Target="../media/image63.png"/><Relationship Id="rId22" Type="http://schemas.openxmlformats.org/officeDocument/2006/relationships/image" Target="../media/image57.jpeg"/></Relationships>
</file>

<file path=ppt/slides/_rels/slide15.xml.rels><?xml version="1.0" encoding="UTF-8" standalone="yes"?>
<Relationships xmlns="http://schemas.openxmlformats.org/package/2006/relationships"><Relationship Id="rId8" Type="http://schemas.openxmlformats.org/officeDocument/2006/relationships/image" Target="../media/image58.jpeg"/><Relationship Id="rId13" Type="http://schemas.microsoft.com/office/2007/relationships/hdphoto" Target="../media/hdphoto10.wdp"/><Relationship Id="rId18" Type="http://schemas.openxmlformats.org/officeDocument/2006/relationships/image" Target="../media/image55.png"/><Relationship Id="rId3" Type="http://schemas.microsoft.com/office/2007/relationships/media" Target="../media/media4.mp3"/><Relationship Id="rId21" Type="http://schemas.openxmlformats.org/officeDocument/2006/relationships/image" Target="../media/image14.png"/><Relationship Id="rId7" Type="http://schemas.openxmlformats.org/officeDocument/2006/relationships/audio" Target="../media/audio1.wav"/><Relationship Id="rId12" Type="http://schemas.openxmlformats.org/officeDocument/2006/relationships/image" Target="../media/image62.png"/><Relationship Id="rId17" Type="http://schemas.openxmlformats.org/officeDocument/2006/relationships/image" Target="../media/image64.png"/><Relationship Id="rId2" Type="http://schemas.openxmlformats.org/officeDocument/2006/relationships/audio" Target="../media/media3.mp3"/><Relationship Id="rId16" Type="http://schemas.openxmlformats.org/officeDocument/2006/relationships/image" Target="../media/image54.png"/><Relationship Id="rId20" Type="http://schemas.microsoft.com/office/2007/relationships/hdphoto" Target="../media/hdphoto12.wdp"/><Relationship Id="rId1" Type="http://schemas.microsoft.com/office/2007/relationships/media" Target="../media/media3.mp3"/><Relationship Id="rId6" Type="http://schemas.openxmlformats.org/officeDocument/2006/relationships/notesSlide" Target="../notesSlides/notesSlide14.xml"/><Relationship Id="rId11" Type="http://schemas.openxmlformats.org/officeDocument/2006/relationships/image" Target="../media/image61.png"/><Relationship Id="rId5" Type="http://schemas.openxmlformats.org/officeDocument/2006/relationships/slideLayout" Target="../slideLayouts/slideLayout2.xml"/><Relationship Id="rId15" Type="http://schemas.microsoft.com/office/2007/relationships/hdphoto" Target="../media/hdphoto11.wdp"/><Relationship Id="rId10" Type="http://schemas.openxmlformats.org/officeDocument/2006/relationships/image" Target="../media/image60.gif"/><Relationship Id="rId19" Type="http://schemas.openxmlformats.org/officeDocument/2006/relationships/image" Target="../media/image65.png"/><Relationship Id="rId4" Type="http://schemas.openxmlformats.org/officeDocument/2006/relationships/audio" Target="../media/media4.mp3"/><Relationship Id="rId9" Type="http://schemas.openxmlformats.org/officeDocument/2006/relationships/image" Target="../media/image59.png"/><Relationship Id="rId14" Type="http://schemas.openxmlformats.org/officeDocument/2006/relationships/image" Target="../media/image63.png"/><Relationship Id="rId22" Type="http://schemas.openxmlformats.org/officeDocument/2006/relationships/image" Target="../media/image57.jpeg"/></Relationships>
</file>

<file path=ppt/slides/_rels/slide1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68.svg"/><Relationship Id="rId4" Type="http://schemas.openxmlformats.org/officeDocument/2006/relationships/image" Target="../media/image67.png"/></Relationships>
</file>

<file path=ppt/slides/_rels/slide17.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g"/><Relationship Id="rId1" Type="http://schemas.openxmlformats.org/officeDocument/2006/relationships/slideLayout" Target="../slideLayouts/slideLayout23.xml"/><Relationship Id="rId6" Type="http://schemas.microsoft.com/office/2007/relationships/hdphoto" Target="../media/hdphoto13.wdp"/><Relationship Id="rId5" Type="http://schemas.openxmlformats.org/officeDocument/2006/relationships/image" Target="../media/image72.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txBox="1"/>
          <p:nvPr/>
        </p:nvSpPr>
        <p:spPr>
          <a:xfrm>
            <a:off x="613936" y="823346"/>
            <a:ext cx="10964128" cy="2045783"/>
          </a:xfrm>
          <a:prstGeom prst="rect">
            <a:avLst/>
          </a:prstGeom>
          <a:noFill/>
          <a:ln>
            <a:noFill/>
          </a:ln>
        </p:spPr>
        <p:txBody>
          <a:bodyPr spcFirstLastPara="1" wrap="square" lIns="91425" tIns="45700" rIns="91425" bIns="45700" anchor="b" anchorCtr="0">
            <a:noAutofit/>
          </a:bodyPr>
          <a:lstStyle/>
          <a:p>
            <a:pPr marL="0" marR="0" lvl="0" indent="0" algn="ctr" defTabSz="914400" rtl="0" eaLnBrk="1" fontAlgn="auto" latinLnBrk="0" hangingPunct="1">
              <a:lnSpc>
                <a:spcPct val="150000"/>
              </a:lnSpc>
              <a:spcBef>
                <a:spcPts val="0"/>
              </a:spcBef>
              <a:spcAft>
                <a:spcPts val="0"/>
              </a:spcAft>
              <a:buClr>
                <a:srgbClr val="002060"/>
              </a:buClr>
              <a:buSzPts val="5200"/>
              <a:buFont typeface="Arial"/>
              <a:buNone/>
              <a:tabLst/>
              <a:defRPr/>
            </a:pPr>
            <a:r>
              <a:rPr kumimoji="0" lang="en-US" sz="4900" b="1" i="0" u="none" strike="noStrike" kern="0" cap="none" spc="0" normalizeH="0" baseline="0" noProof="0" dirty="0" err="1">
                <a:ln>
                  <a:noFill/>
                </a:ln>
                <a:solidFill>
                  <a:srgbClr val="002060"/>
                </a:solidFill>
                <a:effectLst/>
                <a:uLnTx/>
                <a:uFillTx/>
                <a:latin typeface="UTM Avo" panose="02040603050506020204" pitchFamily="18" charset="0"/>
                <a:cs typeface="Arial"/>
                <a:sym typeface="Arial"/>
              </a:rPr>
              <a:t>Chủ</a:t>
            </a:r>
            <a:r>
              <a:rPr kumimoji="0" lang="en-US" sz="4900" b="1" i="0" u="none" strike="noStrike" kern="0" cap="none" spc="0" normalizeH="0" baseline="0" noProof="0" dirty="0">
                <a:ln>
                  <a:noFill/>
                </a:ln>
                <a:solidFill>
                  <a:srgbClr val="002060"/>
                </a:solidFill>
                <a:effectLst/>
                <a:uLnTx/>
                <a:uFillTx/>
                <a:latin typeface="UTM Avo" panose="02040603050506020204" pitchFamily="18" charset="0"/>
                <a:cs typeface="Arial"/>
                <a:sym typeface="Arial"/>
              </a:rPr>
              <a:t> </a:t>
            </a:r>
            <a:r>
              <a:rPr kumimoji="0" lang="en-US" sz="4900" b="1" i="0" u="none" strike="noStrike" kern="0" cap="none" spc="0" normalizeH="0" baseline="0" noProof="0" dirty="0" err="1">
                <a:ln>
                  <a:noFill/>
                </a:ln>
                <a:solidFill>
                  <a:srgbClr val="002060"/>
                </a:solidFill>
                <a:effectLst/>
                <a:uLnTx/>
                <a:uFillTx/>
                <a:latin typeface="UTM Avo" panose="02040603050506020204" pitchFamily="18" charset="0"/>
                <a:cs typeface="Arial"/>
                <a:sym typeface="Arial"/>
              </a:rPr>
              <a:t>đề</a:t>
            </a:r>
            <a:r>
              <a:rPr kumimoji="0" lang="en-US" sz="4900" b="1" i="0" u="none" strike="noStrike" kern="0" cap="none" spc="0" normalizeH="0" baseline="0" noProof="0" dirty="0">
                <a:ln>
                  <a:noFill/>
                </a:ln>
                <a:solidFill>
                  <a:srgbClr val="002060"/>
                </a:solidFill>
                <a:effectLst/>
                <a:uLnTx/>
                <a:uFillTx/>
                <a:latin typeface="UTM Avo" panose="02040603050506020204" pitchFamily="18" charset="0"/>
                <a:cs typeface="Arial"/>
                <a:sym typeface="Arial"/>
              </a:rPr>
              <a:t> 5: Con </a:t>
            </a:r>
            <a:r>
              <a:rPr kumimoji="0" lang="en-US" sz="4900" b="1" i="0" u="none" strike="noStrike" kern="0" cap="none" spc="0" normalizeH="0" baseline="0" noProof="0" dirty="0" err="1">
                <a:ln>
                  <a:noFill/>
                </a:ln>
                <a:solidFill>
                  <a:srgbClr val="002060"/>
                </a:solidFill>
                <a:effectLst/>
                <a:uLnTx/>
                <a:uFillTx/>
                <a:latin typeface="UTM Avo" panose="02040603050506020204" pitchFamily="18" charset="0"/>
                <a:cs typeface="Arial"/>
                <a:sym typeface="Arial"/>
              </a:rPr>
              <a:t>người</a:t>
            </a:r>
            <a:r>
              <a:rPr kumimoji="0" lang="en-US" sz="4900" b="1" i="0" u="none" strike="noStrike" kern="0" cap="none" spc="0" normalizeH="0" baseline="0" noProof="0" dirty="0">
                <a:ln>
                  <a:noFill/>
                </a:ln>
                <a:solidFill>
                  <a:srgbClr val="002060"/>
                </a:solidFill>
                <a:effectLst/>
                <a:uLnTx/>
                <a:uFillTx/>
                <a:latin typeface="UTM Avo" panose="02040603050506020204" pitchFamily="18" charset="0"/>
                <a:cs typeface="Arial"/>
                <a:sym typeface="Arial"/>
              </a:rPr>
              <a:t> </a:t>
            </a:r>
            <a:r>
              <a:rPr kumimoji="0" lang="en-US" sz="4900" b="1" i="0" u="none" strike="noStrike" kern="0" cap="none" spc="0" normalizeH="0" baseline="0" noProof="0" dirty="0" err="1">
                <a:ln>
                  <a:noFill/>
                </a:ln>
                <a:solidFill>
                  <a:srgbClr val="002060"/>
                </a:solidFill>
                <a:effectLst/>
                <a:uLnTx/>
                <a:uFillTx/>
                <a:latin typeface="UTM Avo" panose="02040603050506020204" pitchFamily="18" charset="0"/>
                <a:cs typeface="Arial"/>
                <a:sym typeface="Arial"/>
              </a:rPr>
              <a:t>và</a:t>
            </a:r>
            <a:r>
              <a:rPr kumimoji="0" lang="en-US" sz="4900" b="1" i="0" u="none" strike="noStrike" kern="0" cap="none" spc="0" normalizeH="0" baseline="0" noProof="0" dirty="0">
                <a:ln>
                  <a:noFill/>
                </a:ln>
                <a:solidFill>
                  <a:srgbClr val="002060"/>
                </a:solidFill>
                <a:effectLst/>
                <a:uLnTx/>
                <a:uFillTx/>
                <a:latin typeface="UTM Avo" panose="02040603050506020204" pitchFamily="18" charset="0"/>
                <a:cs typeface="Arial"/>
                <a:sym typeface="Arial"/>
              </a:rPr>
              <a:t> </a:t>
            </a:r>
            <a:r>
              <a:rPr kumimoji="0" lang="en-US" sz="4900" b="1" i="0" u="none" strike="noStrike" kern="0" cap="none" spc="0" normalizeH="0" baseline="0" noProof="0" dirty="0" err="1">
                <a:ln>
                  <a:noFill/>
                </a:ln>
                <a:solidFill>
                  <a:srgbClr val="002060"/>
                </a:solidFill>
                <a:effectLst/>
                <a:uLnTx/>
                <a:uFillTx/>
                <a:latin typeface="UTM Avo" panose="02040603050506020204" pitchFamily="18" charset="0"/>
                <a:cs typeface="Arial"/>
                <a:sym typeface="Arial"/>
              </a:rPr>
              <a:t>sức</a:t>
            </a:r>
            <a:r>
              <a:rPr kumimoji="0" lang="en-US" sz="4900" b="1" i="0" u="none" strike="noStrike" kern="0" cap="none" spc="0" normalizeH="0" baseline="0" noProof="0" dirty="0">
                <a:ln>
                  <a:noFill/>
                </a:ln>
                <a:solidFill>
                  <a:srgbClr val="002060"/>
                </a:solidFill>
                <a:effectLst/>
                <a:uLnTx/>
                <a:uFillTx/>
                <a:latin typeface="UTM Avo" panose="02040603050506020204" pitchFamily="18" charset="0"/>
                <a:cs typeface="Arial"/>
                <a:sym typeface="Arial"/>
              </a:rPr>
              <a:t> </a:t>
            </a:r>
            <a:r>
              <a:rPr kumimoji="0" lang="en-US" sz="4900" b="1" i="0" u="none" strike="noStrike" kern="0" cap="none" spc="0" normalizeH="0" baseline="0" noProof="0" dirty="0" err="1">
                <a:ln>
                  <a:noFill/>
                </a:ln>
                <a:solidFill>
                  <a:srgbClr val="002060"/>
                </a:solidFill>
                <a:effectLst/>
                <a:uLnTx/>
                <a:uFillTx/>
                <a:latin typeface="UTM Avo" panose="02040603050506020204" pitchFamily="18" charset="0"/>
                <a:cs typeface="Arial"/>
                <a:sym typeface="Arial"/>
              </a:rPr>
              <a:t>khỏe</a:t>
            </a:r>
            <a:endParaRPr kumimoji="0" sz="4900" b="1" i="0" u="none" strike="noStrike" kern="0" cap="none" spc="0" normalizeH="0" baseline="0" noProof="0" dirty="0">
              <a:ln>
                <a:noFill/>
              </a:ln>
              <a:solidFill>
                <a:srgbClr val="002060"/>
              </a:solidFill>
              <a:effectLst/>
              <a:uLnTx/>
              <a:uFillTx/>
              <a:latin typeface="UTM Avo" panose="02040603050506020204" pitchFamily="18" charset="0"/>
              <a:cs typeface="Arial"/>
              <a:sym typeface="Arial"/>
            </a:endParaRPr>
          </a:p>
        </p:txBody>
      </p:sp>
      <p:sp>
        <p:nvSpPr>
          <p:cNvPr id="85" name="Google Shape;85;p1"/>
          <p:cNvSpPr txBox="1"/>
          <p:nvPr/>
        </p:nvSpPr>
        <p:spPr>
          <a:xfrm>
            <a:off x="1524000" y="2947927"/>
            <a:ext cx="9144000" cy="1655762"/>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20000"/>
              </a:lnSpc>
              <a:spcBef>
                <a:spcPts val="0"/>
              </a:spcBef>
              <a:spcAft>
                <a:spcPts val="0"/>
              </a:spcAft>
              <a:buClr>
                <a:srgbClr val="FF0000"/>
              </a:buClr>
              <a:buSzPct val="100000"/>
              <a:buFont typeface="Arial"/>
              <a:buNone/>
              <a:tabLst/>
              <a:defRPr/>
            </a:pPr>
            <a:r>
              <a:rPr kumimoji="0" lang="en-US" sz="48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Bài</a:t>
            </a:r>
            <a:r>
              <a:rPr kumimoji="0" lang="en-US" sz="48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17</a:t>
            </a:r>
            <a:endParaRPr kumimoji="0" sz="48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20000"/>
              </a:lnSpc>
              <a:spcBef>
                <a:spcPts val="1000"/>
              </a:spcBef>
              <a:spcAft>
                <a:spcPts val="0"/>
              </a:spcAft>
              <a:buClr>
                <a:srgbClr val="FF0000"/>
              </a:buClr>
              <a:buSzPct val="100000"/>
              <a:buFont typeface="Arial"/>
              <a:buNone/>
              <a:tabLst/>
              <a:defRPr/>
            </a:pPr>
            <a:r>
              <a:rPr kumimoji="0" lang="en-US" sz="48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Bảo</a:t>
            </a:r>
            <a:r>
              <a:rPr kumimoji="0" lang="en-US" sz="48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a:t>
            </a:r>
            <a:r>
              <a:rPr kumimoji="0" lang="en-US" sz="48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vệ</a:t>
            </a:r>
            <a:r>
              <a:rPr kumimoji="0" lang="en-US" sz="48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a:t>
            </a:r>
            <a:r>
              <a:rPr kumimoji="0" lang="en-US" sz="48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cơ</a:t>
            </a:r>
            <a:r>
              <a:rPr kumimoji="0" lang="en-US" sz="48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a:t>
            </a:r>
            <a:r>
              <a:rPr kumimoji="0" lang="en-US" sz="48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quan</a:t>
            </a:r>
            <a:r>
              <a:rPr kumimoji="0" lang="en-US" sz="48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a:t>
            </a:r>
            <a:r>
              <a:rPr kumimoji="0" lang="en-US" sz="48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hô</a:t>
            </a:r>
            <a:r>
              <a:rPr kumimoji="0" lang="en-US" sz="48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a:t>
            </a:r>
            <a:r>
              <a:rPr kumimoji="0" lang="en-US" sz="48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hấp</a:t>
            </a:r>
            <a:endParaRPr kumimoji="0" lang="en-US" sz="48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20000"/>
              </a:lnSpc>
              <a:spcBef>
                <a:spcPts val="1000"/>
              </a:spcBef>
              <a:spcAft>
                <a:spcPts val="0"/>
              </a:spcAft>
              <a:buClr>
                <a:srgbClr val="FF0000"/>
              </a:buClr>
              <a:buSzPct val="100000"/>
              <a:buFont typeface="Arial"/>
              <a:buNone/>
              <a:tabLst/>
              <a:defRPr/>
            </a:pPr>
            <a:r>
              <a:rPr kumimoji="0" lang="en-US" sz="48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a:t>
            </a:r>
            <a:r>
              <a:rPr kumimoji="0" lang="en-US" sz="48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Tiết</a:t>
            </a:r>
            <a:r>
              <a:rPr kumimoji="0" lang="en-US" sz="48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2)</a:t>
            </a:r>
            <a:endParaRPr kumimoji="0" sz="48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endParaRPr>
          </a:p>
        </p:txBody>
      </p:sp>
      <p:sp>
        <p:nvSpPr>
          <p:cNvPr id="86" name="Google Shape;86;p1"/>
          <p:cNvSpPr txBox="1"/>
          <p:nvPr/>
        </p:nvSpPr>
        <p:spPr>
          <a:xfrm>
            <a:off x="9063429" y="214969"/>
            <a:ext cx="2782110" cy="716851"/>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20000"/>
              </a:lnSpc>
              <a:spcBef>
                <a:spcPts val="0"/>
              </a:spcBef>
              <a:spcAft>
                <a:spcPts val="0"/>
              </a:spcAft>
              <a:buClr>
                <a:srgbClr val="FFFFFF"/>
              </a:buClr>
              <a:buSzPts val="3600"/>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TNXH 2</a:t>
            </a:r>
            <a:endParaRPr kumimoji="0"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endParaRPr>
          </a:p>
        </p:txBody>
      </p:sp>
      <p:grpSp>
        <p:nvGrpSpPr>
          <p:cNvPr id="2" name="Group 1">
            <a:extLst>
              <a:ext uri="{FF2B5EF4-FFF2-40B4-BE49-F238E27FC236}">
                <a16:creationId xmlns:a16="http://schemas.microsoft.com/office/drawing/2014/main" id="{C16C0161-B0FE-77FE-7406-C5F61E659691}"/>
              </a:ext>
            </a:extLst>
          </p:cNvPr>
          <p:cNvGrpSpPr/>
          <p:nvPr/>
        </p:nvGrpSpPr>
        <p:grpSpPr>
          <a:xfrm>
            <a:off x="2600556" y="573394"/>
            <a:ext cx="2736543" cy="1563624"/>
            <a:chOff x="309542" y="967667"/>
            <a:chExt cx="2878585" cy="1558939"/>
          </a:xfrm>
        </p:grpSpPr>
        <p:pic>
          <p:nvPicPr>
            <p:cNvPr id="3" name="Picture 2">
              <a:hlinkClick r:id="rId4"/>
              <a:extLst>
                <a:ext uri="{FF2B5EF4-FFF2-40B4-BE49-F238E27FC236}">
                  <a16:creationId xmlns:a16="http://schemas.microsoft.com/office/drawing/2014/main" id="{73742AC2-2466-0EA5-D079-E4F44DFB33E8}"/>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99D70E67-2117-D1FD-8F70-7E0DB518AB0C}"/>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0"/>
        <p:cNvGrpSpPr/>
        <p:nvPr/>
      </p:nvGrpSpPr>
      <p:grpSpPr>
        <a:xfrm>
          <a:off x="0" y="0"/>
          <a:ext cx="0" cy="0"/>
          <a:chOff x="0" y="0"/>
          <a:chExt cx="0" cy="0"/>
        </a:xfrm>
      </p:grpSpPr>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52800" y="0"/>
            <a:ext cx="5105400" cy="13716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0000"/>
                </a:solidFill>
                <a:effectLst/>
                <a:uLnTx/>
                <a:uFillTx/>
                <a:latin typeface="UTM Avo" panose="02040603050506020204" pitchFamily="18" charset="0"/>
                <a:ea typeface="UD Digi Kyokasho N-B" panose="02020700000000000000" pitchFamily="17" charset="-128"/>
                <a:cs typeface="Times New Roman" pitchFamily="18" charset="0"/>
              </a:rPr>
              <a:t>BẮN CUNG TÊN</a:t>
            </a:r>
          </a:p>
        </p:txBody>
      </p:sp>
      <p:pic>
        <p:nvPicPr>
          <p:cNvPr id="3" name="Picture 2" descr="1548b78863bea9b589200adb6a7ee866.png"/>
          <p:cNvPicPr>
            <a:picLocks noChangeAspect="1"/>
          </p:cNvPicPr>
          <p:nvPr/>
        </p:nvPicPr>
        <p:blipFill>
          <a:blip r:embed="rId2" cstate="print"/>
          <a:stretch>
            <a:fillRect/>
          </a:stretch>
        </p:blipFill>
        <p:spPr>
          <a:xfrm rot="21388199">
            <a:off x="4041129" y="2095799"/>
            <a:ext cx="3960806" cy="3811380"/>
          </a:xfrm>
          <a:prstGeom prst="rect">
            <a:avLst/>
          </a:prstGeom>
        </p:spPr>
      </p:pic>
      <p:pic>
        <p:nvPicPr>
          <p:cNvPr id="4" name="Picture 3" descr="Logo, company name&#10;&#10;Description automatically generated">
            <a:extLst>
              <a:ext uri="{FF2B5EF4-FFF2-40B4-BE49-F238E27FC236}">
                <a16:creationId xmlns:a16="http://schemas.microsoft.com/office/drawing/2014/main" id="{DE0F78B9-2B3F-E52A-7911-0F6A328BCC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548b78863bea9b589200adb6a7ee866.png"/>
          <p:cNvPicPr>
            <a:picLocks noChangeAspect="1"/>
          </p:cNvPicPr>
          <p:nvPr/>
        </p:nvPicPr>
        <p:blipFill>
          <a:blip r:embed="rId7" cstate="print"/>
          <a:stretch>
            <a:fillRect/>
          </a:stretch>
        </p:blipFill>
        <p:spPr>
          <a:xfrm rot="2054517">
            <a:off x="642547" y="3207238"/>
            <a:ext cx="2743200" cy="2639710"/>
          </a:xfrm>
          <a:prstGeom prst="rect">
            <a:avLst/>
          </a:prstGeom>
        </p:spPr>
      </p:pic>
      <p:pic>
        <p:nvPicPr>
          <p:cNvPr id="7" name="Picture 6" descr="12.png"/>
          <p:cNvPicPr>
            <a:picLocks noChangeAspect="1"/>
          </p:cNvPicPr>
          <p:nvPr/>
        </p:nvPicPr>
        <p:blipFill>
          <a:blip r:embed="rId8" cstate="print"/>
          <a:stretch>
            <a:fillRect/>
          </a:stretch>
        </p:blipFill>
        <p:spPr>
          <a:xfrm rot="2834271">
            <a:off x="1825907" y="3474338"/>
            <a:ext cx="1371600" cy="1371600"/>
          </a:xfrm>
          <a:prstGeom prst="rect">
            <a:avLst/>
          </a:prstGeom>
        </p:spPr>
      </p:pic>
      <p:pic>
        <p:nvPicPr>
          <p:cNvPr id="22" name="Picture 21" descr="Hình ảnh có liên quan"/>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971800" y="0"/>
            <a:ext cx="6858000" cy="198120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3810000" y="533401"/>
            <a:ext cx="5029200" cy="8925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Chọn</a:t>
            </a:r>
            <a:r>
              <a:rPr kumimoji="0" lang="en-US" sz="2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26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đáp</a:t>
            </a:r>
            <a:r>
              <a:rPr kumimoji="0" lang="en-US" sz="2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26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án</a:t>
            </a:r>
            <a:r>
              <a:rPr kumimoji="0" lang="en-US" sz="2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26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đúng</a:t>
            </a:r>
            <a:r>
              <a:rPr kumimoji="0" lang="en-US" sz="2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26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nhất</a:t>
            </a:r>
            <a:r>
              <a:rPr lang="en-US" sz="2600" kern="1200" dirty="0">
                <a:solidFill>
                  <a:prstClr val="white"/>
                </a:solidFill>
                <a:latin typeface="UTM Avo" panose="02040603050506020204" pitchFamily="18" charset="0"/>
                <a:ea typeface="+mn-ea"/>
                <a:cs typeface="Times New Roman" pitchFamily="18"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L</a:t>
            </a:r>
            <a:r>
              <a:rPr lang="en-US" sz="2600" kern="1200" dirty="0" err="1">
                <a:solidFill>
                  <a:prstClr val="white"/>
                </a:solidFill>
                <a:latin typeface="UTM Avo" panose="02040603050506020204" pitchFamily="18" charset="0"/>
                <a:ea typeface="+mn-ea"/>
                <a:cs typeface="Times New Roman" pitchFamily="18" charset="0"/>
              </a:rPr>
              <a:t>ông</a:t>
            </a:r>
            <a:r>
              <a:rPr lang="en-US" sz="2600" kern="1200" dirty="0">
                <a:solidFill>
                  <a:prstClr val="white"/>
                </a:solidFill>
                <a:latin typeface="UTM Avo" panose="02040603050506020204" pitchFamily="18" charset="0"/>
                <a:ea typeface="+mn-ea"/>
                <a:cs typeface="Times New Roman" pitchFamily="18" charset="0"/>
              </a:rPr>
              <a:t> </a:t>
            </a:r>
            <a:r>
              <a:rPr lang="en-US" sz="2600" kern="1200" dirty="0" err="1">
                <a:solidFill>
                  <a:prstClr val="white"/>
                </a:solidFill>
                <a:latin typeface="UTM Avo" panose="02040603050506020204" pitchFamily="18" charset="0"/>
                <a:ea typeface="+mn-ea"/>
                <a:cs typeface="Times New Roman" pitchFamily="18" charset="0"/>
              </a:rPr>
              <a:t>mũi</a:t>
            </a:r>
            <a:r>
              <a:rPr lang="en-US" sz="2600" kern="1200" dirty="0">
                <a:solidFill>
                  <a:prstClr val="white"/>
                </a:solidFill>
                <a:latin typeface="UTM Avo" panose="02040603050506020204" pitchFamily="18" charset="0"/>
                <a:ea typeface="+mn-ea"/>
                <a:cs typeface="Times New Roman" pitchFamily="18" charset="0"/>
              </a:rPr>
              <a:t> có </a:t>
            </a:r>
            <a:r>
              <a:rPr lang="en-US" sz="2600" kern="1200" dirty="0" err="1">
                <a:solidFill>
                  <a:prstClr val="white"/>
                </a:solidFill>
                <a:latin typeface="UTM Avo" panose="02040603050506020204" pitchFamily="18" charset="0"/>
                <a:ea typeface="+mn-ea"/>
                <a:cs typeface="Times New Roman" pitchFamily="18" charset="0"/>
              </a:rPr>
              <a:t>chức</a:t>
            </a:r>
            <a:r>
              <a:rPr lang="en-US" sz="2600" kern="1200" dirty="0">
                <a:solidFill>
                  <a:prstClr val="white"/>
                </a:solidFill>
                <a:latin typeface="UTM Avo" panose="02040603050506020204" pitchFamily="18" charset="0"/>
                <a:ea typeface="+mn-ea"/>
                <a:cs typeface="Times New Roman" pitchFamily="18" charset="0"/>
              </a:rPr>
              <a:t> </a:t>
            </a:r>
            <a:r>
              <a:rPr lang="en-US" sz="2600" kern="1200" dirty="0" err="1">
                <a:solidFill>
                  <a:prstClr val="white"/>
                </a:solidFill>
                <a:latin typeface="UTM Avo" panose="02040603050506020204" pitchFamily="18" charset="0"/>
                <a:ea typeface="+mn-ea"/>
                <a:cs typeface="Times New Roman" pitchFamily="18" charset="0"/>
              </a:rPr>
              <a:t>năng</a:t>
            </a:r>
            <a:r>
              <a:rPr lang="en-US" sz="2600" kern="1200" dirty="0">
                <a:solidFill>
                  <a:prstClr val="white"/>
                </a:solidFill>
                <a:latin typeface="UTM Avo" panose="02040603050506020204" pitchFamily="18" charset="0"/>
                <a:ea typeface="+mn-ea"/>
                <a:cs typeface="Times New Roman" pitchFamily="18" charset="0"/>
              </a:rPr>
              <a:t> </a:t>
            </a:r>
            <a:r>
              <a:rPr lang="en-US" sz="2600" kern="1200" dirty="0" err="1">
                <a:solidFill>
                  <a:prstClr val="white"/>
                </a:solidFill>
                <a:latin typeface="UTM Avo" panose="02040603050506020204" pitchFamily="18" charset="0"/>
                <a:ea typeface="+mn-ea"/>
                <a:cs typeface="Times New Roman" pitchFamily="18" charset="0"/>
              </a:rPr>
              <a:t>gì</a:t>
            </a:r>
            <a:r>
              <a:rPr lang="en-US" sz="2600" kern="1200" dirty="0">
                <a:solidFill>
                  <a:prstClr val="white"/>
                </a:solidFill>
                <a:latin typeface="UTM Avo" panose="02040603050506020204" pitchFamily="18" charset="0"/>
                <a:ea typeface="+mn-ea"/>
                <a:cs typeface="Times New Roman" pitchFamily="18" charset="0"/>
              </a:rPr>
              <a:t>?</a:t>
            </a:r>
            <a:endParaRPr kumimoji="0" lang="en-US" sz="2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endParaRPr>
          </a:p>
        </p:txBody>
      </p:sp>
      <p:grpSp>
        <p:nvGrpSpPr>
          <p:cNvPr id="42" name="Group 41">
            <a:extLst>
              <a:ext uri="{FF2B5EF4-FFF2-40B4-BE49-F238E27FC236}">
                <a16:creationId xmlns:a16="http://schemas.microsoft.com/office/drawing/2014/main" id="{2C4BBA5D-6343-129B-C204-73C38D65E80B}"/>
              </a:ext>
            </a:extLst>
          </p:cNvPr>
          <p:cNvGrpSpPr/>
          <p:nvPr/>
        </p:nvGrpSpPr>
        <p:grpSpPr>
          <a:xfrm>
            <a:off x="9142388" y="1921390"/>
            <a:ext cx="2802572" cy="2539240"/>
            <a:chOff x="5671673" y="1987853"/>
            <a:chExt cx="1567327" cy="2539240"/>
          </a:xfrm>
        </p:grpSpPr>
        <p:pic>
          <p:nvPicPr>
            <p:cNvPr id="18" name="Picture 17" descr="11.png"/>
            <p:cNvPicPr>
              <a:picLocks noChangeAspect="1"/>
            </p:cNvPicPr>
            <p:nvPr/>
          </p:nvPicPr>
          <p:blipFill>
            <a:blip r:embed="rId11" cstate="print"/>
            <a:stretch>
              <a:fillRect/>
            </a:stretch>
          </p:blipFill>
          <p:spPr>
            <a:xfrm>
              <a:off x="5956226" y="1987853"/>
              <a:ext cx="838200" cy="1203158"/>
            </a:xfrm>
            <a:prstGeom prst="rect">
              <a:avLst/>
            </a:prstGeom>
          </p:spPr>
        </p:pic>
        <p:grpSp>
          <p:nvGrpSpPr>
            <p:cNvPr id="32" name="Group 31">
              <a:extLst>
                <a:ext uri="{FF2B5EF4-FFF2-40B4-BE49-F238E27FC236}">
                  <a16:creationId xmlns:a16="http://schemas.microsoft.com/office/drawing/2014/main" id="{6DFAC6CA-0CA8-58E2-B87B-2DE039C36B64}"/>
                </a:ext>
              </a:extLst>
            </p:cNvPr>
            <p:cNvGrpSpPr/>
            <p:nvPr/>
          </p:nvGrpSpPr>
          <p:grpSpPr>
            <a:xfrm>
              <a:off x="5671673" y="3191011"/>
              <a:ext cx="1567327" cy="1336082"/>
              <a:chOff x="5430447" y="3191011"/>
              <a:chExt cx="1567327" cy="1336082"/>
            </a:xfrm>
          </p:grpSpPr>
          <p:pic>
            <p:nvPicPr>
              <p:cNvPr id="26" name="Graphic 25">
                <a:extLst>
                  <a:ext uri="{FF2B5EF4-FFF2-40B4-BE49-F238E27FC236}">
                    <a16:creationId xmlns:a16="http://schemas.microsoft.com/office/drawing/2014/main" id="{EA0F448C-97B8-D099-2314-03A65C5C7B8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30447" y="3191011"/>
                <a:ext cx="1567327" cy="1336082"/>
              </a:xfrm>
              <a:prstGeom prst="rect">
                <a:avLst/>
              </a:prstGeom>
            </p:spPr>
          </p:pic>
          <p:sp>
            <p:nvSpPr>
              <p:cNvPr id="31" name="TextBox 30">
                <a:extLst>
                  <a:ext uri="{FF2B5EF4-FFF2-40B4-BE49-F238E27FC236}">
                    <a16:creationId xmlns:a16="http://schemas.microsoft.com/office/drawing/2014/main" id="{5BD07020-6BC9-F013-CCB5-4F74AC805367}"/>
                  </a:ext>
                </a:extLst>
              </p:cNvPr>
              <p:cNvSpPr txBox="1"/>
              <p:nvPr/>
            </p:nvSpPr>
            <p:spPr>
              <a:xfrm>
                <a:off x="5670679" y="3486834"/>
                <a:ext cx="1021355"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Hỗ</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trợ</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quá</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trình</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hô</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hấp</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grpSp>
        <p:nvGrpSpPr>
          <p:cNvPr id="43" name="Group 42">
            <a:extLst>
              <a:ext uri="{FF2B5EF4-FFF2-40B4-BE49-F238E27FC236}">
                <a16:creationId xmlns:a16="http://schemas.microsoft.com/office/drawing/2014/main" id="{6D9E1F6B-A4D6-F800-A967-01FF534AB9AB}"/>
              </a:ext>
            </a:extLst>
          </p:cNvPr>
          <p:cNvGrpSpPr/>
          <p:nvPr/>
        </p:nvGrpSpPr>
        <p:grpSpPr>
          <a:xfrm>
            <a:off x="4459063" y="4008178"/>
            <a:ext cx="2802572" cy="2669846"/>
            <a:chOff x="4459062" y="4008178"/>
            <a:chExt cx="1567327" cy="2669846"/>
          </a:xfrm>
        </p:grpSpPr>
        <p:pic>
          <p:nvPicPr>
            <p:cNvPr id="12" name="Picture 11" descr="11.png"/>
            <p:cNvPicPr>
              <a:picLocks noChangeAspect="1"/>
            </p:cNvPicPr>
            <p:nvPr/>
          </p:nvPicPr>
          <p:blipFill>
            <a:blip r:embed="rId11" cstate="print"/>
            <a:stretch>
              <a:fillRect/>
            </a:stretch>
          </p:blipFill>
          <p:spPr>
            <a:xfrm>
              <a:off x="4611389" y="4008178"/>
              <a:ext cx="997458" cy="1431758"/>
            </a:xfrm>
            <a:prstGeom prst="rect">
              <a:avLst/>
            </a:prstGeom>
          </p:spPr>
        </p:pic>
        <p:grpSp>
          <p:nvGrpSpPr>
            <p:cNvPr id="36" name="Group 35">
              <a:extLst>
                <a:ext uri="{FF2B5EF4-FFF2-40B4-BE49-F238E27FC236}">
                  <a16:creationId xmlns:a16="http://schemas.microsoft.com/office/drawing/2014/main" id="{8ED690D4-0167-4118-FEFF-69DCF63E4403}"/>
                </a:ext>
              </a:extLst>
            </p:cNvPr>
            <p:cNvGrpSpPr/>
            <p:nvPr/>
          </p:nvGrpSpPr>
          <p:grpSpPr>
            <a:xfrm>
              <a:off x="4459062" y="5341942"/>
              <a:ext cx="1567327" cy="1336082"/>
              <a:chOff x="5430447" y="3191011"/>
              <a:chExt cx="1567327" cy="1336082"/>
            </a:xfrm>
          </p:grpSpPr>
          <p:pic>
            <p:nvPicPr>
              <p:cNvPr id="37" name="Graphic 36">
                <a:extLst>
                  <a:ext uri="{FF2B5EF4-FFF2-40B4-BE49-F238E27FC236}">
                    <a16:creationId xmlns:a16="http://schemas.microsoft.com/office/drawing/2014/main" id="{A0F3A283-0D3F-ED60-319B-1F0806D1044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30447" y="3191011"/>
                <a:ext cx="1567327" cy="1336082"/>
              </a:xfrm>
              <a:prstGeom prst="rect">
                <a:avLst/>
              </a:prstGeom>
            </p:spPr>
          </p:pic>
          <p:sp>
            <p:nvSpPr>
              <p:cNvPr id="38" name="TextBox 37">
                <a:extLst>
                  <a:ext uri="{FF2B5EF4-FFF2-40B4-BE49-F238E27FC236}">
                    <a16:creationId xmlns:a16="http://schemas.microsoft.com/office/drawing/2014/main" id="{D539D3E9-0594-3362-95F6-E9C0522609E3}"/>
                  </a:ext>
                </a:extLst>
              </p:cNvPr>
              <p:cNvSpPr txBox="1"/>
              <p:nvPr/>
            </p:nvSpPr>
            <p:spPr>
              <a:xfrm>
                <a:off x="5670679" y="3486834"/>
                <a:ext cx="1021355"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Cố</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định</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mũi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grpSp>
        <p:nvGrpSpPr>
          <p:cNvPr id="44" name="Group 43">
            <a:extLst>
              <a:ext uri="{FF2B5EF4-FFF2-40B4-BE49-F238E27FC236}">
                <a16:creationId xmlns:a16="http://schemas.microsoft.com/office/drawing/2014/main" id="{49ABE444-A7AF-477A-449F-552E703955EE}"/>
              </a:ext>
            </a:extLst>
          </p:cNvPr>
          <p:cNvGrpSpPr/>
          <p:nvPr/>
        </p:nvGrpSpPr>
        <p:grpSpPr>
          <a:xfrm>
            <a:off x="7564173" y="3925514"/>
            <a:ext cx="2802572" cy="2549581"/>
            <a:chOff x="7564172" y="3925514"/>
            <a:chExt cx="1567327" cy="2549581"/>
          </a:xfrm>
        </p:grpSpPr>
        <p:pic>
          <p:nvPicPr>
            <p:cNvPr id="15" name="Picture 14" descr="11.png"/>
            <p:cNvPicPr>
              <a:picLocks noChangeAspect="1"/>
            </p:cNvPicPr>
            <p:nvPr/>
          </p:nvPicPr>
          <p:blipFill>
            <a:blip r:embed="rId11" cstate="print"/>
            <a:stretch>
              <a:fillRect/>
            </a:stretch>
          </p:blipFill>
          <p:spPr>
            <a:xfrm>
              <a:off x="7869016" y="3925514"/>
              <a:ext cx="838200" cy="1203158"/>
            </a:xfrm>
            <a:prstGeom prst="rect">
              <a:avLst/>
            </a:prstGeom>
          </p:spPr>
        </p:pic>
        <p:grpSp>
          <p:nvGrpSpPr>
            <p:cNvPr id="39" name="Group 38">
              <a:extLst>
                <a:ext uri="{FF2B5EF4-FFF2-40B4-BE49-F238E27FC236}">
                  <a16:creationId xmlns:a16="http://schemas.microsoft.com/office/drawing/2014/main" id="{2C6CA6C1-6A17-B6F3-1C50-4F2BC8DDC6FE}"/>
                </a:ext>
              </a:extLst>
            </p:cNvPr>
            <p:cNvGrpSpPr/>
            <p:nvPr/>
          </p:nvGrpSpPr>
          <p:grpSpPr>
            <a:xfrm>
              <a:off x="7564172" y="5139013"/>
              <a:ext cx="1567327" cy="1336082"/>
              <a:chOff x="5430447" y="3191011"/>
              <a:chExt cx="1567327" cy="1336082"/>
            </a:xfrm>
          </p:grpSpPr>
          <p:pic>
            <p:nvPicPr>
              <p:cNvPr id="40" name="Graphic 39">
                <a:extLst>
                  <a:ext uri="{FF2B5EF4-FFF2-40B4-BE49-F238E27FC236}">
                    <a16:creationId xmlns:a16="http://schemas.microsoft.com/office/drawing/2014/main" id="{EB7D1166-3CF2-4AC6-9B0C-51E097CB008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30447" y="3191011"/>
                <a:ext cx="1567327" cy="1336082"/>
              </a:xfrm>
              <a:prstGeom prst="rect">
                <a:avLst/>
              </a:prstGeom>
            </p:spPr>
          </p:pic>
          <p:sp>
            <p:nvSpPr>
              <p:cNvPr id="41" name="TextBox 40">
                <a:extLst>
                  <a:ext uri="{FF2B5EF4-FFF2-40B4-BE49-F238E27FC236}">
                    <a16:creationId xmlns:a16="http://schemas.microsoft.com/office/drawing/2014/main" id="{AFED53FE-47CC-C6D0-B020-DBE09FAEFC7C}"/>
                  </a:ext>
                </a:extLst>
              </p:cNvPr>
              <p:cNvSpPr txBox="1"/>
              <p:nvPr/>
            </p:nvSpPr>
            <p:spPr>
              <a:xfrm>
                <a:off x="5670679" y="3486834"/>
                <a:ext cx="1021355"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Lọc</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khí</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độc</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grpSp>
        <p:nvGrpSpPr>
          <p:cNvPr id="49" name="Group 48">
            <a:extLst>
              <a:ext uri="{FF2B5EF4-FFF2-40B4-BE49-F238E27FC236}">
                <a16:creationId xmlns:a16="http://schemas.microsoft.com/office/drawing/2014/main" id="{611B3EAE-E02C-26B4-CD4C-783C9E34D75B}"/>
              </a:ext>
            </a:extLst>
          </p:cNvPr>
          <p:cNvGrpSpPr/>
          <p:nvPr/>
        </p:nvGrpSpPr>
        <p:grpSpPr>
          <a:xfrm>
            <a:off x="5608848" y="1799588"/>
            <a:ext cx="2802572" cy="2509312"/>
            <a:chOff x="9045065" y="2283676"/>
            <a:chExt cx="1567327" cy="2509312"/>
          </a:xfrm>
        </p:grpSpPr>
        <p:pic>
          <p:nvPicPr>
            <p:cNvPr id="5" name="Picture 4" descr="11.png"/>
            <p:cNvPicPr>
              <a:picLocks noChangeAspect="1"/>
            </p:cNvPicPr>
            <p:nvPr/>
          </p:nvPicPr>
          <p:blipFill>
            <a:blip r:embed="rId11" cstate="print"/>
            <a:stretch>
              <a:fillRect/>
            </a:stretch>
          </p:blipFill>
          <p:spPr>
            <a:xfrm>
              <a:off x="9265440" y="2283676"/>
              <a:ext cx="838200" cy="1203158"/>
            </a:xfrm>
            <a:prstGeom prst="rect">
              <a:avLst/>
            </a:prstGeom>
          </p:spPr>
        </p:pic>
        <p:grpSp>
          <p:nvGrpSpPr>
            <p:cNvPr id="33" name="Group 32">
              <a:extLst>
                <a:ext uri="{FF2B5EF4-FFF2-40B4-BE49-F238E27FC236}">
                  <a16:creationId xmlns:a16="http://schemas.microsoft.com/office/drawing/2014/main" id="{836BB394-012B-A8B1-ADF3-AA8F560F8772}"/>
                </a:ext>
              </a:extLst>
            </p:cNvPr>
            <p:cNvGrpSpPr/>
            <p:nvPr/>
          </p:nvGrpSpPr>
          <p:grpSpPr>
            <a:xfrm>
              <a:off x="9045065" y="3456906"/>
              <a:ext cx="1567327" cy="1336082"/>
              <a:chOff x="5444673" y="3191570"/>
              <a:chExt cx="1567327" cy="1336082"/>
            </a:xfrm>
          </p:grpSpPr>
          <p:pic>
            <p:nvPicPr>
              <p:cNvPr id="34" name="Graphic 33">
                <a:extLst>
                  <a:ext uri="{FF2B5EF4-FFF2-40B4-BE49-F238E27FC236}">
                    <a16:creationId xmlns:a16="http://schemas.microsoft.com/office/drawing/2014/main" id="{F0218DAD-7391-FC51-32AB-2D9AADCB51A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44673" y="3191570"/>
                <a:ext cx="1567327" cy="1336082"/>
              </a:xfrm>
              <a:prstGeom prst="rect">
                <a:avLst/>
              </a:prstGeom>
            </p:spPr>
          </p:pic>
          <p:sp>
            <p:nvSpPr>
              <p:cNvPr id="35" name="TextBox 34">
                <a:extLst>
                  <a:ext uri="{FF2B5EF4-FFF2-40B4-BE49-F238E27FC236}">
                    <a16:creationId xmlns:a16="http://schemas.microsoft.com/office/drawing/2014/main" id="{3ED2E6BF-4659-1F5A-5FC5-0069F91CF4EA}"/>
                  </a:ext>
                </a:extLst>
              </p:cNvPr>
              <p:cNvSpPr txBox="1"/>
              <p:nvPr/>
            </p:nvSpPr>
            <p:spPr>
              <a:xfrm>
                <a:off x="5552569" y="3412638"/>
                <a:ext cx="1227984"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Cản</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bớt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bụi</a:t>
                </a:r>
                <a:r>
                  <a:rPr lang="en-US" sz="1800" kern="1200" dirty="0">
                    <a:solidFill>
                      <a:prstClr val="black"/>
                    </a:solidFill>
                    <a:latin typeface="UTM Avo" panose="02040603050506020204" pitchFamily="18" charset="0"/>
                    <a:ea typeface="+mn-ea"/>
                    <a:cs typeface="+mn-cs"/>
                  </a:rPr>
                  <a:t>, </a:t>
                </a:r>
                <a:r>
                  <a:rPr lang="en-US" sz="1800" kern="1200" dirty="0" err="1">
                    <a:solidFill>
                      <a:prstClr val="black"/>
                    </a:solidFill>
                    <a:latin typeface="UTM Avo" panose="02040603050506020204" pitchFamily="18" charset="0"/>
                    <a:ea typeface="+mn-ea"/>
                    <a:cs typeface="+mn-cs"/>
                  </a:rPr>
                  <a:t>giúp</a:t>
                </a:r>
                <a:r>
                  <a:rPr lang="en-US" sz="1800" kern="1200" dirty="0">
                    <a:solidFill>
                      <a:prstClr val="black"/>
                    </a:solidFill>
                    <a:latin typeface="UTM Avo" panose="02040603050506020204" pitchFamily="18" charset="0"/>
                    <a:ea typeface="+mn-ea"/>
                    <a:cs typeface="+mn-cs"/>
                  </a:rPr>
                  <a:t> </a:t>
                </a:r>
                <a:r>
                  <a:rPr lang="en-US" sz="1800" kern="1200" dirty="0" err="1">
                    <a:solidFill>
                      <a:prstClr val="black"/>
                    </a:solidFill>
                    <a:latin typeface="UTM Avo" panose="02040603050506020204" pitchFamily="18" charset="0"/>
                    <a:ea typeface="+mn-ea"/>
                    <a:cs typeface="+mn-cs"/>
                  </a:rPr>
                  <a:t>không</a:t>
                </a:r>
                <a:r>
                  <a:rPr lang="en-US" sz="1800" kern="1200" dirty="0">
                    <a:solidFill>
                      <a:prstClr val="black"/>
                    </a:solidFill>
                    <a:latin typeface="UTM Avo" panose="02040603050506020204" pitchFamily="18" charset="0"/>
                    <a:ea typeface="+mn-ea"/>
                    <a:cs typeface="+mn-cs"/>
                  </a:rPr>
                  <a:t> </a:t>
                </a:r>
                <a:r>
                  <a:rPr lang="en-US" sz="1800" kern="1200" dirty="0" err="1">
                    <a:solidFill>
                      <a:prstClr val="black"/>
                    </a:solidFill>
                    <a:latin typeface="UTM Avo" panose="02040603050506020204" pitchFamily="18" charset="0"/>
                    <a:ea typeface="+mn-ea"/>
                    <a:cs typeface="+mn-cs"/>
                  </a:rPr>
                  <a:t>khí</a:t>
                </a:r>
                <a:r>
                  <a:rPr lang="en-US" sz="1800" kern="1200" dirty="0">
                    <a:solidFill>
                      <a:prstClr val="black"/>
                    </a:solidFill>
                    <a:latin typeface="UTM Avo" panose="02040603050506020204" pitchFamily="18" charset="0"/>
                    <a:ea typeface="+mn-ea"/>
                    <a:cs typeface="+mn-cs"/>
                  </a:rPr>
                  <a:t> </a:t>
                </a:r>
                <a:r>
                  <a:rPr lang="en-US" sz="1800" kern="1200" dirty="0" err="1">
                    <a:solidFill>
                      <a:prstClr val="black"/>
                    </a:solidFill>
                    <a:latin typeface="UTM Avo" panose="02040603050506020204" pitchFamily="18" charset="0"/>
                    <a:ea typeface="+mn-ea"/>
                    <a:cs typeface="+mn-cs"/>
                  </a:rPr>
                  <a:t>vào</a:t>
                </a:r>
                <a:r>
                  <a:rPr lang="en-US" sz="1800" kern="1200" dirty="0">
                    <a:solidFill>
                      <a:prstClr val="black"/>
                    </a:solidFill>
                    <a:latin typeface="UTM Avo" panose="02040603050506020204" pitchFamily="18" charset="0"/>
                    <a:ea typeface="+mn-ea"/>
                    <a:cs typeface="+mn-cs"/>
                  </a:rPr>
                  <a:t> </a:t>
                </a:r>
                <a:r>
                  <a:rPr lang="en-US" sz="1800" kern="1200" dirty="0" err="1">
                    <a:solidFill>
                      <a:prstClr val="black"/>
                    </a:solidFill>
                    <a:latin typeface="UTM Avo" panose="02040603050506020204" pitchFamily="18" charset="0"/>
                    <a:ea typeface="+mn-ea"/>
                    <a:cs typeface="+mn-cs"/>
                  </a:rPr>
                  <a:t>phổi</a:t>
                </a:r>
                <a:r>
                  <a:rPr lang="en-US" sz="1800" kern="1200" dirty="0">
                    <a:solidFill>
                      <a:prstClr val="black"/>
                    </a:solidFill>
                    <a:latin typeface="UTM Avo" panose="02040603050506020204" pitchFamily="18" charset="0"/>
                    <a:ea typeface="+mn-ea"/>
                    <a:cs typeface="+mn-cs"/>
                  </a:rPr>
                  <a:t> </a:t>
                </a:r>
                <a:r>
                  <a:rPr lang="en-US" sz="1800" kern="1200" dirty="0" err="1">
                    <a:solidFill>
                      <a:prstClr val="black"/>
                    </a:solidFill>
                    <a:latin typeface="UTM Avo" panose="02040603050506020204" pitchFamily="18" charset="0"/>
                    <a:ea typeface="+mn-ea"/>
                    <a:cs typeface="+mn-cs"/>
                  </a:rPr>
                  <a:t>sạch</a:t>
                </a:r>
                <a:r>
                  <a:rPr lang="en-US" sz="1800" kern="1200" dirty="0">
                    <a:solidFill>
                      <a:prstClr val="black"/>
                    </a:solidFill>
                    <a:latin typeface="UTM Avo" panose="02040603050506020204" pitchFamily="18" charset="0"/>
                    <a:ea typeface="+mn-ea"/>
                    <a:cs typeface="+mn-cs"/>
                  </a:rPr>
                  <a:t> </a:t>
                </a:r>
                <a:r>
                  <a:rPr lang="en-US" sz="1800" kern="1200" dirty="0" err="1">
                    <a:solidFill>
                      <a:prstClr val="black"/>
                    </a:solidFill>
                    <a:latin typeface="UTM Avo" panose="02040603050506020204" pitchFamily="18" charset="0"/>
                    <a:ea typeface="+mn-ea"/>
                    <a:cs typeface="+mn-cs"/>
                  </a:rPr>
                  <a:t>hơn</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pic>
        <p:nvPicPr>
          <p:cNvPr id="55" name="Picture 54"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pic>
        <p:nvPicPr>
          <p:cNvPr id="56" name="Picture 55" descr="12.png">
            <a:extLst>
              <a:ext uri="{FF2B5EF4-FFF2-40B4-BE49-F238E27FC236}">
                <a16:creationId xmlns:a16="http://schemas.microsoft.com/office/drawing/2014/main" id="{B3A2C990-B59F-1E3C-4D48-DF8401F59C8F}"/>
              </a:ext>
            </a:extLst>
          </p:cNvPr>
          <p:cNvPicPr>
            <a:picLocks noChangeAspect="1"/>
          </p:cNvPicPr>
          <p:nvPr/>
        </p:nvPicPr>
        <p:blipFill>
          <a:blip r:embed="rId8" cstate="print"/>
          <a:stretch>
            <a:fillRect/>
          </a:stretch>
        </p:blipFill>
        <p:spPr>
          <a:xfrm rot="2834271">
            <a:off x="1855105" y="3484085"/>
            <a:ext cx="1371600" cy="1371600"/>
          </a:xfrm>
          <a:prstGeom prst="rect">
            <a:avLst/>
          </a:prstGeom>
        </p:spPr>
      </p:pic>
      <p:pic>
        <p:nvPicPr>
          <p:cNvPr id="59" name="Picture 58" descr="12.png">
            <a:extLst>
              <a:ext uri="{FF2B5EF4-FFF2-40B4-BE49-F238E27FC236}">
                <a16:creationId xmlns:a16="http://schemas.microsoft.com/office/drawing/2014/main" id="{4C2E72A4-73B2-B382-8B3A-CB10CFE9CAE9}"/>
              </a:ext>
            </a:extLst>
          </p:cNvPr>
          <p:cNvPicPr>
            <a:picLocks noChangeAspect="1"/>
          </p:cNvPicPr>
          <p:nvPr/>
        </p:nvPicPr>
        <p:blipFill>
          <a:blip r:embed="rId8" cstate="print"/>
          <a:stretch>
            <a:fillRect/>
          </a:stretch>
        </p:blipFill>
        <p:spPr>
          <a:xfrm rot="2834271">
            <a:off x="1853157" y="3493832"/>
            <a:ext cx="1371600" cy="1371600"/>
          </a:xfrm>
          <a:prstGeom prst="rect">
            <a:avLst/>
          </a:prstGeom>
        </p:spPr>
      </p:pic>
      <p:pic>
        <p:nvPicPr>
          <p:cNvPr id="60" name="Picture 59" descr="12.png">
            <a:extLst>
              <a:ext uri="{FF2B5EF4-FFF2-40B4-BE49-F238E27FC236}">
                <a16:creationId xmlns:a16="http://schemas.microsoft.com/office/drawing/2014/main" id="{6DB8EED0-2B8D-6779-BFC8-B4469FF8E0C2}"/>
              </a:ext>
            </a:extLst>
          </p:cNvPr>
          <p:cNvPicPr>
            <a:picLocks noChangeAspect="1"/>
          </p:cNvPicPr>
          <p:nvPr/>
        </p:nvPicPr>
        <p:blipFill>
          <a:blip r:embed="rId8" cstate="print"/>
          <a:stretch>
            <a:fillRect/>
          </a:stretch>
        </p:blipFill>
        <p:spPr>
          <a:xfrm rot="2834271">
            <a:off x="1872265" y="3493831"/>
            <a:ext cx="1371600" cy="1371600"/>
          </a:xfrm>
          <a:prstGeom prst="rect">
            <a:avLst/>
          </a:prstGeom>
        </p:spPr>
      </p:pic>
      <p:pic>
        <p:nvPicPr>
          <p:cNvPr id="61" name="Picture 60" descr="12.png">
            <a:extLst>
              <a:ext uri="{FF2B5EF4-FFF2-40B4-BE49-F238E27FC236}">
                <a16:creationId xmlns:a16="http://schemas.microsoft.com/office/drawing/2014/main" id="{EDFD743D-139A-42D4-1F3A-249216213BAE}"/>
              </a:ext>
            </a:extLst>
          </p:cNvPr>
          <p:cNvPicPr>
            <a:picLocks noChangeAspect="1"/>
          </p:cNvPicPr>
          <p:nvPr/>
        </p:nvPicPr>
        <p:blipFill>
          <a:blip r:embed="rId8" cstate="print"/>
          <a:stretch>
            <a:fillRect/>
          </a:stretch>
        </p:blipFill>
        <p:spPr>
          <a:xfrm rot="2834271">
            <a:off x="1815067" y="3474338"/>
            <a:ext cx="1371600" cy="1371600"/>
          </a:xfrm>
          <a:prstGeom prst="rect">
            <a:avLst/>
          </a:prstGeom>
        </p:spPr>
      </p:pic>
      <p:grpSp>
        <p:nvGrpSpPr>
          <p:cNvPr id="2" name="Group 1">
            <a:extLst>
              <a:ext uri="{FF2B5EF4-FFF2-40B4-BE49-F238E27FC236}">
                <a16:creationId xmlns:a16="http://schemas.microsoft.com/office/drawing/2014/main" id="{33C6965D-BC32-CAAB-0CB3-E4DDF85E2FD2}"/>
              </a:ext>
            </a:extLst>
          </p:cNvPr>
          <p:cNvGrpSpPr/>
          <p:nvPr/>
        </p:nvGrpSpPr>
        <p:grpSpPr>
          <a:xfrm>
            <a:off x="13498786" y="4133165"/>
            <a:ext cx="3042764" cy="2256795"/>
            <a:chOff x="13498786" y="2484895"/>
            <a:chExt cx="4665527" cy="3905065"/>
          </a:xfrm>
        </p:grpSpPr>
        <p:pic>
          <p:nvPicPr>
            <p:cNvPr id="3" name="Graphic 2">
              <a:extLst>
                <a:ext uri="{FF2B5EF4-FFF2-40B4-BE49-F238E27FC236}">
                  <a16:creationId xmlns:a16="http://schemas.microsoft.com/office/drawing/2014/main" id="{2E8FDB08-A0DB-61AB-C64B-D3A23F04FCE0}"/>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3498786" y="2484895"/>
              <a:ext cx="4665527" cy="3905065"/>
            </a:xfrm>
            <a:prstGeom prst="rect">
              <a:avLst/>
            </a:prstGeom>
          </p:spPr>
        </p:pic>
        <p:sp>
          <p:nvSpPr>
            <p:cNvPr id="6" name="TextBox 5">
              <a:extLst>
                <a:ext uri="{FF2B5EF4-FFF2-40B4-BE49-F238E27FC236}">
                  <a16:creationId xmlns:a16="http://schemas.microsoft.com/office/drawing/2014/main" id="{7ADA1CD6-330C-08D0-4387-E5766C3563D9}"/>
                </a:ext>
              </a:extLst>
            </p:cNvPr>
            <p:cNvSpPr txBox="1"/>
            <p:nvPr/>
          </p:nvSpPr>
          <p:spPr>
            <a:xfrm>
              <a:off x="13872514" y="4161509"/>
              <a:ext cx="4267201" cy="9053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Chính</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xác</a:t>
              </a: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pic>
        <p:nvPicPr>
          <p:cNvPr id="9" name="Fail-sound-effect-www_tiengdong_com">
            <a:hlinkClick r:id="" action="ppaction://media"/>
            <a:extLst>
              <a:ext uri="{FF2B5EF4-FFF2-40B4-BE49-F238E27FC236}">
                <a16:creationId xmlns:a16="http://schemas.microsoft.com/office/drawing/2014/main" id="{D53F0A57-2F9C-8E17-B286-458B979736D7}"/>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2397694" y="4177810"/>
            <a:ext cx="609600" cy="609600"/>
          </a:xfrm>
          <a:prstGeom prst="rect">
            <a:avLst/>
          </a:prstGeom>
        </p:spPr>
      </p:pic>
      <p:pic>
        <p:nvPicPr>
          <p:cNvPr id="10" name="Fail-sound-effect-www_tiengdong_com">
            <a:hlinkClick r:id="" action="ppaction://media"/>
            <a:extLst>
              <a:ext uri="{FF2B5EF4-FFF2-40B4-BE49-F238E27FC236}">
                <a16:creationId xmlns:a16="http://schemas.microsoft.com/office/drawing/2014/main" id="{D3927E96-1965-B097-2773-EDB6D197A13B}"/>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2245294" y="4330210"/>
            <a:ext cx="609600" cy="609600"/>
          </a:xfrm>
          <a:prstGeom prst="rect">
            <a:avLst/>
          </a:prstGeom>
        </p:spPr>
      </p:pic>
      <p:pic>
        <p:nvPicPr>
          <p:cNvPr id="11" name="Fail-sound-effect-www_tiengdong_com">
            <a:hlinkClick r:id="" action="ppaction://media"/>
            <a:extLst>
              <a:ext uri="{FF2B5EF4-FFF2-40B4-BE49-F238E27FC236}">
                <a16:creationId xmlns:a16="http://schemas.microsoft.com/office/drawing/2014/main" id="{BBE521E2-46DB-6C1F-8C17-48AFA1B8ECE4}"/>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2092894" y="4482610"/>
            <a:ext cx="609600" cy="609600"/>
          </a:xfrm>
          <a:prstGeom prst="rect">
            <a:avLst/>
          </a:prstGeom>
        </p:spPr>
      </p:pic>
      <p:pic>
        <p:nvPicPr>
          <p:cNvPr id="13" name="Tieng-yeah-tre-con-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1946275" y="5261562"/>
            <a:ext cx="406400" cy="406400"/>
          </a:xfrm>
          <a:prstGeom prst="rect">
            <a:avLst/>
          </a:prstGeom>
        </p:spPr>
      </p:pic>
    </p:spTree>
    <p:extLst>
      <p:ext uri="{BB962C8B-B14F-4D97-AF65-F5344CB8AC3E}">
        <p14:creationId xmlns:p14="http://schemas.microsoft.com/office/powerpoint/2010/main" val="3925184341"/>
      </p:ext>
    </p:extLst>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43"/>
                    </p:tgtEl>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nodeType="clickEffect">
                                  <p:stCondLst>
                                    <p:cond delay="0"/>
                                  </p:stCondLst>
                                  <p:childTnLst>
                                    <p:animMotion origin="layout" path="M 8.33333E-7 2.22222E-6 L 0.15651 0.24328 L 0.17344 0.49004 " pathEditMode="relative" rAng="0" ptsTypes="AAA">
                                      <p:cBhvr>
                                        <p:cTn id="6" dur="2000" fill="hold"/>
                                        <p:tgtEl>
                                          <p:spTgt spid="59"/>
                                        </p:tgtEl>
                                        <p:attrNameLst>
                                          <p:attrName>ppt_x</p:attrName>
                                          <p:attrName>ppt_y</p:attrName>
                                        </p:attrNameLst>
                                      </p:cBhvr>
                                      <p:rCtr x="8672" y="24491"/>
                                    </p:animMotion>
                                  </p:childTnLst>
                                </p:cTn>
                              </p:par>
                              <p:par>
                                <p:cTn id="7" presetID="31" presetClass="exit" presetSubtype="0" fill="hold" nodeType="withEffect">
                                  <p:stCondLst>
                                    <p:cond delay="800"/>
                                  </p:stCondLst>
                                  <p:childTnLst>
                                    <p:anim calcmode="lin" valueType="num">
                                      <p:cBhvr>
                                        <p:cTn id="8" dur="1000"/>
                                        <p:tgtEl>
                                          <p:spTgt spid="43"/>
                                        </p:tgtEl>
                                        <p:attrNameLst>
                                          <p:attrName>ppt_w</p:attrName>
                                        </p:attrNameLst>
                                      </p:cBhvr>
                                      <p:tavLst>
                                        <p:tav tm="0">
                                          <p:val>
                                            <p:strVal val="ppt_w"/>
                                          </p:val>
                                        </p:tav>
                                        <p:tav tm="100000">
                                          <p:val>
                                            <p:fltVal val="0"/>
                                          </p:val>
                                        </p:tav>
                                      </p:tavLst>
                                    </p:anim>
                                    <p:anim calcmode="lin" valueType="num">
                                      <p:cBhvr>
                                        <p:cTn id="9" dur="1000"/>
                                        <p:tgtEl>
                                          <p:spTgt spid="43"/>
                                        </p:tgtEl>
                                        <p:attrNameLst>
                                          <p:attrName>ppt_h</p:attrName>
                                        </p:attrNameLst>
                                      </p:cBhvr>
                                      <p:tavLst>
                                        <p:tav tm="0">
                                          <p:val>
                                            <p:strVal val="ppt_h"/>
                                          </p:val>
                                        </p:tav>
                                        <p:tav tm="100000">
                                          <p:val>
                                            <p:fltVal val="0"/>
                                          </p:val>
                                        </p:tav>
                                      </p:tavLst>
                                    </p:anim>
                                    <p:anim calcmode="lin" valueType="num">
                                      <p:cBhvr>
                                        <p:cTn id="10" dur="1000"/>
                                        <p:tgtEl>
                                          <p:spTgt spid="43"/>
                                        </p:tgtEl>
                                        <p:attrNameLst>
                                          <p:attrName>style.rotation</p:attrName>
                                        </p:attrNameLst>
                                      </p:cBhvr>
                                      <p:tavLst>
                                        <p:tav tm="0">
                                          <p:val>
                                            <p:fltVal val="0"/>
                                          </p:val>
                                        </p:tav>
                                        <p:tav tm="100000">
                                          <p:val>
                                            <p:fltVal val="90"/>
                                          </p:val>
                                        </p:tav>
                                      </p:tavLst>
                                    </p:anim>
                                    <p:animEffect transition="out" filter="fade">
                                      <p:cBhvr>
                                        <p:cTn id="11" dur="1000"/>
                                        <p:tgtEl>
                                          <p:spTgt spid="43"/>
                                        </p:tgtEl>
                                      </p:cBhvr>
                                    </p:animEffect>
                                    <p:set>
                                      <p:cBhvr>
                                        <p:cTn id="12" dur="1" fill="hold">
                                          <p:stCondLst>
                                            <p:cond delay="999"/>
                                          </p:stCondLst>
                                        </p:cTn>
                                        <p:tgtEl>
                                          <p:spTgt spid="43"/>
                                        </p:tgtEl>
                                        <p:attrNameLst>
                                          <p:attrName>style.visibility</p:attrName>
                                        </p:attrNameLst>
                                      </p:cBhvr>
                                      <p:to>
                                        <p:strVal val="hidden"/>
                                      </p:to>
                                    </p:set>
                                  </p:childTnLst>
                                </p:cTn>
                              </p:par>
                              <p:par>
                                <p:cTn id="13" presetID="1" presetClass="mediacall" presetSubtype="0" fill="hold" nodeType="withEffect">
                                  <p:stCondLst>
                                    <p:cond delay="800"/>
                                  </p:stCondLst>
                                  <p:childTnLst>
                                    <p:cmd type="call" cmd="playFrom(0.0)">
                                      <p:cBhvr>
                                        <p:cTn id="14" dur="6060" fill="hold"/>
                                        <p:tgtEl>
                                          <p:spTgt spid="9"/>
                                        </p:tgtEl>
                                      </p:cBhvr>
                                    </p:cmd>
                                  </p:childTnLst>
                                </p:cTn>
                              </p:par>
                            </p:childTnLst>
                          </p:cTn>
                        </p:par>
                      </p:childTnLst>
                    </p:cTn>
                  </p:par>
                </p:childTnLst>
              </p:cTn>
              <p:nextCondLst>
                <p:cond evt="onClick" delay="0">
                  <p:tgtEl>
                    <p:spTgt spid="43"/>
                  </p:tgtEl>
                </p:cond>
              </p:nextCondLst>
            </p:seq>
            <p:seq concurrent="1" nextAc="seek">
              <p:cTn id="15" restart="whenNotActive" fill="hold" evtFilter="cancelBubble" nodeType="interactiveSeq">
                <p:stCondLst>
                  <p:cond evt="onClick" delay="0">
                    <p:tgtEl>
                      <p:spTgt spid="44"/>
                    </p:tgtEl>
                  </p:cond>
                </p:stCondLst>
                <p:endSync evt="end" delay="0">
                  <p:rtn val="all"/>
                </p:endSync>
                <p:childTnLst>
                  <p:par>
                    <p:cTn id="16" fill="hold">
                      <p:stCondLst>
                        <p:cond delay="0"/>
                      </p:stCondLst>
                      <p:childTnLst>
                        <p:par>
                          <p:cTn id="17" fill="hold">
                            <p:stCondLst>
                              <p:cond delay="0"/>
                            </p:stCondLst>
                            <p:childTnLst>
                              <p:par>
                                <p:cTn id="18" presetID="0" presetClass="path" presetSubtype="0" accel="50000" decel="50000" fill="hold" nodeType="clickEffect">
                                  <p:stCondLst>
                                    <p:cond delay="0"/>
                                  </p:stCondLst>
                                  <p:childTnLst>
                                    <p:animMotion origin="layout" path="M -0.00821 -0.00393 L 0.42617 0.18495 L 0.56054 0.46273 " pathEditMode="relative" ptsTypes="AAA">
                                      <p:cBhvr>
                                        <p:cTn id="19" dur="2000" fill="hold"/>
                                        <p:tgtEl>
                                          <p:spTgt spid="60"/>
                                        </p:tgtEl>
                                        <p:attrNameLst>
                                          <p:attrName>ppt_x</p:attrName>
                                          <p:attrName>ppt_y</p:attrName>
                                        </p:attrNameLst>
                                      </p:cBhvr>
                                    </p:animMotion>
                                  </p:childTnLst>
                                </p:cTn>
                              </p:par>
                              <p:par>
                                <p:cTn id="20" presetID="31" presetClass="exit" presetSubtype="0" fill="hold" nodeType="withEffect">
                                  <p:stCondLst>
                                    <p:cond delay="900"/>
                                  </p:stCondLst>
                                  <p:childTnLst>
                                    <p:anim calcmode="lin" valueType="num">
                                      <p:cBhvr>
                                        <p:cTn id="21" dur="1000"/>
                                        <p:tgtEl>
                                          <p:spTgt spid="44"/>
                                        </p:tgtEl>
                                        <p:attrNameLst>
                                          <p:attrName>ppt_w</p:attrName>
                                        </p:attrNameLst>
                                      </p:cBhvr>
                                      <p:tavLst>
                                        <p:tav tm="0">
                                          <p:val>
                                            <p:strVal val="ppt_w"/>
                                          </p:val>
                                        </p:tav>
                                        <p:tav tm="100000">
                                          <p:val>
                                            <p:fltVal val="0"/>
                                          </p:val>
                                        </p:tav>
                                      </p:tavLst>
                                    </p:anim>
                                    <p:anim calcmode="lin" valueType="num">
                                      <p:cBhvr>
                                        <p:cTn id="22" dur="1000"/>
                                        <p:tgtEl>
                                          <p:spTgt spid="44"/>
                                        </p:tgtEl>
                                        <p:attrNameLst>
                                          <p:attrName>ppt_h</p:attrName>
                                        </p:attrNameLst>
                                      </p:cBhvr>
                                      <p:tavLst>
                                        <p:tav tm="0">
                                          <p:val>
                                            <p:strVal val="ppt_h"/>
                                          </p:val>
                                        </p:tav>
                                        <p:tav tm="100000">
                                          <p:val>
                                            <p:fltVal val="0"/>
                                          </p:val>
                                        </p:tav>
                                      </p:tavLst>
                                    </p:anim>
                                    <p:anim calcmode="lin" valueType="num">
                                      <p:cBhvr>
                                        <p:cTn id="23" dur="1000"/>
                                        <p:tgtEl>
                                          <p:spTgt spid="44"/>
                                        </p:tgtEl>
                                        <p:attrNameLst>
                                          <p:attrName>style.rotation</p:attrName>
                                        </p:attrNameLst>
                                      </p:cBhvr>
                                      <p:tavLst>
                                        <p:tav tm="0">
                                          <p:val>
                                            <p:fltVal val="0"/>
                                          </p:val>
                                        </p:tav>
                                        <p:tav tm="100000">
                                          <p:val>
                                            <p:fltVal val="90"/>
                                          </p:val>
                                        </p:tav>
                                      </p:tavLst>
                                    </p:anim>
                                    <p:animEffect transition="out" filter="fade">
                                      <p:cBhvr>
                                        <p:cTn id="24" dur="1000"/>
                                        <p:tgtEl>
                                          <p:spTgt spid="44"/>
                                        </p:tgtEl>
                                      </p:cBhvr>
                                    </p:animEffect>
                                    <p:set>
                                      <p:cBhvr>
                                        <p:cTn id="25" dur="1" fill="hold">
                                          <p:stCondLst>
                                            <p:cond delay="999"/>
                                          </p:stCondLst>
                                        </p:cTn>
                                        <p:tgtEl>
                                          <p:spTgt spid="44"/>
                                        </p:tgtEl>
                                        <p:attrNameLst>
                                          <p:attrName>style.visibility</p:attrName>
                                        </p:attrNameLst>
                                      </p:cBhvr>
                                      <p:to>
                                        <p:strVal val="hidden"/>
                                      </p:to>
                                    </p:set>
                                  </p:childTnLst>
                                </p:cTn>
                              </p:par>
                              <p:par>
                                <p:cTn id="26" presetID="1" presetClass="mediacall" presetSubtype="0" fill="hold" nodeType="withEffect">
                                  <p:stCondLst>
                                    <p:cond delay="900"/>
                                  </p:stCondLst>
                                  <p:childTnLst>
                                    <p:cmd type="call" cmd="playFrom(0.0)">
                                      <p:cBhvr>
                                        <p:cTn id="27" dur="6060" fill="hold"/>
                                        <p:tgtEl>
                                          <p:spTgt spid="11"/>
                                        </p:tgtEl>
                                      </p:cBhvr>
                                    </p:cmd>
                                  </p:childTnLst>
                                </p:cTn>
                              </p:par>
                            </p:childTnLst>
                          </p:cTn>
                        </p:par>
                      </p:childTnLst>
                    </p:cTn>
                  </p:par>
                </p:childTnLst>
              </p:cTn>
              <p:nextCondLst>
                <p:cond evt="onClick" delay="0">
                  <p:tgtEl>
                    <p:spTgt spid="44"/>
                  </p:tgtEl>
                </p:cond>
              </p:nextCondLst>
            </p:seq>
            <p:seq concurrent="1" nextAc="seek">
              <p:cTn id="28" restart="whenNotActive" fill="hold" evtFilter="cancelBubble" nodeType="interactiveSeq">
                <p:stCondLst>
                  <p:cond evt="onClick" delay="0">
                    <p:tgtEl>
                      <p:spTgt spid="42"/>
                    </p:tgtEl>
                  </p:cond>
                </p:stCondLst>
                <p:endSync evt="end" delay="0">
                  <p:rtn val="all"/>
                </p:endSync>
                <p:childTnLst>
                  <p:par>
                    <p:cTn id="29" fill="hold">
                      <p:stCondLst>
                        <p:cond delay="0"/>
                      </p:stCondLst>
                      <p:childTnLst>
                        <p:par>
                          <p:cTn id="30" fill="hold">
                            <p:stCondLst>
                              <p:cond delay="0"/>
                            </p:stCondLst>
                            <p:childTnLst>
                              <p:par>
                                <p:cTn id="31" presetID="0" presetClass="path" presetSubtype="0" accel="50000" decel="50000" fill="hold" nodeType="clickEffect">
                                  <p:stCondLst>
                                    <p:cond delay="0"/>
                                  </p:stCondLst>
                                  <p:childTnLst>
                                    <p:animMotion origin="layout" path="M -3.54167E-6 7.40741E-7 L 0.58529 -0.07245 L 0.85404 0.46088 " pathEditMode="relative" rAng="0" ptsTypes="AAA">
                                      <p:cBhvr>
                                        <p:cTn id="32" dur="2000" fill="hold"/>
                                        <p:tgtEl>
                                          <p:spTgt spid="56"/>
                                        </p:tgtEl>
                                        <p:attrNameLst>
                                          <p:attrName>ppt_x</p:attrName>
                                          <p:attrName>ppt_y</p:attrName>
                                        </p:attrNameLst>
                                      </p:cBhvr>
                                      <p:rCtr x="42695" y="19421"/>
                                    </p:animMotion>
                                  </p:childTnLst>
                                </p:cTn>
                              </p:par>
                              <p:par>
                                <p:cTn id="33" presetID="31" presetClass="exit" presetSubtype="0" fill="hold" nodeType="withEffect">
                                  <p:stCondLst>
                                    <p:cond delay="900"/>
                                  </p:stCondLst>
                                  <p:childTnLst>
                                    <p:anim calcmode="lin" valueType="num">
                                      <p:cBhvr>
                                        <p:cTn id="34" dur="1000"/>
                                        <p:tgtEl>
                                          <p:spTgt spid="42"/>
                                        </p:tgtEl>
                                        <p:attrNameLst>
                                          <p:attrName>ppt_w</p:attrName>
                                        </p:attrNameLst>
                                      </p:cBhvr>
                                      <p:tavLst>
                                        <p:tav tm="0">
                                          <p:val>
                                            <p:strVal val="ppt_w"/>
                                          </p:val>
                                        </p:tav>
                                        <p:tav tm="100000">
                                          <p:val>
                                            <p:fltVal val="0"/>
                                          </p:val>
                                        </p:tav>
                                      </p:tavLst>
                                    </p:anim>
                                    <p:anim calcmode="lin" valueType="num">
                                      <p:cBhvr>
                                        <p:cTn id="35" dur="1000"/>
                                        <p:tgtEl>
                                          <p:spTgt spid="42"/>
                                        </p:tgtEl>
                                        <p:attrNameLst>
                                          <p:attrName>ppt_h</p:attrName>
                                        </p:attrNameLst>
                                      </p:cBhvr>
                                      <p:tavLst>
                                        <p:tav tm="0">
                                          <p:val>
                                            <p:strVal val="ppt_h"/>
                                          </p:val>
                                        </p:tav>
                                        <p:tav tm="100000">
                                          <p:val>
                                            <p:fltVal val="0"/>
                                          </p:val>
                                        </p:tav>
                                      </p:tavLst>
                                    </p:anim>
                                    <p:anim calcmode="lin" valueType="num">
                                      <p:cBhvr>
                                        <p:cTn id="36" dur="1000"/>
                                        <p:tgtEl>
                                          <p:spTgt spid="42"/>
                                        </p:tgtEl>
                                        <p:attrNameLst>
                                          <p:attrName>style.rotation</p:attrName>
                                        </p:attrNameLst>
                                      </p:cBhvr>
                                      <p:tavLst>
                                        <p:tav tm="0">
                                          <p:val>
                                            <p:fltVal val="0"/>
                                          </p:val>
                                        </p:tav>
                                        <p:tav tm="100000">
                                          <p:val>
                                            <p:fltVal val="90"/>
                                          </p:val>
                                        </p:tav>
                                      </p:tavLst>
                                    </p:anim>
                                    <p:animEffect transition="out" filter="fade">
                                      <p:cBhvr>
                                        <p:cTn id="37" dur="1000"/>
                                        <p:tgtEl>
                                          <p:spTgt spid="42"/>
                                        </p:tgtEl>
                                      </p:cBhvr>
                                    </p:animEffect>
                                    <p:set>
                                      <p:cBhvr>
                                        <p:cTn id="38" dur="1" fill="hold">
                                          <p:stCondLst>
                                            <p:cond delay="999"/>
                                          </p:stCondLst>
                                        </p:cTn>
                                        <p:tgtEl>
                                          <p:spTgt spid="42"/>
                                        </p:tgtEl>
                                        <p:attrNameLst>
                                          <p:attrName>style.visibility</p:attrName>
                                        </p:attrNameLst>
                                      </p:cBhvr>
                                      <p:to>
                                        <p:strVal val="hidden"/>
                                      </p:to>
                                    </p:set>
                                  </p:childTnLst>
                                </p:cTn>
                              </p:par>
                              <p:par>
                                <p:cTn id="39" presetID="1" presetClass="mediacall" presetSubtype="0" fill="hold" nodeType="withEffect">
                                  <p:stCondLst>
                                    <p:cond delay="0"/>
                                  </p:stCondLst>
                                  <p:childTnLst>
                                    <p:cmd type="call" cmd="playFrom(0.0)">
                                      <p:cBhvr>
                                        <p:cTn id="40" dur="6060" fill="hold"/>
                                        <p:tgtEl>
                                          <p:spTgt spid="10"/>
                                        </p:tgtEl>
                                      </p:cBhvr>
                                    </p:cmd>
                                  </p:childTnLst>
                                </p:cTn>
                              </p:par>
                            </p:childTnLst>
                          </p:cTn>
                        </p:par>
                      </p:childTnLst>
                    </p:cTn>
                  </p:par>
                </p:childTnLst>
              </p:cTn>
              <p:nextCondLst>
                <p:cond evt="onClick" delay="0">
                  <p:tgtEl>
                    <p:spTgt spid="42"/>
                  </p:tgtEl>
                </p:cond>
              </p:nextCondLst>
            </p:seq>
            <p:seq concurrent="1" nextAc="seek">
              <p:cTn id="41" restart="whenNotActive" fill="hold" evtFilter="cancelBubble" nodeType="interactiveSeq">
                <p:stCondLst>
                  <p:cond evt="onClick" delay="0">
                    <p:tgtEl>
                      <p:spTgt spid="49"/>
                    </p:tgtEl>
                  </p:cond>
                </p:stCondLst>
                <p:endSync evt="end" delay="0">
                  <p:rtn val="all"/>
                </p:endSync>
                <p:childTnLst>
                  <p:par>
                    <p:cTn id="42" fill="hold">
                      <p:stCondLst>
                        <p:cond delay="0"/>
                      </p:stCondLst>
                      <p:childTnLst>
                        <p:par>
                          <p:cTn id="43" fill="hold">
                            <p:stCondLst>
                              <p:cond delay="0"/>
                            </p:stCondLst>
                            <p:childTnLst>
                              <p:par>
                                <p:cTn id="44" presetID="0" presetClass="path" presetSubtype="0" accel="50000" decel="50000" fill="hold" nodeType="clickEffect">
                                  <p:stCondLst>
                                    <p:cond delay="0"/>
                                  </p:stCondLst>
                                  <p:childTnLst>
                                    <p:animMotion origin="layout" path="M -0.0082 -0.00115 L 0.82617 -0.58055 " pathEditMode="relative" rAng="0" ptsTypes="AA">
                                      <p:cBhvr>
                                        <p:cTn id="45" dur="2000" fill="hold"/>
                                        <p:tgtEl>
                                          <p:spTgt spid="61"/>
                                        </p:tgtEl>
                                        <p:attrNameLst>
                                          <p:attrName>ppt_x</p:attrName>
                                          <p:attrName>ppt_y</p:attrName>
                                        </p:attrNameLst>
                                      </p:cBhvr>
                                      <p:rCtr x="41719" y="-28981"/>
                                    </p:animMotion>
                                  </p:childTnLst>
                                </p:cTn>
                              </p:par>
                              <p:par>
                                <p:cTn id="46" presetID="22" presetClass="exit" presetSubtype="4" fill="hold" nodeType="withEffect">
                                  <p:stCondLst>
                                    <p:cond delay="1000"/>
                                  </p:stCondLst>
                                  <p:childTnLst>
                                    <p:animEffect transition="out" filter="wipe(down)">
                                      <p:cBhvr>
                                        <p:cTn id="47" dur="700"/>
                                        <p:tgtEl>
                                          <p:spTgt spid="49"/>
                                        </p:tgtEl>
                                      </p:cBhvr>
                                    </p:animEffect>
                                    <p:set>
                                      <p:cBhvr>
                                        <p:cTn id="48" dur="1" fill="hold">
                                          <p:stCondLst>
                                            <p:cond delay="699"/>
                                          </p:stCondLst>
                                        </p:cTn>
                                        <p:tgtEl>
                                          <p:spTgt spid="49"/>
                                        </p:tgtEl>
                                        <p:attrNameLst>
                                          <p:attrName>style.visibility</p:attrName>
                                        </p:attrNameLst>
                                      </p:cBhvr>
                                      <p:to>
                                        <p:strVal val="hidden"/>
                                      </p:to>
                                    </p:set>
                                  </p:childTnLst>
                                </p:cTn>
                              </p:par>
                              <p:par>
                                <p:cTn id="49" presetID="1" presetClass="mediacall" presetSubtype="0" fill="hold" nodeType="withEffect">
                                  <p:stCondLst>
                                    <p:cond delay="1000"/>
                                  </p:stCondLst>
                                  <p:childTnLst>
                                    <p:cmd type="call" cmd="playFrom(0.0)">
                                      <p:cBhvr>
                                        <p:cTn id="50" dur="4414" fill="hold"/>
                                        <p:tgtEl>
                                          <p:spTgt spid="13"/>
                                        </p:tgtEl>
                                      </p:cBhvr>
                                    </p:cmd>
                                  </p:childTnLst>
                                </p:cTn>
                              </p:par>
                              <p:par>
                                <p:cTn id="51" presetID="37" presetClass="path" presetSubtype="0" accel="50000" decel="50000" fill="hold" nodeType="withEffect">
                                  <p:stCondLst>
                                    <p:cond delay="1000"/>
                                  </p:stCondLst>
                                  <p:childTnLst>
                                    <p:animMotion origin="layout" path="M 0.2681 -0.27338 L 0.01732 -0.38958 C -0.03489 -0.41667 -0.11328 -0.42894 -0.19544 -0.42894 C -0.28867 -0.42894 -0.3638 -0.41667 -0.41601 -0.38958 L -0.66601 -0.27338 " pathEditMode="relative" rAng="0" ptsTypes="AAAAA">
                                      <p:cBhvr>
                                        <p:cTn id="52" dur="2000" fill="hold"/>
                                        <p:tgtEl>
                                          <p:spTgt spid="2"/>
                                        </p:tgtEl>
                                        <p:attrNameLst>
                                          <p:attrName>ppt_x</p:attrName>
                                          <p:attrName>ppt_y</p:attrName>
                                        </p:attrNameLst>
                                      </p:cBhvr>
                                      <p:rCtr x="-46706" y="-7778"/>
                                    </p:animMotion>
                                  </p:childTnLst>
                                </p:cTn>
                              </p:par>
                            </p:childTnLst>
                          </p:cTn>
                        </p:par>
                      </p:childTnLst>
                    </p:cTn>
                  </p:par>
                </p:childTnLst>
              </p:cTn>
              <p:nextCondLst>
                <p:cond evt="onClick" delay="0">
                  <p:tgtEl>
                    <p:spTgt spid="49"/>
                  </p:tgtEl>
                </p:cond>
              </p:nextCondLst>
            </p:seq>
            <p:audio>
              <p:cMediaNode vol="80000">
                <p:cTn id="53" fill="hold" display="0">
                  <p:stCondLst>
                    <p:cond delay="indefinite"/>
                  </p:stCondLst>
                  <p:endCondLst>
                    <p:cond evt="onStopAudio" delay="0">
                      <p:tgtEl>
                        <p:sldTgt/>
                      </p:tgtEl>
                    </p:cond>
                  </p:endCondLst>
                </p:cTn>
                <p:tgtEl>
                  <p:spTgt spid="9"/>
                </p:tgtEl>
              </p:cMediaNode>
            </p:audio>
            <p:audio>
              <p:cMediaNode vol="80000">
                <p:cTn id="54" fill="hold" display="0">
                  <p:stCondLst>
                    <p:cond delay="indefinite"/>
                  </p:stCondLst>
                  <p:endCondLst>
                    <p:cond evt="onStopAudio" delay="0">
                      <p:tgtEl>
                        <p:sldTgt/>
                      </p:tgtEl>
                    </p:cond>
                  </p:endCondLst>
                </p:cTn>
                <p:tgtEl>
                  <p:spTgt spid="10"/>
                </p:tgtEl>
              </p:cMediaNode>
            </p:audio>
            <p:audio>
              <p:cMediaNode vol="80000">
                <p:cTn id="55" fill="hold" display="0">
                  <p:stCondLst>
                    <p:cond delay="indefinite"/>
                  </p:stCondLst>
                  <p:endCondLst>
                    <p:cond evt="onStopAudio" delay="0">
                      <p:tgtEl>
                        <p:sldTgt/>
                      </p:tgtEl>
                    </p:cond>
                  </p:endCondLst>
                </p:cTn>
                <p:tgtEl>
                  <p:spTgt spid="11"/>
                </p:tgtEl>
              </p:cMediaNode>
            </p:audio>
            <p:audio>
              <p:cMediaNode vol="80000">
                <p:cTn id="56" fill="hold" display="0">
                  <p:stCondLst>
                    <p:cond delay="indefinite"/>
                  </p:stCondLst>
                  <p:endCondLst>
                    <p:cond evt="onStopAudio" delay="0">
                      <p:tgtEl>
                        <p:sldTgt/>
                      </p:tgtEl>
                    </p:cond>
                  </p:endCondLst>
                </p:cTn>
                <p:tgtEl>
                  <p:spTgt spid="1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8"/>
        <p:cNvGrpSpPr/>
        <p:nvPr/>
      </p:nvGrpSpPr>
      <p:grpSpPr>
        <a:xfrm>
          <a:off x="0" y="0"/>
          <a:ext cx="0" cy="0"/>
          <a:chOff x="0" y="0"/>
          <a:chExt cx="0" cy="0"/>
        </a:xfrm>
      </p:grpSpPr>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2"/>
        <p:cNvGrpSpPr/>
        <p:nvPr/>
      </p:nvGrpSpPr>
      <p:grpSpPr>
        <a:xfrm>
          <a:off x="0" y="0"/>
          <a:ext cx="0" cy="0"/>
          <a:chOff x="0" y="0"/>
          <a:chExt cx="0" cy="0"/>
        </a:xfrm>
      </p:grpSpPr>
      <p:grpSp>
        <p:nvGrpSpPr>
          <p:cNvPr id="2" name="Group 8">
            <a:extLst>
              <a:ext uri="{FF2B5EF4-FFF2-40B4-BE49-F238E27FC236}">
                <a16:creationId xmlns:a16="http://schemas.microsoft.com/office/drawing/2014/main" id="{3BB83014-29C2-2694-AD2C-68F2C1AFA294}"/>
              </a:ext>
            </a:extLst>
          </p:cNvPr>
          <p:cNvGrpSpPr/>
          <p:nvPr/>
        </p:nvGrpSpPr>
        <p:grpSpPr>
          <a:xfrm>
            <a:off x="987846" y="-1415757"/>
            <a:ext cx="10390271" cy="711374"/>
            <a:chOff x="0" y="0"/>
            <a:chExt cx="5002584" cy="1764738"/>
          </a:xfrm>
          <a:solidFill>
            <a:schemeClr val="accent6">
              <a:lumMod val="20000"/>
              <a:lumOff val="80000"/>
            </a:schemeClr>
          </a:solidFill>
        </p:grpSpPr>
        <p:sp>
          <p:nvSpPr>
            <p:cNvPr id="3" name="Freeform 9">
              <a:extLst>
                <a:ext uri="{FF2B5EF4-FFF2-40B4-BE49-F238E27FC236}">
                  <a16:creationId xmlns:a16="http://schemas.microsoft.com/office/drawing/2014/main" id="{9851CDA0-0262-1000-421C-44A0DDC0F25C}"/>
                </a:ext>
              </a:extLst>
            </p:cNvPr>
            <p:cNvSpPr/>
            <p:nvPr/>
          </p:nvSpPr>
          <p:spPr>
            <a:xfrm>
              <a:off x="0" y="0"/>
              <a:ext cx="5002584" cy="1764738"/>
            </a:xfrm>
            <a:custGeom>
              <a:avLst/>
              <a:gdLst/>
              <a:ahLst/>
              <a:cxnLst/>
              <a:rect l="l" t="t" r="r" b="b"/>
              <a:pathLst>
                <a:path w="5002584" h="1764738">
                  <a:moveTo>
                    <a:pt x="4878124" y="1764738"/>
                  </a:moveTo>
                  <a:lnTo>
                    <a:pt x="124460" y="1764738"/>
                  </a:lnTo>
                  <a:cubicBezTo>
                    <a:pt x="55880" y="1764738"/>
                    <a:pt x="0" y="1708858"/>
                    <a:pt x="0" y="1640278"/>
                  </a:cubicBezTo>
                  <a:lnTo>
                    <a:pt x="0" y="124460"/>
                  </a:lnTo>
                  <a:cubicBezTo>
                    <a:pt x="0" y="55880"/>
                    <a:pt x="55880" y="0"/>
                    <a:pt x="124460" y="0"/>
                  </a:cubicBezTo>
                  <a:lnTo>
                    <a:pt x="4878124" y="0"/>
                  </a:lnTo>
                  <a:cubicBezTo>
                    <a:pt x="4946704" y="0"/>
                    <a:pt x="5002584" y="55880"/>
                    <a:pt x="5002584" y="124460"/>
                  </a:cubicBezTo>
                  <a:lnTo>
                    <a:pt x="5002584" y="1640278"/>
                  </a:lnTo>
                  <a:cubicBezTo>
                    <a:pt x="5002584" y="1708858"/>
                    <a:pt x="4946704" y="1764738"/>
                    <a:pt x="4878124" y="1764738"/>
                  </a:cubicBezTo>
                  <a:close/>
                </a:path>
              </a:pathLst>
            </a:custGeom>
            <a:grpFill/>
          </p:spPr>
        </p:sp>
      </p:grpSp>
      <p:pic>
        <p:nvPicPr>
          <p:cNvPr id="4" name="Picture 30">
            <a:extLst>
              <a:ext uri="{FF2B5EF4-FFF2-40B4-BE49-F238E27FC236}">
                <a16:creationId xmlns:a16="http://schemas.microsoft.com/office/drawing/2014/main" id="{CD5C5615-F61F-3386-E57E-802C9ABEC47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94774" y="-1512826"/>
            <a:ext cx="595196" cy="682581"/>
          </a:xfrm>
          <a:prstGeom prst="rect">
            <a:avLst/>
          </a:prstGeom>
        </p:spPr>
      </p:pic>
      <p:sp>
        <p:nvSpPr>
          <p:cNvPr id="5" name="TextBox 4">
            <a:extLst>
              <a:ext uri="{FF2B5EF4-FFF2-40B4-BE49-F238E27FC236}">
                <a16:creationId xmlns:a16="http://schemas.microsoft.com/office/drawing/2014/main" id="{3D175D9F-C646-55F3-2AF7-9A4D4FDD7459}"/>
              </a:ext>
            </a:extLst>
          </p:cNvPr>
          <p:cNvSpPr txBox="1"/>
          <p:nvPr/>
        </p:nvSpPr>
        <p:spPr>
          <a:xfrm>
            <a:off x="1863416" y="-1575246"/>
            <a:ext cx="9790328" cy="607539"/>
          </a:xfrm>
          <a:prstGeom prst="rect">
            <a:avLst/>
          </a:prstGeom>
          <a:noFill/>
        </p:spPr>
        <p:txBody>
          <a:bodyPr wrap="square">
            <a:spAutoFit/>
          </a:bodyPr>
          <a:lstStyle/>
          <a:p>
            <a:pPr marL="0" marR="0">
              <a:lnSpc>
                <a:spcPct val="150000"/>
              </a:lnSpc>
              <a:spcBef>
                <a:spcPts val="700"/>
              </a:spcBef>
              <a:spcAft>
                <a:spcPts val="700"/>
              </a:spcAft>
              <a:tabLst>
                <a:tab pos="3160395" algn="ctr"/>
                <a:tab pos="5740400" algn="l"/>
              </a:tabLst>
            </a:pPr>
            <a:r>
              <a:rPr lang="nl-NL" sz="2600" b="1">
                <a:solidFill>
                  <a:schemeClr val="accent6">
                    <a:lumMod val="75000"/>
                  </a:schemeClr>
                </a:solidFill>
                <a:effectLst/>
                <a:latin typeface="UTM Avo" panose="02040603050506020204" pitchFamily="18" charset="0"/>
                <a:ea typeface="Calibri" panose="020F0502020204030204" pitchFamily="34" charset="0"/>
                <a:cs typeface="Arial" panose="020B0604020202020204" pitchFamily="34" charset="0"/>
              </a:rPr>
              <a:t>3. Chơi trò chơi “Nói về ích lợi của việc hít thở đúng cách</a:t>
            </a:r>
            <a:endParaRPr lang="en-US" sz="2600">
              <a:solidFill>
                <a:schemeClr val="accent6">
                  <a:lumMod val="75000"/>
                </a:schemeClr>
              </a:solidFill>
              <a:effectLst/>
              <a:latin typeface="UTM Avo" panose="02040603050506020204" pitchFamily="18" charset="0"/>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96E6DD37-5D15-7FAA-27FA-B05A200C56FC}"/>
              </a:ext>
            </a:extLst>
          </p:cNvPr>
          <p:cNvSpPr txBox="1"/>
          <p:nvPr/>
        </p:nvSpPr>
        <p:spPr>
          <a:xfrm>
            <a:off x="1181302" y="1367812"/>
            <a:ext cx="10765887" cy="1807867"/>
          </a:xfrm>
          <a:prstGeom prst="rect">
            <a:avLst/>
          </a:prstGeom>
          <a:noFill/>
        </p:spPr>
        <p:txBody>
          <a:bodyPr wrap="square">
            <a:spAutoFit/>
          </a:bodyPr>
          <a:lstStyle/>
          <a:p>
            <a:pPr marL="0" marR="0">
              <a:lnSpc>
                <a:spcPct val="150000"/>
              </a:lnSpc>
              <a:spcBef>
                <a:spcPts val="700"/>
              </a:spcBef>
              <a:spcAft>
                <a:spcPts val="700"/>
              </a:spcAft>
              <a:tabLst>
                <a:tab pos="3160395" algn="ctr"/>
                <a:tab pos="5740400" algn="l"/>
              </a:tabLst>
            </a:pPr>
            <a:r>
              <a:rPr lang="nl-NL" sz="2600" b="1" dirty="0">
                <a:solidFill>
                  <a:srgbClr val="C00000"/>
                </a:solidFill>
                <a:effectLst/>
                <a:latin typeface="UTM Avo" panose="02040603050506020204" pitchFamily="18" charset="0"/>
                <a:ea typeface="Calibri" panose="020F0502020204030204" pitchFamily="34" charset="0"/>
                <a:cs typeface="Arial" panose="020B0604020202020204" pitchFamily="34" charset="0"/>
              </a:rPr>
              <a:t>Cách chơi: </a:t>
            </a:r>
            <a:r>
              <a:rPr lang="nl-NL" sz="2600" dirty="0">
                <a:solidFill>
                  <a:srgbClr val="C00000"/>
                </a:solidFill>
                <a:effectLst/>
                <a:latin typeface="UTM Avo" panose="02040603050506020204" pitchFamily="18" charset="0"/>
                <a:ea typeface="Calibri" panose="020F0502020204030204" pitchFamily="34" charset="0"/>
                <a:cs typeface="Arial" panose="020B0604020202020204" pitchFamily="34" charset="0"/>
              </a:rPr>
              <a:t>2 đội sẽ bắt thăm xem đội nào được nói trước. Khi quản trò nêu xong câu hỏi “Hít thở đúng cách có lợi gì?” thì mỗi nhóm sẽ nói một câu.</a:t>
            </a:r>
            <a:endParaRPr lang="en-US" sz="2600" dirty="0">
              <a:solidFill>
                <a:srgbClr val="C00000"/>
              </a:solidFill>
              <a:effectLst/>
              <a:latin typeface="UTM Avo" panose="02040603050506020204" pitchFamily="18" charset="0"/>
              <a:ea typeface="Calibri" panose="020F050202020403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C7B11B67-918D-1A06-AA51-796BCFE4960F}"/>
              </a:ext>
            </a:extLst>
          </p:cNvPr>
          <p:cNvPicPr>
            <a:picLocks noChangeAspect="1"/>
          </p:cNvPicPr>
          <p:nvPr/>
        </p:nvPicPr>
        <p:blipFill>
          <a:blip r:embed="rId6"/>
          <a:stretch>
            <a:fillRect/>
          </a:stretch>
        </p:blipFill>
        <p:spPr>
          <a:xfrm>
            <a:off x="2572098" y="3586667"/>
            <a:ext cx="6254685" cy="3165007"/>
          </a:xfrm>
          <a:prstGeom prst="rect">
            <a:avLst/>
          </a:prstGeom>
        </p:spPr>
      </p:pic>
      <p:sp>
        <p:nvSpPr>
          <p:cNvPr id="8" name="Rectangle 7">
            <a:extLst>
              <a:ext uri="{FF2B5EF4-FFF2-40B4-BE49-F238E27FC236}">
                <a16:creationId xmlns:a16="http://schemas.microsoft.com/office/drawing/2014/main" id="{F8B6F69D-77B5-8440-A35E-945AD0C7682D}"/>
              </a:ext>
            </a:extLst>
          </p:cNvPr>
          <p:cNvSpPr/>
          <p:nvPr/>
        </p:nvSpPr>
        <p:spPr>
          <a:xfrm>
            <a:off x="1065250" y="1512485"/>
            <a:ext cx="10610051" cy="1666650"/>
          </a:xfrm>
          <a:prstGeom prst="rect">
            <a:avLst/>
          </a:prstGeom>
          <a:noFill/>
          <a:ln>
            <a:solidFill>
              <a:schemeClr val="accent4">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a:latin typeface="UTM Avo" panose="02040603050506020204" pitchFamily="18" charset="0"/>
            </a:endParaRPr>
          </a:p>
        </p:txBody>
      </p:sp>
      <p:pic>
        <p:nvPicPr>
          <p:cNvPr id="9" name="Picture 2" descr="Hộp Quà May Mắn">
            <a:extLst>
              <a:ext uri="{FF2B5EF4-FFF2-40B4-BE49-F238E27FC236}">
                <a16:creationId xmlns:a16="http://schemas.microsoft.com/office/drawing/2014/main" id="{C511B7DA-2D18-1E12-C44A-75DB5457C23F}"/>
              </a:ext>
            </a:extLst>
          </p:cNvPr>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138222" y="1710312"/>
            <a:ext cx="1526174" cy="146536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School Student Vector Illustration by ContentArcade | GraphicRiver">
            <a:extLst>
              <a:ext uri="{FF2B5EF4-FFF2-40B4-BE49-F238E27FC236}">
                <a16:creationId xmlns:a16="http://schemas.microsoft.com/office/drawing/2014/main" id="{970ED853-B832-C0B9-069A-9140FF3581DB}"/>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0" y="3938230"/>
            <a:ext cx="1500693" cy="290863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inVertical)">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circle(in)">
                                      <p:cBhvr>
                                        <p:cTn id="26"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ECDAA9B3-1C08-EFA5-6B49-C86CFAF218A2}"/>
              </a:ext>
            </a:extLst>
          </p:cNvPr>
          <p:cNvSpPr txBox="1"/>
          <p:nvPr/>
        </p:nvSpPr>
        <p:spPr>
          <a:xfrm>
            <a:off x="723900" y="2835448"/>
            <a:ext cx="6519231" cy="1067665"/>
          </a:xfrm>
          <a:prstGeom prst="rect">
            <a:avLst/>
          </a:prstGeom>
          <a:noFill/>
        </p:spPr>
        <p:txBody>
          <a:bodyPr wrap="square">
            <a:spAutoFit/>
          </a:bodyPr>
          <a:lstStyle/>
          <a:p>
            <a:pPr>
              <a:lnSpc>
                <a:spcPct val="130000"/>
              </a:lnSpc>
            </a:pPr>
            <a:r>
              <a:rPr lang="nl-NL" sz="2600" dirty="0">
                <a:solidFill>
                  <a:srgbClr val="C00000"/>
                </a:solidFill>
                <a:latin typeface="UTM Avo" panose="02040603050506020204" pitchFamily="18" charset="0"/>
                <a:ea typeface="Calibri" panose="020F0502020204030204" pitchFamily="34" charset="0"/>
                <a:cs typeface="Arial" panose="020B0604020202020204" pitchFamily="34" charset="0"/>
              </a:rPr>
              <a:t>Q</a:t>
            </a:r>
            <a:r>
              <a:rPr lang="nl-NL" sz="2600" dirty="0">
                <a:solidFill>
                  <a:srgbClr val="C00000"/>
                </a:solidFill>
                <a:effectLst/>
                <a:latin typeface="UTM Avo" panose="02040603050506020204" pitchFamily="18" charset="0"/>
                <a:ea typeface="Calibri" panose="020F0502020204030204" pitchFamily="34" charset="0"/>
                <a:cs typeface="Arial" panose="020B0604020202020204" pitchFamily="34" charset="0"/>
              </a:rPr>
              <a:t>uan sát hình và nêu nhận xét ở hình nào không khí chứa nhiều khói, bụi?</a:t>
            </a:r>
            <a:endParaRPr lang="en-US" sz="2600" dirty="0">
              <a:solidFill>
                <a:srgbClr val="C00000"/>
              </a:solidFill>
              <a:latin typeface="UTM Avo" panose="02040603050506020204" pitchFamily="18" charset="0"/>
              <a:cs typeface="Arial" panose="020B0604020202020204" pitchFamily="34" charset="0"/>
            </a:endParaRPr>
          </a:p>
        </p:txBody>
      </p:sp>
      <p:sp>
        <p:nvSpPr>
          <p:cNvPr id="4" name="TextBox 3">
            <a:extLst>
              <a:ext uri="{FF2B5EF4-FFF2-40B4-BE49-F238E27FC236}">
                <a16:creationId xmlns:a16="http://schemas.microsoft.com/office/drawing/2014/main" id="{B1B53135-B31B-B0B4-6DB8-0F7E42083ED7}"/>
              </a:ext>
            </a:extLst>
          </p:cNvPr>
          <p:cNvSpPr txBox="1"/>
          <p:nvPr/>
        </p:nvSpPr>
        <p:spPr>
          <a:xfrm>
            <a:off x="1779203" y="2285635"/>
            <a:ext cx="3888060" cy="492443"/>
          </a:xfrm>
          <a:prstGeom prst="rect">
            <a:avLst/>
          </a:prstGeom>
          <a:noFill/>
        </p:spPr>
        <p:txBody>
          <a:bodyPr wrap="square" rtlCol="0">
            <a:spAutoFit/>
          </a:bodyPr>
          <a:lstStyle/>
          <a:p>
            <a:r>
              <a:rPr lang="en-US" sz="2600" b="1" dirty="0" err="1">
                <a:solidFill>
                  <a:srgbClr val="00B050"/>
                </a:solidFill>
                <a:latin typeface="UTM Avo" panose="02040603050506020204" pitchFamily="18" charset="0"/>
                <a:cs typeface="Arial" panose="020B0604020202020204" pitchFamily="34" charset="0"/>
              </a:rPr>
              <a:t>Thảo</a:t>
            </a:r>
            <a:r>
              <a:rPr lang="en-US" sz="2600" b="1" dirty="0">
                <a:solidFill>
                  <a:srgbClr val="00B050"/>
                </a:solidFill>
                <a:latin typeface="UTM Avo" panose="02040603050506020204" pitchFamily="18" charset="0"/>
                <a:cs typeface="Arial" panose="020B0604020202020204" pitchFamily="34" charset="0"/>
              </a:rPr>
              <a:t> </a:t>
            </a:r>
            <a:r>
              <a:rPr lang="en-US" sz="2600" b="1" dirty="0" err="1">
                <a:solidFill>
                  <a:srgbClr val="00B050"/>
                </a:solidFill>
                <a:latin typeface="UTM Avo" panose="02040603050506020204" pitchFamily="18" charset="0"/>
                <a:cs typeface="Arial" panose="020B0604020202020204" pitchFamily="34" charset="0"/>
              </a:rPr>
              <a:t>luận</a:t>
            </a:r>
            <a:r>
              <a:rPr lang="en-US" sz="2600" b="1" dirty="0">
                <a:solidFill>
                  <a:srgbClr val="00B050"/>
                </a:solidFill>
                <a:latin typeface="UTM Avo" panose="02040603050506020204" pitchFamily="18" charset="0"/>
                <a:cs typeface="Arial" panose="020B0604020202020204" pitchFamily="34" charset="0"/>
              </a:rPr>
              <a:t> </a:t>
            </a:r>
            <a:r>
              <a:rPr lang="en-US" sz="2600" b="1" dirty="0" err="1">
                <a:solidFill>
                  <a:srgbClr val="00B050"/>
                </a:solidFill>
                <a:latin typeface="UTM Avo" panose="02040603050506020204" pitchFamily="18" charset="0"/>
                <a:cs typeface="Arial" panose="020B0604020202020204" pitchFamily="34" charset="0"/>
              </a:rPr>
              <a:t>theo</a:t>
            </a:r>
            <a:r>
              <a:rPr lang="en-US" sz="2600" b="1" dirty="0">
                <a:solidFill>
                  <a:srgbClr val="00B050"/>
                </a:solidFill>
                <a:latin typeface="UTM Avo" panose="02040603050506020204" pitchFamily="18" charset="0"/>
                <a:cs typeface="Arial" panose="020B0604020202020204" pitchFamily="34" charset="0"/>
              </a:rPr>
              <a:t> </a:t>
            </a:r>
            <a:r>
              <a:rPr lang="en-US" sz="2600" b="1" dirty="0" err="1">
                <a:solidFill>
                  <a:srgbClr val="00B050"/>
                </a:solidFill>
                <a:latin typeface="UTM Avo" panose="02040603050506020204" pitchFamily="18" charset="0"/>
                <a:cs typeface="Arial" panose="020B0604020202020204" pitchFamily="34" charset="0"/>
              </a:rPr>
              <a:t>cặp</a:t>
            </a:r>
            <a:endParaRPr lang="en-US" sz="2600" b="1" dirty="0">
              <a:solidFill>
                <a:srgbClr val="00B050"/>
              </a:solidFill>
              <a:latin typeface="UTM Avo" panose="02040603050506020204" pitchFamily="18" charset="0"/>
              <a:cs typeface="Arial" panose="020B0604020202020204" pitchFamily="34" charset="0"/>
            </a:endParaRPr>
          </a:p>
        </p:txBody>
      </p:sp>
      <p:sp>
        <p:nvSpPr>
          <p:cNvPr id="6" name="TextBox 5">
            <a:extLst>
              <a:ext uri="{FF2B5EF4-FFF2-40B4-BE49-F238E27FC236}">
                <a16:creationId xmlns:a16="http://schemas.microsoft.com/office/drawing/2014/main" id="{9C60E4FB-CE13-BA00-6532-9E4C579DC90A}"/>
              </a:ext>
            </a:extLst>
          </p:cNvPr>
          <p:cNvSpPr txBox="1"/>
          <p:nvPr/>
        </p:nvSpPr>
        <p:spPr>
          <a:xfrm>
            <a:off x="685800" y="4328898"/>
            <a:ext cx="6481132" cy="2287486"/>
          </a:xfrm>
          <a:prstGeom prst="rect">
            <a:avLst/>
          </a:prstGeom>
          <a:noFill/>
        </p:spPr>
        <p:txBody>
          <a:bodyPr wrap="square">
            <a:spAutoFit/>
          </a:bodyPr>
          <a:lstStyle/>
          <a:p>
            <a:pPr marL="571500" marR="0" indent="-571500">
              <a:lnSpc>
                <a:spcPct val="130000"/>
              </a:lnSpc>
              <a:spcBef>
                <a:spcPts val="700"/>
              </a:spcBef>
              <a:spcAft>
                <a:spcPts val="700"/>
              </a:spcAft>
              <a:buFont typeface="Courier New" panose="02070309020205020404" pitchFamily="49" charset="0"/>
              <a:buChar char="o"/>
              <a:tabLst>
                <a:tab pos="3160395" algn="ctr"/>
                <a:tab pos="5740400" algn="l"/>
              </a:tabLst>
            </a:pPr>
            <a:r>
              <a:rPr lang="nl-NL" sz="2600" b="1" dirty="0">
                <a:solidFill>
                  <a:srgbClr val="0070C0"/>
                </a:solidFill>
                <a:effectLst/>
                <a:latin typeface="UTM Avo" panose="02040603050506020204" pitchFamily="18" charset="0"/>
                <a:ea typeface="Calibri" panose="020F0502020204030204" pitchFamily="34" charset="0"/>
                <a:cs typeface="Arial" panose="020B0604020202020204" pitchFamily="34" charset="0"/>
              </a:rPr>
              <a:t>Hình 2 - </a:t>
            </a:r>
            <a:r>
              <a:rPr lang="nl-NL" sz="2600" dirty="0">
                <a:solidFill>
                  <a:srgbClr val="0070C0"/>
                </a:solidFill>
                <a:effectLst/>
                <a:latin typeface="UTM Avo" panose="02040603050506020204" pitchFamily="18" charset="0"/>
                <a:ea typeface="Calibri" panose="020F0502020204030204" pitchFamily="34" charset="0"/>
                <a:cs typeface="Arial" panose="020B0604020202020204" pitchFamily="34" charset="0"/>
              </a:rPr>
              <a:t>không khí ở đường phố có nhiều khói, bụi do các ô tô thải ra</a:t>
            </a:r>
          </a:p>
          <a:p>
            <a:pPr marL="571500" marR="0" indent="-571500">
              <a:lnSpc>
                <a:spcPct val="130000"/>
              </a:lnSpc>
              <a:spcBef>
                <a:spcPts val="700"/>
              </a:spcBef>
              <a:spcAft>
                <a:spcPts val="700"/>
              </a:spcAft>
              <a:buFont typeface="Courier New" panose="02070309020205020404" pitchFamily="49" charset="0"/>
              <a:buChar char="o"/>
              <a:tabLst>
                <a:tab pos="3160395" algn="ctr"/>
                <a:tab pos="5740400" algn="l"/>
              </a:tabLst>
            </a:pPr>
            <a:r>
              <a:rPr lang="nl-NL" sz="2600" dirty="0">
                <a:solidFill>
                  <a:srgbClr val="0070C0"/>
                </a:solidFill>
                <a:effectLst/>
                <a:latin typeface="UTM Avo" panose="02040603050506020204" pitchFamily="18" charset="0"/>
                <a:ea typeface="Calibri" panose="020F0502020204030204" pitchFamily="34" charset="0"/>
                <a:cs typeface="Arial" panose="020B0604020202020204" pitchFamily="34" charset="0"/>
              </a:rPr>
              <a:t> </a:t>
            </a:r>
            <a:r>
              <a:rPr lang="nl-NL" sz="2600" b="1" dirty="0">
                <a:solidFill>
                  <a:srgbClr val="0070C0"/>
                </a:solidFill>
                <a:effectLst/>
                <a:latin typeface="UTM Avo" panose="02040603050506020204" pitchFamily="18" charset="0"/>
                <a:ea typeface="Calibri" panose="020F0502020204030204" pitchFamily="34" charset="0"/>
                <a:cs typeface="Arial" panose="020B0604020202020204" pitchFamily="34" charset="0"/>
              </a:rPr>
              <a:t>Hình 3 - </a:t>
            </a:r>
            <a:r>
              <a:rPr lang="nl-NL" sz="2600" dirty="0">
                <a:solidFill>
                  <a:srgbClr val="0070C0"/>
                </a:solidFill>
                <a:effectLst/>
                <a:latin typeface="UTM Avo" panose="02040603050506020204" pitchFamily="18" charset="0"/>
                <a:ea typeface="Calibri" panose="020F0502020204030204" pitchFamily="34" charset="0"/>
                <a:cs typeface="Arial" panose="020B0604020202020204" pitchFamily="34" charset="0"/>
              </a:rPr>
              <a:t>không khí trong nhà có khói thuốc lá.</a:t>
            </a:r>
            <a:endParaRPr lang="en-US" sz="2600" dirty="0">
              <a:solidFill>
                <a:srgbClr val="0070C0"/>
              </a:solidFill>
              <a:effectLst/>
              <a:latin typeface="UTM Avo" panose="02040603050506020204" pitchFamily="18" charset="0"/>
              <a:ea typeface="Calibri" panose="020F050202020403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4DD34FFE-1F8B-74B9-9F95-02C768B6FF39}"/>
              </a:ext>
            </a:extLst>
          </p:cNvPr>
          <p:cNvSpPr/>
          <p:nvPr/>
        </p:nvSpPr>
        <p:spPr>
          <a:xfrm>
            <a:off x="685799" y="4354492"/>
            <a:ext cx="6309911" cy="2287486"/>
          </a:xfrm>
          <a:prstGeom prst="rect">
            <a:avLst/>
          </a:prstGeom>
          <a:noFill/>
          <a:ln>
            <a:solidFill>
              <a:srgbClr val="FCB6D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a:latin typeface="UTM Avo" panose="02040603050506020204" pitchFamily="18" charset="0"/>
            </a:endParaRPr>
          </a:p>
        </p:txBody>
      </p:sp>
      <p:pic>
        <p:nvPicPr>
          <p:cNvPr id="8" name="Picture 4" descr="Wawa The Panda | Cute panda wallpaper, Cartoon panda, Cute baby cartoon">
            <a:extLst>
              <a:ext uri="{FF2B5EF4-FFF2-40B4-BE49-F238E27FC236}">
                <a16:creationId xmlns:a16="http://schemas.microsoft.com/office/drawing/2014/main" id="{277BF640-7EEA-4A17-3145-3C9CF3FAB397}"/>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0898285" y="649428"/>
            <a:ext cx="1328358" cy="1077047"/>
          </a:xfrm>
          <a:prstGeom prst="rect">
            <a:avLst/>
          </a:prstGeom>
          <a:noFill/>
          <a:extLst>
            <a:ext uri="{909E8E84-426E-40DD-AFC4-6F175D3DCCD1}">
              <a14:hiddenFill xmlns:a14="http://schemas.microsoft.com/office/drawing/2010/main">
                <a:solidFill>
                  <a:srgbClr val="FFFFFF"/>
                </a:solidFill>
              </a14:hiddenFill>
            </a:ext>
          </a:extLst>
        </p:spPr>
      </p:pic>
      <p:grpSp>
        <p:nvGrpSpPr>
          <p:cNvPr id="53" name="Group 8">
            <a:extLst>
              <a:ext uri="{FF2B5EF4-FFF2-40B4-BE49-F238E27FC236}">
                <a16:creationId xmlns:a16="http://schemas.microsoft.com/office/drawing/2014/main" id="{4416EC2D-E753-38F4-1EA8-8E318C5E81F2}"/>
              </a:ext>
            </a:extLst>
          </p:cNvPr>
          <p:cNvGrpSpPr/>
          <p:nvPr/>
        </p:nvGrpSpPr>
        <p:grpSpPr>
          <a:xfrm>
            <a:off x="979131" y="1570620"/>
            <a:ext cx="10233738" cy="673742"/>
            <a:chOff x="0" y="0"/>
            <a:chExt cx="5002584" cy="1764738"/>
          </a:xfrm>
          <a:solidFill>
            <a:schemeClr val="accent6">
              <a:lumMod val="20000"/>
              <a:lumOff val="80000"/>
            </a:schemeClr>
          </a:solidFill>
        </p:grpSpPr>
        <p:sp>
          <p:nvSpPr>
            <p:cNvPr id="54" name="Freeform 9">
              <a:extLst>
                <a:ext uri="{FF2B5EF4-FFF2-40B4-BE49-F238E27FC236}">
                  <a16:creationId xmlns:a16="http://schemas.microsoft.com/office/drawing/2014/main" id="{1210E5C8-8672-92FC-DAF1-7100B9E9D5AF}"/>
                </a:ext>
              </a:extLst>
            </p:cNvPr>
            <p:cNvSpPr/>
            <p:nvPr/>
          </p:nvSpPr>
          <p:spPr>
            <a:xfrm>
              <a:off x="0" y="0"/>
              <a:ext cx="5002584" cy="1764738"/>
            </a:xfrm>
            <a:custGeom>
              <a:avLst/>
              <a:gdLst/>
              <a:ahLst/>
              <a:cxnLst/>
              <a:rect l="l" t="t" r="r" b="b"/>
              <a:pathLst>
                <a:path w="5002584" h="1764738">
                  <a:moveTo>
                    <a:pt x="4878124" y="1764738"/>
                  </a:moveTo>
                  <a:lnTo>
                    <a:pt x="124460" y="1764738"/>
                  </a:lnTo>
                  <a:cubicBezTo>
                    <a:pt x="55880" y="1764738"/>
                    <a:pt x="0" y="1708858"/>
                    <a:pt x="0" y="1640278"/>
                  </a:cubicBezTo>
                  <a:lnTo>
                    <a:pt x="0" y="124460"/>
                  </a:lnTo>
                  <a:cubicBezTo>
                    <a:pt x="0" y="55880"/>
                    <a:pt x="55880" y="0"/>
                    <a:pt x="124460" y="0"/>
                  </a:cubicBezTo>
                  <a:lnTo>
                    <a:pt x="4878124" y="0"/>
                  </a:lnTo>
                  <a:cubicBezTo>
                    <a:pt x="4946704" y="0"/>
                    <a:pt x="5002584" y="55880"/>
                    <a:pt x="5002584" y="124460"/>
                  </a:cubicBezTo>
                  <a:lnTo>
                    <a:pt x="5002584" y="1640278"/>
                  </a:lnTo>
                  <a:cubicBezTo>
                    <a:pt x="5002584" y="1708858"/>
                    <a:pt x="4946704" y="1764738"/>
                    <a:pt x="4878124" y="1764738"/>
                  </a:cubicBezTo>
                  <a:close/>
                </a:path>
              </a:pathLst>
            </a:custGeom>
            <a:grpFill/>
          </p:spPr>
        </p:sp>
      </p:grpSp>
      <p:pic>
        <p:nvPicPr>
          <p:cNvPr id="55" name="Picture 30">
            <a:extLst>
              <a:ext uri="{FF2B5EF4-FFF2-40B4-BE49-F238E27FC236}">
                <a16:creationId xmlns:a16="http://schemas.microsoft.com/office/drawing/2014/main" id="{EAF89B3C-FA88-643C-09B4-6A21B56E295F}"/>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18721" y="1570763"/>
            <a:ext cx="828126" cy="657501"/>
          </a:xfrm>
          <a:prstGeom prst="rect">
            <a:avLst/>
          </a:prstGeom>
        </p:spPr>
      </p:pic>
      <p:sp>
        <p:nvSpPr>
          <p:cNvPr id="56" name="TextBox 55">
            <a:extLst>
              <a:ext uri="{FF2B5EF4-FFF2-40B4-BE49-F238E27FC236}">
                <a16:creationId xmlns:a16="http://schemas.microsoft.com/office/drawing/2014/main" id="{0CFF949A-8CCD-9A62-8B60-F4CD5AFC8CB1}"/>
              </a:ext>
            </a:extLst>
          </p:cNvPr>
          <p:cNvSpPr txBox="1"/>
          <p:nvPr/>
        </p:nvSpPr>
        <p:spPr>
          <a:xfrm>
            <a:off x="1746847" y="1548098"/>
            <a:ext cx="9815617" cy="607539"/>
          </a:xfrm>
          <a:prstGeom prst="rect">
            <a:avLst/>
          </a:prstGeom>
          <a:noFill/>
        </p:spPr>
        <p:txBody>
          <a:bodyPr wrap="square">
            <a:spAutoFit/>
          </a:bodyPr>
          <a:lstStyle/>
          <a:p>
            <a:pPr>
              <a:lnSpc>
                <a:spcPct val="150000"/>
              </a:lnSpc>
            </a:pPr>
            <a:r>
              <a:rPr lang="nl-NL" sz="2600" b="1" dirty="0">
                <a:solidFill>
                  <a:schemeClr val="accent6">
                    <a:lumMod val="75000"/>
                  </a:schemeClr>
                </a:solidFill>
                <a:latin typeface="UTM Avo" panose="02040603050506020204" pitchFamily="18" charset="0"/>
                <a:ea typeface="Calibri" panose="020F0502020204030204" pitchFamily="34" charset="0"/>
                <a:cs typeface="Arial" panose="020B0604020202020204" pitchFamily="34" charset="0"/>
              </a:rPr>
              <a:t>4</a:t>
            </a:r>
            <a:r>
              <a:rPr lang="nl-NL" sz="2600" b="1" dirty="0">
                <a:solidFill>
                  <a:schemeClr val="accent6">
                    <a:lumMod val="75000"/>
                  </a:schemeClr>
                </a:solidFill>
                <a:effectLst/>
                <a:latin typeface="UTM Avo" panose="02040603050506020204" pitchFamily="18" charset="0"/>
                <a:ea typeface="Calibri" panose="020F0502020204030204" pitchFamily="34" charset="0"/>
                <a:cs typeface="Arial" panose="020B0604020202020204" pitchFamily="34" charset="0"/>
              </a:rPr>
              <a:t>. Tìm hiểu tác hại của khói, bụi đối với cơ quan hô hấp</a:t>
            </a:r>
            <a:endParaRPr lang="en-US" sz="2600" dirty="0">
              <a:solidFill>
                <a:schemeClr val="accent6">
                  <a:lumMod val="75000"/>
                </a:schemeClr>
              </a:solidFill>
              <a:latin typeface="UTM Avo" panose="02040603050506020204" pitchFamily="18" charset="0"/>
              <a:cs typeface="Arial" panose="020B0604020202020204" pitchFamily="34" charset="0"/>
            </a:endParaRPr>
          </a:p>
        </p:txBody>
      </p:sp>
      <p:pic>
        <p:nvPicPr>
          <p:cNvPr id="9" name="Picture 8">
            <a:extLst>
              <a:ext uri="{FF2B5EF4-FFF2-40B4-BE49-F238E27FC236}">
                <a16:creationId xmlns:a16="http://schemas.microsoft.com/office/drawing/2014/main" id="{21F6B0B8-A600-974E-89E1-A6061538FFCB}"/>
              </a:ext>
            </a:extLst>
          </p:cNvPr>
          <p:cNvPicPr>
            <a:picLocks noChangeAspect="1"/>
          </p:cNvPicPr>
          <p:nvPr/>
        </p:nvPicPr>
        <p:blipFill>
          <a:blip r:embed="rId7"/>
          <a:stretch>
            <a:fillRect/>
          </a:stretch>
        </p:blipFill>
        <p:spPr>
          <a:xfrm>
            <a:off x="7324725" y="2695575"/>
            <a:ext cx="4867275" cy="4162425"/>
          </a:xfrm>
          <a:prstGeom prst="rect">
            <a:avLst/>
          </a:prstGeom>
        </p:spPr>
      </p:pic>
    </p:spTree>
    <p:extLst>
      <p:ext uri="{BB962C8B-B14F-4D97-AF65-F5344CB8AC3E}">
        <p14:creationId xmlns:p14="http://schemas.microsoft.com/office/powerpoint/2010/main" val="18513531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par>
                                <p:cTn id="18" presetID="21" presetClass="entr" presetSubtype="1"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heel(1)">
                                      <p:cBhvr>
                                        <p:cTn id="20" dur="20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barn(inVertical)">
                                      <p:cBhvr>
                                        <p:cTn id="25" dur="500"/>
                                        <p:tgtEl>
                                          <p:spTgt spid="6">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6">
                                            <p:txEl>
                                              <p:pRg st="1" end="1"/>
                                            </p:txEl>
                                          </p:spTgt>
                                        </p:tgtEl>
                                        <p:attrNameLst>
                                          <p:attrName>style.visibility</p:attrName>
                                        </p:attrNameLst>
                                      </p:cBhvr>
                                      <p:to>
                                        <p:strVal val="visible"/>
                                      </p:to>
                                    </p:set>
                                    <p:animEffect transition="in" filter="barn(inVertical)">
                                      <p:cBhvr>
                                        <p:cTn id="30"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ABABE026-D082-814F-E258-B093534ED13D}"/>
              </a:ext>
            </a:extLst>
          </p:cNvPr>
          <p:cNvSpPr txBox="1"/>
          <p:nvPr/>
        </p:nvSpPr>
        <p:spPr>
          <a:xfrm>
            <a:off x="969203" y="1911438"/>
            <a:ext cx="11559645" cy="607539"/>
          </a:xfrm>
          <a:prstGeom prst="rect">
            <a:avLst/>
          </a:prstGeom>
          <a:noFill/>
        </p:spPr>
        <p:txBody>
          <a:bodyPr wrap="square">
            <a:spAutoFit/>
          </a:bodyPr>
          <a:lstStyle/>
          <a:p>
            <a:pPr marL="571500" marR="0" indent="-571500" algn="just">
              <a:lnSpc>
                <a:spcPct val="150000"/>
              </a:lnSpc>
              <a:spcBef>
                <a:spcPts val="700"/>
              </a:spcBef>
              <a:spcAft>
                <a:spcPts val="700"/>
              </a:spcAft>
              <a:buFont typeface="Wingdings" panose="05000000000000000000" pitchFamily="2" charset="2"/>
              <a:buChar char="v"/>
              <a:tabLst>
                <a:tab pos="3160395" algn="ctr"/>
                <a:tab pos="5740400" algn="l"/>
              </a:tabLst>
            </a:pPr>
            <a:r>
              <a:rPr lang="nl-NL" sz="2600" dirty="0">
                <a:solidFill>
                  <a:srgbClr val="FF0000"/>
                </a:solidFill>
                <a:effectLst/>
                <a:latin typeface="UTM Avo" panose="02040603050506020204" pitchFamily="18" charset="0"/>
                <a:ea typeface="Calibri" panose="020F0502020204030204" pitchFamily="34" charset="0"/>
                <a:cs typeface="Arial" panose="020B0604020202020204" pitchFamily="34" charset="0"/>
              </a:rPr>
              <a:t>Em cảm thấy thế nào khi phải thở không khí có nhiều khói bụi?</a:t>
            </a:r>
            <a:endParaRPr lang="en-US" sz="2600" dirty="0">
              <a:solidFill>
                <a:srgbClr val="FF0000"/>
              </a:solidFill>
              <a:effectLst/>
              <a:latin typeface="UTM Avo" panose="02040603050506020204" pitchFamily="18" charset="0"/>
              <a:ea typeface="Calibri" panose="020F0502020204030204" pitchFamily="34" charset="0"/>
              <a:cs typeface="Arial" panose="020B0604020202020204" pitchFamily="34" charset="0"/>
            </a:endParaRPr>
          </a:p>
        </p:txBody>
      </p:sp>
      <p:pic>
        <p:nvPicPr>
          <p:cNvPr id="3" name="Picture 4" descr="Ô nhiễm không khí và những ảnh hưởng không ngờ - Công ty CP Thiết Bị Y Tế  Hợp Phát">
            <a:extLst>
              <a:ext uri="{FF2B5EF4-FFF2-40B4-BE49-F238E27FC236}">
                <a16:creationId xmlns:a16="http://schemas.microsoft.com/office/drawing/2014/main" id="{2B28DC27-16CB-A720-0B31-10A75BD472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08810" y="2518977"/>
            <a:ext cx="3795184" cy="268219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4EDAE31-D09F-5796-4DAC-EA855D651699}"/>
              </a:ext>
            </a:extLst>
          </p:cNvPr>
          <p:cNvSpPr txBox="1"/>
          <p:nvPr/>
        </p:nvSpPr>
        <p:spPr>
          <a:xfrm>
            <a:off x="1698283" y="5539572"/>
            <a:ext cx="8418335" cy="1207703"/>
          </a:xfrm>
          <a:prstGeom prst="rect">
            <a:avLst/>
          </a:prstGeom>
          <a:noFill/>
        </p:spPr>
        <p:txBody>
          <a:bodyPr wrap="square">
            <a:spAutoFit/>
          </a:bodyPr>
          <a:lstStyle/>
          <a:p>
            <a:pPr marL="0" marR="0">
              <a:lnSpc>
                <a:spcPct val="150000"/>
              </a:lnSpc>
              <a:spcBef>
                <a:spcPts val="700"/>
              </a:spcBef>
              <a:spcAft>
                <a:spcPts val="700"/>
              </a:spcAft>
              <a:tabLst>
                <a:tab pos="3160395" algn="ctr"/>
                <a:tab pos="5740400" algn="l"/>
              </a:tabLst>
            </a:pPr>
            <a:r>
              <a:rPr lang="nl-NL" sz="2600" i="1" dirty="0">
                <a:solidFill>
                  <a:srgbClr val="0070C0"/>
                </a:solidFill>
                <a:latin typeface="UTM Avo" panose="02040603050506020204" pitchFamily="18" charset="0"/>
                <a:ea typeface="Calibri" panose="020F0502020204030204" pitchFamily="34" charset="0"/>
                <a:cs typeface="Arial" panose="020B0604020202020204" pitchFamily="34" charset="0"/>
              </a:rPr>
              <a:t>C</a:t>
            </a:r>
            <a:r>
              <a:rPr lang="nl-NL" sz="2600" i="1" dirty="0">
                <a:solidFill>
                  <a:srgbClr val="0070C0"/>
                </a:solidFill>
                <a:effectLst/>
                <a:latin typeface="UTM Avo" panose="02040603050506020204" pitchFamily="18" charset="0"/>
                <a:ea typeface="Calibri" panose="020F0502020204030204" pitchFamily="34" charset="0"/>
                <a:cs typeface="Arial" panose="020B0604020202020204" pitchFamily="34" charset="0"/>
              </a:rPr>
              <a:t>ảm thấy khó chịu, khó thở khi phải thở không khí có nhiều khói bụi.</a:t>
            </a:r>
            <a:endParaRPr lang="en-US" sz="2600" dirty="0">
              <a:solidFill>
                <a:srgbClr val="0070C0"/>
              </a:solidFill>
              <a:effectLst/>
              <a:latin typeface="UTM Avo" panose="02040603050506020204" pitchFamily="18" charset="0"/>
              <a:ea typeface="Calibri" panose="020F0502020204030204" pitchFamily="34" charset="0"/>
              <a:cs typeface="Arial" panose="020B0604020202020204" pitchFamily="34" charset="0"/>
            </a:endParaRPr>
          </a:p>
        </p:txBody>
      </p:sp>
      <p:sp>
        <p:nvSpPr>
          <p:cNvPr id="5" name="Rectangle: Rounded Corners 4">
            <a:extLst>
              <a:ext uri="{FF2B5EF4-FFF2-40B4-BE49-F238E27FC236}">
                <a16:creationId xmlns:a16="http://schemas.microsoft.com/office/drawing/2014/main" id="{46A68359-67F3-826F-7AD6-1DF052B1EAC2}"/>
              </a:ext>
            </a:extLst>
          </p:cNvPr>
          <p:cNvSpPr/>
          <p:nvPr/>
        </p:nvSpPr>
        <p:spPr>
          <a:xfrm>
            <a:off x="1666186" y="5557165"/>
            <a:ext cx="8415158" cy="1207703"/>
          </a:xfrm>
          <a:prstGeom prst="roundRect">
            <a:avLst/>
          </a:prstGeom>
          <a:noFill/>
          <a:ln>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a:latin typeface="UTM Avo" panose="02040603050506020204" pitchFamily="18" charset="0"/>
            </a:endParaRPr>
          </a:p>
        </p:txBody>
      </p:sp>
      <p:pic>
        <p:nvPicPr>
          <p:cNvPr id="6" name="Picture 6" descr="BÀI 10: Không khí và bảo vệ môi trường không khí - Hoc24">
            <a:extLst>
              <a:ext uri="{FF2B5EF4-FFF2-40B4-BE49-F238E27FC236}">
                <a16:creationId xmlns:a16="http://schemas.microsoft.com/office/drawing/2014/main" id="{F9E3B72C-B521-093B-B0DB-ABA0E14986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0398" y="2536570"/>
            <a:ext cx="3494389" cy="2664604"/>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8">
            <a:extLst>
              <a:ext uri="{FF2B5EF4-FFF2-40B4-BE49-F238E27FC236}">
                <a16:creationId xmlns:a16="http://schemas.microsoft.com/office/drawing/2014/main" id="{F261F57D-6407-C420-A4F1-F38B4FFFCF6E}"/>
              </a:ext>
            </a:extLst>
          </p:cNvPr>
          <p:cNvGrpSpPr/>
          <p:nvPr/>
        </p:nvGrpSpPr>
        <p:grpSpPr>
          <a:xfrm>
            <a:off x="1703433" y="-1670712"/>
            <a:ext cx="3474383" cy="723849"/>
            <a:chOff x="0" y="0"/>
            <a:chExt cx="5002584" cy="1764738"/>
          </a:xfrm>
          <a:solidFill>
            <a:schemeClr val="accent6">
              <a:lumMod val="20000"/>
              <a:lumOff val="80000"/>
            </a:schemeClr>
          </a:solidFill>
        </p:grpSpPr>
        <p:sp>
          <p:nvSpPr>
            <p:cNvPr id="9" name="Freeform 9">
              <a:extLst>
                <a:ext uri="{FF2B5EF4-FFF2-40B4-BE49-F238E27FC236}">
                  <a16:creationId xmlns:a16="http://schemas.microsoft.com/office/drawing/2014/main" id="{2CC2AD22-59F5-DAD4-3E01-BAF96A6080D9}"/>
                </a:ext>
              </a:extLst>
            </p:cNvPr>
            <p:cNvSpPr/>
            <p:nvPr/>
          </p:nvSpPr>
          <p:spPr>
            <a:xfrm>
              <a:off x="0" y="0"/>
              <a:ext cx="5002584" cy="1764738"/>
            </a:xfrm>
            <a:custGeom>
              <a:avLst/>
              <a:gdLst/>
              <a:ahLst/>
              <a:cxnLst/>
              <a:rect l="l" t="t" r="r" b="b"/>
              <a:pathLst>
                <a:path w="5002584" h="1764738">
                  <a:moveTo>
                    <a:pt x="4878124" y="1764738"/>
                  </a:moveTo>
                  <a:lnTo>
                    <a:pt x="124460" y="1764738"/>
                  </a:lnTo>
                  <a:cubicBezTo>
                    <a:pt x="55880" y="1764738"/>
                    <a:pt x="0" y="1708858"/>
                    <a:pt x="0" y="1640278"/>
                  </a:cubicBezTo>
                  <a:lnTo>
                    <a:pt x="0" y="124460"/>
                  </a:lnTo>
                  <a:cubicBezTo>
                    <a:pt x="0" y="55880"/>
                    <a:pt x="55880" y="0"/>
                    <a:pt x="124460" y="0"/>
                  </a:cubicBezTo>
                  <a:lnTo>
                    <a:pt x="4878124" y="0"/>
                  </a:lnTo>
                  <a:cubicBezTo>
                    <a:pt x="4946704" y="0"/>
                    <a:pt x="5002584" y="55880"/>
                    <a:pt x="5002584" y="124460"/>
                  </a:cubicBezTo>
                  <a:lnTo>
                    <a:pt x="5002584" y="1640278"/>
                  </a:lnTo>
                  <a:cubicBezTo>
                    <a:pt x="5002584" y="1708858"/>
                    <a:pt x="4946704" y="1764738"/>
                    <a:pt x="4878124" y="1764738"/>
                  </a:cubicBezTo>
                  <a:close/>
                </a:path>
              </a:pathLst>
            </a:custGeom>
            <a:grpFill/>
          </p:spPr>
        </p:sp>
      </p:grpSp>
      <p:pic>
        <p:nvPicPr>
          <p:cNvPr id="10" name="Picture 30">
            <a:extLst>
              <a:ext uri="{FF2B5EF4-FFF2-40B4-BE49-F238E27FC236}">
                <a16:creationId xmlns:a16="http://schemas.microsoft.com/office/drawing/2014/main" id="{6DC3F759-EEE4-4F28-45D8-72EBC714BBB4}"/>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698283" y="-1615767"/>
            <a:ext cx="727788" cy="577837"/>
          </a:xfrm>
          <a:prstGeom prst="rect">
            <a:avLst/>
          </a:prstGeom>
        </p:spPr>
      </p:pic>
      <p:sp>
        <p:nvSpPr>
          <p:cNvPr id="11" name="TextBox 10">
            <a:extLst>
              <a:ext uri="{FF2B5EF4-FFF2-40B4-BE49-F238E27FC236}">
                <a16:creationId xmlns:a16="http://schemas.microsoft.com/office/drawing/2014/main" id="{46B4E822-D939-74CD-773D-2953234D9250}"/>
              </a:ext>
            </a:extLst>
          </p:cNvPr>
          <p:cNvSpPr txBox="1"/>
          <p:nvPr/>
        </p:nvSpPr>
        <p:spPr>
          <a:xfrm>
            <a:off x="1223357" y="1390717"/>
            <a:ext cx="9745284" cy="607539"/>
          </a:xfrm>
          <a:prstGeom prst="rect">
            <a:avLst/>
          </a:prstGeom>
          <a:noFill/>
        </p:spPr>
        <p:txBody>
          <a:bodyPr wrap="square">
            <a:spAutoFit/>
          </a:bodyPr>
          <a:lstStyle/>
          <a:p>
            <a:pPr>
              <a:lnSpc>
                <a:spcPct val="150000"/>
              </a:lnSpc>
            </a:pPr>
            <a:r>
              <a:rPr lang="nl-NL" sz="2600" b="1" dirty="0">
                <a:solidFill>
                  <a:schemeClr val="accent6">
                    <a:lumMod val="75000"/>
                  </a:schemeClr>
                </a:solidFill>
                <a:latin typeface="UTM Avo" panose="02040603050506020204" pitchFamily="18" charset="0"/>
                <a:ea typeface="Calibri" panose="020F0502020204030204" pitchFamily="34" charset="0"/>
                <a:cs typeface="Arial" panose="020B0604020202020204" pitchFamily="34" charset="0"/>
              </a:rPr>
              <a:t>4</a:t>
            </a:r>
            <a:r>
              <a:rPr lang="nl-NL" sz="2600" b="1" dirty="0">
                <a:solidFill>
                  <a:schemeClr val="accent6">
                    <a:lumMod val="75000"/>
                  </a:schemeClr>
                </a:solidFill>
                <a:effectLst/>
                <a:latin typeface="UTM Avo" panose="02040603050506020204" pitchFamily="18" charset="0"/>
                <a:ea typeface="Calibri" panose="020F0502020204030204" pitchFamily="34" charset="0"/>
                <a:cs typeface="Arial" panose="020B0604020202020204" pitchFamily="34" charset="0"/>
              </a:rPr>
              <a:t>. Tìm hiểu tác hại của khói, bụi đối với cơ quan hô hấp</a:t>
            </a:r>
            <a:endParaRPr lang="en-US" sz="2600" dirty="0">
              <a:solidFill>
                <a:schemeClr val="accent6">
                  <a:lumMod val="75000"/>
                </a:schemeClr>
              </a:solidFill>
              <a:latin typeface="UTM Avo" panose="02040603050506020204" pitchFamily="18" charset="0"/>
              <a:cs typeface="Arial" panose="020B0604020202020204" pitchFamily="34" charset="0"/>
            </a:endParaRPr>
          </a:p>
        </p:txBody>
      </p:sp>
      <p:pic>
        <p:nvPicPr>
          <p:cNvPr id="12" name="Picture 7">
            <a:extLst>
              <a:ext uri="{FF2B5EF4-FFF2-40B4-BE49-F238E27FC236}">
                <a16:creationId xmlns:a16="http://schemas.microsoft.com/office/drawing/2014/main" id="{F89A6FCC-8E8F-789C-0E1F-2334032A3BF1}"/>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6096662" y="-1412390"/>
            <a:ext cx="1191107" cy="1080659"/>
          </a:xfrm>
          <a:prstGeom prst="rect">
            <a:avLst/>
          </a:prstGeom>
        </p:spPr>
      </p:pic>
      <p:pic>
        <p:nvPicPr>
          <p:cNvPr id="13" name="Picture 21">
            <a:extLst>
              <a:ext uri="{FF2B5EF4-FFF2-40B4-BE49-F238E27FC236}">
                <a16:creationId xmlns:a16="http://schemas.microsoft.com/office/drawing/2014/main" id="{1B730E41-45CE-8AC6-4F0B-7B2295F11615}"/>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382041" y="3471276"/>
            <a:ext cx="1395507" cy="3191171"/>
          </a:xfrm>
          <a:prstGeom prst="rect">
            <a:avLst/>
          </a:prstGeom>
        </p:spPr>
      </p:pic>
    </p:spTree>
    <p:extLst>
      <p:ext uri="{BB962C8B-B14F-4D97-AF65-F5344CB8AC3E}">
        <p14:creationId xmlns:p14="http://schemas.microsoft.com/office/powerpoint/2010/main" val="17621545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par>
                                <p:cTn id="13" presetID="6" presetClass="entr" presetSubtype="16"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circle(in)">
                                      <p:cBhvr>
                                        <p:cTn id="15" dur="20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2"/>
        <p:cNvGrpSpPr/>
        <p:nvPr/>
      </p:nvGrpSpPr>
      <p:grpSpPr>
        <a:xfrm>
          <a:off x="0" y="0"/>
          <a:ext cx="0" cy="0"/>
          <a:chOff x="0" y="0"/>
          <a:chExt cx="0" cy="0"/>
        </a:xfrm>
      </p:grpSpPr>
      <p:sp>
        <p:nvSpPr>
          <p:cNvPr id="5" name="TextBox 4">
            <a:extLst>
              <a:ext uri="{FF2B5EF4-FFF2-40B4-BE49-F238E27FC236}">
                <a16:creationId xmlns:a16="http://schemas.microsoft.com/office/drawing/2014/main" id="{F639EAD9-E70C-E5F0-B029-D2F659FD4328}"/>
              </a:ext>
            </a:extLst>
          </p:cNvPr>
          <p:cNvSpPr txBox="1"/>
          <p:nvPr/>
        </p:nvSpPr>
        <p:spPr>
          <a:xfrm>
            <a:off x="927582" y="1363137"/>
            <a:ext cx="9626208" cy="573234"/>
          </a:xfrm>
          <a:prstGeom prst="rect">
            <a:avLst/>
          </a:prstGeom>
          <a:noFill/>
        </p:spPr>
        <p:txBody>
          <a:bodyPr wrap="square">
            <a:spAutoFit/>
          </a:bodyPr>
          <a:lstStyle/>
          <a:p>
            <a:pPr>
              <a:lnSpc>
                <a:spcPct val="150000"/>
              </a:lnSpc>
            </a:pPr>
            <a:r>
              <a:rPr lang="nl-NL" sz="2400" b="1" dirty="0">
                <a:solidFill>
                  <a:schemeClr val="accent6">
                    <a:lumMod val="75000"/>
                  </a:schemeClr>
                </a:solidFill>
                <a:latin typeface="UTM Avo" panose="02040603050506020204" pitchFamily="18" charset="0"/>
                <a:ea typeface="Calibri" panose="020F0502020204030204" pitchFamily="34" charset="0"/>
                <a:cs typeface="Arial" panose="020B0604020202020204" pitchFamily="34" charset="0"/>
              </a:rPr>
              <a:t>4</a:t>
            </a:r>
            <a:r>
              <a:rPr lang="nl-NL" sz="2400" b="1" dirty="0">
                <a:solidFill>
                  <a:schemeClr val="accent6">
                    <a:lumMod val="75000"/>
                  </a:schemeClr>
                </a:solidFill>
                <a:effectLst/>
                <a:latin typeface="UTM Avo" panose="02040603050506020204" pitchFamily="18" charset="0"/>
                <a:ea typeface="Calibri" panose="020F0502020204030204" pitchFamily="34" charset="0"/>
                <a:cs typeface="Arial" panose="020B0604020202020204" pitchFamily="34" charset="0"/>
              </a:rPr>
              <a:t>. Tìm hiểu tác hại của khói, bụi đối với cơ quan hô hấp</a:t>
            </a:r>
            <a:endParaRPr lang="en-US" sz="2400" dirty="0">
              <a:solidFill>
                <a:schemeClr val="accent6">
                  <a:lumMod val="75000"/>
                </a:schemeClr>
              </a:solidFill>
              <a:latin typeface="UTM Avo" panose="02040603050506020204" pitchFamily="18" charset="0"/>
              <a:cs typeface="Arial" panose="020B0604020202020204" pitchFamily="34" charset="0"/>
            </a:endParaRPr>
          </a:p>
        </p:txBody>
      </p:sp>
      <p:sp>
        <p:nvSpPr>
          <p:cNvPr id="6" name="Thought Bubble: Cloud 5">
            <a:extLst>
              <a:ext uri="{FF2B5EF4-FFF2-40B4-BE49-F238E27FC236}">
                <a16:creationId xmlns:a16="http://schemas.microsoft.com/office/drawing/2014/main" id="{D29EB5FF-50D5-B897-A368-7775C3B29D7E}"/>
              </a:ext>
            </a:extLst>
          </p:cNvPr>
          <p:cNvSpPr/>
          <p:nvPr/>
        </p:nvSpPr>
        <p:spPr>
          <a:xfrm>
            <a:off x="424530" y="1970676"/>
            <a:ext cx="5185538" cy="1820156"/>
          </a:xfrm>
          <a:prstGeom prst="cloudCallout">
            <a:avLst>
              <a:gd name="adj1" fmla="val 8410"/>
              <a:gd name="adj2" fmla="val 64413"/>
            </a:avLst>
          </a:prstGeom>
          <a:solidFill>
            <a:schemeClr val="accent4">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dirty="0">
              <a:latin typeface="UTM Avo" panose="02040603050506020204" pitchFamily="18" charset="0"/>
            </a:endParaRPr>
          </a:p>
        </p:txBody>
      </p:sp>
      <p:sp>
        <p:nvSpPr>
          <p:cNvPr id="7" name="TextBox 6">
            <a:extLst>
              <a:ext uri="{FF2B5EF4-FFF2-40B4-BE49-F238E27FC236}">
                <a16:creationId xmlns:a16="http://schemas.microsoft.com/office/drawing/2014/main" id="{EA82FAF7-D0F0-38CD-6D00-F6D08BB0D83E}"/>
              </a:ext>
            </a:extLst>
          </p:cNvPr>
          <p:cNvSpPr txBox="1"/>
          <p:nvPr/>
        </p:nvSpPr>
        <p:spPr>
          <a:xfrm>
            <a:off x="926213" y="2164998"/>
            <a:ext cx="4943914" cy="1207703"/>
          </a:xfrm>
          <a:prstGeom prst="rect">
            <a:avLst/>
          </a:prstGeom>
          <a:noFill/>
        </p:spPr>
        <p:txBody>
          <a:bodyPr wrap="square">
            <a:spAutoFit/>
          </a:bodyPr>
          <a:lstStyle/>
          <a:p>
            <a:pPr>
              <a:lnSpc>
                <a:spcPct val="150000"/>
              </a:lnSpc>
            </a:pPr>
            <a:r>
              <a:rPr lang="nl-NL" sz="2600" dirty="0">
                <a:solidFill>
                  <a:srgbClr val="FF0000"/>
                </a:solidFill>
                <a:effectLst/>
                <a:latin typeface="UTM Avo" panose="02040603050506020204" pitchFamily="18" charset="0"/>
                <a:ea typeface="Calibri" panose="020F0502020204030204" pitchFamily="34" charset="0"/>
                <a:cs typeface="Arial" panose="020B0604020202020204" pitchFamily="34" charset="0"/>
              </a:rPr>
              <a:t>Tại sao chúng ta nên tránh xa nơi có khói, bụi?</a:t>
            </a:r>
            <a:endParaRPr lang="en-US" sz="2600" dirty="0">
              <a:solidFill>
                <a:srgbClr val="FF0000"/>
              </a:solidFill>
              <a:latin typeface="UTM Avo" panose="02040603050506020204" pitchFamily="18" charset="0"/>
              <a:cs typeface="Arial" panose="020B0604020202020204" pitchFamily="34" charset="0"/>
            </a:endParaRPr>
          </a:p>
        </p:txBody>
      </p:sp>
      <p:pic>
        <p:nvPicPr>
          <p:cNvPr id="8" name="Picture 2" descr="4 bí kíp giúp 2k1 “xử đẹp” những bài Toán hình - Page 47 of 228">
            <a:extLst>
              <a:ext uri="{FF2B5EF4-FFF2-40B4-BE49-F238E27FC236}">
                <a16:creationId xmlns:a16="http://schemas.microsoft.com/office/drawing/2014/main" id="{D450B1DC-F2CC-E918-A2BE-BCB8747EFB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970" y="4199759"/>
            <a:ext cx="3166200" cy="2613554"/>
          </a:xfrm>
          <a:prstGeom prst="rect">
            <a:avLst/>
          </a:prstGeom>
          <a:noFill/>
          <a:extLst>
            <a:ext uri="{909E8E84-426E-40DD-AFC4-6F175D3DCCD1}">
              <a14:hiddenFill xmlns:a14="http://schemas.microsoft.com/office/drawing/2010/main">
                <a:solidFill>
                  <a:srgbClr val="FFFFFF"/>
                </a:solidFill>
              </a14:hiddenFill>
            </a:ext>
          </a:extLst>
        </p:spPr>
      </p:pic>
      <p:sp>
        <p:nvSpPr>
          <p:cNvPr id="9" name="Thought Bubble: Cloud 8">
            <a:extLst>
              <a:ext uri="{FF2B5EF4-FFF2-40B4-BE49-F238E27FC236}">
                <a16:creationId xmlns:a16="http://schemas.microsoft.com/office/drawing/2014/main" id="{40B233BE-3165-039C-A2E7-E0A1CC6B4B6C}"/>
              </a:ext>
            </a:extLst>
          </p:cNvPr>
          <p:cNvSpPr/>
          <p:nvPr/>
        </p:nvSpPr>
        <p:spPr>
          <a:xfrm>
            <a:off x="6192148" y="4470748"/>
            <a:ext cx="3233956" cy="1626076"/>
          </a:xfrm>
          <a:prstGeom prst="cloudCallout">
            <a:avLst>
              <a:gd name="adj1" fmla="val -62281"/>
              <a:gd name="adj2" fmla="val 22777"/>
            </a:avLst>
          </a:prstGeom>
          <a:blipFill>
            <a:blip r:embed="rId5"/>
            <a:stretch>
              <a:fillRect/>
            </a:stretch>
          </a:bli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a:latin typeface="UTM Avo" panose="02040603050506020204" pitchFamily="18" charset="0"/>
            </a:endParaRPr>
          </a:p>
        </p:txBody>
      </p:sp>
      <p:sp>
        <p:nvSpPr>
          <p:cNvPr id="10" name="TextBox 9">
            <a:extLst>
              <a:ext uri="{FF2B5EF4-FFF2-40B4-BE49-F238E27FC236}">
                <a16:creationId xmlns:a16="http://schemas.microsoft.com/office/drawing/2014/main" id="{F5709351-1C96-471E-6F81-8F50E65246F7}"/>
              </a:ext>
            </a:extLst>
          </p:cNvPr>
          <p:cNvSpPr txBox="1"/>
          <p:nvPr/>
        </p:nvSpPr>
        <p:spPr>
          <a:xfrm>
            <a:off x="5659561" y="2937544"/>
            <a:ext cx="4943915" cy="1207703"/>
          </a:xfrm>
          <a:prstGeom prst="rect">
            <a:avLst/>
          </a:prstGeom>
          <a:noFill/>
        </p:spPr>
        <p:txBody>
          <a:bodyPr wrap="square">
            <a:spAutoFit/>
          </a:bodyPr>
          <a:lstStyle/>
          <a:p>
            <a:pPr>
              <a:lnSpc>
                <a:spcPct val="150000"/>
              </a:lnSpc>
            </a:pPr>
            <a:r>
              <a:rPr lang="nl-NL" sz="2600" i="1" dirty="0">
                <a:solidFill>
                  <a:srgbClr val="0070C0"/>
                </a:solidFill>
                <a:effectLst/>
                <a:latin typeface="UTM Avo" panose="02040603050506020204" pitchFamily="18" charset="0"/>
                <a:ea typeface="Calibri" panose="020F0502020204030204" pitchFamily="34" charset="0"/>
                <a:cs typeface="Arial" panose="020B0604020202020204" pitchFamily="34" charset="0"/>
              </a:rPr>
              <a:t>Vì khói, bụi chứa nhiều chất độc, gây hại cho sức khoẻ.</a:t>
            </a:r>
            <a:endParaRPr lang="en-US" sz="2600" dirty="0">
              <a:solidFill>
                <a:srgbClr val="0070C0"/>
              </a:solidFill>
              <a:latin typeface="UTM Avo" panose="02040603050506020204" pitchFamily="18" charset="0"/>
              <a:cs typeface="Arial" panose="020B0604020202020204" pitchFamily="34" charset="0"/>
            </a:endParaRPr>
          </a:p>
        </p:txBody>
      </p:sp>
      <p:sp>
        <p:nvSpPr>
          <p:cNvPr id="12" name="Flowchart: Process 11">
            <a:extLst>
              <a:ext uri="{FF2B5EF4-FFF2-40B4-BE49-F238E27FC236}">
                <a16:creationId xmlns:a16="http://schemas.microsoft.com/office/drawing/2014/main" id="{14684594-2503-D782-61EE-6231E91D94B0}"/>
              </a:ext>
            </a:extLst>
          </p:cNvPr>
          <p:cNvSpPr/>
          <p:nvPr/>
        </p:nvSpPr>
        <p:spPr>
          <a:xfrm>
            <a:off x="5530121" y="3069263"/>
            <a:ext cx="5073356" cy="1156727"/>
          </a:xfrm>
          <a:prstGeom prst="flowChartProcess">
            <a:avLst/>
          </a:prstGeom>
          <a:noFill/>
          <a:ln>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a:latin typeface="UTM Avo" panose="02040603050506020204" pitchFamily="18" charset="0"/>
            </a:endParaRPr>
          </a:p>
        </p:txBody>
      </p:sp>
      <p:pic>
        <p:nvPicPr>
          <p:cNvPr id="14" name="Picture 24">
            <a:extLst>
              <a:ext uri="{FF2B5EF4-FFF2-40B4-BE49-F238E27FC236}">
                <a16:creationId xmlns:a16="http://schemas.microsoft.com/office/drawing/2014/main" id="{8B613B7B-7486-BE8A-1607-3A95C6FBEE9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279057" y="649277"/>
            <a:ext cx="1488413" cy="1967853"/>
          </a:xfrm>
          <a:prstGeom prst="rect">
            <a:avLst/>
          </a:prstGeom>
        </p:spPr>
      </p:pic>
    </p:spTree>
    <p:extLst>
      <p:ext uri="{BB962C8B-B14F-4D97-AF65-F5344CB8AC3E}">
        <p14:creationId xmlns:p14="http://schemas.microsoft.com/office/powerpoint/2010/main" val="11998787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heel(1)">
                                      <p:cBhvr>
                                        <p:cTn id="10" dur="2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heel(1)">
                                      <p:cBhvr>
                                        <p:cTn id="15" dur="2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arn(inVertical)">
                                      <p:cBhvr>
                                        <p:cTn id="20" dur="500"/>
                                        <p:tgtEl>
                                          <p:spTgt spid="12"/>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inVertical)">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9" grpId="0" animBg="1"/>
      <p:bldP spid="10" grpId="0"/>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2"/>
        <p:cNvGrpSpPr/>
        <p:nvPr/>
      </p:nvGrpSpPr>
      <p:grpSpPr>
        <a:xfrm>
          <a:off x="0" y="0"/>
          <a:ext cx="0" cy="0"/>
          <a:chOff x="0" y="0"/>
          <a:chExt cx="0" cy="0"/>
        </a:xfrm>
      </p:grpSpPr>
      <p:sp>
        <p:nvSpPr>
          <p:cNvPr id="5" name="TextBox 4">
            <a:extLst>
              <a:ext uri="{FF2B5EF4-FFF2-40B4-BE49-F238E27FC236}">
                <a16:creationId xmlns:a16="http://schemas.microsoft.com/office/drawing/2014/main" id="{726FF828-0BED-1A8B-1A89-9DFD09B61605}"/>
              </a:ext>
            </a:extLst>
          </p:cNvPr>
          <p:cNvSpPr txBox="1"/>
          <p:nvPr/>
        </p:nvSpPr>
        <p:spPr>
          <a:xfrm>
            <a:off x="1054247" y="1561609"/>
            <a:ext cx="10083505" cy="607539"/>
          </a:xfrm>
          <a:prstGeom prst="rect">
            <a:avLst/>
          </a:prstGeom>
          <a:noFill/>
        </p:spPr>
        <p:txBody>
          <a:bodyPr wrap="square">
            <a:spAutoFit/>
          </a:bodyPr>
          <a:lstStyle/>
          <a:p>
            <a:pPr>
              <a:lnSpc>
                <a:spcPct val="150000"/>
              </a:lnSpc>
            </a:pPr>
            <a:r>
              <a:rPr lang="nl-NL" sz="2600" b="1" dirty="0">
                <a:solidFill>
                  <a:schemeClr val="accent6">
                    <a:lumMod val="75000"/>
                  </a:schemeClr>
                </a:solidFill>
                <a:latin typeface="UTM Avo" panose="02040603050506020204" pitchFamily="18" charset="0"/>
                <a:ea typeface="Calibri" panose="020F0502020204030204" pitchFamily="34" charset="0"/>
                <a:cs typeface="Arial" panose="020B0604020202020204" pitchFamily="34" charset="0"/>
              </a:rPr>
              <a:t>4</a:t>
            </a:r>
            <a:r>
              <a:rPr lang="nl-NL" sz="2600" b="1" dirty="0">
                <a:solidFill>
                  <a:schemeClr val="accent6">
                    <a:lumMod val="75000"/>
                  </a:schemeClr>
                </a:solidFill>
                <a:effectLst/>
                <a:latin typeface="UTM Avo" panose="02040603050506020204" pitchFamily="18" charset="0"/>
                <a:ea typeface="Calibri" panose="020F0502020204030204" pitchFamily="34" charset="0"/>
                <a:cs typeface="Arial" panose="020B0604020202020204" pitchFamily="34" charset="0"/>
              </a:rPr>
              <a:t>. Tìm hiểu tác hại của khói, bụi đối với cơ quan hô hấp</a:t>
            </a:r>
            <a:endParaRPr lang="en-US" sz="2600" dirty="0">
              <a:solidFill>
                <a:schemeClr val="accent6">
                  <a:lumMod val="75000"/>
                </a:schemeClr>
              </a:solidFill>
              <a:latin typeface="UTM Avo" panose="02040603050506020204" pitchFamily="18" charset="0"/>
              <a:cs typeface="Arial" panose="020B0604020202020204" pitchFamily="34" charset="0"/>
            </a:endParaRPr>
          </a:p>
        </p:txBody>
      </p:sp>
      <p:sp>
        <p:nvSpPr>
          <p:cNvPr id="6" name="Flowchart: Process 5">
            <a:extLst>
              <a:ext uri="{FF2B5EF4-FFF2-40B4-BE49-F238E27FC236}">
                <a16:creationId xmlns:a16="http://schemas.microsoft.com/office/drawing/2014/main" id="{8AA5B9AA-FDE8-28B5-8788-CD750A432D4F}"/>
              </a:ext>
            </a:extLst>
          </p:cNvPr>
          <p:cNvSpPr/>
          <p:nvPr/>
        </p:nvSpPr>
        <p:spPr>
          <a:xfrm>
            <a:off x="1558203" y="3418483"/>
            <a:ext cx="6413557" cy="3003581"/>
          </a:xfrm>
          <a:prstGeom prst="flowChartProcess">
            <a:avLst/>
          </a:prstGeom>
          <a:solidFill>
            <a:schemeClr val="bg1"/>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a:latin typeface="UTM Avo" panose="02040603050506020204" pitchFamily="18" charset="0"/>
            </a:endParaRPr>
          </a:p>
        </p:txBody>
      </p:sp>
      <p:sp>
        <p:nvSpPr>
          <p:cNvPr id="7" name="TextBox 6">
            <a:extLst>
              <a:ext uri="{FF2B5EF4-FFF2-40B4-BE49-F238E27FC236}">
                <a16:creationId xmlns:a16="http://schemas.microsoft.com/office/drawing/2014/main" id="{0EA7B05F-441B-8DE9-116E-D48E65360A6A}"/>
              </a:ext>
            </a:extLst>
          </p:cNvPr>
          <p:cNvSpPr txBox="1"/>
          <p:nvPr/>
        </p:nvSpPr>
        <p:spPr>
          <a:xfrm>
            <a:off x="870614" y="2103263"/>
            <a:ext cx="10083505" cy="1207703"/>
          </a:xfrm>
          <a:prstGeom prst="rect">
            <a:avLst/>
          </a:prstGeom>
          <a:noFill/>
        </p:spPr>
        <p:txBody>
          <a:bodyPr wrap="square">
            <a:spAutoFit/>
          </a:bodyPr>
          <a:lstStyle/>
          <a:p>
            <a:pPr marL="571500" marR="0" indent="-571500">
              <a:lnSpc>
                <a:spcPct val="150000"/>
              </a:lnSpc>
              <a:spcBef>
                <a:spcPts val="700"/>
              </a:spcBef>
              <a:spcAft>
                <a:spcPts val="700"/>
              </a:spcAft>
              <a:buFont typeface="Wingdings" panose="05000000000000000000" pitchFamily="2" charset="2"/>
              <a:buChar char="v"/>
              <a:tabLst>
                <a:tab pos="3160395" algn="ctr"/>
                <a:tab pos="5740400" algn="l"/>
              </a:tabLst>
            </a:pPr>
            <a:r>
              <a:rPr lang="nl-NL" sz="2600" dirty="0">
                <a:solidFill>
                  <a:srgbClr val="C00000"/>
                </a:solidFill>
                <a:effectLst/>
                <a:latin typeface="UTM Avo" panose="02040603050506020204" pitchFamily="18" charset="0"/>
                <a:ea typeface="Calibri" panose="020F0502020204030204" pitchFamily="34" charset="0"/>
                <a:cs typeface="Arial" panose="020B0604020202020204" pitchFamily="34" charset="0"/>
              </a:rPr>
              <a:t>Trong trường hợp phải tiếp xúc với không khí có nhiều khói, bụi, chúng ta cần làm gì?</a:t>
            </a:r>
            <a:endParaRPr lang="en-US" sz="2600" dirty="0">
              <a:solidFill>
                <a:srgbClr val="C00000"/>
              </a:solidFill>
              <a:effectLst/>
              <a:latin typeface="UTM Avo" panose="02040603050506020204" pitchFamily="18" charset="0"/>
              <a:ea typeface="Calibri" panose="020F0502020204030204" pitchFamily="34" charset="0"/>
              <a:cs typeface="Arial" panose="020B0604020202020204" pitchFamily="34" charset="0"/>
            </a:endParaRPr>
          </a:p>
        </p:txBody>
      </p:sp>
      <p:pic>
        <p:nvPicPr>
          <p:cNvPr id="8" name="Picture 2" descr="Gấu đeo khẩu trang🐻 | Động vật, Nhật ký nghệ thuật, Anime">
            <a:extLst>
              <a:ext uri="{FF2B5EF4-FFF2-40B4-BE49-F238E27FC236}">
                <a16:creationId xmlns:a16="http://schemas.microsoft.com/office/drawing/2014/main" id="{1C0B8992-C94F-D01F-A7B5-15A85EA860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28494" y="4154882"/>
            <a:ext cx="1976835" cy="197683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534CA55-034D-9783-AC6F-2186E7C12605}"/>
              </a:ext>
            </a:extLst>
          </p:cNvPr>
          <p:cNvSpPr txBox="1"/>
          <p:nvPr/>
        </p:nvSpPr>
        <p:spPr>
          <a:xfrm>
            <a:off x="1815057" y="3643285"/>
            <a:ext cx="5765957" cy="492443"/>
          </a:xfrm>
          <a:prstGeom prst="rect">
            <a:avLst/>
          </a:prstGeom>
          <a:noFill/>
        </p:spPr>
        <p:txBody>
          <a:bodyPr wrap="square">
            <a:spAutoFit/>
          </a:bodyPr>
          <a:lstStyle/>
          <a:p>
            <a:r>
              <a:rPr lang="nl-NL" sz="2600" b="1" dirty="0">
                <a:solidFill>
                  <a:srgbClr val="0070C0"/>
                </a:solidFill>
                <a:effectLst/>
                <a:latin typeface="UTM Avo" panose="02040603050506020204" pitchFamily="18" charset="0"/>
                <a:ea typeface="Calibri" panose="020F0502020204030204" pitchFamily="34" charset="0"/>
                <a:cs typeface="Arial" panose="020B0604020202020204" pitchFamily="34" charset="0"/>
              </a:rPr>
              <a:t>Chúng ta cần đeo khẩu trang </a:t>
            </a:r>
            <a:endParaRPr lang="en-US" sz="2600" b="1" dirty="0">
              <a:solidFill>
                <a:srgbClr val="0070C0"/>
              </a:solidFill>
              <a:latin typeface="UTM Avo" panose="02040603050506020204" pitchFamily="18" charset="0"/>
              <a:cs typeface="Arial" panose="020B0604020202020204" pitchFamily="34" charset="0"/>
            </a:endParaRPr>
          </a:p>
        </p:txBody>
      </p:sp>
      <p:pic>
        <p:nvPicPr>
          <p:cNvPr id="10" name="Picture 4" descr="Pin by Bạch Âu on Couple | Gambar lucu, Gambar kawaii, Ilustrasi karakter">
            <a:extLst>
              <a:ext uri="{FF2B5EF4-FFF2-40B4-BE49-F238E27FC236}">
                <a16:creationId xmlns:a16="http://schemas.microsoft.com/office/drawing/2014/main" id="{AA2C0D08-544E-FDD8-7AF0-57D6FC424D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07399" y="4292890"/>
            <a:ext cx="2059393" cy="205939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1">
            <a:extLst>
              <a:ext uri="{FF2B5EF4-FFF2-40B4-BE49-F238E27FC236}">
                <a16:creationId xmlns:a16="http://schemas.microsoft.com/office/drawing/2014/main" id="{6C26618F-6B27-ABBD-A9A1-D0D9F49E011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64312" y="4835012"/>
            <a:ext cx="1921341" cy="1903836"/>
          </a:xfrm>
          <a:prstGeom prst="rect">
            <a:avLst/>
          </a:prstGeom>
        </p:spPr>
      </p:pic>
      <p:grpSp>
        <p:nvGrpSpPr>
          <p:cNvPr id="12" name="Google Shape;818;p29">
            <a:extLst>
              <a:ext uri="{FF2B5EF4-FFF2-40B4-BE49-F238E27FC236}">
                <a16:creationId xmlns:a16="http://schemas.microsoft.com/office/drawing/2014/main" id="{DC97CD34-9685-85E2-1DA0-A6A0D759D4DA}"/>
              </a:ext>
            </a:extLst>
          </p:cNvPr>
          <p:cNvGrpSpPr/>
          <p:nvPr/>
        </p:nvGrpSpPr>
        <p:grpSpPr>
          <a:xfrm>
            <a:off x="14617909" y="5362759"/>
            <a:ext cx="1688184" cy="3444937"/>
            <a:chOff x="5083850" y="424253"/>
            <a:chExt cx="3320849" cy="4313429"/>
          </a:xfrm>
        </p:grpSpPr>
        <p:sp>
          <p:nvSpPr>
            <p:cNvPr id="13" name="Google Shape;819;p29">
              <a:extLst>
                <a:ext uri="{FF2B5EF4-FFF2-40B4-BE49-F238E27FC236}">
                  <a16:creationId xmlns:a16="http://schemas.microsoft.com/office/drawing/2014/main" id="{045EC397-52F8-CED7-B540-F5F0098A1CCF}"/>
                </a:ext>
              </a:extLst>
            </p:cNvPr>
            <p:cNvSpPr/>
            <p:nvPr/>
          </p:nvSpPr>
          <p:spPr>
            <a:xfrm>
              <a:off x="5083850" y="520861"/>
              <a:ext cx="1124532" cy="866210"/>
            </a:xfrm>
            <a:custGeom>
              <a:avLst/>
              <a:gdLst/>
              <a:ahLst/>
              <a:cxnLst/>
              <a:rect l="l" t="t" r="r" b="b"/>
              <a:pathLst>
                <a:path w="21383" h="16471" extrusionOk="0">
                  <a:moveTo>
                    <a:pt x="5378" y="0"/>
                  </a:moveTo>
                  <a:cubicBezTo>
                    <a:pt x="5238" y="0"/>
                    <a:pt x="5092" y="44"/>
                    <a:pt x="4971" y="125"/>
                  </a:cubicBezTo>
                  <a:cubicBezTo>
                    <a:pt x="3636" y="992"/>
                    <a:pt x="4504" y="4795"/>
                    <a:pt x="5071" y="6797"/>
                  </a:cubicBezTo>
                  <a:cubicBezTo>
                    <a:pt x="3470" y="4228"/>
                    <a:pt x="1735" y="2393"/>
                    <a:pt x="901" y="2393"/>
                  </a:cubicBezTo>
                  <a:cubicBezTo>
                    <a:pt x="879" y="2389"/>
                    <a:pt x="858" y="2387"/>
                    <a:pt x="837" y="2387"/>
                  </a:cubicBezTo>
                  <a:cubicBezTo>
                    <a:pt x="700" y="2387"/>
                    <a:pt x="592" y="2478"/>
                    <a:pt x="534" y="2594"/>
                  </a:cubicBezTo>
                  <a:cubicBezTo>
                    <a:pt x="0" y="3528"/>
                    <a:pt x="2035" y="7063"/>
                    <a:pt x="3269" y="9132"/>
                  </a:cubicBezTo>
                  <a:cubicBezTo>
                    <a:pt x="7139" y="15436"/>
                    <a:pt x="13744" y="16470"/>
                    <a:pt x="17646" y="16470"/>
                  </a:cubicBezTo>
                  <a:cubicBezTo>
                    <a:pt x="18714" y="16470"/>
                    <a:pt x="19748" y="16370"/>
                    <a:pt x="20815" y="16203"/>
                  </a:cubicBezTo>
                  <a:cubicBezTo>
                    <a:pt x="20882" y="16170"/>
                    <a:pt x="20949" y="16103"/>
                    <a:pt x="20915" y="16003"/>
                  </a:cubicBezTo>
                  <a:cubicBezTo>
                    <a:pt x="20915" y="15949"/>
                    <a:pt x="20849" y="15894"/>
                    <a:pt x="20788" y="15894"/>
                  </a:cubicBezTo>
                  <a:cubicBezTo>
                    <a:pt x="20774" y="15894"/>
                    <a:pt x="20761" y="15897"/>
                    <a:pt x="20749" y="15903"/>
                  </a:cubicBezTo>
                  <a:cubicBezTo>
                    <a:pt x="20716" y="15903"/>
                    <a:pt x="19484" y="16135"/>
                    <a:pt x="17642" y="16135"/>
                  </a:cubicBezTo>
                  <a:cubicBezTo>
                    <a:pt x="13805" y="16135"/>
                    <a:pt x="7323" y="15130"/>
                    <a:pt x="3536" y="8931"/>
                  </a:cubicBezTo>
                  <a:cubicBezTo>
                    <a:pt x="1135" y="4995"/>
                    <a:pt x="568" y="3161"/>
                    <a:pt x="801" y="2727"/>
                  </a:cubicBezTo>
                  <a:cubicBezTo>
                    <a:pt x="801" y="2660"/>
                    <a:pt x="834" y="2660"/>
                    <a:pt x="901" y="2660"/>
                  </a:cubicBezTo>
                  <a:cubicBezTo>
                    <a:pt x="1502" y="2660"/>
                    <a:pt x="3503" y="4595"/>
                    <a:pt x="5471" y="8031"/>
                  </a:cubicBezTo>
                  <a:cubicBezTo>
                    <a:pt x="5494" y="8101"/>
                    <a:pt x="5546" y="8130"/>
                    <a:pt x="5599" y="8130"/>
                  </a:cubicBezTo>
                  <a:cubicBezTo>
                    <a:pt x="5698" y="8130"/>
                    <a:pt x="5803" y="8028"/>
                    <a:pt x="5738" y="7897"/>
                  </a:cubicBezTo>
                  <a:cubicBezTo>
                    <a:pt x="5137" y="6096"/>
                    <a:pt x="3837" y="1193"/>
                    <a:pt x="5137" y="359"/>
                  </a:cubicBezTo>
                  <a:cubicBezTo>
                    <a:pt x="5216" y="320"/>
                    <a:pt x="5294" y="303"/>
                    <a:pt x="5372" y="303"/>
                  </a:cubicBezTo>
                  <a:cubicBezTo>
                    <a:pt x="5427" y="303"/>
                    <a:pt x="5483" y="311"/>
                    <a:pt x="5538" y="325"/>
                  </a:cubicBezTo>
                  <a:cubicBezTo>
                    <a:pt x="6739" y="859"/>
                    <a:pt x="8106" y="6163"/>
                    <a:pt x="8507" y="8164"/>
                  </a:cubicBezTo>
                  <a:cubicBezTo>
                    <a:pt x="8540" y="8264"/>
                    <a:pt x="8607" y="8298"/>
                    <a:pt x="8707" y="8298"/>
                  </a:cubicBezTo>
                  <a:cubicBezTo>
                    <a:pt x="8773" y="8264"/>
                    <a:pt x="8840" y="8198"/>
                    <a:pt x="8807" y="8131"/>
                  </a:cubicBezTo>
                  <a:cubicBezTo>
                    <a:pt x="8573" y="6363"/>
                    <a:pt x="8040" y="1660"/>
                    <a:pt x="8807" y="959"/>
                  </a:cubicBezTo>
                  <a:cubicBezTo>
                    <a:pt x="8856" y="910"/>
                    <a:pt x="8922" y="879"/>
                    <a:pt x="8994" y="879"/>
                  </a:cubicBezTo>
                  <a:cubicBezTo>
                    <a:pt x="9020" y="879"/>
                    <a:pt x="9047" y="883"/>
                    <a:pt x="9074" y="892"/>
                  </a:cubicBezTo>
                  <a:cubicBezTo>
                    <a:pt x="10174" y="1193"/>
                    <a:pt x="11242" y="7230"/>
                    <a:pt x="11642" y="11233"/>
                  </a:cubicBezTo>
                  <a:cubicBezTo>
                    <a:pt x="11675" y="11300"/>
                    <a:pt x="11742" y="11367"/>
                    <a:pt x="11809" y="11367"/>
                  </a:cubicBezTo>
                  <a:cubicBezTo>
                    <a:pt x="11909" y="11367"/>
                    <a:pt x="11976" y="11300"/>
                    <a:pt x="11976" y="11233"/>
                  </a:cubicBezTo>
                  <a:cubicBezTo>
                    <a:pt x="12009" y="9032"/>
                    <a:pt x="12343" y="5429"/>
                    <a:pt x="13043" y="5029"/>
                  </a:cubicBezTo>
                  <a:cubicBezTo>
                    <a:pt x="13060" y="5012"/>
                    <a:pt x="13093" y="5004"/>
                    <a:pt x="13131" y="5004"/>
                  </a:cubicBezTo>
                  <a:cubicBezTo>
                    <a:pt x="13168" y="5004"/>
                    <a:pt x="13210" y="5012"/>
                    <a:pt x="13243" y="5029"/>
                  </a:cubicBezTo>
                  <a:cubicBezTo>
                    <a:pt x="13510" y="5195"/>
                    <a:pt x="13610" y="6096"/>
                    <a:pt x="13710" y="7164"/>
                  </a:cubicBezTo>
                  <a:cubicBezTo>
                    <a:pt x="14044" y="10232"/>
                    <a:pt x="14578" y="15369"/>
                    <a:pt x="20982" y="15369"/>
                  </a:cubicBezTo>
                  <a:lnTo>
                    <a:pt x="21216" y="15369"/>
                  </a:lnTo>
                  <a:cubicBezTo>
                    <a:pt x="21282" y="15369"/>
                    <a:pt x="21382" y="15303"/>
                    <a:pt x="21382" y="15203"/>
                  </a:cubicBezTo>
                  <a:cubicBezTo>
                    <a:pt x="21355" y="15120"/>
                    <a:pt x="21305" y="15061"/>
                    <a:pt x="21251" y="15061"/>
                  </a:cubicBezTo>
                  <a:cubicBezTo>
                    <a:pt x="21239" y="15061"/>
                    <a:pt x="21227" y="15063"/>
                    <a:pt x="21216" y="15069"/>
                  </a:cubicBezTo>
                  <a:lnTo>
                    <a:pt x="20982" y="15069"/>
                  </a:lnTo>
                  <a:cubicBezTo>
                    <a:pt x="14878" y="15069"/>
                    <a:pt x="14344" y="10099"/>
                    <a:pt x="14044" y="7130"/>
                  </a:cubicBezTo>
                  <a:cubicBezTo>
                    <a:pt x="13910" y="5863"/>
                    <a:pt x="13810" y="5029"/>
                    <a:pt x="13377" y="4795"/>
                  </a:cubicBezTo>
                  <a:cubicBezTo>
                    <a:pt x="13310" y="4745"/>
                    <a:pt x="13227" y="4720"/>
                    <a:pt x="13139" y="4720"/>
                  </a:cubicBezTo>
                  <a:cubicBezTo>
                    <a:pt x="13051" y="4720"/>
                    <a:pt x="12960" y="4745"/>
                    <a:pt x="12876" y="4795"/>
                  </a:cubicBezTo>
                  <a:cubicBezTo>
                    <a:pt x="12176" y="5162"/>
                    <a:pt x="11876" y="7631"/>
                    <a:pt x="11742" y="9398"/>
                  </a:cubicBezTo>
                  <a:cubicBezTo>
                    <a:pt x="11342" y="6463"/>
                    <a:pt x="10441" y="959"/>
                    <a:pt x="9140" y="626"/>
                  </a:cubicBezTo>
                  <a:cubicBezTo>
                    <a:pt x="9085" y="603"/>
                    <a:pt x="9022" y="592"/>
                    <a:pt x="8957" y="592"/>
                  </a:cubicBezTo>
                  <a:cubicBezTo>
                    <a:pt x="8829" y="592"/>
                    <a:pt x="8696" y="637"/>
                    <a:pt x="8607" y="726"/>
                  </a:cubicBezTo>
                  <a:cubicBezTo>
                    <a:pt x="7973" y="1293"/>
                    <a:pt x="8040" y="3628"/>
                    <a:pt x="8206" y="5562"/>
                  </a:cubicBezTo>
                  <a:cubicBezTo>
                    <a:pt x="7606" y="3361"/>
                    <a:pt x="6639" y="492"/>
                    <a:pt x="5638" y="58"/>
                  </a:cubicBezTo>
                  <a:cubicBezTo>
                    <a:pt x="5559" y="19"/>
                    <a:pt x="5470" y="0"/>
                    <a:pt x="5378"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14" name="Google Shape;820;p29">
              <a:extLst>
                <a:ext uri="{FF2B5EF4-FFF2-40B4-BE49-F238E27FC236}">
                  <a16:creationId xmlns:a16="http://schemas.microsoft.com/office/drawing/2014/main" id="{10C2AE7C-BA4D-8968-B860-946A1A160AA2}"/>
                </a:ext>
              </a:extLst>
            </p:cNvPr>
            <p:cNvSpPr/>
            <p:nvPr/>
          </p:nvSpPr>
          <p:spPr>
            <a:xfrm>
              <a:off x="6203071" y="424253"/>
              <a:ext cx="1021035" cy="962818"/>
            </a:xfrm>
            <a:custGeom>
              <a:avLst/>
              <a:gdLst/>
              <a:ahLst/>
              <a:cxnLst/>
              <a:rect l="l" t="t" r="r" b="b"/>
              <a:pathLst>
                <a:path w="19415" h="18308" extrusionOk="0">
                  <a:moveTo>
                    <a:pt x="13700" y="0"/>
                  </a:moveTo>
                  <a:cubicBezTo>
                    <a:pt x="13565" y="0"/>
                    <a:pt x="13426" y="36"/>
                    <a:pt x="13310" y="94"/>
                  </a:cubicBezTo>
                  <a:cubicBezTo>
                    <a:pt x="12376" y="661"/>
                    <a:pt x="11875" y="3663"/>
                    <a:pt x="11609" y="5932"/>
                  </a:cubicBezTo>
                  <a:cubicBezTo>
                    <a:pt x="11475" y="3997"/>
                    <a:pt x="11208" y="1662"/>
                    <a:pt x="10508" y="1195"/>
                  </a:cubicBezTo>
                  <a:cubicBezTo>
                    <a:pt x="10416" y="1140"/>
                    <a:pt x="10314" y="1115"/>
                    <a:pt x="10208" y="1115"/>
                  </a:cubicBezTo>
                  <a:cubicBezTo>
                    <a:pt x="10121" y="1115"/>
                    <a:pt x="10031" y="1132"/>
                    <a:pt x="9941" y="1162"/>
                  </a:cubicBezTo>
                  <a:cubicBezTo>
                    <a:pt x="8740" y="1695"/>
                    <a:pt x="8640" y="7233"/>
                    <a:pt x="8673" y="10268"/>
                  </a:cubicBezTo>
                  <a:cubicBezTo>
                    <a:pt x="8273" y="8500"/>
                    <a:pt x="7639" y="6132"/>
                    <a:pt x="6872" y="5832"/>
                  </a:cubicBezTo>
                  <a:cubicBezTo>
                    <a:pt x="6816" y="5809"/>
                    <a:pt x="6757" y="5798"/>
                    <a:pt x="6698" y="5798"/>
                  </a:cubicBezTo>
                  <a:cubicBezTo>
                    <a:pt x="6579" y="5798"/>
                    <a:pt x="6461" y="5843"/>
                    <a:pt x="6372" y="5932"/>
                  </a:cubicBezTo>
                  <a:cubicBezTo>
                    <a:pt x="5971" y="6232"/>
                    <a:pt x="6005" y="7066"/>
                    <a:pt x="6071" y="8367"/>
                  </a:cubicBezTo>
                  <a:cubicBezTo>
                    <a:pt x="6205" y="11369"/>
                    <a:pt x="6438" y="16439"/>
                    <a:pt x="134" y="17240"/>
                  </a:cubicBezTo>
                  <a:cubicBezTo>
                    <a:pt x="67" y="17273"/>
                    <a:pt x="0" y="17340"/>
                    <a:pt x="0" y="17440"/>
                  </a:cubicBezTo>
                  <a:cubicBezTo>
                    <a:pt x="34" y="17507"/>
                    <a:pt x="100" y="17573"/>
                    <a:pt x="200" y="17573"/>
                  </a:cubicBezTo>
                  <a:cubicBezTo>
                    <a:pt x="6772" y="16706"/>
                    <a:pt x="6538" y="11469"/>
                    <a:pt x="6405" y="8333"/>
                  </a:cubicBezTo>
                  <a:cubicBezTo>
                    <a:pt x="6338" y="7299"/>
                    <a:pt x="6305" y="6399"/>
                    <a:pt x="6572" y="6165"/>
                  </a:cubicBezTo>
                  <a:cubicBezTo>
                    <a:pt x="6595" y="6142"/>
                    <a:pt x="6652" y="6118"/>
                    <a:pt x="6707" y="6118"/>
                  </a:cubicBezTo>
                  <a:cubicBezTo>
                    <a:pt x="6730" y="6118"/>
                    <a:pt x="6752" y="6122"/>
                    <a:pt x="6772" y="6132"/>
                  </a:cubicBezTo>
                  <a:cubicBezTo>
                    <a:pt x="7472" y="6399"/>
                    <a:pt x="8340" y="9935"/>
                    <a:pt x="8707" y="12069"/>
                  </a:cubicBezTo>
                  <a:cubicBezTo>
                    <a:pt x="8734" y="12152"/>
                    <a:pt x="8784" y="12212"/>
                    <a:pt x="8857" y="12212"/>
                  </a:cubicBezTo>
                  <a:cubicBezTo>
                    <a:pt x="8872" y="12212"/>
                    <a:pt x="8889" y="12209"/>
                    <a:pt x="8907" y="12203"/>
                  </a:cubicBezTo>
                  <a:cubicBezTo>
                    <a:pt x="8973" y="12203"/>
                    <a:pt x="9040" y="12136"/>
                    <a:pt x="9040" y="12036"/>
                  </a:cubicBezTo>
                  <a:cubicBezTo>
                    <a:pt x="8873" y="8033"/>
                    <a:pt x="9007" y="1895"/>
                    <a:pt x="10074" y="1462"/>
                  </a:cubicBezTo>
                  <a:cubicBezTo>
                    <a:pt x="10108" y="1428"/>
                    <a:pt x="10149" y="1412"/>
                    <a:pt x="10195" y="1412"/>
                  </a:cubicBezTo>
                  <a:cubicBezTo>
                    <a:pt x="10241" y="1412"/>
                    <a:pt x="10291" y="1428"/>
                    <a:pt x="10341" y="1462"/>
                  </a:cubicBezTo>
                  <a:cubicBezTo>
                    <a:pt x="11208" y="2029"/>
                    <a:pt x="11375" y="6766"/>
                    <a:pt x="11375" y="8534"/>
                  </a:cubicBezTo>
                  <a:cubicBezTo>
                    <a:pt x="11375" y="8634"/>
                    <a:pt x="11442" y="8700"/>
                    <a:pt x="11509" y="8700"/>
                  </a:cubicBezTo>
                  <a:cubicBezTo>
                    <a:pt x="11609" y="8700"/>
                    <a:pt x="11675" y="8634"/>
                    <a:pt x="11675" y="8567"/>
                  </a:cubicBezTo>
                  <a:cubicBezTo>
                    <a:pt x="11809" y="6499"/>
                    <a:pt x="12342" y="1062"/>
                    <a:pt x="13477" y="361"/>
                  </a:cubicBezTo>
                  <a:cubicBezTo>
                    <a:pt x="13543" y="328"/>
                    <a:pt x="13610" y="311"/>
                    <a:pt x="13673" y="311"/>
                  </a:cubicBezTo>
                  <a:cubicBezTo>
                    <a:pt x="13735" y="311"/>
                    <a:pt x="13794" y="328"/>
                    <a:pt x="13844" y="361"/>
                  </a:cubicBezTo>
                  <a:cubicBezTo>
                    <a:pt x="15311" y="1028"/>
                    <a:pt x="14711" y="6032"/>
                    <a:pt x="14377" y="7900"/>
                  </a:cubicBezTo>
                  <a:cubicBezTo>
                    <a:pt x="14344" y="8000"/>
                    <a:pt x="14411" y="8067"/>
                    <a:pt x="14477" y="8100"/>
                  </a:cubicBezTo>
                  <a:cubicBezTo>
                    <a:pt x="14577" y="8100"/>
                    <a:pt x="14644" y="8067"/>
                    <a:pt x="14677" y="8000"/>
                  </a:cubicBezTo>
                  <a:cubicBezTo>
                    <a:pt x="16112" y="4264"/>
                    <a:pt x="17780" y="2096"/>
                    <a:pt x="18380" y="1996"/>
                  </a:cubicBezTo>
                  <a:cubicBezTo>
                    <a:pt x="18447" y="1996"/>
                    <a:pt x="18480" y="2029"/>
                    <a:pt x="18514" y="2062"/>
                  </a:cubicBezTo>
                  <a:cubicBezTo>
                    <a:pt x="18780" y="2429"/>
                    <a:pt x="18480" y="4364"/>
                    <a:pt x="16712" y="8600"/>
                  </a:cubicBezTo>
                  <a:cubicBezTo>
                    <a:pt x="12873" y="17621"/>
                    <a:pt x="2796" y="18010"/>
                    <a:pt x="1007" y="18010"/>
                  </a:cubicBezTo>
                  <a:cubicBezTo>
                    <a:pt x="838" y="18010"/>
                    <a:pt x="743" y="18007"/>
                    <a:pt x="734" y="18007"/>
                  </a:cubicBezTo>
                  <a:cubicBezTo>
                    <a:pt x="634" y="18007"/>
                    <a:pt x="567" y="18074"/>
                    <a:pt x="567" y="18174"/>
                  </a:cubicBezTo>
                  <a:cubicBezTo>
                    <a:pt x="567" y="18240"/>
                    <a:pt x="634" y="18307"/>
                    <a:pt x="701" y="18307"/>
                  </a:cubicBezTo>
                  <a:lnTo>
                    <a:pt x="1001" y="18307"/>
                  </a:lnTo>
                  <a:cubicBezTo>
                    <a:pt x="2869" y="18307"/>
                    <a:pt x="13110" y="17874"/>
                    <a:pt x="17012" y="8667"/>
                  </a:cubicBezTo>
                  <a:cubicBezTo>
                    <a:pt x="17946" y="6465"/>
                    <a:pt x="19414" y="2663"/>
                    <a:pt x="18780" y="1829"/>
                  </a:cubicBezTo>
                  <a:cubicBezTo>
                    <a:pt x="18698" y="1718"/>
                    <a:pt x="18569" y="1653"/>
                    <a:pt x="18432" y="1653"/>
                  </a:cubicBezTo>
                  <a:cubicBezTo>
                    <a:pt x="18404" y="1653"/>
                    <a:pt x="18375" y="1656"/>
                    <a:pt x="18347" y="1662"/>
                  </a:cubicBezTo>
                  <a:cubicBezTo>
                    <a:pt x="17546" y="1795"/>
                    <a:pt x="16078" y="3897"/>
                    <a:pt x="14878" y="6666"/>
                  </a:cubicBezTo>
                  <a:cubicBezTo>
                    <a:pt x="15144" y="4597"/>
                    <a:pt x="15445" y="728"/>
                    <a:pt x="13977" y="61"/>
                  </a:cubicBezTo>
                  <a:cubicBezTo>
                    <a:pt x="13893" y="19"/>
                    <a:pt x="13798" y="0"/>
                    <a:pt x="13700"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15" name="Google Shape;821;p29">
              <a:extLst>
                <a:ext uri="{FF2B5EF4-FFF2-40B4-BE49-F238E27FC236}">
                  <a16:creationId xmlns:a16="http://schemas.microsoft.com/office/drawing/2014/main" id="{4A60724C-55E5-71EB-B7EC-0F31A173873B}"/>
                </a:ext>
              </a:extLst>
            </p:cNvPr>
            <p:cNvSpPr/>
            <p:nvPr/>
          </p:nvSpPr>
          <p:spPr>
            <a:xfrm>
              <a:off x="5341699" y="1246654"/>
              <a:ext cx="2890083" cy="2521007"/>
            </a:xfrm>
            <a:custGeom>
              <a:avLst/>
              <a:gdLst/>
              <a:ahLst/>
              <a:cxnLst/>
              <a:rect l="l" t="t" r="r" b="b"/>
              <a:pathLst>
                <a:path w="54955" h="47937" extrusionOk="0">
                  <a:moveTo>
                    <a:pt x="18666" y="0"/>
                  </a:moveTo>
                  <a:cubicBezTo>
                    <a:pt x="11606" y="0"/>
                    <a:pt x="8274" y="6072"/>
                    <a:pt x="8274" y="6072"/>
                  </a:cubicBezTo>
                  <a:cubicBezTo>
                    <a:pt x="8274" y="6072"/>
                    <a:pt x="1" y="20048"/>
                    <a:pt x="7173" y="21950"/>
                  </a:cubicBezTo>
                  <a:cubicBezTo>
                    <a:pt x="7325" y="21989"/>
                    <a:pt x="7480" y="22008"/>
                    <a:pt x="7638" y="22008"/>
                  </a:cubicBezTo>
                  <a:cubicBezTo>
                    <a:pt x="11328" y="22008"/>
                    <a:pt x="16512" y="11610"/>
                    <a:pt x="16513" y="11609"/>
                  </a:cubicBezTo>
                  <a:lnTo>
                    <a:pt x="16513" y="11609"/>
                  </a:lnTo>
                  <a:cubicBezTo>
                    <a:pt x="16512" y="11611"/>
                    <a:pt x="8941" y="44766"/>
                    <a:pt x="22817" y="46801"/>
                  </a:cubicBezTo>
                  <a:cubicBezTo>
                    <a:pt x="27136" y="47424"/>
                    <a:pt x="31913" y="47937"/>
                    <a:pt x="36411" y="47937"/>
                  </a:cubicBezTo>
                  <a:cubicBezTo>
                    <a:pt x="46367" y="47937"/>
                    <a:pt x="54954" y="45424"/>
                    <a:pt x="54173" y="36026"/>
                  </a:cubicBezTo>
                  <a:cubicBezTo>
                    <a:pt x="53347" y="25999"/>
                    <a:pt x="45887" y="24910"/>
                    <a:pt x="39349" y="24910"/>
                  </a:cubicBezTo>
                  <a:cubicBezTo>
                    <a:pt x="37535" y="24910"/>
                    <a:pt x="35792" y="24994"/>
                    <a:pt x="34281" y="24994"/>
                  </a:cubicBezTo>
                  <a:cubicBezTo>
                    <a:pt x="31347" y="24994"/>
                    <a:pt x="29289" y="24677"/>
                    <a:pt x="29289" y="22817"/>
                  </a:cubicBezTo>
                  <a:cubicBezTo>
                    <a:pt x="29289" y="16579"/>
                    <a:pt x="28221" y="101"/>
                    <a:pt x="18781" y="1"/>
                  </a:cubicBezTo>
                  <a:cubicBezTo>
                    <a:pt x="18742" y="0"/>
                    <a:pt x="18704" y="0"/>
                    <a:pt x="18666" y="0"/>
                  </a:cubicBezTo>
                  <a:close/>
                </a:path>
              </a:pathLst>
            </a:custGeom>
            <a:solidFill>
              <a:schemeClr val="accent3"/>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16" name="Google Shape;822;p29">
              <a:extLst>
                <a:ext uri="{FF2B5EF4-FFF2-40B4-BE49-F238E27FC236}">
                  <a16:creationId xmlns:a16="http://schemas.microsoft.com/office/drawing/2014/main" id="{489BEEE4-761B-CE21-B124-3336F73D56E3}"/>
                </a:ext>
              </a:extLst>
            </p:cNvPr>
            <p:cNvSpPr/>
            <p:nvPr/>
          </p:nvSpPr>
          <p:spPr>
            <a:xfrm>
              <a:off x="5457502" y="1869424"/>
              <a:ext cx="578963" cy="551406"/>
            </a:xfrm>
            <a:custGeom>
              <a:avLst/>
              <a:gdLst/>
              <a:ahLst/>
              <a:cxnLst/>
              <a:rect l="l" t="t" r="r" b="b"/>
              <a:pathLst>
                <a:path w="11009" h="10485" extrusionOk="0">
                  <a:moveTo>
                    <a:pt x="3336" y="0"/>
                  </a:moveTo>
                  <a:cubicBezTo>
                    <a:pt x="3336" y="1"/>
                    <a:pt x="1" y="7806"/>
                    <a:pt x="3636" y="10041"/>
                  </a:cubicBezTo>
                  <a:cubicBezTo>
                    <a:pt x="4141" y="10351"/>
                    <a:pt x="4647" y="10484"/>
                    <a:pt x="5145" y="10484"/>
                  </a:cubicBezTo>
                  <a:cubicBezTo>
                    <a:pt x="8237" y="10484"/>
                    <a:pt x="11008" y="5338"/>
                    <a:pt x="11008" y="5338"/>
                  </a:cubicBezTo>
                  <a:cubicBezTo>
                    <a:pt x="9341" y="868"/>
                    <a:pt x="3337" y="0"/>
                    <a:pt x="3336" y="0"/>
                  </a:cubicBezTo>
                  <a:close/>
                </a:path>
              </a:pathLst>
            </a:custGeom>
            <a:solidFill>
              <a:schemeClr val="accent2"/>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17" name="Google Shape;823;p29">
              <a:extLst>
                <a:ext uri="{FF2B5EF4-FFF2-40B4-BE49-F238E27FC236}">
                  <a16:creationId xmlns:a16="http://schemas.microsoft.com/office/drawing/2014/main" id="{F71FF25E-1E58-1907-8464-9438F890CD86}"/>
                </a:ext>
              </a:extLst>
            </p:cNvPr>
            <p:cNvSpPr/>
            <p:nvPr/>
          </p:nvSpPr>
          <p:spPr>
            <a:xfrm>
              <a:off x="5724134" y="2080994"/>
              <a:ext cx="187799" cy="225296"/>
            </a:xfrm>
            <a:custGeom>
              <a:avLst/>
              <a:gdLst/>
              <a:ahLst/>
              <a:cxnLst/>
              <a:rect l="l" t="t" r="r" b="b"/>
              <a:pathLst>
                <a:path w="3571" h="4284" extrusionOk="0">
                  <a:moveTo>
                    <a:pt x="2328" y="1"/>
                  </a:moveTo>
                  <a:cubicBezTo>
                    <a:pt x="2307" y="1"/>
                    <a:pt x="2287" y="5"/>
                    <a:pt x="2269" y="14"/>
                  </a:cubicBezTo>
                  <a:cubicBezTo>
                    <a:pt x="2169" y="47"/>
                    <a:pt x="2136" y="147"/>
                    <a:pt x="2169" y="214"/>
                  </a:cubicBezTo>
                  <a:cubicBezTo>
                    <a:pt x="3270" y="2549"/>
                    <a:pt x="3103" y="3416"/>
                    <a:pt x="2769" y="3750"/>
                  </a:cubicBezTo>
                  <a:cubicBezTo>
                    <a:pt x="2600" y="3910"/>
                    <a:pt x="2352" y="3971"/>
                    <a:pt x="2075" y="3971"/>
                  </a:cubicBezTo>
                  <a:cubicBezTo>
                    <a:pt x="1427" y="3971"/>
                    <a:pt x="618" y="3636"/>
                    <a:pt x="268" y="3449"/>
                  </a:cubicBezTo>
                  <a:cubicBezTo>
                    <a:pt x="232" y="3426"/>
                    <a:pt x="197" y="3415"/>
                    <a:pt x="164" y="3415"/>
                  </a:cubicBezTo>
                  <a:cubicBezTo>
                    <a:pt x="105" y="3415"/>
                    <a:pt x="56" y="3452"/>
                    <a:pt x="34" y="3516"/>
                  </a:cubicBezTo>
                  <a:cubicBezTo>
                    <a:pt x="1" y="3583"/>
                    <a:pt x="34" y="3683"/>
                    <a:pt x="101" y="3716"/>
                  </a:cubicBezTo>
                  <a:cubicBezTo>
                    <a:pt x="735" y="4017"/>
                    <a:pt x="1402" y="4217"/>
                    <a:pt x="2069" y="4283"/>
                  </a:cubicBezTo>
                  <a:cubicBezTo>
                    <a:pt x="2403" y="4283"/>
                    <a:pt x="2736" y="4183"/>
                    <a:pt x="2970" y="3950"/>
                  </a:cubicBezTo>
                  <a:cubicBezTo>
                    <a:pt x="3570" y="3383"/>
                    <a:pt x="3403" y="2115"/>
                    <a:pt x="2469" y="80"/>
                  </a:cubicBezTo>
                  <a:cubicBezTo>
                    <a:pt x="2445" y="32"/>
                    <a:pt x="2385" y="1"/>
                    <a:pt x="2328" y="1"/>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18" name="Google Shape;824;p29">
              <a:extLst>
                <a:ext uri="{FF2B5EF4-FFF2-40B4-BE49-F238E27FC236}">
                  <a16:creationId xmlns:a16="http://schemas.microsoft.com/office/drawing/2014/main" id="{5BEE991D-E87E-8EE6-3144-9C12355DDCE9}"/>
                </a:ext>
              </a:extLst>
            </p:cNvPr>
            <p:cNvSpPr/>
            <p:nvPr/>
          </p:nvSpPr>
          <p:spPr>
            <a:xfrm>
              <a:off x="5706621" y="2133163"/>
              <a:ext cx="184223" cy="145043"/>
            </a:xfrm>
            <a:custGeom>
              <a:avLst/>
              <a:gdLst/>
              <a:ahLst/>
              <a:cxnLst/>
              <a:rect l="l" t="t" r="r" b="b"/>
              <a:pathLst>
                <a:path w="3503" h="2758" extrusionOk="0">
                  <a:moveTo>
                    <a:pt x="191" y="0"/>
                  </a:moveTo>
                  <a:cubicBezTo>
                    <a:pt x="145" y="0"/>
                    <a:pt x="106" y="17"/>
                    <a:pt x="67" y="56"/>
                  </a:cubicBezTo>
                  <a:cubicBezTo>
                    <a:pt x="0" y="122"/>
                    <a:pt x="34" y="223"/>
                    <a:pt x="100" y="289"/>
                  </a:cubicBezTo>
                  <a:lnTo>
                    <a:pt x="3236" y="2724"/>
                  </a:lnTo>
                  <a:cubicBezTo>
                    <a:pt x="3269" y="2724"/>
                    <a:pt x="3303" y="2758"/>
                    <a:pt x="3336" y="2758"/>
                  </a:cubicBezTo>
                  <a:cubicBezTo>
                    <a:pt x="3369" y="2758"/>
                    <a:pt x="3436" y="2724"/>
                    <a:pt x="3469" y="2691"/>
                  </a:cubicBezTo>
                  <a:cubicBezTo>
                    <a:pt x="3503" y="2624"/>
                    <a:pt x="3503" y="2524"/>
                    <a:pt x="3436" y="2457"/>
                  </a:cubicBezTo>
                  <a:lnTo>
                    <a:pt x="300" y="22"/>
                  </a:lnTo>
                  <a:cubicBezTo>
                    <a:pt x="259" y="9"/>
                    <a:pt x="223" y="0"/>
                    <a:pt x="191"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19" name="Google Shape;825;p29">
              <a:extLst>
                <a:ext uri="{FF2B5EF4-FFF2-40B4-BE49-F238E27FC236}">
                  <a16:creationId xmlns:a16="http://schemas.microsoft.com/office/drawing/2014/main" id="{6BA4FDB6-14F1-D239-822E-FAE4D796FE2A}"/>
                </a:ext>
              </a:extLst>
            </p:cNvPr>
            <p:cNvSpPr/>
            <p:nvPr/>
          </p:nvSpPr>
          <p:spPr>
            <a:xfrm>
              <a:off x="5587294" y="2022040"/>
              <a:ext cx="133421" cy="133368"/>
            </a:xfrm>
            <a:custGeom>
              <a:avLst/>
              <a:gdLst/>
              <a:ahLst/>
              <a:cxnLst/>
              <a:rect l="l" t="t" r="r" b="b"/>
              <a:pathLst>
                <a:path w="2537" h="2536" extrusionOk="0">
                  <a:moveTo>
                    <a:pt x="1402" y="1"/>
                  </a:moveTo>
                  <a:lnTo>
                    <a:pt x="1" y="2269"/>
                  </a:lnTo>
                  <a:cubicBezTo>
                    <a:pt x="1" y="2269"/>
                    <a:pt x="1068" y="2536"/>
                    <a:pt x="1800" y="2536"/>
                  </a:cubicBezTo>
                  <a:cubicBezTo>
                    <a:pt x="2165" y="2536"/>
                    <a:pt x="2447" y="2469"/>
                    <a:pt x="2469" y="2269"/>
                  </a:cubicBezTo>
                  <a:cubicBezTo>
                    <a:pt x="2536" y="1635"/>
                    <a:pt x="1402" y="1"/>
                    <a:pt x="1402" y="1"/>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0" name="Google Shape;826;p29">
              <a:extLst>
                <a:ext uri="{FF2B5EF4-FFF2-40B4-BE49-F238E27FC236}">
                  <a16:creationId xmlns:a16="http://schemas.microsoft.com/office/drawing/2014/main" id="{BE0D8066-E6E4-CA73-0691-BD74C033C259}"/>
                </a:ext>
              </a:extLst>
            </p:cNvPr>
            <p:cNvSpPr/>
            <p:nvPr/>
          </p:nvSpPr>
          <p:spPr>
            <a:xfrm>
              <a:off x="6499521" y="1332271"/>
              <a:ext cx="433342" cy="163870"/>
            </a:xfrm>
            <a:custGeom>
              <a:avLst/>
              <a:gdLst/>
              <a:ahLst/>
              <a:cxnLst/>
              <a:rect l="l" t="t" r="r" b="b"/>
              <a:pathLst>
                <a:path w="8240" h="3116" extrusionOk="0">
                  <a:moveTo>
                    <a:pt x="4827" y="0"/>
                  </a:moveTo>
                  <a:cubicBezTo>
                    <a:pt x="1866" y="0"/>
                    <a:pt x="1" y="2309"/>
                    <a:pt x="1" y="2309"/>
                  </a:cubicBezTo>
                  <a:lnTo>
                    <a:pt x="501" y="2742"/>
                  </a:lnTo>
                  <a:cubicBezTo>
                    <a:pt x="1449" y="3007"/>
                    <a:pt x="2311" y="3115"/>
                    <a:pt x="3086" y="3115"/>
                  </a:cubicBezTo>
                  <a:cubicBezTo>
                    <a:pt x="6510" y="3115"/>
                    <a:pt x="8240" y="1008"/>
                    <a:pt x="8240" y="1008"/>
                  </a:cubicBezTo>
                  <a:cubicBezTo>
                    <a:pt x="6993" y="274"/>
                    <a:pt x="5845" y="0"/>
                    <a:pt x="4827" y="0"/>
                  </a:cubicBezTo>
                  <a:close/>
                </a:path>
              </a:pathLst>
            </a:custGeom>
            <a:solidFill>
              <a:schemeClr val="accent3"/>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1" name="Google Shape;827;p29">
              <a:extLst>
                <a:ext uri="{FF2B5EF4-FFF2-40B4-BE49-F238E27FC236}">
                  <a16:creationId xmlns:a16="http://schemas.microsoft.com/office/drawing/2014/main" id="{504981A2-EECD-6802-3DC8-9AA8243A97D0}"/>
                </a:ext>
              </a:extLst>
            </p:cNvPr>
            <p:cNvSpPr/>
            <p:nvPr/>
          </p:nvSpPr>
          <p:spPr>
            <a:xfrm>
              <a:off x="6073226" y="1551886"/>
              <a:ext cx="100079" cy="187326"/>
            </a:xfrm>
            <a:custGeom>
              <a:avLst/>
              <a:gdLst/>
              <a:ahLst/>
              <a:cxnLst/>
              <a:rect l="l" t="t" r="r" b="b"/>
              <a:pathLst>
                <a:path w="1903" h="3562" extrusionOk="0">
                  <a:moveTo>
                    <a:pt x="168" y="1"/>
                  </a:moveTo>
                  <a:cubicBezTo>
                    <a:pt x="68" y="1"/>
                    <a:pt x="1" y="67"/>
                    <a:pt x="1" y="168"/>
                  </a:cubicBezTo>
                  <a:cubicBezTo>
                    <a:pt x="34" y="668"/>
                    <a:pt x="101" y="3303"/>
                    <a:pt x="935" y="3537"/>
                  </a:cubicBezTo>
                  <a:cubicBezTo>
                    <a:pt x="952" y="3553"/>
                    <a:pt x="968" y="3562"/>
                    <a:pt x="985" y="3562"/>
                  </a:cubicBezTo>
                  <a:cubicBezTo>
                    <a:pt x="1002" y="3562"/>
                    <a:pt x="1018" y="3553"/>
                    <a:pt x="1035" y="3537"/>
                  </a:cubicBezTo>
                  <a:cubicBezTo>
                    <a:pt x="1064" y="3546"/>
                    <a:pt x="1091" y="3550"/>
                    <a:pt x="1115" y="3550"/>
                  </a:cubicBezTo>
                  <a:cubicBezTo>
                    <a:pt x="1174" y="3550"/>
                    <a:pt x="1221" y="3527"/>
                    <a:pt x="1268" y="3503"/>
                  </a:cubicBezTo>
                  <a:cubicBezTo>
                    <a:pt x="1869" y="3036"/>
                    <a:pt x="1902" y="635"/>
                    <a:pt x="1902" y="168"/>
                  </a:cubicBezTo>
                  <a:cubicBezTo>
                    <a:pt x="1902" y="101"/>
                    <a:pt x="1836" y="1"/>
                    <a:pt x="1735" y="1"/>
                  </a:cubicBezTo>
                  <a:cubicBezTo>
                    <a:pt x="1669" y="1"/>
                    <a:pt x="1602" y="101"/>
                    <a:pt x="1602" y="168"/>
                  </a:cubicBezTo>
                  <a:cubicBezTo>
                    <a:pt x="1602" y="1202"/>
                    <a:pt x="1469" y="2970"/>
                    <a:pt x="1102" y="3236"/>
                  </a:cubicBezTo>
                  <a:cubicBezTo>
                    <a:pt x="1085" y="3253"/>
                    <a:pt x="1068" y="3261"/>
                    <a:pt x="1052" y="3261"/>
                  </a:cubicBezTo>
                  <a:cubicBezTo>
                    <a:pt x="1035" y="3261"/>
                    <a:pt x="1018" y="3253"/>
                    <a:pt x="1002" y="3236"/>
                  </a:cubicBezTo>
                  <a:cubicBezTo>
                    <a:pt x="535" y="3103"/>
                    <a:pt x="334" y="1368"/>
                    <a:pt x="334" y="168"/>
                  </a:cubicBezTo>
                  <a:cubicBezTo>
                    <a:pt x="334" y="67"/>
                    <a:pt x="268" y="1"/>
                    <a:pt x="168" y="1"/>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2" name="Google Shape;828;p29">
              <a:extLst>
                <a:ext uri="{FF2B5EF4-FFF2-40B4-BE49-F238E27FC236}">
                  <a16:creationId xmlns:a16="http://schemas.microsoft.com/office/drawing/2014/main" id="{04248B81-0121-4976-22A2-A9FA12D4FCEA}"/>
                </a:ext>
              </a:extLst>
            </p:cNvPr>
            <p:cNvSpPr/>
            <p:nvPr/>
          </p:nvSpPr>
          <p:spPr>
            <a:xfrm>
              <a:off x="5862761" y="1551886"/>
              <a:ext cx="100026" cy="187326"/>
            </a:xfrm>
            <a:custGeom>
              <a:avLst/>
              <a:gdLst/>
              <a:ahLst/>
              <a:cxnLst/>
              <a:rect l="l" t="t" r="r" b="b"/>
              <a:pathLst>
                <a:path w="1902" h="3562" extrusionOk="0">
                  <a:moveTo>
                    <a:pt x="167" y="1"/>
                  </a:moveTo>
                  <a:cubicBezTo>
                    <a:pt x="67" y="1"/>
                    <a:pt x="0" y="67"/>
                    <a:pt x="0" y="168"/>
                  </a:cubicBezTo>
                  <a:cubicBezTo>
                    <a:pt x="0" y="668"/>
                    <a:pt x="67" y="3303"/>
                    <a:pt x="934" y="3537"/>
                  </a:cubicBezTo>
                  <a:cubicBezTo>
                    <a:pt x="951" y="3553"/>
                    <a:pt x="967" y="3562"/>
                    <a:pt x="984" y="3562"/>
                  </a:cubicBezTo>
                  <a:cubicBezTo>
                    <a:pt x="1001" y="3562"/>
                    <a:pt x="1017" y="3553"/>
                    <a:pt x="1034" y="3537"/>
                  </a:cubicBezTo>
                  <a:cubicBezTo>
                    <a:pt x="1063" y="3546"/>
                    <a:pt x="1090" y="3550"/>
                    <a:pt x="1114" y="3550"/>
                  </a:cubicBezTo>
                  <a:cubicBezTo>
                    <a:pt x="1173" y="3550"/>
                    <a:pt x="1220" y="3527"/>
                    <a:pt x="1268" y="3503"/>
                  </a:cubicBezTo>
                  <a:cubicBezTo>
                    <a:pt x="1868" y="3036"/>
                    <a:pt x="1901" y="635"/>
                    <a:pt x="1901" y="168"/>
                  </a:cubicBezTo>
                  <a:cubicBezTo>
                    <a:pt x="1901" y="101"/>
                    <a:pt x="1835" y="1"/>
                    <a:pt x="1735" y="1"/>
                  </a:cubicBezTo>
                  <a:cubicBezTo>
                    <a:pt x="1668" y="1"/>
                    <a:pt x="1601" y="101"/>
                    <a:pt x="1601" y="168"/>
                  </a:cubicBezTo>
                  <a:cubicBezTo>
                    <a:pt x="1601" y="1202"/>
                    <a:pt x="1468" y="2970"/>
                    <a:pt x="1101" y="3236"/>
                  </a:cubicBezTo>
                  <a:cubicBezTo>
                    <a:pt x="1084" y="3253"/>
                    <a:pt x="1067" y="3261"/>
                    <a:pt x="1051" y="3261"/>
                  </a:cubicBezTo>
                  <a:cubicBezTo>
                    <a:pt x="1034" y="3261"/>
                    <a:pt x="1017" y="3253"/>
                    <a:pt x="1001" y="3236"/>
                  </a:cubicBezTo>
                  <a:cubicBezTo>
                    <a:pt x="534" y="3103"/>
                    <a:pt x="334" y="1368"/>
                    <a:pt x="334" y="168"/>
                  </a:cubicBezTo>
                  <a:cubicBezTo>
                    <a:pt x="334" y="67"/>
                    <a:pt x="267" y="1"/>
                    <a:pt x="167" y="1"/>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3" name="Google Shape;829;p29">
              <a:extLst>
                <a:ext uri="{FF2B5EF4-FFF2-40B4-BE49-F238E27FC236}">
                  <a16:creationId xmlns:a16="http://schemas.microsoft.com/office/drawing/2014/main" id="{EB5E4F87-79B2-BF8C-D0DE-6ABF52824733}"/>
                </a:ext>
              </a:extLst>
            </p:cNvPr>
            <p:cNvSpPr/>
            <p:nvPr/>
          </p:nvSpPr>
          <p:spPr>
            <a:xfrm>
              <a:off x="8032730" y="2516754"/>
              <a:ext cx="371969" cy="331580"/>
            </a:xfrm>
            <a:custGeom>
              <a:avLst/>
              <a:gdLst/>
              <a:ahLst/>
              <a:cxnLst/>
              <a:rect l="l" t="t" r="r" b="b"/>
              <a:pathLst>
                <a:path w="7073" h="6305" extrusionOk="0">
                  <a:moveTo>
                    <a:pt x="4337" y="0"/>
                  </a:moveTo>
                  <a:lnTo>
                    <a:pt x="1" y="4904"/>
                  </a:lnTo>
                  <a:lnTo>
                    <a:pt x="1135" y="6305"/>
                  </a:lnTo>
                  <a:cubicBezTo>
                    <a:pt x="7072" y="5504"/>
                    <a:pt x="4337" y="1"/>
                    <a:pt x="4337" y="0"/>
                  </a:cubicBezTo>
                  <a:close/>
                </a:path>
              </a:pathLst>
            </a:custGeom>
            <a:solidFill>
              <a:schemeClr val="accent3"/>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4" name="Google Shape;830;p29">
              <a:extLst>
                <a:ext uri="{FF2B5EF4-FFF2-40B4-BE49-F238E27FC236}">
                  <a16:creationId xmlns:a16="http://schemas.microsoft.com/office/drawing/2014/main" id="{B0775658-C623-1042-23B7-60893E21D17D}"/>
                </a:ext>
              </a:extLst>
            </p:cNvPr>
            <p:cNvSpPr/>
            <p:nvPr/>
          </p:nvSpPr>
          <p:spPr>
            <a:xfrm>
              <a:off x="6432889" y="3460954"/>
              <a:ext cx="310544" cy="1276727"/>
            </a:xfrm>
            <a:custGeom>
              <a:avLst/>
              <a:gdLst/>
              <a:ahLst/>
              <a:cxnLst/>
              <a:rect l="l" t="t" r="r" b="b"/>
              <a:pathLst>
                <a:path w="5905" h="24277" extrusionOk="0">
                  <a:moveTo>
                    <a:pt x="3591" y="0"/>
                  </a:moveTo>
                  <a:cubicBezTo>
                    <a:pt x="2003" y="0"/>
                    <a:pt x="0" y="1160"/>
                    <a:pt x="0" y="1160"/>
                  </a:cubicBezTo>
                  <a:cubicBezTo>
                    <a:pt x="0" y="1160"/>
                    <a:pt x="2402" y="18806"/>
                    <a:pt x="2002" y="24276"/>
                  </a:cubicBezTo>
                  <a:lnTo>
                    <a:pt x="5471" y="24276"/>
                  </a:lnTo>
                  <a:cubicBezTo>
                    <a:pt x="5471" y="24276"/>
                    <a:pt x="5904" y="5163"/>
                    <a:pt x="5471" y="1694"/>
                  </a:cubicBezTo>
                  <a:cubicBezTo>
                    <a:pt x="5322" y="405"/>
                    <a:pt x="4529" y="0"/>
                    <a:pt x="3591" y="0"/>
                  </a:cubicBezTo>
                  <a:close/>
                </a:path>
              </a:pathLst>
            </a:custGeom>
            <a:solidFill>
              <a:schemeClr val="accent3"/>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5" name="Google Shape;831;p29">
              <a:extLst>
                <a:ext uri="{FF2B5EF4-FFF2-40B4-BE49-F238E27FC236}">
                  <a16:creationId xmlns:a16="http://schemas.microsoft.com/office/drawing/2014/main" id="{D61ADFDF-477F-7409-A824-919942EF3F96}"/>
                </a:ext>
              </a:extLst>
            </p:cNvPr>
            <p:cNvSpPr/>
            <p:nvPr/>
          </p:nvSpPr>
          <p:spPr>
            <a:xfrm>
              <a:off x="5573305" y="3142995"/>
              <a:ext cx="803470" cy="1066630"/>
            </a:xfrm>
            <a:custGeom>
              <a:avLst/>
              <a:gdLst/>
              <a:ahLst/>
              <a:cxnLst/>
              <a:rect l="l" t="t" r="r" b="b"/>
              <a:pathLst>
                <a:path w="15278" h="20282" extrusionOk="0">
                  <a:moveTo>
                    <a:pt x="10774" y="1"/>
                  </a:moveTo>
                  <a:cubicBezTo>
                    <a:pt x="10774" y="1"/>
                    <a:pt x="0" y="2336"/>
                    <a:pt x="834" y="11242"/>
                  </a:cubicBezTo>
                  <a:cubicBezTo>
                    <a:pt x="1701" y="20282"/>
                    <a:pt x="15278" y="20282"/>
                    <a:pt x="15278" y="20282"/>
                  </a:cubicBezTo>
                  <a:lnTo>
                    <a:pt x="15278" y="16679"/>
                  </a:lnTo>
                  <a:cubicBezTo>
                    <a:pt x="15278" y="16679"/>
                    <a:pt x="7139" y="15245"/>
                    <a:pt x="5838" y="11276"/>
                  </a:cubicBezTo>
                  <a:cubicBezTo>
                    <a:pt x="4570" y="7273"/>
                    <a:pt x="11909" y="5204"/>
                    <a:pt x="11909" y="5204"/>
                  </a:cubicBezTo>
                  <a:lnTo>
                    <a:pt x="10774" y="1"/>
                  </a:lnTo>
                  <a:close/>
                </a:path>
              </a:pathLst>
            </a:custGeom>
            <a:solidFill>
              <a:schemeClr val="accent3"/>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6" name="Google Shape;832;p29">
              <a:extLst>
                <a:ext uri="{FF2B5EF4-FFF2-40B4-BE49-F238E27FC236}">
                  <a16:creationId xmlns:a16="http://schemas.microsoft.com/office/drawing/2014/main" id="{B66CEE16-C2E5-402C-E780-D8FEDBF4E912}"/>
                </a:ext>
              </a:extLst>
            </p:cNvPr>
            <p:cNvSpPr/>
            <p:nvPr/>
          </p:nvSpPr>
          <p:spPr>
            <a:xfrm>
              <a:off x="7718715" y="3549989"/>
              <a:ext cx="400052" cy="1108755"/>
            </a:xfrm>
            <a:custGeom>
              <a:avLst/>
              <a:gdLst/>
              <a:ahLst/>
              <a:cxnLst/>
              <a:rect l="l" t="t" r="r" b="b"/>
              <a:pathLst>
                <a:path w="7607" h="21083" extrusionOk="0">
                  <a:moveTo>
                    <a:pt x="1" y="1"/>
                  </a:moveTo>
                  <a:cubicBezTo>
                    <a:pt x="1" y="1"/>
                    <a:pt x="1135" y="16312"/>
                    <a:pt x="568" y="19781"/>
                  </a:cubicBezTo>
                  <a:lnTo>
                    <a:pt x="3670" y="21082"/>
                  </a:lnTo>
                  <a:cubicBezTo>
                    <a:pt x="3670" y="21082"/>
                    <a:pt x="7606" y="5338"/>
                    <a:pt x="6406" y="1"/>
                  </a:cubicBezTo>
                  <a:close/>
                </a:path>
              </a:pathLst>
            </a:custGeom>
            <a:solidFill>
              <a:schemeClr val="accent3"/>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7" name="Google Shape;833;p29">
              <a:extLst>
                <a:ext uri="{FF2B5EF4-FFF2-40B4-BE49-F238E27FC236}">
                  <a16:creationId xmlns:a16="http://schemas.microsoft.com/office/drawing/2014/main" id="{A528C394-3CE4-C415-5C58-55E0EE474658}"/>
                </a:ext>
              </a:extLst>
            </p:cNvPr>
            <p:cNvSpPr/>
            <p:nvPr/>
          </p:nvSpPr>
          <p:spPr>
            <a:xfrm>
              <a:off x="7367887" y="3669263"/>
              <a:ext cx="343886" cy="1068418"/>
            </a:xfrm>
            <a:custGeom>
              <a:avLst/>
              <a:gdLst/>
              <a:ahLst/>
              <a:cxnLst/>
              <a:rect l="l" t="t" r="r" b="b"/>
              <a:pathLst>
                <a:path w="6539" h="20316" extrusionOk="0">
                  <a:moveTo>
                    <a:pt x="0" y="1"/>
                  </a:moveTo>
                  <a:cubicBezTo>
                    <a:pt x="0" y="1"/>
                    <a:pt x="2002" y="15245"/>
                    <a:pt x="1201" y="20315"/>
                  </a:cubicBezTo>
                  <a:lnTo>
                    <a:pt x="4670" y="20315"/>
                  </a:lnTo>
                  <a:cubicBezTo>
                    <a:pt x="4670" y="20315"/>
                    <a:pt x="6539" y="6005"/>
                    <a:pt x="6005" y="1"/>
                  </a:cubicBezTo>
                  <a:close/>
                </a:path>
              </a:pathLst>
            </a:custGeom>
            <a:solidFill>
              <a:schemeClr val="accent3"/>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8" name="Google Shape;834;p29">
              <a:extLst>
                <a:ext uri="{FF2B5EF4-FFF2-40B4-BE49-F238E27FC236}">
                  <a16:creationId xmlns:a16="http://schemas.microsoft.com/office/drawing/2014/main" id="{6B48CEB9-0D15-3847-536B-E150A3B2F5BD}"/>
                </a:ext>
              </a:extLst>
            </p:cNvPr>
            <p:cNvSpPr/>
            <p:nvPr/>
          </p:nvSpPr>
          <p:spPr>
            <a:xfrm>
              <a:off x="6578984" y="1405160"/>
              <a:ext cx="245543" cy="55588"/>
            </a:xfrm>
            <a:custGeom>
              <a:avLst/>
              <a:gdLst/>
              <a:ahLst/>
              <a:cxnLst/>
              <a:rect l="l" t="t" r="r" b="b"/>
              <a:pathLst>
                <a:path w="4669" h="1057" extrusionOk="0">
                  <a:moveTo>
                    <a:pt x="4447" y="0"/>
                  </a:moveTo>
                  <a:cubicBezTo>
                    <a:pt x="4420" y="0"/>
                    <a:pt x="4391" y="7"/>
                    <a:pt x="4361" y="22"/>
                  </a:cubicBezTo>
                  <a:cubicBezTo>
                    <a:pt x="3455" y="499"/>
                    <a:pt x="2448" y="737"/>
                    <a:pt x="1435" y="737"/>
                  </a:cubicBezTo>
                  <a:cubicBezTo>
                    <a:pt x="1030" y="737"/>
                    <a:pt x="625" y="699"/>
                    <a:pt x="224" y="623"/>
                  </a:cubicBezTo>
                  <a:cubicBezTo>
                    <a:pt x="215" y="621"/>
                    <a:pt x="205" y="620"/>
                    <a:pt x="196" y="620"/>
                  </a:cubicBezTo>
                  <a:cubicBezTo>
                    <a:pt x="50" y="620"/>
                    <a:pt x="1" y="860"/>
                    <a:pt x="158" y="923"/>
                  </a:cubicBezTo>
                  <a:cubicBezTo>
                    <a:pt x="591" y="1023"/>
                    <a:pt x="1025" y="1056"/>
                    <a:pt x="1458" y="1056"/>
                  </a:cubicBezTo>
                  <a:cubicBezTo>
                    <a:pt x="2526" y="1056"/>
                    <a:pt x="3560" y="789"/>
                    <a:pt x="4527" y="289"/>
                  </a:cubicBezTo>
                  <a:cubicBezTo>
                    <a:pt x="4669" y="204"/>
                    <a:pt x="4595" y="0"/>
                    <a:pt x="4447"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9" name="Google Shape;835;p29">
              <a:extLst>
                <a:ext uri="{FF2B5EF4-FFF2-40B4-BE49-F238E27FC236}">
                  <a16:creationId xmlns:a16="http://schemas.microsoft.com/office/drawing/2014/main" id="{0781DD95-B6E5-3D9A-BA24-9BF7BEFB3480}"/>
                </a:ext>
              </a:extLst>
            </p:cNvPr>
            <p:cNvSpPr/>
            <p:nvPr/>
          </p:nvSpPr>
          <p:spPr>
            <a:xfrm>
              <a:off x="5871859" y="2200951"/>
              <a:ext cx="690875" cy="1515749"/>
            </a:xfrm>
            <a:custGeom>
              <a:avLst/>
              <a:gdLst/>
              <a:ahLst/>
              <a:cxnLst/>
              <a:rect l="l" t="t" r="r" b="b"/>
              <a:pathLst>
                <a:path w="13137" h="28822" extrusionOk="0">
                  <a:moveTo>
                    <a:pt x="5264" y="1"/>
                  </a:moveTo>
                  <a:cubicBezTo>
                    <a:pt x="5258" y="1"/>
                    <a:pt x="1" y="27288"/>
                    <a:pt x="11135" y="28822"/>
                  </a:cubicBezTo>
                  <a:cubicBezTo>
                    <a:pt x="11135" y="28822"/>
                    <a:pt x="13137" y="3237"/>
                    <a:pt x="5264" y="1"/>
                  </a:cubicBezTo>
                  <a:cubicBezTo>
                    <a:pt x="5264" y="1"/>
                    <a:pt x="5264" y="1"/>
                    <a:pt x="5264" y="1"/>
                  </a:cubicBezTo>
                  <a:close/>
                </a:path>
              </a:pathLst>
            </a:custGeom>
            <a:solidFill>
              <a:schemeClr val="accent2"/>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0" name="Google Shape;836;p29">
              <a:extLst>
                <a:ext uri="{FF2B5EF4-FFF2-40B4-BE49-F238E27FC236}">
                  <a16:creationId xmlns:a16="http://schemas.microsoft.com/office/drawing/2014/main" id="{FAFC2538-14DC-8C8E-D01D-881B05D90F95}"/>
                </a:ext>
              </a:extLst>
            </p:cNvPr>
            <p:cNvSpPr/>
            <p:nvPr/>
          </p:nvSpPr>
          <p:spPr>
            <a:xfrm>
              <a:off x="6729339" y="3403105"/>
              <a:ext cx="1001734" cy="368025"/>
            </a:xfrm>
            <a:custGeom>
              <a:avLst/>
              <a:gdLst/>
              <a:ahLst/>
              <a:cxnLst/>
              <a:rect l="l" t="t" r="r" b="b"/>
              <a:pathLst>
                <a:path w="19048" h="6998" extrusionOk="0">
                  <a:moveTo>
                    <a:pt x="10482" y="1"/>
                  </a:moveTo>
                  <a:cubicBezTo>
                    <a:pt x="4791" y="1"/>
                    <a:pt x="0" y="6263"/>
                    <a:pt x="0" y="6263"/>
                  </a:cubicBezTo>
                  <a:cubicBezTo>
                    <a:pt x="2902" y="6754"/>
                    <a:pt x="5838" y="6998"/>
                    <a:pt x="8774" y="6998"/>
                  </a:cubicBezTo>
                  <a:cubicBezTo>
                    <a:pt x="12218" y="6998"/>
                    <a:pt x="15662" y="6662"/>
                    <a:pt x="19047" y="5996"/>
                  </a:cubicBezTo>
                  <a:cubicBezTo>
                    <a:pt x="16281" y="1507"/>
                    <a:pt x="13274" y="1"/>
                    <a:pt x="10482" y="1"/>
                  </a:cubicBezTo>
                  <a:close/>
                </a:path>
              </a:pathLst>
            </a:custGeom>
            <a:solidFill>
              <a:schemeClr val="accent2"/>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1" name="Google Shape;837;p29">
              <a:extLst>
                <a:ext uri="{FF2B5EF4-FFF2-40B4-BE49-F238E27FC236}">
                  <a16:creationId xmlns:a16="http://schemas.microsoft.com/office/drawing/2014/main" id="{0C4EE040-B2D1-E511-D25E-D4398AA6205B}"/>
                </a:ext>
              </a:extLst>
            </p:cNvPr>
            <p:cNvSpPr/>
            <p:nvPr/>
          </p:nvSpPr>
          <p:spPr>
            <a:xfrm>
              <a:off x="7104727" y="2650070"/>
              <a:ext cx="100079" cy="24612"/>
            </a:xfrm>
            <a:custGeom>
              <a:avLst/>
              <a:gdLst/>
              <a:ahLst/>
              <a:cxnLst/>
              <a:rect l="l" t="t" r="r" b="b"/>
              <a:pathLst>
                <a:path w="1903" h="468" extrusionOk="0">
                  <a:moveTo>
                    <a:pt x="134" y="0"/>
                  </a:moveTo>
                  <a:cubicBezTo>
                    <a:pt x="68" y="0"/>
                    <a:pt x="1" y="67"/>
                    <a:pt x="1" y="134"/>
                  </a:cubicBezTo>
                  <a:cubicBezTo>
                    <a:pt x="1" y="234"/>
                    <a:pt x="68" y="301"/>
                    <a:pt x="168" y="301"/>
                  </a:cubicBezTo>
                  <a:cubicBezTo>
                    <a:pt x="668" y="301"/>
                    <a:pt x="1202" y="367"/>
                    <a:pt x="1702" y="467"/>
                  </a:cubicBezTo>
                  <a:lnTo>
                    <a:pt x="1735" y="467"/>
                  </a:lnTo>
                  <a:cubicBezTo>
                    <a:pt x="1802" y="467"/>
                    <a:pt x="1869" y="401"/>
                    <a:pt x="1869" y="334"/>
                  </a:cubicBezTo>
                  <a:cubicBezTo>
                    <a:pt x="1902" y="234"/>
                    <a:pt x="1836" y="167"/>
                    <a:pt x="1735" y="134"/>
                  </a:cubicBezTo>
                  <a:cubicBezTo>
                    <a:pt x="1202" y="34"/>
                    <a:pt x="668" y="0"/>
                    <a:pt x="134"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2" name="Google Shape;838;p29">
              <a:extLst>
                <a:ext uri="{FF2B5EF4-FFF2-40B4-BE49-F238E27FC236}">
                  <a16:creationId xmlns:a16="http://schemas.microsoft.com/office/drawing/2014/main" id="{F03F431D-E9B7-8067-C603-F892AF43EA09}"/>
                </a:ext>
              </a:extLst>
            </p:cNvPr>
            <p:cNvSpPr/>
            <p:nvPr/>
          </p:nvSpPr>
          <p:spPr>
            <a:xfrm>
              <a:off x="7231048" y="2620251"/>
              <a:ext cx="98291" cy="24612"/>
            </a:xfrm>
            <a:custGeom>
              <a:avLst/>
              <a:gdLst/>
              <a:ahLst/>
              <a:cxnLst/>
              <a:rect l="l" t="t" r="r" b="b"/>
              <a:pathLst>
                <a:path w="1869" h="468" extrusionOk="0">
                  <a:moveTo>
                    <a:pt x="134" y="0"/>
                  </a:moveTo>
                  <a:cubicBezTo>
                    <a:pt x="67" y="0"/>
                    <a:pt x="1" y="67"/>
                    <a:pt x="1" y="134"/>
                  </a:cubicBezTo>
                  <a:cubicBezTo>
                    <a:pt x="1" y="234"/>
                    <a:pt x="67" y="301"/>
                    <a:pt x="167" y="301"/>
                  </a:cubicBezTo>
                  <a:cubicBezTo>
                    <a:pt x="668" y="301"/>
                    <a:pt x="1168" y="367"/>
                    <a:pt x="1668" y="467"/>
                  </a:cubicBezTo>
                  <a:lnTo>
                    <a:pt x="1702" y="467"/>
                  </a:lnTo>
                  <a:cubicBezTo>
                    <a:pt x="1802" y="467"/>
                    <a:pt x="1835" y="401"/>
                    <a:pt x="1869" y="334"/>
                  </a:cubicBezTo>
                  <a:cubicBezTo>
                    <a:pt x="1869" y="234"/>
                    <a:pt x="1802" y="167"/>
                    <a:pt x="1735" y="134"/>
                  </a:cubicBezTo>
                  <a:cubicBezTo>
                    <a:pt x="1201" y="34"/>
                    <a:pt x="668" y="0"/>
                    <a:pt x="134"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3" name="Google Shape;839;p29">
              <a:extLst>
                <a:ext uri="{FF2B5EF4-FFF2-40B4-BE49-F238E27FC236}">
                  <a16:creationId xmlns:a16="http://schemas.microsoft.com/office/drawing/2014/main" id="{8787B081-D1E9-F75D-7567-1213D49DDDB8}"/>
                </a:ext>
              </a:extLst>
            </p:cNvPr>
            <p:cNvSpPr/>
            <p:nvPr/>
          </p:nvSpPr>
          <p:spPr>
            <a:xfrm>
              <a:off x="7246825" y="2686883"/>
              <a:ext cx="98291" cy="24612"/>
            </a:xfrm>
            <a:custGeom>
              <a:avLst/>
              <a:gdLst/>
              <a:ahLst/>
              <a:cxnLst/>
              <a:rect l="l" t="t" r="r" b="b"/>
              <a:pathLst>
                <a:path w="1869" h="468" extrusionOk="0">
                  <a:moveTo>
                    <a:pt x="134" y="1"/>
                  </a:moveTo>
                  <a:cubicBezTo>
                    <a:pt x="68" y="1"/>
                    <a:pt x="1" y="68"/>
                    <a:pt x="1" y="168"/>
                  </a:cubicBezTo>
                  <a:cubicBezTo>
                    <a:pt x="1" y="234"/>
                    <a:pt x="68" y="301"/>
                    <a:pt x="168" y="301"/>
                  </a:cubicBezTo>
                  <a:cubicBezTo>
                    <a:pt x="668" y="334"/>
                    <a:pt x="1202" y="368"/>
                    <a:pt x="1702" y="468"/>
                  </a:cubicBezTo>
                  <a:cubicBezTo>
                    <a:pt x="1802" y="468"/>
                    <a:pt x="1869" y="401"/>
                    <a:pt x="1869" y="334"/>
                  </a:cubicBezTo>
                  <a:cubicBezTo>
                    <a:pt x="1869" y="268"/>
                    <a:pt x="1835" y="168"/>
                    <a:pt x="1735" y="168"/>
                  </a:cubicBezTo>
                  <a:cubicBezTo>
                    <a:pt x="1202" y="68"/>
                    <a:pt x="668" y="1"/>
                    <a:pt x="134" y="1"/>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4" name="Google Shape;840;p29">
              <a:extLst>
                <a:ext uri="{FF2B5EF4-FFF2-40B4-BE49-F238E27FC236}">
                  <a16:creationId xmlns:a16="http://schemas.microsoft.com/office/drawing/2014/main" id="{020DE349-5AE1-7289-D6C6-3601120E0887}"/>
                </a:ext>
              </a:extLst>
            </p:cNvPr>
            <p:cNvSpPr/>
            <p:nvPr/>
          </p:nvSpPr>
          <p:spPr>
            <a:xfrm>
              <a:off x="7404700" y="2637764"/>
              <a:ext cx="100079" cy="26400"/>
            </a:xfrm>
            <a:custGeom>
              <a:avLst/>
              <a:gdLst/>
              <a:ahLst/>
              <a:cxnLst/>
              <a:rect l="l" t="t" r="r" b="b"/>
              <a:pathLst>
                <a:path w="1903" h="502" extrusionOk="0">
                  <a:moveTo>
                    <a:pt x="168" y="1"/>
                  </a:moveTo>
                  <a:cubicBezTo>
                    <a:pt x="101" y="1"/>
                    <a:pt x="1" y="101"/>
                    <a:pt x="34" y="168"/>
                  </a:cubicBezTo>
                  <a:cubicBezTo>
                    <a:pt x="34" y="268"/>
                    <a:pt x="101" y="334"/>
                    <a:pt x="201" y="334"/>
                  </a:cubicBezTo>
                  <a:cubicBezTo>
                    <a:pt x="701" y="334"/>
                    <a:pt x="1202" y="401"/>
                    <a:pt x="1702" y="501"/>
                  </a:cubicBezTo>
                  <a:lnTo>
                    <a:pt x="1736" y="501"/>
                  </a:lnTo>
                  <a:cubicBezTo>
                    <a:pt x="1836" y="468"/>
                    <a:pt x="1869" y="435"/>
                    <a:pt x="1902" y="368"/>
                  </a:cubicBezTo>
                  <a:cubicBezTo>
                    <a:pt x="1902" y="268"/>
                    <a:pt x="1869" y="201"/>
                    <a:pt x="1769" y="168"/>
                  </a:cubicBezTo>
                  <a:cubicBezTo>
                    <a:pt x="1235" y="68"/>
                    <a:pt x="701" y="1"/>
                    <a:pt x="168" y="1"/>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5" name="Google Shape;841;p29">
              <a:extLst>
                <a:ext uri="{FF2B5EF4-FFF2-40B4-BE49-F238E27FC236}">
                  <a16:creationId xmlns:a16="http://schemas.microsoft.com/office/drawing/2014/main" id="{A7E305D9-180E-FEE1-AE4B-20E9B4D09247}"/>
                </a:ext>
              </a:extLst>
            </p:cNvPr>
            <p:cNvSpPr/>
            <p:nvPr/>
          </p:nvSpPr>
          <p:spPr>
            <a:xfrm>
              <a:off x="7411747" y="2750043"/>
              <a:ext cx="98291" cy="24612"/>
            </a:xfrm>
            <a:custGeom>
              <a:avLst/>
              <a:gdLst/>
              <a:ahLst/>
              <a:cxnLst/>
              <a:rect l="l" t="t" r="r" b="b"/>
              <a:pathLst>
                <a:path w="1869" h="468" extrusionOk="0">
                  <a:moveTo>
                    <a:pt x="134" y="1"/>
                  </a:moveTo>
                  <a:cubicBezTo>
                    <a:pt x="67" y="1"/>
                    <a:pt x="0" y="67"/>
                    <a:pt x="0" y="134"/>
                  </a:cubicBezTo>
                  <a:cubicBezTo>
                    <a:pt x="0" y="234"/>
                    <a:pt x="67" y="301"/>
                    <a:pt x="167" y="301"/>
                  </a:cubicBezTo>
                  <a:cubicBezTo>
                    <a:pt x="668" y="301"/>
                    <a:pt x="1201" y="368"/>
                    <a:pt x="1702" y="468"/>
                  </a:cubicBezTo>
                  <a:lnTo>
                    <a:pt x="1735" y="468"/>
                  </a:lnTo>
                  <a:cubicBezTo>
                    <a:pt x="1802" y="468"/>
                    <a:pt x="1868" y="401"/>
                    <a:pt x="1868" y="334"/>
                  </a:cubicBezTo>
                  <a:cubicBezTo>
                    <a:pt x="1868" y="234"/>
                    <a:pt x="1835" y="168"/>
                    <a:pt x="1735" y="134"/>
                  </a:cubicBezTo>
                  <a:cubicBezTo>
                    <a:pt x="1201" y="34"/>
                    <a:pt x="668" y="1"/>
                    <a:pt x="134" y="1"/>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6" name="Google Shape;842;p29">
              <a:extLst>
                <a:ext uri="{FF2B5EF4-FFF2-40B4-BE49-F238E27FC236}">
                  <a16:creationId xmlns:a16="http://schemas.microsoft.com/office/drawing/2014/main" id="{C1B41667-FCF1-9A90-17A9-485E600FBC2C}"/>
                </a:ext>
              </a:extLst>
            </p:cNvPr>
            <p:cNvSpPr/>
            <p:nvPr/>
          </p:nvSpPr>
          <p:spPr>
            <a:xfrm>
              <a:off x="7557369" y="2781650"/>
              <a:ext cx="98291" cy="31607"/>
            </a:xfrm>
            <a:custGeom>
              <a:avLst/>
              <a:gdLst/>
              <a:ahLst/>
              <a:cxnLst/>
              <a:rect l="l" t="t" r="r" b="b"/>
              <a:pathLst>
                <a:path w="1869" h="601" extrusionOk="0">
                  <a:moveTo>
                    <a:pt x="167" y="0"/>
                  </a:moveTo>
                  <a:cubicBezTo>
                    <a:pt x="67" y="0"/>
                    <a:pt x="0" y="67"/>
                    <a:pt x="0" y="167"/>
                  </a:cubicBezTo>
                  <a:cubicBezTo>
                    <a:pt x="0" y="234"/>
                    <a:pt x="67" y="300"/>
                    <a:pt x="133" y="334"/>
                  </a:cubicBezTo>
                  <a:cubicBezTo>
                    <a:pt x="667" y="367"/>
                    <a:pt x="1168" y="467"/>
                    <a:pt x="1668" y="601"/>
                  </a:cubicBezTo>
                  <a:lnTo>
                    <a:pt x="1701" y="601"/>
                  </a:lnTo>
                  <a:cubicBezTo>
                    <a:pt x="1768" y="601"/>
                    <a:pt x="1835" y="567"/>
                    <a:pt x="1835" y="501"/>
                  </a:cubicBezTo>
                  <a:cubicBezTo>
                    <a:pt x="1868" y="400"/>
                    <a:pt x="1835" y="334"/>
                    <a:pt x="1735" y="300"/>
                  </a:cubicBezTo>
                  <a:cubicBezTo>
                    <a:pt x="1234" y="167"/>
                    <a:pt x="701" y="67"/>
                    <a:pt x="167"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7" name="Google Shape;843;p29">
              <a:extLst>
                <a:ext uri="{FF2B5EF4-FFF2-40B4-BE49-F238E27FC236}">
                  <a16:creationId xmlns:a16="http://schemas.microsoft.com/office/drawing/2014/main" id="{42F56B8B-FA8B-B3F3-5B8E-78721A37610F}"/>
                </a:ext>
              </a:extLst>
            </p:cNvPr>
            <p:cNvSpPr/>
            <p:nvPr/>
          </p:nvSpPr>
          <p:spPr>
            <a:xfrm>
              <a:off x="7760840" y="2841287"/>
              <a:ext cx="98291" cy="35130"/>
            </a:xfrm>
            <a:custGeom>
              <a:avLst/>
              <a:gdLst/>
              <a:ahLst/>
              <a:cxnLst/>
              <a:rect l="l" t="t" r="r" b="b"/>
              <a:pathLst>
                <a:path w="1869" h="668" extrusionOk="0">
                  <a:moveTo>
                    <a:pt x="167" y="0"/>
                  </a:moveTo>
                  <a:cubicBezTo>
                    <a:pt x="101" y="0"/>
                    <a:pt x="1" y="67"/>
                    <a:pt x="1" y="134"/>
                  </a:cubicBezTo>
                  <a:cubicBezTo>
                    <a:pt x="1" y="234"/>
                    <a:pt x="67" y="301"/>
                    <a:pt x="167" y="334"/>
                  </a:cubicBezTo>
                  <a:cubicBezTo>
                    <a:pt x="668" y="367"/>
                    <a:pt x="1168" y="501"/>
                    <a:pt x="1668" y="667"/>
                  </a:cubicBezTo>
                  <a:lnTo>
                    <a:pt x="1702" y="667"/>
                  </a:lnTo>
                  <a:cubicBezTo>
                    <a:pt x="1768" y="634"/>
                    <a:pt x="1835" y="601"/>
                    <a:pt x="1835" y="534"/>
                  </a:cubicBezTo>
                  <a:cubicBezTo>
                    <a:pt x="1869" y="467"/>
                    <a:pt x="1835" y="367"/>
                    <a:pt x="1735" y="367"/>
                  </a:cubicBezTo>
                  <a:cubicBezTo>
                    <a:pt x="1235" y="200"/>
                    <a:pt x="701" y="67"/>
                    <a:pt x="167"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8" name="Google Shape;844;p29">
              <a:extLst>
                <a:ext uri="{FF2B5EF4-FFF2-40B4-BE49-F238E27FC236}">
                  <a16:creationId xmlns:a16="http://schemas.microsoft.com/office/drawing/2014/main" id="{B82C3F0F-E07A-74D1-4D17-7268D7F31BE7}"/>
                </a:ext>
              </a:extLst>
            </p:cNvPr>
            <p:cNvSpPr/>
            <p:nvPr/>
          </p:nvSpPr>
          <p:spPr>
            <a:xfrm>
              <a:off x="7904674" y="2865373"/>
              <a:ext cx="96555" cy="49645"/>
            </a:xfrm>
            <a:custGeom>
              <a:avLst/>
              <a:gdLst/>
              <a:ahLst/>
              <a:cxnLst/>
              <a:rect l="l" t="t" r="r" b="b"/>
              <a:pathLst>
                <a:path w="1836" h="944" extrusionOk="0">
                  <a:moveTo>
                    <a:pt x="161" y="0"/>
                  </a:moveTo>
                  <a:cubicBezTo>
                    <a:pt x="100" y="0"/>
                    <a:pt x="28" y="55"/>
                    <a:pt x="1" y="109"/>
                  </a:cubicBezTo>
                  <a:cubicBezTo>
                    <a:pt x="1" y="209"/>
                    <a:pt x="34" y="276"/>
                    <a:pt x="134" y="310"/>
                  </a:cubicBezTo>
                  <a:cubicBezTo>
                    <a:pt x="601" y="476"/>
                    <a:pt x="1068" y="676"/>
                    <a:pt x="1535" y="943"/>
                  </a:cubicBezTo>
                  <a:lnTo>
                    <a:pt x="1602" y="943"/>
                  </a:lnTo>
                  <a:cubicBezTo>
                    <a:pt x="1769" y="943"/>
                    <a:pt x="1835" y="710"/>
                    <a:pt x="1669" y="643"/>
                  </a:cubicBezTo>
                  <a:cubicBezTo>
                    <a:pt x="1202" y="376"/>
                    <a:pt x="701" y="176"/>
                    <a:pt x="201" y="9"/>
                  </a:cubicBezTo>
                  <a:cubicBezTo>
                    <a:pt x="189" y="3"/>
                    <a:pt x="175" y="0"/>
                    <a:pt x="161"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9" name="Google Shape;845;p29">
              <a:extLst>
                <a:ext uri="{FF2B5EF4-FFF2-40B4-BE49-F238E27FC236}">
                  <a16:creationId xmlns:a16="http://schemas.microsoft.com/office/drawing/2014/main" id="{B0DE5B8C-39B4-9E2A-905D-3750BB4C3388}"/>
                </a:ext>
              </a:extLst>
            </p:cNvPr>
            <p:cNvSpPr/>
            <p:nvPr/>
          </p:nvSpPr>
          <p:spPr>
            <a:xfrm>
              <a:off x="8020740" y="2853382"/>
              <a:ext cx="82251" cy="73889"/>
            </a:xfrm>
            <a:custGeom>
              <a:avLst/>
              <a:gdLst/>
              <a:ahLst/>
              <a:cxnLst/>
              <a:rect l="l" t="t" r="r" b="b"/>
              <a:pathLst>
                <a:path w="1564" h="1405" extrusionOk="0">
                  <a:moveTo>
                    <a:pt x="232" y="1"/>
                  </a:moveTo>
                  <a:cubicBezTo>
                    <a:pt x="100" y="1"/>
                    <a:pt x="1" y="190"/>
                    <a:pt x="162" y="271"/>
                  </a:cubicBezTo>
                  <a:cubicBezTo>
                    <a:pt x="562" y="604"/>
                    <a:pt x="929" y="971"/>
                    <a:pt x="1263" y="1338"/>
                  </a:cubicBezTo>
                  <a:cubicBezTo>
                    <a:pt x="1296" y="1371"/>
                    <a:pt x="1330" y="1371"/>
                    <a:pt x="1363" y="1405"/>
                  </a:cubicBezTo>
                  <a:cubicBezTo>
                    <a:pt x="1430" y="1405"/>
                    <a:pt x="1463" y="1371"/>
                    <a:pt x="1496" y="1338"/>
                  </a:cubicBezTo>
                  <a:cubicBezTo>
                    <a:pt x="1563" y="1271"/>
                    <a:pt x="1563" y="1171"/>
                    <a:pt x="1496" y="1138"/>
                  </a:cubicBezTo>
                  <a:cubicBezTo>
                    <a:pt x="1130" y="738"/>
                    <a:pt x="729" y="371"/>
                    <a:pt x="329" y="37"/>
                  </a:cubicBezTo>
                  <a:cubicBezTo>
                    <a:pt x="297" y="11"/>
                    <a:pt x="263" y="1"/>
                    <a:pt x="232" y="1"/>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40" name="Google Shape;846;p29">
              <a:extLst>
                <a:ext uri="{FF2B5EF4-FFF2-40B4-BE49-F238E27FC236}">
                  <a16:creationId xmlns:a16="http://schemas.microsoft.com/office/drawing/2014/main" id="{8DA6004E-D49D-5F5D-0BAC-44FDCCE6BBB9}"/>
                </a:ext>
              </a:extLst>
            </p:cNvPr>
            <p:cNvSpPr/>
            <p:nvPr/>
          </p:nvSpPr>
          <p:spPr>
            <a:xfrm>
              <a:off x="7927498" y="2968659"/>
              <a:ext cx="89508" cy="58638"/>
            </a:xfrm>
            <a:custGeom>
              <a:avLst/>
              <a:gdLst/>
              <a:ahLst/>
              <a:cxnLst/>
              <a:rect l="l" t="t" r="r" b="b"/>
              <a:pathLst>
                <a:path w="1702" h="1115" extrusionOk="0">
                  <a:moveTo>
                    <a:pt x="161" y="0"/>
                  </a:moveTo>
                  <a:cubicBezTo>
                    <a:pt x="101" y="0"/>
                    <a:pt x="58" y="31"/>
                    <a:pt x="34" y="80"/>
                  </a:cubicBezTo>
                  <a:cubicBezTo>
                    <a:pt x="0" y="180"/>
                    <a:pt x="34" y="280"/>
                    <a:pt x="101" y="280"/>
                  </a:cubicBezTo>
                  <a:cubicBezTo>
                    <a:pt x="568" y="514"/>
                    <a:pt x="1001" y="781"/>
                    <a:pt x="1435" y="1081"/>
                  </a:cubicBezTo>
                  <a:cubicBezTo>
                    <a:pt x="1468" y="1081"/>
                    <a:pt x="1502" y="1114"/>
                    <a:pt x="1535" y="1114"/>
                  </a:cubicBezTo>
                  <a:cubicBezTo>
                    <a:pt x="1568" y="1114"/>
                    <a:pt x="1635" y="1081"/>
                    <a:pt x="1635" y="1047"/>
                  </a:cubicBezTo>
                  <a:cubicBezTo>
                    <a:pt x="1702" y="947"/>
                    <a:pt x="1668" y="881"/>
                    <a:pt x="1602" y="814"/>
                  </a:cubicBezTo>
                  <a:cubicBezTo>
                    <a:pt x="1168" y="514"/>
                    <a:pt x="701" y="247"/>
                    <a:pt x="234" y="13"/>
                  </a:cubicBezTo>
                  <a:cubicBezTo>
                    <a:pt x="207" y="4"/>
                    <a:pt x="183" y="0"/>
                    <a:pt x="161"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41" name="Google Shape;847;p29">
              <a:extLst>
                <a:ext uri="{FF2B5EF4-FFF2-40B4-BE49-F238E27FC236}">
                  <a16:creationId xmlns:a16="http://schemas.microsoft.com/office/drawing/2014/main" id="{B5A2472D-4A26-421D-E740-CBCCD1118B76}"/>
                </a:ext>
              </a:extLst>
            </p:cNvPr>
            <p:cNvSpPr/>
            <p:nvPr/>
          </p:nvSpPr>
          <p:spPr>
            <a:xfrm>
              <a:off x="8054029" y="3008628"/>
              <a:ext cx="68262" cy="85301"/>
            </a:xfrm>
            <a:custGeom>
              <a:avLst/>
              <a:gdLst/>
              <a:ahLst/>
              <a:cxnLst/>
              <a:rect l="l" t="t" r="r" b="b"/>
              <a:pathLst>
                <a:path w="1298" h="1622" extrusionOk="0">
                  <a:moveTo>
                    <a:pt x="271" y="0"/>
                  </a:moveTo>
                  <a:cubicBezTo>
                    <a:pt x="150" y="0"/>
                    <a:pt x="1" y="177"/>
                    <a:pt x="130" y="254"/>
                  </a:cubicBezTo>
                  <a:cubicBezTo>
                    <a:pt x="430" y="654"/>
                    <a:pt x="730" y="1088"/>
                    <a:pt x="964" y="1522"/>
                  </a:cubicBezTo>
                  <a:cubicBezTo>
                    <a:pt x="997" y="1588"/>
                    <a:pt x="1064" y="1622"/>
                    <a:pt x="1097" y="1622"/>
                  </a:cubicBezTo>
                  <a:cubicBezTo>
                    <a:pt x="1130" y="1622"/>
                    <a:pt x="1164" y="1588"/>
                    <a:pt x="1197" y="1588"/>
                  </a:cubicBezTo>
                  <a:cubicBezTo>
                    <a:pt x="1264" y="1555"/>
                    <a:pt x="1297" y="1455"/>
                    <a:pt x="1230" y="1388"/>
                  </a:cubicBezTo>
                  <a:cubicBezTo>
                    <a:pt x="997" y="921"/>
                    <a:pt x="697" y="454"/>
                    <a:pt x="363" y="54"/>
                  </a:cubicBezTo>
                  <a:cubicBezTo>
                    <a:pt x="340" y="16"/>
                    <a:pt x="307" y="0"/>
                    <a:pt x="271"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42" name="Google Shape;848;p29">
              <a:extLst>
                <a:ext uri="{FF2B5EF4-FFF2-40B4-BE49-F238E27FC236}">
                  <a16:creationId xmlns:a16="http://schemas.microsoft.com/office/drawing/2014/main" id="{01608300-4984-6E12-30E7-9F81109D7D44}"/>
                </a:ext>
              </a:extLst>
            </p:cNvPr>
            <p:cNvSpPr/>
            <p:nvPr/>
          </p:nvSpPr>
          <p:spPr>
            <a:xfrm>
              <a:off x="7499467" y="2699189"/>
              <a:ext cx="100026" cy="24612"/>
            </a:xfrm>
            <a:custGeom>
              <a:avLst/>
              <a:gdLst/>
              <a:ahLst/>
              <a:cxnLst/>
              <a:rect l="l" t="t" r="r" b="b"/>
              <a:pathLst>
                <a:path w="1902" h="468" extrusionOk="0">
                  <a:moveTo>
                    <a:pt x="167" y="0"/>
                  </a:moveTo>
                  <a:cubicBezTo>
                    <a:pt x="0" y="34"/>
                    <a:pt x="0" y="301"/>
                    <a:pt x="167" y="301"/>
                  </a:cubicBezTo>
                  <a:cubicBezTo>
                    <a:pt x="701" y="334"/>
                    <a:pt x="1201" y="367"/>
                    <a:pt x="1701" y="467"/>
                  </a:cubicBezTo>
                  <a:lnTo>
                    <a:pt x="1735" y="467"/>
                  </a:lnTo>
                  <a:cubicBezTo>
                    <a:pt x="1802" y="467"/>
                    <a:pt x="1868" y="434"/>
                    <a:pt x="1902" y="334"/>
                  </a:cubicBezTo>
                  <a:cubicBezTo>
                    <a:pt x="1902" y="267"/>
                    <a:pt x="1868" y="167"/>
                    <a:pt x="1768" y="167"/>
                  </a:cubicBezTo>
                  <a:cubicBezTo>
                    <a:pt x="1234" y="67"/>
                    <a:pt x="701" y="0"/>
                    <a:pt x="167"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43" name="Google Shape;849;p29">
              <a:extLst>
                <a:ext uri="{FF2B5EF4-FFF2-40B4-BE49-F238E27FC236}">
                  <a16:creationId xmlns:a16="http://schemas.microsoft.com/office/drawing/2014/main" id="{0A549390-78FA-9B0B-BCF6-90C1760BA6EF}"/>
                </a:ext>
              </a:extLst>
            </p:cNvPr>
            <p:cNvSpPr/>
            <p:nvPr/>
          </p:nvSpPr>
          <p:spPr>
            <a:xfrm>
              <a:off x="7571779" y="2630664"/>
              <a:ext cx="99658" cy="36971"/>
            </a:xfrm>
            <a:custGeom>
              <a:avLst/>
              <a:gdLst/>
              <a:ahLst/>
              <a:cxnLst/>
              <a:rect l="l" t="t" r="r" b="b"/>
              <a:pathLst>
                <a:path w="1895" h="703" extrusionOk="0">
                  <a:moveTo>
                    <a:pt x="170" y="0"/>
                  </a:moveTo>
                  <a:cubicBezTo>
                    <a:pt x="24" y="0"/>
                    <a:pt x="1" y="303"/>
                    <a:pt x="160" y="303"/>
                  </a:cubicBezTo>
                  <a:cubicBezTo>
                    <a:pt x="660" y="403"/>
                    <a:pt x="1160" y="536"/>
                    <a:pt x="1661" y="703"/>
                  </a:cubicBezTo>
                  <a:lnTo>
                    <a:pt x="1694" y="703"/>
                  </a:lnTo>
                  <a:cubicBezTo>
                    <a:pt x="1761" y="703"/>
                    <a:pt x="1828" y="670"/>
                    <a:pt x="1861" y="603"/>
                  </a:cubicBezTo>
                  <a:cubicBezTo>
                    <a:pt x="1894" y="536"/>
                    <a:pt x="1828" y="436"/>
                    <a:pt x="1761" y="436"/>
                  </a:cubicBezTo>
                  <a:cubicBezTo>
                    <a:pt x="1261" y="236"/>
                    <a:pt x="727" y="103"/>
                    <a:pt x="193" y="2"/>
                  </a:cubicBezTo>
                  <a:cubicBezTo>
                    <a:pt x="185" y="1"/>
                    <a:pt x="177" y="0"/>
                    <a:pt x="170"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44" name="Google Shape;850;p29">
              <a:extLst>
                <a:ext uri="{FF2B5EF4-FFF2-40B4-BE49-F238E27FC236}">
                  <a16:creationId xmlns:a16="http://schemas.microsoft.com/office/drawing/2014/main" id="{36F336EF-CA5E-BAED-838C-992099F5994B}"/>
                </a:ext>
              </a:extLst>
            </p:cNvPr>
            <p:cNvSpPr/>
            <p:nvPr/>
          </p:nvSpPr>
          <p:spPr>
            <a:xfrm>
              <a:off x="7738016" y="2664111"/>
              <a:ext cx="101288" cy="38759"/>
            </a:xfrm>
            <a:custGeom>
              <a:avLst/>
              <a:gdLst/>
              <a:ahLst/>
              <a:cxnLst/>
              <a:rect l="l" t="t" r="r" b="b"/>
              <a:pathLst>
                <a:path w="1926" h="737" extrusionOk="0">
                  <a:moveTo>
                    <a:pt x="168" y="0"/>
                  </a:moveTo>
                  <a:cubicBezTo>
                    <a:pt x="101" y="0"/>
                    <a:pt x="1" y="67"/>
                    <a:pt x="1" y="134"/>
                  </a:cubicBezTo>
                  <a:cubicBezTo>
                    <a:pt x="1" y="234"/>
                    <a:pt x="68" y="300"/>
                    <a:pt x="134" y="334"/>
                  </a:cubicBezTo>
                  <a:cubicBezTo>
                    <a:pt x="635" y="401"/>
                    <a:pt x="1135" y="534"/>
                    <a:pt x="1635" y="701"/>
                  </a:cubicBezTo>
                  <a:lnTo>
                    <a:pt x="1669" y="701"/>
                  </a:lnTo>
                  <a:lnTo>
                    <a:pt x="1669" y="734"/>
                  </a:lnTo>
                  <a:cubicBezTo>
                    <a:pt x="1679" y="736"/>
                    <a:pt x="1689" y="737"/>
                    <a:pt x="1699" y="737"/>
                  </a:cubicBezTo>
                  <a:cubicBezTo>
                    <a:pt x="1875" y="737"/>
                    <a:pt x="1925" y="466"/>
                    <a:pt x="1735" y="434"/>
                  </a:cubicBezTo>
                  <a:cubicBezTo>
                    <a:pt x="1235" y="234"/>
                    <a:pt x="701" y="100"/>
                    <a:pt x="168"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45" name="Google Shape;851;p29">
              <a:extLst>
                <a:ext uri="{FF2B5EF4-FFF2-40B4-BE49-F238E27FC236}">
                  <a16:creationId xmlns:a16="http://schemas.microsoft.com/office/drawing/2014/main" id="{4D6AFF71-1019-9FD5-6FAC-B4D082164B9F}"/>
                </a:ext>
              </a:extLst>
            </p:cNvPr>
            <p:cNvSpPr/>
            <p:nvPr/>
          </p:nvSpPr>
          <p:spPr>
            <a:xfrm>
              <a:off x="7669596" y="2725063"/>
              <a:ext cx="98291" cy="35551"/>
            </a:xfrm>
            <a:custGeom>
              <a:avLst/>
              <a:gdLst/>
              <a:ahLst/>
              <a:cxnLst/>
              <a:rect l="l" t="t" r="r" b="b"/>
              <a:pathLst>
                <a:path w="1869" h="676" extrusionOk="0">
                  <a:moveTo>
                    <a:pt x="130" y="0"/>
                  </a:moveTo>
                  <a:cubicBezTo>
                    <a:pt x="69" y="0"/>
                    <a:pt x="1" y="60"/>
                    <a:pt x="1" y="142"/>
                  </a:cubicBezTo>
                  <a:cubicBezTo>
                    <a:pt x="1" y="209"/>
                    <a:pt x="68" y="309"/>
                    <a:pt x="134" y="309"/>
                  </a:cubicBezTo>
                  <a:cubicBezTo>
                    <a:pt x="635" y="376"/>
                    <a:pt x="1135" y="509"/>
                    <a:pt x="1635" y="676"/>
                  </a:cubicBezTo>
                  <a:lnTo>
                    <a:pt x="1669" y="676"/>
                  </a:lnTo>
                  <a:cubicBezTo>
                    <a:pt x="1736" y="676"/>
                    <a:pt x="1802" y="676"/>
                    <a:pt x="1836" y="609"/>
                  </a:cubicBezTo>
                  <a:cubicBezTo>
                    <a:pt x="1869" y="509"/>
                    <a:pt x="1802" y="442"/>
                    <a:pt x="1736" y="409"/>
                  </a:cubicBezTo>
                  <a:cubicBezTo>
                    <a:pt x="1235" y="209"/>
                    <a:pt x="701" y="75"/>
                    <a:pt x="168" y="9"/>
                  </a:cubicBezTo>
                  <a:cubicBezTo>
                    <a:pt x="156" y="3"/>
                    <a:pt x="143" y="0"/>
                    <a:pt x="130"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46" name="Google Shape;852;p29">
              <a:extLst>
                <a:ext uri="{FF2B5EF4-FFF2-40B4-BE49-F238E27FC236}">
                  <a16:creationId xmlns:a16="http://schemas.microsoft.com/office/drawing/2014/main" id="{F98D5E3B-AFA7-3A42-3CA7-BA628F3B352D}"/>
                </a:ext>
              </a:extLst>
            </p:cNvPr>
            <p:cNvSpPr/>
            <p:nvPr/>
          </p:nvSpPr>
          <p:spPr>
            <a:xfrm>
              <a:off x="7811694" y="2746099"/>
              <a:ext cx="98291" cy="35603"/>
            </a:xfrm>
            <a:custGeom>
              <a:avLst/>
              <a:gdLst/>
              <a:ahLst/>
              <a:cxnLst/>
              <a:rect l="l" t="t" r="r" b="b"/>
              <a:pathLst>
                <a:path w="1869" h="677" extrusionOk="0">
                  <a:moveTo>
                    <a:pt x="130" y="0"/>
                  </a:moveTo>
                  <a:cubicBezTo>
                    <a:pt x="69" y="0"/>
                    <a:pt x="1" y="60"/>
                    <a:pt x="1" y="142"/>
                  </a:cubicBezTo>
                  <a:cubicBezTo>
                    <a:pt x="1" y="209"/>
                    <a:pt x="68" y="309"/>
                    <a:pt x="134" y="309"/>
                  </a:cubicBezTo>
                  <a:cubicBezTo>
                    <a:pt x="668" y="376"/>
                    <a:pt x="1135" y="509"/>
                    <a:pt x="1635" y="676"/>
                  </a:cubicBezTo>
                  <a:lnTo>
                    <a:pt x="1702" y="676"/>
                  </a:lnTo>
                  <a:cubicBezTo>
                    <a:pt x="1735" y="676"/>
                    <a:pt x="1802" y="643"/>
                    <a:pt x="1836" y="576"/>
                  </a:cubicBezTo>
                  <a:cubicBezTo>
                    <a:pt x="1869" y="509"/>
                    <a:pt x="1802" y="409"/>
                    <a:pt x="1735" y="376"/>
                  </a:cubicBezTo>
                  <a:cubicBezTo>
                    <a:pt x="1235" y="209"/>
                    <a:pt x="701" y="76"/>
                    <a:pt x="168" y="9"/>
                  </a:cubicBezTo>
                  <a:cubicBezTo>
                    <a:pt x="156" y="3"/>
                    <a:pt x="143" y="0"/>
                    <a:pt x="130"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47" name="Google Shape;853;p29">
              <a:extLst>
                <a:ext uri="{FF2B5EF4-FFF2-40B4-BE49-F238E27FC236}">
                  <a16:creationId xmlns:a16="http://schemas.microsoft.com/office/drawing/2014/main" id="{A2540A5E-1FC1-02AF-C5B1-158413E2038F}"/>
                </a:ext>
              </a:extLst>
            </p:cNvPr>
            <p:cNvSpPr/>
            <p:nvPr/>
          </p:nvSpPr>
          <p:spPr>
            <a:xfrm>
              <a:off x="7920503" y="2728323"/>
              <a:ext cx="82461" cy="67420"/>
            </a:xfrm>
            <a:custGeom>
              <a:avLst/>
              <a:gdLst/>
              <a:ahLst/>
              <a:cxnLst/>
              <a:rect l="l" t="t" r="r" b="b"/>
              <a:pathLst>
                <a:path w="1568" h="1282" extrusionOk="0">
                  <a:moveTo>
                    <a:pt x="208" y="0"/>
                  </a:moveTo>
                  <a:cubicBezTo>
                    <a:pt x="151" y="0"/>
                    <a:pt x="91" y="31"/>
                    <a:pt x="67" y="80"/>
                  </a:cubicBezTo>
                  <a:cubicBezTo>
                    <a:pt x="0" y="147"/>
                    <a:pt x="33" y="247"/>
                    <a:pt x="100" y="280"/>
                  </a:cubicBezTo>
                  <a:cubicBezTo>
                    <a:pt x="534" y="581"/>
                    <a:pt x="934" y="881"/>
                    <a:pt x="1301" y="1248"/>
                  </a:cubicBezTo>
                  <a:cubicBezTo>
                    <a:pt x="1334" y="1281"/>
                    <a:pt x="1368" y="1281"/>
                    <a:pt x="1434" y="1281"/>
                  </a:cubicBezTo>
                  <a:cubicBezTo>
                    <a:pt x="1468" y="1281"/>
                    <a:pt x="1501" y="1248"/>
                    <a:pt x="1501" y="1248"/>
                  </a:cubicBezTo>
                  <a:cubicBezTo>
                    <a:pt x="1568" y="1181"/>
                    <a:pt x="1568" y="1081"/>
                    <a:pt x="1501" y="1014"/>
                  </a:cubicBezTo>
                  <a:cubicBezTo>
                    <a:pt x="1134" y="647"/>
                    <a:pt x="701" y="314"/>
                    <a:pt x="267" y="13"/>
                  </a:cubicBezTo>
                  <a:cubicBezTo>
                    <a:pt x="249" y="5"/>
                    <a:pt x="229" y="0"/>
                    <a:pt x="208"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48" name="Google Shape;854;p29">
              <a:extLst>
                <a:ext uri="{FF2B5EF4-FFF2-40B4-BE49-F238E27FC236}">
                  <a16:creationId xmlns:a16="http://schemas.microsoft.com/office/drawing/2014/main" id="{40C29289-C9AD-38C0-3792-7484C85C8C02}"/>
                </a:ext>
              </a:extLst>
            </p:cNvPr>
            <p:cNvSpPr/>
            <p:nvPr/>
          </p:nvSpPr>
          <p:spPr>
            <a:xfrm>
              <a:off x="6689003" y="1638923"/>
              <a:ext cx="43913" cy="95451"/>
            </a:xfrm>
            <a:custGeom>
              <a:avLst/>
              <a:gdLst/>
              <a:ahLst/>
              <a:cxnLst/>
              <a:rect l="l" t="t" r="r" b="b"/>
              <a:pathLst>
                <a:path w="835" h="1815" extrusionOk="0">
                  <a:moveTo>
                    <a:pt x="193" y="1"/>
                  </a:moveTo>
                  <a:cubicBezTo>
                    <a:pt x="172" y="1"/>
                    <a:pt x="152" y="5"/>
                    <a:pt x="134" y="14"/>
                  </a:cubicBezTo>
                  <a:cubicBezTo>
                    <a:pt x="67" y="47"/>
                    <a:pt x="0" y="114"/>
                    <a:pt x="67" y="214"/>
                  </a:cubicBezTo>
                  <a:cubicBezTo>
                    <a:pt x="267" y="647"/>
                    <a:pt x="401" y="1148"/>
                    <a:pt x="434" y="1648"/>
                  </a:cubicBezTo>
                  <a:cubicBezTo>
                    <a:pt x="434" y="1715"/>
                    <a:pt x="467" y="1782"/>
                    <a:pt x="567" y="1815"/>
                  </a:cubicBezTo>
                  <a:lnTo>
                    <a:pt x="601" y="1815"/>
                  </a:lnTo>
                  <a:cubicBezTo>
                    <a:pt x="667" y="1815"/>
                    <a:pt x="734" y="1782"/>
                    <a:pt x="767" y="1682"/>
                  </a:cubicBezTo>
                  <a:cubicBezTo>
                    <a:pt x="834" y="1248"/>
                    <a:pt x="401" y="214"/>
                    <a:pt x="334" y="80"/>
                  </a:cubicBezTo>
                  <a:cubicBezTo>
                    <a:pt x="309" y="32"/>
                    <a:pt x="249" y="1"/>
                    <a:pt x="193" y="1"/>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49" name="Google Shape;855;p29">
              <a:extLst>
                <a:ext uri="{FF2B5EF4-FFF2-40B4-BE49-F238E27FC236}">
                  <a16:creationId xmlns:a16="http://schemas.microsoft.com/office/drawing/2014/main" id="{561DCA66-13F9-01FF-9C10-28081D9649DB}"/>
                </a:ext>
              </a:extLst>
            </p:cNvPr>
            <p:cNvSpPr/>
            <p:nvPr/>
          </p:nvSpPr>
          <p:spPr>
            <a:xfrm>
              <a:off x="6634677" y="1722120"/>
              <a:ext cx="43860" cy="96503"/>
            </a:xfrm>
            <a:custGeom>
              <a:avLst/>
              <a:gdLst/>
              <a:ahLst/>
              <a:cxnLst/>
              <a:rect l="l" t="t" r="r" b="b"/>
              <a:pathLst>
                <a:path w="834" h="1835" extrusionOk="0">
                  <a:moveTo>
                    <a:pt x="214" y="0"/>
                  </a:moveTo>
                  <a:cubicBezTo>
                    <a:pt x="105" y="0"/>
                    <a:pt x="1" y="103"/>
                    <a:pt x="66" y="233"/>
                  </a:cubicBezTo>
                  <a:cubicBezTo>
                    <a:pt x="266" y="667"/>
                    <a:pt x="399" y="1134"/>
                    <a:pt x="433" y="1634"/>
                  </a:cubicBezTo>
                  <a:cubicBezTo>
                    <a:pt x="433" y="1734"/>
                    <a:pt x="500" y="1801"/>
                    <a:pt x="566" y="1834"/>
                  </a:cubicBezTo>
                  <a:lnTo>
                    <a:pt x="600" y="1834"/>
                  </a:lnTo>
                  <a:cubicBezTo>
                    <a:pt x="666" y="1834"/>
                    <a:pt x="733" y="1767"/>
                    <a:pt x="766" y="1701"/>
                  </a:cubicBezTo>
                  <a:cubicBezTo>
                    <a:pt x="833" y="1267"/>
                    <a:pt x="399" y="200"/>
                    <a:pt x="366" y="100"/>
                  </a:cubicBezTo>
                  <a:cubicBezTo>
                    <a:pt x="331" y="30"/>
                    <a:pt x="272" y="0"/>
                    <a:pt x="214"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50" name="Google Shape;856;p29">
              <a:extLst>
                <a:ext uri="{FF2B5EF4-FFF2-40B4-BE49-F238E27FC236}">
                  <a16:creationId xmlns:a16="http://schemas.microsoft.com/office/drawing/2014/main" id="{AC5DF8E6-6DA5-59C0-00AD-430C365C4BBD}"/>
                </a:ext>
              </a:extLst>
            </p:cNvPr>
            <p:cNvSpPr/>
            <p:nvPr/>
          </p:nvSpPr>
          <p:spPr>
            <a:xfrm>
              <a:off x="6636360" y="1879311"/>
              <a:ext cx="42177" cy="95872"/>
            </a:xfrm>
            <a:custGeom>
              <a:avLst/>
              <a:gdLst/>
              <a:ahLst/>
              <a:cxnLst/>
              <a:rect l="l" t="t" r="r" b="b"/>
              <a:pathLst>
                <a:path w="802" h="1823" extrusionOk="0">
                  <a:moveTo>
                    <a:pt x="175" y="0"/>
                  </a:moveTo>
                  <a:cubicBezTo>
                    <a:pt x="151" y="0"/>
                    <a:pt x="126" y="4"/>
                    <a:pt x="101" y="13"/>
                  </a:cubicBezTo>
                  <a:cubicBezTo>
                    <a:pt x="34" y="46"/>
                    <a:pt x="1" y="146"/>
                    <a:pt x="34" y="213"/>
                  </a:cubicBezTo>
                  <a:cubicBezTo>
                    <a:pt x="234" y="680"/>
                    <a:pt x="367" y="1147"/>
                    <a:pt x="401" y="1647"/>
                  </a:cubicBezTo>
                  <a:cubicBezTo>
                    <a:pt x="401" y="1714"/>
                    <a:pt x="468" y="1814"/>
                    <a:pt x="534" y="1814"/>
                  </a:cubicBezTo>
                  <a:lnTo>
                    <a:pt x="568" y="1814"/>
                  </a:lnTo>
                  <a:cubicBezTo>
                    <a:pt x="580" y="1820"/>
                    <a:pt x="592" y="1823"/>
                    <a:pt x="604" y="1823"/>
                  </a:cubicBezTo>
                  <a:cubicBezTo>
                    <a:pt x="658" y="1823"/>
                    <a:pt x="707" y="1768"/>
                    <a:pt x="734" y="1714"/>
                  </a:cubicBezTo>
                  <a:cubicBezTo>
                    <a:pt x="801" y="1280"/>
                    <a:pt x="367" y="213"/>
                    <a:pt x="334" y="113"/>
                  </a:cubicBezTo>
                  <a:cubicBezTo>
                    <a:pt x="309" y="38"/>
                    <a:pt x="247" y="0"/>
                    <a:pt x="175"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51" name="Google Shape;857;p29">
              <a:extLst>
                <a:ext uri="{FF2B5EF4-FFF2-40B4-BE49-F238E27FC236}">
                  <a16:creationId xmlns:a16="http://schemas.microsoft.com/office/drawing/2014/main" id="{FC8D0D4E-609B-B580-1AD2-1F176B54D2E2}"/>
                </a:ext>
              </a:extLst>
            </p:cNvPr>
            <p:cNvSpPr/>
            <p:nvPr/>
          </p:nvSpPr>
          <p:spPr>
            <a:xfrm>
              <a:off x="6776092" y="1972396"/>
              <a:ext cx="42756" cy="95293"/>
            </a:xfrm>
            <a:custGeom>
              <a:avLst/>
              <a:gdLst/>
              <a:ahLst/>
              <a:cxnLst/>
              <a:rect l="l" t="t" r="r" b="b"/>
              <a:pathLst>
                <a:path w="813" h="1812" extrusionOk="0">
                  <a:moveTo>
                    <a:pt x="188" y="1"/>
                  </a:moveTo>
                  <a:cubicBezTo>
                    <a:pt x="92" y="1"/>
                    <a:pt x="0" y="98"/>
                    <a:pt x="45" y="211"/>
                  </a:cubicBezTo>
                  <a:cubicBezTo>
                    <a:pt x="246" y="644"/>
                    <a:pt x="379" y="1145"/>
                    <a:pt x="412" y="1645"/>
                  </a:cubicBezTo>
                  <a:cubicBezTo>
                    <a:pt x="412" y="1712"/>
                    <a:pt x="446" y="1778"/>
                    <a:pt x="546" y="1812"/>
                  </a:cubicBezTo>
                  <a:lnTo>
                    <a:pt x="579" y="1812"/>
                  </a:lnTo>
                  <a:cubicBezTo>
                    <a:pt x="646" y="1812"/>
                    <a:pt x="713" y="1778"/>
                    <a:pt x="746" y="1678"/>
                  </a:cubicBezTo>
                  <a:cubicBezTo>
                    <a:pt x="813" y="1245"/>
                    <a:pt x="379" y="211"/>
                    <a:pt x="312" y="77"/>
                  </a:cubicBezTo>
                  <a:cubicBezTo>
                    <a:pt x="280" y="23"/>
                    <a:pt x="233" y="1"/>
                    <a:pt x="188" y="1"/>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52" name="Google Shape;858;p29">
              <a:extLst>
                <a:ext uri="{FF2B5EF4-FFF2-40B4-BE49-F238E27FC236}">
                  <a16:creationId xmlns:a16="http://schemas.microsoft.com/office/drawing/2014/main" id="{7B9C9AC1-1765-18E1-C0BD-0AFC6F81687B}"/>
                </a:ext>
              </a:extLst>
            </p:cNvPr>
            <p:cNvSpPr/>
            <p:nvPr/>
          </p:nvSpPr>
          <p:spPr>
            <a:xfrm>
              <a:off x="6708303" y="1975761"/>
              <a:ext cx="42125" cy="95451"/>
            </a:xfrm>
            <a:custGeom>
              <a:avLst/>
              <a:gdLst/>
              <a:ahLst/>
              <a:cxnLst/>
              <a:rect l="l" t="t" r="r" b="b"/>
              <a:pathLst>
                <a:path w="801" h="1815" extrusionOk="0">
                  <a:moveTo>
                    <a:pt x="174" y="0"/>
                  </a:moveTo>
                  <a:cubicBezTo>
                    <a:pt x="152" y="0"/>
                    <a:pt x="127" y="4"/>
                    <a:pt x="100" y="13"/>
                  </a:cubicBezTo>
                  <a:cubicBezTo>
                    <a:pt x="34" y="47"/>
                    <a:pt x="0" y="113"/>
                    <a:pt x="34" y="213"/>
                  </a:cubicBezTo>
                  <a:cubicBezTo>
                    <a:pt x="234" y="647"/>
                    <a:pt x="367" y="1147"/>
                    <a:pt x="400" y="1648"/>
                  </a:cubicBezTo>
                  <a:cubicBezTo>
                    <a:pt x="400" y="1714"/>
                    <a:pt x="434" y="1781"/>
                    <a:pt x="534" y="1815"/>
                  </a:cubicBezTo>
                  <a:lnTo>
                    <a:pt x="567" y="1815"/>
                  </a:lnTo>
                  <a:cubicBezTo>
                    <a:pt x="634" y="1815"/>
                    <a:pt x="701" y="1781"/>
                    <a:pt x="734" y="1681"/>
                  </a:cubicBezTo>
                  <a:cubicBezTo>
                    <a:pt x="801" y="1247"/>
                    <a:pt x="367" y="213"/>
                    <a:pt x="300" y="80"/>
                  </a:cubicBezTo>
                  <a:cubicBezTo>
                    <a:pt x="276" y="31"/>
                    <a:pt x="234" y="0"/>
                    <a:pt x="174"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53" name="Google Shape;859;p29">
              <a:extLst>
                <a:ext uri="{FF2B5EF4-FFF2-40B4-BE49-F238E27FC236}">
                  <a16:creationId xmlns:a16="http://schemas.microsoft.com/office/drawing/2014/main" id="{632BCED2-9A3C-B622-8DA8-FA172FA1C695}"/>
                </a:ext>
              </a:extLst>
            </p:cNvPr>
            <p:cNvSpPr/>
            <p:nvPr/>
          </p:nvSpPr>
          <p:spPr>
            <a:xfrm>
              <a:off x="6707777" y="2125590"/>
              <a:ext cx="42650" cy="95188"/>
            </a:xfrm>
            <a:custGeom>
              <a:avLst/>
              <a:gdLst/>
              <a:ahLst/>
              <a:cxnLst/>
              <a:rect l="l" t="t" r="r" b="b"/>
              <a:pathLst>
                <a:path w="811" h="1810" extrusionOk="0">
                  <a:moveTo>
                    <a:pt x="200" y="1"/>
                  </a:moveTo>
                  <a:cubicBezTo>
                    <a:pt x="98" y="1"/>
                    <a:pt x="0" y="103"/>
                    <a:pt x="44" y="233"/>
                  </a:cubicBezTo>
                  <a:cubicBezTo>
                    <a:pt x="244" y="667"/>
                    <a:pt x="377" y="1134"/>
                    <a:pt x="410" y="1634"/>
                  </a:cubicBezTo>
                  <a:cubicBezTo>
                    <a:pt x="377" y="1701"/>
                    <a:pt x="444" y="1801"/>
                    <a:pt x="544" y="1801"/>
                  </a:cubicBezTo>
                  <a:lnTo>
                    <a:pt x="577" y="1801"/>
                  </a:lnTo>
                  <a:cubicBezTo>
                    <a:pt x="590" y="1807"/>
                    <a:pt x="603" y="1810"/>
                    <a:pt x="617" y="1810"/>
                  </a:cubicBezTo>
                  <a:cubicBezTo>
                    <a:pt x="677" y="1810"/>
                    <a:pt x="744" y="1755"/>
                    <a:pt x="744" y="1701"/>
                  </a:cubicBezTo>
                  <a:cubicBezTo>
                    <a:pt x="811" y="1267"/>
                    <a:pt x="377" y="200"/>
                    <a:pt x="344" y="100"/>
                  </a:cubicBezTo>
                  <a:cubicBezTo>
                    <a:pt x="309" y="30"/>
                    <a:pt x="254" y="1"/>
                    <a:pt x="200" y="1"/>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54" name="Google Shape;860;p29">
              <a:extLst>
                <a:ext uri="{FF2B5EF4-FFF2-40B4-BE49-F238E27FC236}">
                  <a16:creationId xmlns:a16="http://schemas.microsoft.com/office/drawing/2014/main" id="{AFF44BF6-A515-7C7F-12E1-74AF1A61191E}"/>
                </a:ext>
              </a:extLst>
            </p:cNvPr>
            <p:cNvSpPr/>
            <p:nvPr/>
          </p:nvSpPr>
          <p:spPr>
            <a:xfrm>
              <a:off x="6783822" y="2148414"/>
              <a:ext cx="43807" cy="96450"/>
            </a:xfrm>
            <a:custGeom>
              <a:avLst/>
              <a:gdLst/>
              <a:ahLst/>
              <a:cxnLst/>
              <a:rect l="l" t="t" r="r" b="b"/>
              <a:pathLst>
                <a:path w="833" h="1834" extrusionOk="0">
                  <a:moveTo>
                    <a:pt x="213" y="0"/>
                  </a:moveTo>
                  <a:cubicBezTo>
                    <a:pt x="105" y="0"/>
                    <a:pt x="0" y="102"/>
                    <a:pt x="65" y="233"/>
                  </a:cubicBezTo>
                  <a:cubicBezTo>
                    <a:pt x="265" y="666"/>
                    <a:pt x="399" y="1133"/>
                    <a:pt x="466" y="1634"/>
                  </a:cubicBezTo>
                  <a:cubicBezTo>
                    <a:pt x="432" y="1734"/>
                    <a:pt x="499" y="1801"/>
                    <a:pt x="566" y="1834"/>
                  </a:cubicBezTo>
                  <a:lnTo>
                    <a:pt x="599" y="1834"/>
                  </a:lnTo>
                  <a:cubicBezTo>
                    <a:pt x="666" y="1834"/>
                    <a:pt x="732" y="1767"/>
                    <a:pt x="766" y="1700"/>
                  </a:cubicBezTo>
                  <a:cubicBezTo>
                    <a:pt x="832" y="1267"/>
                    <a:pt x="399" y="199"/>
                    <a:pt x="365" y="99"/>
                  </a:cubicBezTo>
                  <a:cubicBezTo>
                    <a:pt x="331" y="30"/>
                    <a:pt x="271" y="0"/>
                    <a:pt x="213"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55" name="Google Shape;861;p29">
              <a:extLst>
                <a:ext uri="{FF2B5EF4-FFF2-40B4-BE49-F238E27FC236}">
                  <a16:creationId xmlns:a16="http://schemas.microsoft.com/office/drawing/2014/main" id="{AB6A5BF7-18F1-527B-9521-EABE0E164B4D}"/>
                </a:ext>
              </a:extLst>
            </p:cNvPr>
            <p:cNvSpPr/>
            <p:nvPr/>
          </p:nvSpPr>
          <p:spPr>
            <a:xfrm>
              <a:off x="6715929" y="1807000"/>
              <a:ext cx="43282" cy="95819"/>
            </a:xfrm>
            <a:custGeom>
              <a:avLst/>
              <a:gdLst/>
              <a:ahLst/>
              <a:cxnLst/>
              <a:rect l="l" t="t" r="r" b="b"/>
              <a:pathLst>
                <a:path w="823" h="1822" extrusionOk="0">
                  <a:moveTo>
                    <a:pt x="180" y="1"/>
                  </a:moveTo>
                  <a:cubicBezTo>
                    <a:pt x="88" y="1"/>
                    <a:pt x="1" y="80"/>
                    <a:pt x="22" y="187"/>
                  </a:cubicBezTo>
                  <a:cubicBezTo>
                    <a:pt x="255" y="654"/>
                    <a:pt x="389" y="1121"/>
                    <a:pt x="422" y="1621"/>
                  </a:cubicBezTo>
                  <a:cubicBezTo>
                    <a:pt x="422" y="1721"/>
                    <a:pt x="456" y="1788"/>
                    <a:pt x="556" y="1821"/>
                  </a:cubicBezTo>
                  <a:lnTo>
                    <a:pt x="589" y="1821"/>
                  </a:lnTo>
                  <a:cubicBezTo>
                    <a:pt x="656" y="1821"/>
                    <a:pt x="722" y="1755"/>
                    <a:pt x="756" y="1688"/>
                  </a:cubicBezTo>
                  <a:cubicBezTo>
                    <a:pt x="823" y="1254"/>
                    <a:pt x="389" y="187"/>
                    <a:pt x="322" y="87"/>
                  </a:cubicBezTo>
                  <a:cubicBezTo>
                    <a:pt x="286" y="26"/>
                    <a:pt x="232" y="1"/>
                    <a:pt x="180" y="1"/>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56" name="Google Shape;862;p29">
              <a:extLst>
                <a:ext uri="{FF2B5EF4-FFF2-40B4-BE49-F238E27FC236}">
                  <a16:creationId xmlns:a16="http://schemas.microsoft.com/office/drawing/2014/main" id="{26BB0DCF-E5EF-5011-A806-DBE3A6CD2A81}"/>
                </a:ext>
              </a:extLst>
            </p:cNvPr>
            <p:cNvSpPr/>
            <p:nvPr/>
          </p:nvSpPr>
          <p:spPr>
            <a:xfrm>
              <a:off x="6145169" y="3021512"/>
              <a:ext cx="36918" cy="96976"/>
            </a:xfrm>
            <a:custGeom>
              <a:avLst/>
              <a:gdLst/>
              <a:ahLst/>
              <a:cxnLst/>
              <a:rect l="l" t="t" r="r" b="b"/>
              <a:pathLst>
                <a:path w="702" h="1844" extrusionOk="0">
                  <a:moveTo>
                    <a:pt x="217" y="0"/>
                  </a:moveTo>
                  <a:cubicBezTo>
                    <a:pt x="202" y="0"/>
                    <a:pt x="185" y="3"/>
                    <a:pt x="167" y="9"/>
                  </a:cubicBezTo>
                  <a:cubicBezTo>
                    <a:pt x="67" y="9"/>
                    <a:pt x="1" y="76"/>
                    <a:pt x="34" y="176"/>
                  </a:cubicBezTo>
                  <a:cubicBezTo>
                    <a:pt x="34" y="309"/>
                    <a:pt x="134" y="1443"/>
                    <a:pt x="434" y="1777"/>
                  </a:cubicBezTo>
                  <a:cubicBezTo>
                    <a:pt x="434" y="1810"/>
                    <a:pt x="501" y="1844"/>
                    <a:pt x="534" y="1844"/>
                  </a:cubicBezTo>
                  <a:cubicBezTo>
                    <a:pt x="568" y="1844"/>
                    <a:pt x="601" y="1810"/>
                    <a:pt x="634" y="1777"/>
                  </a:cubicBezTo>
                  <a:cubicBezTo>
                    <a:pt x="701" y="1744"/>
                    <a:pt x="701" y="1644"/>
                    <a:pt x="668" y="1577"/>
                  </a:cubicBezTo>
                  <a:cubicBezTo>
                    <a:pt x="468" y="1110"/>
                    <a:pt x="367" y="643"/>
                    <a:pt x="334" y="143"/>
                  </a:cubicBezTo>
                  <a:cubicBezTo>
                    <a:pt x="334" y="60"/>
                    <a:pt x="289" y="0"/>
                    <a:pt x="217"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57" name="Google Shape;863;p29">
              <a:extLst>
                <a:ext uri="{FF2B5EF4-FFF2-40B4-BE49-F238E27FC236}">
                  <a16:creationId xmlns:a16="http://schemas.microsoft.com/office/drawing/2014/main" id="{A535DC51-A75C-EB8C-86EE-9F3F2222A374}"/>
                </a:ext>
              </a:extLst>
            </p:cNvPr>
            <p:cNvSpPr/>
            <p:nvPr/>
          </p:nvSpPr>
          <p:spPr>
            <a:xfrm>
              <a:off x="6232889" y="3069317"/>
              <a:ext cx="36866" cy="96555"/>
            </a:xfrm>
            <a:custGeom>
              <a:avLst/>
              <a:gdLst/>
              <a:ahLst/>
              <a:cxnLst/>
              <a:rect l="l" t="t" r="r" b="b"/>
              <a:pathLst>
                <a:path w="701" h="1836" extrusionOk="0">
                  <a:moveTo>
                    <a:pt x="134" y="1"/>
                  </a:moveTo>
                  <a:cubicBezTo>
                    <a:pt x="34" y="34"/>
                    <a:pt x="0" y="101"/>
                    <a:pt x="0" y="168"/>
                  </a:cubicBezTo>
                  <a:cubicBezTo>
                    <a:pt x="34" y="301"/>
                    <a:pt x="134" y="1435"/>
                    <a:pt x="401" y="1802"/>
                  </a:cubicBezTo>
                  <a:cubicBezTo>
                    <a:pt x="434" y="1835"/>
                    <a:pt x="467" y="1835"/>
                    <a:pt x="534" y="1835"/>
                  </a:cubicBezTo>
                  <a:cubicBezTo>
                    <a:pt x="567" y="1835"/>
                    <a:pt x="601" y="1835"/>
                    <a:pt x="601" y="1802"/>
                  </a:cubicBezTo>
                  <a:cubicBezTo>
                    <a:pt x="668" y="1769"/>
                    <a:pt x="701" y="1669"/>
                    <a:pt x="634" y="1602"/>
                  </a:cubicBezTo>
                  <a:cubicBezTo>
                    <a:pt x="434" y="1135"/>
                    <a:pt x="334" y="635"/>
                    <a:pt x="301" y="168"/>
                  </a:cubicBezTo>
                  <a:cubicBezTo>
                    <a:pt x="301" y="67"/>
                    <a:pt x="234" y="1"/>
                    <a:pt x="134" y="1"/>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58" name="Google Shape;864;p29">
              <a:extLst>
                <a:ext uri="{FF2B5EF4-FFF2-40B4-BE49-F238E27FC236}">
                  <a16:creationId xmlns:a16="http://schemas.microsoft.com/office/drawing/2014/main" id="{93675632-3228-AE48-35DE-413A680F2E12}"/>
                </a:ext>
              </a:extLst>
            </p:cNvPr>
            <p:cNvSpPr/>
            <p:nvPr/>
          </p:nvSpPr>
          <p:spPr>
            <a:xfrm>
              <a:off x="6306568" y="3207891"/>
              <a:ext cx="36866" cy="98291"/>
            </a:xfrm>
            <a:custGeom>
              <a:avLst/>
              <a:gdLst/>
              <a:ahLst/>
              <a:cxnLst/>
              <a:rect l="l" t="t" r="r" b="b"/>
              <a:pathLst>
                <a:path w="701" h="1869" extrusionOk="0">
                  <a:moveTo>
                    <a:pt x="167" y="1"/>
                  </a:moveTo>
                  <a:cubicBezTo>
                    <a:pt x="67" y="34"/>
                    <a:pt x="0" y="101"/>
                    <a:pt x="34" y="201"/>
                  </a:cubicBezTo>
                  <a:cubicBezTo>
                    <a:pt x="34" y="301"/>
                    <a:pt x="134" y="1469"/>
                    <a:pt x="401" y="1802"/>
                  </a:cubicBezTo>
                  <a:cubicBezTo>
                    <a:pt x="434" y="1836"/>
                    <a:pt x="467" y="1836"/>
                    <a:pt x="534" y="1869"/>
                  </a:cubicBezTo>
                  <a:cubicBezTo>
                    <a:pt x="567" y="1869"/>
                    <a:pt x="601" y="1836"/>
                    <a:pt x="634" y="1802"/>
                  </a:cubicBezTo>
                  <a:cubicBezTo>
                    <a:pt x="701" y="1769"/>
                    <a:pt x="701" y="1669"/>
                    <a:pt x="634" y="1602"/>
                  </a:cubicBezTo>
                  <a:cubicBezTo>
                    <a:pt x="467" y="1135"/>
                    <a:pt x="334" y="668"/>
                    <a:pt x="334" y="168"/>
                  </a:cubicBezTo>
                  <a:cubicBezTo>
                    <a:pt x="334" y="68"/>
                    <a:pt x="234" y="1"/>
                    <a:pt x="167" y="1"/>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59" name="Google Shape;865;p29">
              <a:extLst>
                <a:ext uri="{FF2B5EF4-FFF2-40B4-BE49-F238E27FC236}">
                  <a16:creationId xmlns:a16="http://schemas.microsoft.com/office/drawing/2014/main" id="{4652274E-2BF8-AE98-7E17-367B73000138}"/>
                </a:ext>
              </a:extLst>
            </p:cNvPr>
            <p:cNvSpPr/>
            <p:nvPr/>
          </p:nvSpPr>
          <p:spPr>
            <a:xfrm>
              <a:off x="6225842" y="3356984"/>
              <a:ext cx="36918" cy="96555"/>
            </a:xfrm>
            <a:custGeom>
              <a:avLst/>
              <a:gdLst/>
              <a:ahLst/>
              <a:cxnLst/>
              <a:rect l="l" t="t" r="r" b="b"/>
              <a:pathLst>
                <a:path w="702" h="1836" extrusionOk="0">
                  <a:moveTo>
                    <a:pt x="173" y="0"/>
                  </a:moveTo>
                  <a:cubicBezTo>
                    <a:pt x="96" y="0"/>
                    <a:pt x="19" y="60"/>
                    <a:pt x="1" y="168"/>
                  </a:cubicBezTo>
                  <a:cubicBezTo>
                    <a:pt x="34" y="268"/>
                    <a:pt x="134" y="1436"/>
                    <a:pt x="401" y="1769"/>
                  </a:cubicBezTo>
                  <a:cubicBezTo>
                    <a:pt x="435" y="1803"/>
                    <a:pt x="468" y="1836"/>
                    <a:pt x="535" y="1836"/>
                  </a:cubicBezTo>
                  <a:cubicBezTo>
                    <a:pt x="568" y="1803"/>
                    <a:pt x="601" y="1803"/>
                    <a:pt x="635" y="1769"/>
                  </a:cubicBezTo>
                  <a:cubicBezTo>
                    <a:pt x="701" y="1736"/>
                    <a:pt x="701" y="1636"/>
                    <a:pt x="635" y="1569"/>
                  </a:cubicBezTo>
                  <a:cubicBezTo>
                    <a:pt x="435" y="1102"/>
                    <a:pt x="335" y="635"/>
                    <a:pt x="335" y="135"/>
                  </a:cubicBezTo>
                  <a:cubicBezTo>
                    <a:pt x="304" y="43"/>
                    <a:pt x="238" y="0"/>
                    <a:pt x="173"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60" name="Google Shape;866;p29">
              <a:extLst>
                <a:ext uri="{FF2B5EF4-FFF2-40B4-BE49-F238E27FC236}">
                  <a16:creationId xmlns:a16="http://schemas.microsoft.com/office/drawing/2014/main" id="{B64321BA-7E21-DA3C-E90F-5031E5CC87A2}"/>
                </a:ext>
              </a:extLst>
            </p:cNvPr>
            <p:cNvSpPr/>
            <p:nvPr/>
          </p:nvSpPr>
          <p:spPr>
            <a:xfrm>
              <a:off x="6287267" y="3327218"/>
              <a:ext cx="36866" cy="96503"/>
            </a:xfrm>
            <a:custGeom>
              <a:avLst/>
              <a:gdLst/>
              <a:ahLst/>
              <a:cxnLst/>
              <a:rect l="l" t="t" r="r" b="b"/>
              <a:pathLst>
                <a:path w="701" h="1835" extrusionOk="0">
                  <a:moveTo>
                    <a:pt x="167" y="0"/>
                  </a:moveTo>
                  <a:cubicBezTo>
                    <a:pt x="67" y="0"/>
                    <a:pt x="0" y="100"/>
                    <a:pt x="34" y="167"/>
                  </a:cubicBezTo>
                  <a:cubicBezTo>
                    <a:pt x="34" y="300"/>
                    <a:pt x="134" y="1435"/>
                    <a:pt x="401" y="1802"/>
                  </a:cubicBezTo>
                  <a:cubicBezTo>
                    <a:pt x="434" y="1835"/>
                    <a:pt x="501" y="1835"/>
                    <a:pt x="534" y="1835"/>
                  </a:cubicBezTo>
                  <a:cubicBezTo>
                    <a:pt x="568" y="1835"/>
                    <a:pt x="634" y="1835"/>
                    <a:pt x="634" y="1802"/>
                  </a:cubicBezTo>
                  <a:cubicBezTo>
                    <a:pt x="701" y="1735"/>
                    <a:pt x="701" y="1635"/>
                    <a:pt x="634" y="1568"/>
                  </a:cubicBezTo>
                  <a:cubicBezTo>
                    <a:pt x="467" y="1134"/>
                    <a:pt x="334" y="634"/>
                    <a:pt x="334" y="134"/>
                  </a:cubicBezTo>
                  <a:cubicBezTo>
                    <a:pt x="334" y="67"/>
                    <a:pt x="234" y="0"/>
                    <a:pt x="167"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61" name="Google Shape;867;p29">
              <a:extLst>
                <a:ext uri="{FF2B5EF4-FFF2-40B4-BE49-F238E27FC236}">
                  <a16:creationId xmlns:a16="http://schemas.microsoft.com/office/drawing/2014/main" id="{C4955790-E6AB-72F1-7A68-9EBA841D4B66}"/>
                </a:ext>
              </a:extLst>
            </p:cNvPr>
            <p:cNvSpPr/>
            <p:nvPr/>
          </p:nvSpPr>
          <p:spPr>
            <a:xfrm>
              <a:off x="6357423" y="3458798"/>
              <a:ext cx="36918" cy="98291"/>
            </a:xfrm>
            <a:custGeom>
              <a:avLst/>
              <a:gdLst/>
              <a:ahLst/>
              <a:cxnLst/>
              <a:rect l="l" t="t" r="r" b="b"/>
              <a:pathLst>
                <a:path w="702" h="1869" extrusionOk="0">
                  <a:moveTo>
                    <a:pt x="168" y="0"/>
                  </a:moveTo>
                  <a:cubicBezTo>
                    <a:pt x="67" y="33"/>
                    <a:pt x="1" y="100"/>
                    <a:pt x="34" y="200"/>
                  </a:cubicBezTo>
                  <a:cubicBezTo>
                    <a:pt x="34" y="300"/>
                    <a:pt x="134" y="1468"/>
                    <a:pt x="401" y="1801"/>
                  </a:cubicBezTo>
                  <a:cubicBezTo>
                    <a:pt x="434" y="1835"/>
                    <a:pt x="501" y="1835"/>
                    <a:pt x="534" y="1868"/>
                  </a:cubicBezTo>
                  <a:cubicBezTo>
                    <a:pt x="568" y="1868"/>
                    <a:pt x="601" y="1835"/>
                    <a:pt x="635" y="1801"/>
                  </a:cubicBezTo>
                  <a:cubicBezTo>
                    <a:pt x="701" y="1768"/>
                    <a:pt x="701" y="1668"/>
                    <a:pt x="668" y="1601"/>
                  </a:cubicBezTo>
                  <a:cubicBezTo>
                    <a:pt x="468" y="1134"/>
                    <a:pt x="368" y="634"/>
                    <a:pt x="334" y="167"/>
                  </a:cubicBezTo>
                  <a:cubicBezTo>
                    <a:pt x="334" y="67"/>
                    <a:pt x="268" y="0"/>
                    <a:pt x="168"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62" name="Google Shape;868;p29">
              <a:extLst>
                <a:ext uri="{FF2B5EF4-FFF2-40B4-BE49-F238E27FC236}">
                  <a16:creationId xmlns:a16="http://schemas.microsoft.com/office/drawing/2014/main" id="{EC733FAD-D82F-7619-B4C1-E5F901280255}"/>
                </a:ext>
              </a:extLst>
            </p:cNvPr>
            <p:cNvSpPr/>
            <p:nvPr/>
          </p:nvSpPr>
          <p:spPr>
            <a:xfrm>
              <a:off x="6299363" y="3517909"/>
              <a:ext cx="37076" cy="95293"/>
            </a:xfrm>
            <a:custGeom>
              <a:avLst/>
              <a:gdLst/>
              <a:ahLst/>
              <a:cxnLst/>
              <a:rect l="l" t="t" r="r" b="b"/>
              <a:pathLst>
                <a:path w="705" h="1812" extrusionOk="0">
                  <a:moveTo>
                    <a:pt x="187" y="1"/>
                  </a:moveTo>
                  <a:cubicBezTo>
                    <a:pt x="95" y="1"/>
                    <a:pt x="1" y="52"/>
                    <a:pt x="37" y="144"/>
                  </a:cubicBezTo>
                  <a:cubicBezTo>
                    <a:pt x="37" y="277"/>
                    <a:pt x="137" y="1411"/>
                    <a:pt x="438" y="1745"/>
                  </a:cubicBezTo>
                  <a:cubicBezTo>
                    <a:pt x="438" y="1778"/>
                    <a:pt x="504" y="1812"/>
                    <a:pt x="538" y="1812"/>
                  </a:cubicBezTo>
                  <a:cubicBezTo>
                    <a:pt x="571" y="1812"/>
                    <a:pt x="604" y="1812"/>
                    <a:pt x="638" y="1778"/>
                  </a:cubicBezTo>
                  <a:cubicBezTo>
                    <a:pt x="704" y="1711"/>
                    <a:pt x="704" y="1611"/>
                    <a:pt x="671" y="1545"/>
                  </a:cubicBezTo>
                  <a:cubicBezTo>
                    <a:pt x="471" y="1111"/>
                    <a:pt x="371" y="611"/>
                    <a:pt x="338" y="110"/>
                  </a:cubicBezTo>
                  <a:cubicBezTo>
                    <a:pt x="338" y="35"/>
                    <a:pt x="263" y="1"/>
                    <a:pt x="187" y="1"/>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63" name="Google Shape;869;p29">
              <a:extLst>
                <a:ext uri="{FF2B5EF4-FFF2-40B4-BE49-F238E27FC236}">
                  <a16:creationId xmlns:a16="http://schemas.microsoft.com/office/drawing/2014/main" id="{161BF81B-8CB3-0D34-2C0B-6253019CB0B4}"/>
                </a:ext>
              </a:extLst>
            </p:cNvPr>
            <p:cNvSpPr/>
            <p:nvPr/>
          </p:nvSpPr>
          <p:spPr>
            <a:xfrm>
              <a:off x="6180247" y="3181123"/>
              <a:ext cx="36918" cy="97029"/>
            </a:xfrm>
            <a:custGeom>
              <a:avLst/>
              <a:gdLst/>
              <a:ahLst/>
              <a:cxnLst/>
              <a:rect l="l" t="t" r="r" b="b"/>
              <a:pathLst>
                <a:path w="702" h="1845" extrusionOk="0">
                  <a:moveTo>
                    <a:pt x="184" y="1"/>
                  </a:moveTo>
                  <a:cubicBezTo>
                    <a:pt x="169" y="1"/>
                    <a:pt x="152" y="4"/>
                    <a:pt x="134" y="10"/>
                  </a:cubicBezTo>
                  <a:cubicBezTo>
                    <a:pt x="67" y="10"/>
                    <a:pt x="1" y="76"/>
                    <a:pt x="1" y="176"/>
                  </a:cubicBezTo>
                  <a:cubicBezTo>
                    <a:pt x="1" y="276"/>
                    <a:pt x="134" y="1444"/>
                    <a:pt x="401" y="1778"/>
                  </a:cubicBezTo>
                  <a:cubicBezTo>
                    <a:pt x="434" y="1811"/>
                    <a:pt x="468" y="1811"/>
                    <a:pt x="534" y="1844"/>
                  </a:cubicBezTo>
                  <a:cubicBezTo>
                    <a:pt x="568" y="1844"/>
                    <a:pt x="601" y="1811"/>
                    <a:pt x="634" y="1778"/>
                  </a:cubicBezTo>
                  <a:cubicBezTo>
                    <a:pt x="701" y="1744"/>
                    <a:pt x="701" y="1644"/>
                    <a:pt x="634" y="1577"/>
                  </a:cubicBezTo>
                  <a:cubicBezTo>
                    <a:pt x="434" y="1110"/>
                    <a:pt x="334" y="643"/>
                    <a:pt x="301" y="143"/>
                  </a:cubicBezTo>
                  <a:cubicBezTo>
                    <a:pt x="301" y="61"/>
                    <a:pt x="256" y="1"/>
                    <a:pt x="184" y="1"/>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64" name="Google Shape;870;p29">
              <a:extLst>
                <a:ext uri="{FF2B5EF4-FFF2-40B4-BE49-F238E27FC236}">
                  <a16:creationId xmlns:a16="http://schemas.microsoft.com/office/drawing/2014/main" id="{93042343-FF2C-82A7-DF09-8588E136B703}"/>
                </a:ext>
              </a:extLst>
            </p:cNvPr>
            <p:cNvSpPr/>
            <p:nvPr/>
          </p:nvSpPr>
          <p:spPr>
            <a:xfrm>
              <a:off x="6928129" y="3700186"/>
              <a:ext cx="102971" cy="21772"/>
            </a:xfrm>
            <a:custGeom>
              <a:avLst/>
              <a:gdLst/>
              <a:ahLst/>
              <a:cxnLst/>
              <a:rect l="l" t="t" r="r" b="b"/>
              <a:pathLst>
                <a:path w="1958" h="414" extrusionOk="0">
                  <a:moveTo>
                    <a:pt x="1765" y="0"/>
                  </a:moveTo>
                  <a:cubicBezTo>
                    <a:pt x="1742" y="0"/>
                    <a:pt x="1718" y="4"/>
                    <a:pt x="1691" y="13"/>
                  </a:cubicBezTo>
                  <a:cubicBezTo>
                    <a:pt x="1458" y="63"/>
                    <a:pt x="1216" y="88"/>
                    <a:pt x="970" y="88"/>
                  </a:cubicBezTo>
                  <a:cubicBezTo>
                    <a:pt x="724" y="88"/>
                    <a:pt x="474" y="63"/>
                    <a:pt x="223" y="13"/>
                  </a:cubicBezTo>
                  <a:cubicBezTo>
                    <a:pt x="213" y="12"/>
                    <a:pt x="203" y="11"/>
                    <a:pt x="193" y="11"/>
                  </a:cubicBezTo>
                  <a:cubicBezTo>
                    <a:pt x="20" y="11"/>
                    <a:pt x="0" y="282"/>
                    <a:pt x="190" y="314"/>
                  </a:cubicBezTo>
                  <a:cubicBezTo>
                    <a:pt x="490" y="380"/>
                    <a:pt x="824" y="380"/>
                    <a:pt x="1124" y="414"/>
                  </a:cubicBezTo>
                  <a:cubicBezTo>
                    <a:pt x="1391" y="414"/>
                    <a:pt x="1624" y="380"/>
                    <a:pt x="1824" y="314"/>
                  </a:cubicBezTo>
                  <a:cubicBezTo>
                    <a:pt x="1925" y="247"/>
                    <a:pt x="1958" y="147"/>
                    <a:pt x="1925" y="80"/>
                  </a:cubicBezTo>
                  <a:cubicBezTo>
                    <a:pt x="1876" y="31"/>
                    <a:pt x="1827" y="0"/>
                    <a:pt x="1765"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65" name="Google Shape;871;p29">
              <a:extLst>
                <a:ext uri="{FF2B5EF4-FFF2-40B4-BE49-F238E27FC236}">
                  <a16:creationId xmlns:a16="http://schemas.microsoft.com/office/drawing/2014/main" id="{7DC5B803-6352-405E-F66E-AED3D9D60706}"/>
                </a:ext>
              </a:extLst>
            </p:cNvPr>
            <p:cNvSpPr/>
            <p:nvPr/>
          </p:nvSpPr>
          <p:spPr>
            <a:xfrm>
              <a:off x="6995971" y="3626139"/>
              <a:ext cx="101814" cy="20405"/>
            </a:xfrm>
            <a:custGeom>
              <a:avLst/>
              <a:gdLst/>
              <a:ahLst/>
              <a:cxnLst/>
              <a:rect l="l" t="t" r="r" b="b"/>
              <a:pathLst>
                <a:path w="1936" h="388" extrusionOk="0">
                  <a:moveTo>
                    <a:pt x="1750" y="0"/>
                  </a:moveTo>
                  <a:cubicBezTo>
                    <a:pt x="1722" y="0"/>
                    <a:pt x="1693" y="8"/>
                    <a:pt x="1669" y="20"/>
                  </a:cubicBezTo>
                  <a:cubicBezTo>
                    <a:pt x="1435" y="54"/>
                    <a:pt x="1193" y="70"/>
                    <a:pt x="947" y="70"/>
                  </a:cubicBezTo>
                  <a:cubicBezTo>
                    <a:pt x="701" y="70"/>
                    <a:pt x="451" y="54"/>
                    <a:pt x="201" y="20"/>
                  </a:cubicBezTo>
                  <a:cubicBezTo>
                    <a:pt x="183" y="14"/>
                    <a:pt x="167" y="12"/>
                    <a:pt x="151" y="12"/>
                  </a:cubicBezTo>
                  <a:cubicBezTo>
                    <a:pt x="79" y="12"/>
                    <a:pt x="34" y="71"/>
                    <a:pt x="34" y="154"/>
                  </a:cubicBezTo>
                  <a:cubicBezTo>
                    <a:pt x="1" y="221"/>
                    <a:pt x="67" y="321"/>
                    <a:pt x="168" y="321"/>
                  </a:cubicBezTo>
                  <a:cubicBezTo>
                    <a:pt x="468" y="354"/>
                    <a:pt x="801" y="387"/>
                    <a:pt x="1102" y="387"/>
                  </a:cubicBezTo>
                  <a:cubicBezTo>
                    <a:pt x="1335" y="387"/>
                    <a:pt x="1602" y="354"/>
                    <a:pt x="1802" y="287"/>
                  </a:cubicBezTo>
                  <a:cubicBezTo>
                    <a:pt x="1902" y="254"/>
                    <a:pt x="1935" y="154"/>
                    <a:pt x="1869" y="87"/>
                  </a:cubicBezTo>
                  <a:cubicBezTo>
                    <a:pt x="1848" y="24"/>
                    <a:pt x="1800" y="0"/>
                    <a:pt x="1750"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66" name="Google Shape;872;p29">
              <a:extLst>
                <a:ext uri="{FF2B5EF4-FFF2-40B4-BE49-F238E27FC236}">
                  <a16:creationId xmlns:a16="http://schemas.microsoft.com/office/drawing/2014/main" id="{5CF5FF1B-9401-C6F8-A318-F0F9B24ABD58}"/>
                </a:ext>
              </a:extLst>
            </p:cNvPr>
            <p:cNvSpPr/>
            <p:nvPr/>
          </p:nvSpPr>
          <p:spPr>
            <a:xfrm>
              <a:off x="7148587" y="3584383"/>
              <a:ext cx="100079" cy="20720"/>
            </a:xfrm>
            <a:custGeom>
              <a:avLst/>
              <a:gdLst/>
              <a:ahLst/>
              <a:cxnLst/>
              <a:rect l="l" t="t" r="r" b="b"/>
              <a:pathLst>
                <a:path w="1903" h="394" extrusionOk="0">
                  <a:moveTo>
                    <a:pt x="1728" y="1"/>
                  </a:moveTo>
                  <a:cubicBezTo>
                    <a:pt x="1707" y="1"/>
                    <a:pt x="1687" y="5"/>
                    <a:pt x="1669" y="14"/>
                  </a:cubicBezTo>
                  <a:cubicBezTo>
                    <a:pt x="1419" y="64"/>
                    <a:pt x="1168" y="89"/>
                    <a:pt x="918" y="89"/>
                  </a:cubicBezTo>
                  <a:cubicBezTo>
                    <a:pt x="668" y="89"/>
                    <a:pt x="418" y="64"/>
                    <a:pt x="168" y="14"/>
                  </a:cubicBezTo>
                  <a:cubicBezTo>
                    <a:pt x="101" y="14"/>
                    <a:pt x="1" y="47"/>
                    <a:pt x="1" y="147"/>
                  </a:cubicBezTo>
                  <a:cubicBezTo>
                    <a:pt x="1" y="214"/>
                    <a:pt x="68" y="314"/>
                    <a:pt x="134" y="314"/>
                  </a:cubicBezTo>
                  <a:cubicBezTo>
                    <a:pt x="468" y="347"/>
                    <a:pt x="768" y="381"/>
                    <a:pt x="1102" y="381"/>
                  </a:cubicBezTo>
                  <a:cubicBezTo>
                    <a:pt x="1160" y="389"/>
                    <a:pt x="1218" y="393"/>
                    <a:pt x="1277" y="393"/>
                  </a:cubicBezTo>
                  <a:cubicBezTo>
                    <a:pt x="1452" y="393"/>
                    <a:pt x="1627" y="356"/>
                    <a:pt x="1802" y="281"/>
                  </a:cubicBezTo>
                  <a:cubicBezTo>
                    <a:pt x="1869" y="247"/>
                    <a:pt x="1902" y="147"/>
                    <a:pt x="1869" y="81"/>
                  </a:cubicBezTo>
                  <a:cubicBezTo>
                    <a:pt x="1844" y="32"/>
                    <a:pt x="1784" y="1"/>
                    <a:pt x="1728" y="1"/>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67" name="Google Shape;873;p29">
              <a:extLst>
                <a:ext uri="{FF2B5EF4-FFF2-40B4-BE49-F238E27FC236}">
                  <a16:creationId xmlns:a16="http://schemas.microsoft.com/office/drawing/2014/main" id="{5EA51284-A1CB-C8CD-E874-58290B0DE565}"/>
                </a:ext>
              </a:extLst>
            </p:cNvPr>
            <p:cNvSpPr/>
            <p:nvPr/>
          </p:nvSpPr>
          <p:spPr>
            <a:xfrm>
              <a:off x="7274908" y="3694927"/>
              <a:ext cx="100026" cy="21772"/>
            </a:xfrm>
            <a:custGeom>
              <a:avLst/>
              <a:gdLst/>
              <a:ahLst/>
              <a:cxnLst/>
              <a:rect l="l" t="t" r="r" b="b"/>
              <a:pathLst>
                <a:path w="1902" h="414" extrusionOk="0">
                  <a:moveTo>
                    <a:pt x="1727" y="0"/>
                  </a:moveTo>
                  <a:cubicBezTo>
                    <a:pt x="1707" y="0"/>
                    <a:pt x="1686" y="4"/>
                    <a:pt x="1668" y="13"/>
                  </a:cubicBezTo>
                  <a:cubicBezTo>
                    <a:pt x="1418" y="63"/>
                    <a:pt x="1168" y="88"/>
                    <a:pt x="918" y="88"/>
                  </a:cubicBezTo>
                  <a:cubicBezTo>
                    <a:pt x="668" y="88"/>
                    <a:pt x="418" y="63"/>
                    <a:pt x="167" y="13"/>
                  </a:cubicBezTo>
                  <a:cubicBezTo>
                    <a:pt x="101" y="13"/>
                    <a:pt x="1" y="80"/>
                    <a:pt x="1" y="147"/>
                  </a:cubicBezTo>
                  <a:cubicBezTo>
                    <a:pt x="1" y="247"/>
                    <a:pt x="34" y="314"/>
                    <a:pt x="134" y="314"/>
                  </a:cubicBezTo>
                  <a:cubicBezTo>
                    <a:pt x="434" y="380"/>
                    <a:pt x="768" y="380"/>
                    <a:pt x="1101" y="414"/>
                  </a:cubicBezTo>
                  <a:cubicBezTo>
                    <a:pt x="1335" y="414"/>
                    <a:pt x="1568" y="380"/>
                    <a:pt x="1802" y="314"/>
                  </a:cubicBezTo>
                  <a:cubicBezTo>
                    <a:pt x="1869" y="247"/>
                    <a:pt x="1902" y="147"/>
                    <a:pt x="1869" y="80"/>
                  </a:cubicBezTo>
                  <a:cubicBezTo>
                    <a:pt x="1844" y="31"/>
                    <a:pt x="1784" y="0"/>
                    <a:pt x="1727"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68" name="Google Shape;874;p29">
              <a:extLst>
                <a:ext uri="{FF2B5EF4-FFF2-40B4-BE49-F238E27FC236}">
                  <a16:creationId xmlns:a16="http://schemas.microsoft.com/office/drawing/2014/main" id="{15091BF2-CD9B-7C87-35D0-D95C89AAD93B}"/>
                </a:ext>
              </a:extLst>
            </p:cNvPr>
            <p:cNvSpPr/>
            <p:nvPr/>
          </p:nvSpPr>
          <p:spPr>
            <a:xfrm>
              <a:off x="7260867" y="3629557"/>
              <a:ext cx="102235" cy="20458"/>
            </a:xfrm>
            <a:custGeom>
              <a:avLst/>
              <a:gdLst/>
              <a:ahLst/>
              <a:cxnLst/>
              <a:rect l="l" t="t" r="r" b="b"/>
              <a:pathLst>
                <a:path w="1944" h="389" extrusionOk="0">
                  <a:moveTo>
                    <a:pt x="1722" y="0"/>
                  </a:moveTo>
                  <a:cubicBezTo>
                    <a:pt x="1695" y="0"/>
                    <a:pt x="1666" y="7"/>
                    <a:pt x="1635" y="22"/>
                  </a:cubicBezTo>
                  <a:cubicBezTo>
                    <a:pt x="1402" y="55"/>
                    <a:pt x="1160" y="72"/>
                    <a:pt x="914" y="72"/>
                  </a:cubicBezTo>
                  <a:cubicBezTo>
                    <a:pt x="668" y="72"/>
                    <a:pt x="418" y="55"/>
                    <a:pt x="167" y="22"/>
                  </a:cubicBezTo>
                  <a:cubicBezTo>
                    <a:pt x="156" y="16"/>
                    <a:pt x="143" y="13"/>
                    <a:pt x="130" y="13"/>
                  </a:cubicBezTo>
                  <a:cubicBezTo>
                    <a:pt x="68" y="13"/>
                    <a:pt x="1" y="73"/>
                    <a:pt x="1" y="156"/>
                  </a:cubicBezTo>
                  <a:cubicBezTo>
                    <a:pt x="1" y="222"/>
                    <a:pt x="34" y="322"/>
                    <a:pt x="134" y="322"/>
                  </a:cubicBezTo>
                  <a:cubicBezTo>
                    <a:pt x="434" y="356"/>
                    <a:pt x="768" y="389"/>
                    <a:pt x="1101" y="389"/>
                  </a:cubicBezTo>
                  <a:cubicBezTo>
                    <a:pt x="1335" y="389"/>
                    <a:pt x="1568" y="356"/>
                    <a:pt x="1802" y="289"/>
                  </a:cubicBezTo>
                  <a:cubicBezTo>
                    <a:pt x="1943" y="204"/>
                    <a:pt x="1869" y="0"/>
                    <a:pt x="1722"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69" name="Google Shape;875;p29">
              <a:extLst>
                <a:ext uri="{FF2B5EF4-FFF2-40B4-BE49-F238E27FC236}">
                  <a16:creationId xmlns:a16="http://schemas.microsoft.com/office/drawing/2014/main" id="{AEBC1031-AC03-3EAE-66B3-00300C943449}"/>
                </a:ext>
              </a:extLst>
            </p:cNvPr>
            <p:cNvSpPr/>
            <p:nvPr/>
          </p:nvSpPr>
          <p:spPr>
            <a:xfrm>
              <a:off x="7404700" y="3589747"/>
              <a:ext cx="100973" cy="20615"/>
            </a:xfrm>
            <a:custGeom>
              <a:avLst/>
              <a:gdLst/>
              <a:ahLst/>
              <a:cxnLst/>
              <a:rect l="l" t="t" r="r" b="b"/>
              <a:pathLst>
                <a:path w="1920" h="392" extrusionOk="0">
                  <a:moveTo>
                    <a:pt x="1727" y="0"/>
                  </a:moveTo>
                  <a:cubicBezTo>
                    <a:pt x="1709" y="0"/>
                    <a:pt x="1689" y="4"/>
                    <a:pt x="1669" y="12"/>
                  </a:cubicBezTo>
                  <a:cubicBezTo>
                    <a:pt x="1419" y="45"/>
                    <a:pt x="1168" y="62"/>
                    <a:pt x="918" y="62"/>
                  </a:cubicBezTo>
                  <a:cubicBezTo>
                    <a:pt x="668" y="62"/>
                    <a:pt x="418" y="45"/>
                    <a:pt x="168" y="12"/>
                  </a:cubicBezTo>
                  <a:cubicBezTo>
                    <a:pt x="156" y="6"/>
                    <a:pt x="143" y="3"/>
                    <a:pt x="130" y="3"/>
                  </a:cubicBezTo>
                  <a:cubicBezTo>
                    <a:pt x="69" y="3"/>
                    <a:pt x="1" y="63"/>
                    <a:pt x="1" y="145"/>
                  </a:cubicBezTo>
                  <a:cubicBezTo>
                    <a:pt x="1" y="212"/>
                    <a:pt x="68" y="312"/>
                    <a:pt x="134" y="312"/>
                  </a:cubicBezTo>
                  <a:cubicBezTo>
                    <a:pt x="435" y="345"/>
                    <a:pt x="768" y="379"/>
                    <a:pt x="1102" y="379"/>
                  </a:cubicBezTo>
                  <a:cubicBezTo>
                    <a:pt x="1160" y="387"/>
                    <a:pt x="1219" y="391"/>
                    <a:pt x="1277" y="391"/>
                  </a:cubicBezTo>
                  <a:cubicBezTo>
                    <a:pt x="1452" y="391"/>
                    <a:pt x="1627" y="354"/>
                    <a:pt x="1802" y="279"/>
                  </a:cubicBezTo>
                  <a:cubicBezTo>
                    <a:pt x="1919" y="191"/>
                    <a:pt x="1857" y="0"/>
                    <a:pt x="1727" y="0"/>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70" name="Google Shape;876;p29">
              <a:extLst>
                <a:ext uri="{FF2B5EF4-FFF2-40B4-BE49-F238E27FC236}">
                  <a16:creationId xmlns:a16="http://schemas.microsoft.com/office/drawing/2014/main" id="{D3539B2E-A3FC-0A94-2624-33787ED69B02}"/>
                </a:ext>
              </a:extLst>
            </p:cNvPr>
            <p:cNvSpPr/>
            <p:nvPr/>
          </p:nvSpPr>
          <p:spPr>
            <a:xfrm>
              <a:off x="7446825" y="3658061"/>
              <a:ext cx="101814" cy="20720"/>
            </a:xfrm>
            <a:custGeom>
              <a:avLst/>
              <a:gdLst/>
              <a:ahLst/>
              <a:cxnLst/>
              <a:rect l="l" t="t" r="r" b="b"/>
              <a:pathLst>
                <a:path w="1936" h="394" extrusionOk="0">
                  <a:moveTo>
                    <a:pt x="1727" y="1"/>
                  </a:moveTo>
                  <a:cubicBezTo>
                    <a:pt x="1707" y="1"/>
                    <a:pt x="1686" y="5"/>
                    <a:pt x="1668" y="14"/>
                  </a:cubicBezTo>
                  <a:cubicBezTo>
                    <a:pt x="1435" y="64"/>
                    <a:pt x="1193" y="89"/>
                    <a:pt x="947" y="89"/>
                  </a:cubicBezTo>
                  <a:cubicBezTo>
                    <a:pt x="701" y="89"/>
                    <a:pt x="451" y="64"/>
                    <a:pt x="201" y="14"/>
                  </a:cubicBezTo>
                  <a:cubicBezTo>
                    <a:pt x="101" y="14"/>
                    <a:pt x="34" y="47"/>
                    <a:pt x="34" y="147"/>
                  </a:cubicBezTo>
                  <a:cubicBezTo>
                    <a:pt x="1" y="247"/>
                    <a:pt x="67" y="314"/>
                    <a:pt x="167" y="314"/>
                  </a:cubicBezTo>
                  <a:cubicBezTo>
                    <a:pt x="468" y="381"/>
                    <a:pt x="801" y="381"/>
                    <a:pt x="1101" y="381"/>
                  </a:cubicBezTo>
                  <a:cubicBezTo>
                    <a:pt x="1160" y="389"/>
                    <a:pt x="1220" y="393"/>
                    <a:pt x="1281" y="393"/>
                  </a:cubicBezTo>
                  <a:cubicBezTo>
                    <a:pt x="1464" y="393"/>
                    <a:pt x="1652" y="356"/>
                    <a:pt x="1802" y="281"/>
                  </a:cubicBezTo>
                  <a:cubicBezTo>
                    <a:pt x="1902" y="247"/>
                    <a:pt x="1935" y="147"/>
                    <a:pt x="1869" y="81"/>
                  </a:cubicBezTo>
                  <a:cubicBezTo>
                    <a:pt x="1844" y="32"/>
                    <a:pt x="1784" y="1"/>
                    <a:pt x="1727" y="1"/>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71" name="Google Shape;877;p29">
              <a:extLst>
                <a:ext uri="{FF2B5EF4-FFF2-40B4-BE49-F238E27FC236}">
                  <a16:creationId xmlns:a16="http://schemas.microsoft.com/office/drawing/2014/main" id="{BEA8D106-3383-36B3-38FB-A211436253F3}"/>
                </a:ext>
              </a:extLst>
            </p:cNvPr>
            <p:cNvSpPr/>
            <p:nvPr/>
          </p:nvSpPr>
          <p:spPr>
            <a:xfrm>
              <a:off x="7094209" y="3701921"/>
              <a:ext cx="100079" cy="20720"/>
            </a:xfrm>
            <a:custGeom>
              <a:avLst/>
              <a:gdLst/>
              <a:ahLst/>
              <a:cxnLst/>
              <a:rect l="l" t="t" r="r" b="b"/>
              <a:pathLst>
                <a:path w="1903" h="394" extrusionOk="0">
                  <a:moveTo>
                    <a:pt x="1728" y="1"/>
                  </a:moveTo>
                  <a:cubicBezTo>
                    <a:pt x="1707" y="1"/>
                    <a:pt x="1687" y="5"/>
                    <a:pt x="1669" y="14"/>
                  </a:cubicBezTo>
                  <a:cubicBezTo>
                    <a:pt x="1418" y="64"/>
                    <a:pt x="1168" y="89"/>
                    <a:pt x="922" y="89"/>
                  </a:cubicBezTo>
                  <a:cubicBezTo>
                    <a:pt x="676" y="89"/>
                    <a:pt x="434" y="64"/>
                    <a:pt x="201" y="14"/>
                  </a:cubicBezTo>
                  <a:cubicBezTo>
                    <a:pt x="101" y="14"/>
                    <a:pt x="34" y="47"/>
                    <a:pt x="1" y="147"/>
                  </a:cubicBezTo>
                  <a:cubicBezTo>
                    <a:pt x="1" y="247"/>
                    <a:pt x="67" y="314"/>
                    <a:pt x="134" y="314"/>
                  </a:cubicBezTo>
                  <a:cubicBezTo>
                    <a:pt x="468" y="381"/>
                    <a:pt x="768" y="381"/>
                    <a:pt x="1102" y="381"/>
                  </a:cubicBezTo>
                  <a:cubicBezTo>
                    <a:pt x="1160" y="389"/>
                    <a:pt x="1218" y="393"/>
                    <a:pt x="1277" y="393"/>
                  </a:cubicBezTo>
                  <a:cubicBezTo>
                    <a:pt x="1452" y="393"/>
                    <a:pt x="1627" y="356"/>
                    <a:pt x="1802" y="281"/>
                  </a:cubicBezTo>
                  <a:cubicBezTo>
                    <a:pt x="1869" y="247"/>
                    <a:pt x="1902" y="147"/>
                    <a:pt x="1869" y="80"/>
                  </a:cubicBezTo>
                  <a:cubicBezTo>
                    <a:pt x="1844" y="32"/>
                    <a:pt x="1784" y="1"/>
                    <a:pt x="1728" y="1"/>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72" name="Google Shape;878;p29">
              <a:extLst>
                <a:ext uri="{FF2B5EF4-FFF2-40B4-BE49-F238E27FC236}">
                  <a16:creationId xmlns:a16="http://schemas.microsoft.com/office/drawing/2014/main" id="{9681EC93-B158-5A47-2AEF-D97F3E2ED433}"/>
                </a:ext>
              </a:extLst>
            </p:cNvPr>
            <p:cNvSpPr/>
            <p:nvPr/>
          </p:nvSpPr>
          <p:spPr>
            <a:xfrm>
              <a:off x="8080114" y="2657064"/>
              <a:ext cx="159663" cy="164975"/>
            </a:xfrm>
            <a:custGeom>
              <a:avLst/>
              <a:gdLst/>
              <a:ahLst/>
              <a:cxnLst/>
              <a:rect l="l" t="t" r="r" b="b"/>
              <a:pathLst>
                <a:path w="3036" h="3137" extrusionOk="0">
                  <a:moveTo>
                    <a:pt x="2903" y="1"/>
                  </a:moveTo>
                  <a:cubicBezTo>
                    <a:pt x="2803" y="1"/>
                    <a:pt x="2736" y="34"/>
                    <a:pt x="2702" y="134"/>
                  </a:cubicBezTo>
                  <a:cubicBezTo>
                    <a:pt x="2235" y="2002"/>
                    <a:pt x="134" y="2803"/>
                    <a:pt x="134" y="2803"/>
                  </a:cubicBezTo>
                  <a:cubicBezTo>
                    <a:pt x="34" y="2836"/>
                    <a:pt x="1" y="2936"/>
                    <a:pt x="34" y="3003"/>
                  </a:cubicBezTo>
                  <a:cubicBezTo>
                    <a:pt x="34" y="3070"/>
                    <a:pt x="101" y="3103"/>
                    <a:pt x="167" y="3103"/>
                  </a:cubicBezTo>
                  <a:lnTo>
                    <a:pt x="234" y="3136"/>
                  </a:lnTo>
                  <a:cubicBezTo>
                    <a:pt x="301" y="3070"/>
                    <a:pt x="2502" y="2269"/>
                    <a:pt x="3003" y="201"/>
                  </a:cubicBezTo>
                  <a:cubicBezTo>
                    <a:pt x="3036" y="134"/>
                    <a:pt x="2969" y="34"/>
                    <a:pt x="2903" y="1"/>
                  </a:cubicBez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73" name="Google Shape;879;p29">
              <a:extLst>
                <a:ext uri="{FF2B5EF4-FFF2-40B4-BE49-F238E27FC236}">
                  <a16:creationId xmlns:a16="http://schemas.microsoft.com/office/drawing/2014/main" id="{739A5635-D4B3-1559-A254-D2EE017A6C61}"/>
                </a:ext>
              </a:extLst>
            </p:cNvPr>
            <p:cNvSpPr/>
            <p:nvPr/>
          </p:nvSpPr>
          <p:spPr>
            <a:xfrm>
              <a:off x="6522345" y="4577964"/>
              <a:ext cx="201788" cy="159716"/>
            </a:xfrm>
            <a:custGeom>
              <a:avLst/>
              <a:gdLst/>
              <a:ahLst/>
              <a:cxnLst/>
              <a:rect l="l" t="t" r="r" b="b"/>
              <a:pathLst>
                <a:path w="3837" h="3037" extrusionOk="0">
                  <a:moveTo>
                    <a:pt x="3836" y="1"/>
                  </a:moveTo>
                  <a:lnTo>
                    <a:pt x="334" y="234"/>
                  </a:lnTo>
                  <a:lnTo>
                    <a:pt x="0" y="3036"/>
                  </a:lnTo>
                  <a:lnTo>
                    <a:pt x="3770" y="3036"/>
                  </a:lnTo>
                  <a:lnTo>
                    <a:pt x="3836" y="1"/>
                  </a:ln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74" name="Google Shape;880;p29">
              <a:extLst>
                <a:ext uri="{FF2B5EF4-FFF2-40B4-BE49-F238E27FC236}">
                  <a16:creationId xmlns:a16="http://schemas.microsoft.com/office/drawing/2014/main" id="{C055D4DB-F0E9-9C03-967C-6D183E92145B}"/>
                </a:ext>
              </a:extLst>
            </p:cNvPr>
            <p:cNvSpPr/>
            <p:nvPr/>
          </p:nvSpPr>
          <p:spPr>
            <a:xfrm>
              <a:off x="7427524" y="4577964"/>
              <a:ext cx="201788" cy="159716"/>
            </a:xfrm>
            <a:custGeom>
              <a:avLst/>
              <a:gdLst/>
              <a:ahLst/>
              <a:cxnLst/>
              <a:rect l="l" t="t" r="r" b="b"/>
              <a:pathLst>
                <a:path w="3837" h="3037" extrusionOk="0">
                  <a:moveTo>
                    <a:pt x="3837" y="1"/>
                  </a:moveTo>
                  <a:lnTo>
                    <a:pt x="334" y="234"/>
                  </a:lnTo>
                  <a:lnTo>
                    <a:pt x="1" y="3036"/>
                  </a:lnTo>
                  <a:lnTo>
                    <a:pt x="3770" y="3036"/>
                  </a:lnTo>
                  <a:lnTo>
                    <a:pt x="3837" y="1"/>
                  </a:ln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75" name="Google Shape;881;p29">
              <a:extLst>
                <a:ext uri="{FF2B5EF4-FFF2-40B4-BE49-F238E27FC236}">
                  <a16:creationId xmlns:a16="http://schemas.microsoft.com/office/drawing/2014/main" id="{2327FD69-F760-3010-0EFA-E35C8A508190}"/>
                </a:ext>
              </a:extLst>
            </p:cNvPr>
            <p:cNvSpPr/>
            <p:nvPr/>
          </p:nvSpPr>
          <p:spPr>
            <a:xfrm>
              <a:off x="7731021" y="4577964"/>
              <a:ext cx="203523" cy="159716"/>
            </a:xfrm>
            <a:custGeom>
              <a:avLst/>
              <a:gdLst/>
              <a:ahLst/>
              <a:cxnLst/>
              <a:rect l="l" t="t" r="r" b="b"/>
              <a:pathLst>
                <a:path w="3870" h="3037" extrusionOk="0">
                  <a:moveTo>
                    <a:pt x="3870" y="1"/>
                  </a:moveTo>
                  <a:lnTo>
                    <a:pt x="334" y="234"/>
                  </a:lnTo>
                  <a:lnTo>
                    <a:pt x="0" y="3036"/>
                  </a:lnTo>
                  <a:lnTo>
                    <a:pt x="3803" y="3036"/>
                  </a:lnTo>
                  <a:lnTo>
                    <a:pt x="3870" y="1"/>
                  </a:ln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76" name="Google Shape;882;p29">
              <a:extLst>
                <a:ext uri="{FF2B5EF4-FFF2-40B4-BE49-F238E27FC236}">
                  <a16:creationId xmlns:a16="http://schemas.microsoft.com/office/drawing/2014/main" id="{FF0D2D18-D498-8331-09E7-0B0A32F7C9D0}"/>
                </a:ext>
              </a:extLst>
            </p:cNvPr>
            <p:cNvSpPr/>
            <p:nvPr/>
          </p:nvSpPr>
          <p:spPr>
            <a:xfrm>
              <a:off x="6234625" y="3990324"/>
              <a:ext cx="182487" cy="249171"/>
            </a:xfrm>
            <a:custGeom>
              <a:avLst/>
              <a:gdLst/>
              <a:ahLst/>
              <a:cxnLst/>
              <a:rect l="l" t="t" r="r" b="b"/>
              <a:pathLst>
                <a:path w="3470" h="4738" extrusionOk="0">
                  <a:moveTo>
                    <a:pt x="334" y="0"/>
                  </a:moveTo>
                  <a:lnTo>
                    <a:pt x="1" y="3970"/>
                  </a:lnTo>
                  <a:lnTo>
                    <a:pt x="2869" y="4737"/>
                  </a:lnTo>
                  <a:lnTo>
                    <a:pt x="3470" y="567"/>
                  </a:lnTo>
                  <a:lnTo>
                    <a:pt x="334" y="0"/>
                  </a:lnTo>
                  <a:close/>
                </a:path>
              </a:pathLst>
            </a:custGeom>
            <a:solidFill>
              <a:srgbClr val="26192A"/>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grpSp>
    </p:spTree>
    <p:extLst>
      <p:ext uri="{BB962C8B-B14F-4D97-AF65-F5344CB8AC3E}">
        <p14:creationId xmlns:p14="http://schemas.microsoft.com/office/powerpoint/2010/main" val="14820055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arn(inVertical)">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par>
                                <p:cTn id="18" presetID="22" presetClass="entr" presetSubtype="4"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down)">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circle(in)">
                                      <p:cBhvr>
                                        <p:cTn id="25" dur="2000"/>
                                        <p:tgtEl>
                                          <p:spTgt spid="10"/>
                                        </p:tgtEl>
                                      </p:cBhvr>
                                    </p:animEffect>
                                  </p:childTnLst>
                                </p:cTn>
                              </p:par>
                              <p:par>
                                <p:cTn id="26" presetID="6" presetClass="entr" presetSubtype="16"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circle(in)">
                                      <p:cBhvr>
                                        <p:cTn id="28" dur="20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9">
                                            <p:txEl>
                                              <p:pRg st="0" end="0"/>
                                            </p:txEl>
                                          </p:spTgt>
                                        </p:tgtEl>
                                        <p:attrNameLst>
                                          <p:attrName>style.visibility</p:attrName>
                                        </p:attrNameLst>
                                      </p:cBhvr>
                                      <p:to>
                                        <p:strVal val="visible"/>
                                      </p:to>
                                    </p:set>
                                    <p:anim calcmode="lin" valueType="num">
                                      <p:cBhvr additive="base">
                                        <p:cTn id="3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2"/>
        <p:cNvGrpSpPr/>
        <p:nvPr/>
      </p:nvGrpSpPr>
      <p:grpSpPr>
        <a:xfrm>
          <a:off x="0" y="0"/>
          <a:ext cx="0" cy="0"/>
          <a:chOff x="0" y="0"/>
          <a:chExt cx="0" cy="0"/>
        </a:xfrm>
      </p:grpSpPr>
      <p:sp>
        <p:nvSpPr>
          <p:cNvPr id="5" name="TextBox 4">
            <a:extLst>
              <a:ext uri="{FF2B5EF4-FFF2-40B4-BE49-F238E27FC236}">
                <a16:creationId xmlns:a16="http://schemas.microsoft.com/office/drawing/2014/main" id="{9D362E13-8F9A-0253-CBDD-77B563070979}"/>
              </a:ext>
            </a:extLst>
          </p:cNvPr>
          <p:cNvSpPr txBox="1"/>
          <p:nvPr/>
        </p:nvSpPr>
        <p:spPr>
          <a:xfrm>
            <a:off x="1210565" y="1470085"/>
            <a:ext cx="9327616" cy="573234"/>
          </a:xfrm>
          <a:prstGeom prst="rect">
            <a:avLst/>
          </a:prstGeom>
          <a:noFill/>
        </p:spPr>
        <p:txBody>
          <a:bodyPr wrap="square">
            <a:spAutoFit/>
          </a:bodyPr>
          <a:lstStyle/>
          <a:p>
            <a:pPr>
              <a:lnSpc>
                <a:spcPct val="150000"/>
              </a:lnSpc>
            </a:pPr>
            <a:r>
              <a:rPr lang="nl-NL" sz="2400" b="1" dirty="0">
                <a:solidFill>
                  <a:schemeClr val="accent6">
                    <a:lumMod val="75000"/>
                  </a:schemeClr>
                </a:solidFill>
                <a:latin typeface="UTM Avo" panose="02040603050506020204" pitchFamily="18" charset="0"/>
                <a:ea typeface="Calibri" panose="020F0502020204030204" pitchFamily="34" charset="0"/>
                <a:cs typeface="Arial" panose="020B0604020202020204" pitchFamily="34" charset="0"/>
              </a:rPr>
              <a:t>4</a:t>
            </a:r>
            <a:r>
              <a:rPr lang="nl-NL" sz="2400" b="1" dirty="0">
                <a:solidFill>
                  <a:schemeClr val="accent6">
                    <a:lumMod val="75000"/>
                  </a:schemeClr>
                </a:solidFill>
                <a:effectLst/>
                <a:latin typeface="UTM Avo" panose="02040603050506020204" pitchFamily="18" charset="0"/>
                <a:ea typeface="Calibri" panose="020F0502020204030204" pitchFamily="34" charset="0"/>
                <a:cs typeface="Arial" panose="020B0604020202020204" pitchFamily="34" charset="0"/>
              </a:rPr>
              <a:t>. Tìm hiểu tác hại của khói, bụi đối với cơ quan hô hấp</a:t>
            </a:r>
            <a:endParaRPr lang="en-US" sz="2400" dirty="0">
              <a:solidFill>
                <a:schemeClr val="accent6">
                  <a:lumMod val="75000"/>
                </a:schemeClr>
              </a:solidFill>
              <a:latin typeface="UTM Avo" panose="02040603050506020204" pitchFamily="18" charset="0"/>
              <a:cs typeface="Arial" panose="020B0604020202020204" pitchFamily="34" charset="0"/>
            </a:endParaRPr>
          </a:p>
        </p:txBody>
      </p:sp>
      <p:sp>
        <p:nvSpPr>
          <p:cNvPr id="6" name="Rectangle: Rounded Corners 5">
            <a:extLst>
              <a:ext uri="{FF2B5EF4-FFF2-40B4-BE49-F238E27FC236}">
                <a16:creationId xmlns:a16="http://schemas.microsoft.com/office/drawing/2014/main" id="{57B9BFA1-719A-9146-4E1C-AF6EFDBF6813}"/>
              </a:ext>
            </a:extLst>
          </p:cNvPr>
          <p:cNvSpPr/>
          <p:nvPr/>
        </p:nvSpPr>
        <p:spPr>
          <a:xfrm>
            <a:off x="3615712" y="2231538"/>
            <a:ext cx="7654800" cy="3850285"/>
          </a:xfrm>
          <a:prstGeom prst="roundRect">
            <a:avLst/>
          </a:prstGeom>
          <a:solidFill>
            <a:srgbClr val="D6F0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a:latin typeface="UTM Avo" panose="02040603050506020204" pitchFamily="18" charset="0"/>
            </a:endParaRPr>
          </a:p>
        </p:txBody>
      </p:sp>
      <p:sp>
        <p:nvSpPr>
          <p:cNvPr id="7" name="TextBox 6">
            <a:extLst>
              <a:ext uri="{FF2B5EF4-FFF2-40B4-BE49-F238E27FC236}">
                <a16:creationId xmlns:a16="http://schemas.microsoft.com/office/drawing/2014/main" id="{E60ED93D-F97B-4B51-C753-442D74830C89}"/>
              </a:ext>
            </a:extLst>
          </p:cNvPr>
          <p:cNvSpPr txBox="1"/>
          <p:nvPr/>
        </p:nvSpPr>
        <p:spPr>
          <a:xfrm>
            <a:off x="3830884" y="2276673"/>
            <a:ext cx="7554079" cy="3608360"/>
          </a:xfrm>
          <a:prstGeom prst="rect">
            <a:avLst/>
          </a:prstGeom>
          <a:noFill/>
        </p:spPr>
        <p:txBody>
          <a:bodyPr wrap="square" rtlCol="0">
            <a:spAutoFit/>
          </a:bodyPr>
          <a:lstStyle/>
          <a:p>
            <a:pPr>
              <a:lnSpc>
                <a:spcPct val="150000"/>
              </a:lnSpc>
            </a:pPr>
            <a:r>
              <a:rPr lang="en-US" sz="2600" dirty="0">
                <a:solidFill>
                  <a:srgbClr val="0070C0"/>
                </a:solidFill>
                <a:latin typeface="UTM Avo" panose="02040603050506020204" pitchFamily="18" charset="0"/>
                <a:cs typeface="Arial" panose="020B0604020202020204" pitchFamily="34" charset="0"/>
              </a:rPr>
              <a:t>Trong </a:t>
            </a:r>
            <a:r>
              <a:rPr lang="en-US" sz="2600" dirty="0" err="1">
                <a:solidFill>
                  <a:srgbClr val="0070C0"/>
                </a:solidFill>
                <a:latin typeface="UTM Avo" panose="02040603050506020204" pitchFamily="18" charset="0"/>
                <a:cs typeface="Arial" panose="020B0604020202020204" pitchFamily="34" charset="0"/>
              </a:rPr>
              <a:t>khói</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bụi</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chứa</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rất</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nhiều</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chất</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độc</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gây</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hại</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cho</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sức</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khỏe</a:t>
            </a:r>
            <a:r>
              <a:rPr lang="en-US" sz="2600" dirty="0">
                <a:solidFill>
                  <a:srgbClr val="0070C0"/>
                </a:solidFill>
                <a:latin typeface="UTM Avo" panose="02040603050506020204" pitchFamily="18" charset="0"/>
                <a:cs typeface="Arial" panose="020B0604020202020204" pitchFamily="34" charset="0"/>
              </a:rPr>
              <a:t> con </a:t>
            </a:r>
            <a:r>
              <a:rPr lang="en-US" sz="2600" dirty="0" err="1">
                <a:solidFill>
                  <a:srgbClr val="0070C0"/>
                </a:solidFill>
                <a:latin typeface="UTM Avo" panose="02040603050506020204" pitchFamily="18" charset="0"/>
                <a:cs typeface="Arial" panose="020B0604020202020204" pitchFamily="34" charset="0"/>
              </a:rPr>
              <a:t>người</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Những</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người</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tiếp</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xúc</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với</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khói</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bụi</a:t>
            </a:r>
            <a:r>
              <a:rPr lang="en-US" sz="2600" dirty="0">
                <a:solidFill>
                  <a:srgbClr val="0070C0"/>
                </a:solidFill>
                <a:latin typeface="UTM Avo" panose="02040603050506020204" pitchFamily="18" charset="0"/>
                <a:cs typeface="Arial" panose="020B0604020202020204" pitchFamily="34" charset="0"/>
              </a:rPr>
              <a:t> có </a:t>
            </a:r>
            <a:r>
              <a:rPr lang="en-US" sz="2600" dirty="0" err="1">
                <a:solidFill>
                  <a:srgbClr val="0070C0"/>
                </a:solidFill>
                <a:latin typeface="UTM Avo" panose="02040603050506020204" pitchFamily="18" charset="0"/>
                <a:cs typeface="Arial" panose="020B0604020202020204" pitchFamily="34" charset="0"/>
              </a:rPr>
              <a:t>thể</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mắc</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phải</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những</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bệnh</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về</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hô</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hấp</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như</a:t>
            </a:r>
            <a:r>
              <a:rPr lang="en-US" sz="2600" dirty="0">
                <a:solidFill>
                  <a:srgbClr val="0070C0"/>
                </a:solidFill>
                <a:latin typeface="UTM Avo" panose="02040603050506020204" pitchFamily="18" charset="0"/>
                <a:cs typeface="Arial" panose="020B0604020202020204" pitchFamily="34" charset="0"/>
              </a:rPr>
              <a:t>: ho, </a:t>
            </a:r>
            <a:r>
              <a:rPr lang="en-US" sz="2600" dirty="0" err="1">
                <a:solidFill>
                  <a:srgbClr val="0070C0"/>
                </a:solidFill>
                <a:latin typeface="UTM Avo" panose="02040603050506020204" pitchFamily="18" charset="0"/>
                <a:cs typeface="Arial" panose="020B0604020202020204" pitchFamily="34" charset="0"/>
              </a:rPr>
              <a:t>cháy</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nước</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mũi</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Viêm</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phế</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quản</a:t>
            </a:r>
            <a:r>
              <a:rPr lang="en-US" sz="2600" dirty="0">
                <a:solidFill>
                  <a:srgbClr val="0070C0"/>
                </a:solidFill>
                <a:latin typeface="UTM Avo" panose="02040603050506020204" pitchFamily="18" charset="0"/>
                <a:cs typeface="Arial" panose="020B0604020202020204" pitchFamily="34" charset="0"/>
              </a:rPr>
              <a:t>, hen </a:t>
            </a:r>
            <a:r>
              <a:rPr lang="en-US" sz="2600" dirty="0" err="1">
                <a:solidFill>
                  <a:srgbClr val="0070C0"/>
                </a:solidFill>
                <a:latin typeface="UTM Avo" panose="02040603050506020204" pitchFamily="18" charset="0"/>
                <a:cs typeface="Arial" panose="020B0604020202020204" pitchFamily="34" charset="0"/>
              </a:rPr>
              <a:t>suyễn</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lao</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phổi</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ung</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thư</a:t>
            </a:r>
            <a:r>
              <a:rPr lang="en-US" sz="2600" dirty="0">
                <a:solidFill>
                  <a:srgbClr val="0070C0"/>
                </a:solidFill>
                <a:latin typeface="UTM Avo" panose="02040603050506020204" pitchFamily="18" charset="0"/>
                <a:cs typeface="Arial" panose="020B0604020202020204" pitchFamily="34" charset="0"/>
              </a:rPr>
              <a:t> </a:t>
            </a:r>
            <a:r>
              <a:rPr lang="en-US" sz="2600" dirty="0" err="1">
                <a:solidFill>
                  <a:srgbClr val="0070C0"/>
                </a:solidFill>
                <a:latin typeface="UTM Avo" panose="02040603050506020204" pitchFamily="18" charset="0"/>
                <a:cs typeface="Arial" panose="020B0604020202020204" pitchFamily="34" charset="0"/>
              </a:rPr>
              <a:t>phổi</a:t>
            </a:r>
            <a:r>
              <a:rPr lang="en-US" sz="2600" dirty="0">
                <a:solidFill>
                  <a:srgbClr val="0070C0"/>
                </a:solidFill>
                <a:latin typeface="UTM Avo" panose="02040603050506020204" pitchFamily="18" charset="0"/>
                <a:cs typeface="Arial" panose="020B0604020202020204" pitchFamily="34" charset="0"/>
              </a:rPr>
              <a:t>.</a:t>
            </a:r>
          </a:p>
        </p:txBody>
      </p:sp>
      <p:sp>
        <p:nvSpPr>
          <p:cNvPr id="8" name="Speech Bubble: Oval 7">
            <a:extLst>
              <a:ext uri="{FF2B5EF4-FFF2-40B4-BE49-F238E27FC236}">
                <a16:creationId xmlns:a16="http://schemas.microsoft.com/office/drawing/2014/main" id="{78202084-087C-E9D8-9377-C707D812DA77}"/>
              </a:ext>
            </a:extLst>
          </p:cNvPr>
          <p:cNvSpPr/>
          <p:nvPr/>
        </p:nvSpPr>
        <p:spPr>
          <a:xfrm>
            <a:off x="1130759" y="2212646"/>
            <a:ext cx="2223730" cy="1042573"/>
          </a:xfrm>
          <a:prstGeom prst="wedgeEllipseCallou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err="1">
                <a:latin typeface="UTM Avo" panose="02040603050506020204" pitchFamily="18" charset="0"/>
                <a:cs typeface="Arial" panose="020B0604020202020204" pitchFamily="34" charset="0"/>
              </a:rPr>
              <a:t>Em</a:t>
            </a:r>
            <a:r>
              <a:rPr lang="en-US" sz="2600" b="1" dirty="0">
                <a:latin typeface="UTM Avo" panose="02040603050506020204" pitchFamily="18" charset="0"/>
                <a:cs typeface="Arial" panose="020B0604020202020204" pitchFamily="34" charset="0"/>
              </a:rPr>
              <a:t> có </a:t>
            </a:r>
            <a:r>
              <a:rPr lang="en-US" sz="2600" b="1" dirty="0" err="1">
                <a:latin typeface="UTM Avo" panose="02040603050506020204" pitchFamily="18" charset="0"/>
                <a:cs typeface="Arial" panose="020B0604020202020204" pitchFamily="34" charset="0"/>
              </a:rPr>
              <a:t>biết</a:t>
            </a:r>
            <a:r>
              <a:rPr lang="en-US" sz="2600" b="1" dirty="0">
                <a:latin typeface="UTM Avo" panose="02040603050506020204" pitchFamily="18" charset="0"/>
                <a:cs typeface="Arial" panose="020B0604020202020204" pitchFamily="34" charset="0"/>
              </a:rPr>
              <a:t>?</a:t>
            </a:r>
          </a:p>
        </p:txBody>
      </p:sp>
      <p:pic>
        <p:nvPicPr>
          <p:cNvPr id="11" name="Picture 13">
            <a:extLst>
              <a:ext uri="{FF2B5EF4-FFF2-40B4-BE49-F238E27FC236}">
                <a16:creationId xmlns:a16="http://schemas.microsoft.com/office/drawing/2014/main" id="{0AD55446-E765-9C7F-BDAE-65D8781104E2}"/>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5411" y="3099877"/>
            <a:ext cx="1546343" cy="3603761"/>
          </a:xfrm>
          <a:prstGeom prst="rect">
            <a:avLst/>
          </a:prstGeom>
        </p:spPr>
      </p:pic>
      <p:pic>
        <p:nvPicPr>
          <p:cNvPr id="12" name="Picture 33">
            <a:extLst>
              <a:ext uri="{FF2B5EF4-FFF2-40B4-BE49-F238E27FC236}">
                <a16:creationId xmlns:a16="http://schemas.microsoft.com/office/drawing/2014/main" id="{AE442668-45E1-CD02-B80C-86023F2A75AF}"/>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383937" y="5359687"/>
            <a:ext cx="1367084" cy="1343951"/>
          </a:xfrm>
          <a:prstGeom prst="rect">
            <a:avLst/>
          </a:prstGeom>
        </p:spPr>
      </p:pic>
      <p:pic>
        <p:nvPicPr>
          <p:cNvPr id="14" name="Picture 37">
            <a:extLst>
              <a:ext uri="{FF2B5EF4-FFF2-40B4-BE49-F238E27FC236}">
                <a16:creationId xmlns:a16="http://schemas.microsoft.com/office/drawing/2014/main" id="{1469F528-2AAD-388F-C04E-BD0B3F861A0E}"/>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0846550" y="703880"/>
            <a:ext cx="1345450" cy="1459561"/>
          </a:xfrm>
          <a:prstGeom prst="rect">
            <a:avLst/>
          </a:prstGeom>
        </p:spPr>
      </p:pic>
    </p:spTree>
    <p:extLst>
      <p:ext uri="{BB962C8B-B14F-4D97-AF65-F5344CB8AC3E}">
        <p14:creationId xmlns:p14="http://schemas.microsoft.com/office/powerpoint/2010/main" val="22711445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barn(inVertical)">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6"/>
        <p:cNvGrpSpPr/>
        <p:nvPr/>
      </p:nvGrpSpPr>
      <p:grpSpPr>
        <a:xfrm>
          <a:off x="0" y="0"/>
          <a:ext cx="0" cy="0"/>
          <a:chOff x="0" y="0"/>
          <a:chExt cx="0" cy="0"/>
        </a:xfrm>
      </p:grpSpPr>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Desktop\Bach tuyet\54774f4bc8287c7337fadd5fbb419da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2192000" cy="6857999"/>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ADMIN\Desktop\Bach tuyet\Snow_white_transparent.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78400" y="2722179"/>
            <a:ext cx="1243539" cy="268023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ADMIN\Desktop\Bach tuyet\43ebd44d263606f876d42fd2f199ea61 (4).jpg"/>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100000" l="0" r="98837">
                        <a14:foregroundMark x1="40116" y1="26626" x2="70349" y2="59553"/>
                        <a14:foregroundMark x1="64535" y1="35366" x2="77035" y2="44715"/>
                        <a14:foregroundMark x1="45640" y1="16463" x2="28198" y2="36585"/>
                        <a14:foregroundMark x1="44186" y1="40244" x2="60174" y2="57724"/>
                        <a14:foregroundMark x1="67151" y1="58943" x2="86628" y2="57317"/>
                      </a14:backgroundRemoval>
                    </a14:imgEffect>
                  </a14:imgLayer>
                </a14:imgProps>
              </a:ext>
              <a:ext uri="{28A0092B-C50C-407E-A947-70E740481C1C}">
                <a14:useLocalDpi xmlns:a14="http://schemas.microsoft.com/office/drawing/2010/main" val="0"/>
              </a:ext>
            </a:extLst>
          </a:blip>
          <a:srcRect/>
          <a:stretch>
            <a:fillRect/>
          </a:stretch>
        </p:blipFill>
        <p:spPr bwMode="auto">
          <a:xfrm rot="338519">
            <a:off x="10592437" y="4662277"/>
            <a:ext cx="1880249" cy="2689195"/>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ADMIN\Desktop\Bach tuyet\43ebd44d263606f876d42fd2f199ea61 (7).jp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0" r="100000">
                        <a14:foregroundMark x1="36022" y1="32480" x2="72849" y2="4153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7148075" y="4667665"/>
            <a:ext cx="1913197" cy="255199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C:\Users\ADMIN\Desktop\Bach tuyet\RjAwOTQ4MTUyNEI3QjJCRTc2RjA6ZDA1ZjJmYTY2MjBkNDYzY2ZlZDNiOTA1Y2YxYTk1NzA6Ojo6OjA=.png"/>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50431" y1="17647" x2="56466" y2="31120"/>
                        <a14:foregroundMark x1="79526" y1="14611" x2="53879" y2="29412"/>
                        <a14:foregroundMark x1="77586" y1="15180" x2="59914" y2="22960"/>
                        <a14:foregroundMark x1="53017" y1="6641" x2="44397" y2="25427"/>
                        <a14:foregroundMark x1="57328" y1="8918" x2="88793" y2="17837"/>
                        <a14:foregroundMark x1="54526" y1="6072" x2="66810" y2="9488"/>
                        <a14:foregroundMark x1="76509" y1="31499" x2="69397" y2="43643"/>
                        <a14:foregroundMark x1="95690" y1="16698" x2="76940" y2="10247"/>
                        <a14:foregroundMark x1="77586" y1="33776" x2="74353" y2="40417"/>
                      </a14:backgroundRemoval>
                    </a14:imgEffect>
                  </a14:imgLayer>
                </a14:imgProps>
              </a:ext>
              <a:ext uri="{28A0092B-C50C-407E-A947-70E740481C1C}">
                <a14:useLocalDpi xmlns:a14="http://schemas.microsoft.com/office/drawing/2010/main" val="0"/>
              </a:ext>
            </a:extLst>
          </a:blip>
          <a:srcRect/>
          <a:stretch>
            <a:fillRect/>
          </a:stretch>
        </p:blipFill>
        <p:spPr bwMode="auto">
          <a:xfrm rot="20593735">
            <a:off x="9011" y="4789835"/>
            <a:ext cx="2123621" cy="2411959"/>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9" descr="C:\Users\ADMIN\Desktop\Bach tuyet\43ebd44d263606f876d42fd2f199ea61 (2).jpg"/>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0" b="100000" l="0" r="100000">
                        <a14:foregroundMark x1="44267" y1="18935" x2="28800" y2="43984"/>
                        <a14:foregroundMark x1="27200" y1="21696" x2="14667" y2="33728"/>
                        <a14:foregroundMark x1="36533" y1="32150" x2="35467" y2="44576"/>
                        <a14:foregroundMark x1="32533" y1="42801" x2="63733" y2="38462"/>
                      </a14:backgroundRemoval>
                    </a14:imgEffect>
                  </a14:imgLayer>
                </a14:imgProps>
              </a:ext>
              <a:ext uri="{28A0092B-C50C-407E-A947-70E740481C1C}">
                <a14:useLocalDpi xmlns:a14="http://schemas.microsoft.com/office/drawing/2010/main" val="0"/>
              </a:ext>
            </a:extLst>
          </a:blip>
          <a:srcRect/>
          <a:stretch>
            <a:fillRect/>
          </a:stretch>
        </p:blipFill>
        <p:spPr bwMode="auto">
          <a:xfrm rot="20172978">
            <a:off x="7736843" y="4957294"/>
            <a:ext cx="1831975" cy="2476829"/>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C:\Users\ADMIN\Desktop\Bach tuyet\43ebd44d263606f876d42fd2f199ea61 (3).jp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0" b="100000" l="0" r="100000">
                        <a14:foregroundMark x1="47640" y1="33252" x2="54382" y2="60391"/>
                      </a14:backgroundRemoval>
                    </a14:imgEffect>
                  </a14:imgLayer>
                </a14:imgProps>
              </a:ext>
              <a:ext uri="{28A0092B-C50C-407E-A947-70E740481C1C}">
                <a14:useLocalDpi xmlns:a14="http://schemas.microsoft.com/office/drawing/2010/main" val="0"/>
              </a:ext>
            </a:extLst>
          </a:blip>
          <a:srcRect/>
          <a:stretch>
            <a:fillRect/>
          </a:stretch>
        </p:blipFill>
        <p:spPr bwMode="auto">
          <a:xfrm>
            <a:off x="2082524" y="5232399"/>
            <a:ext cx="2212453" cy="2033468"/>
          </a:xfrm>
          <a:prstGeom prst="rect">
            <a:avLst/>
          </a:prstGeom>
          <a:noFill/>
          <a:extLst>
            <a:ext uri="{909E8E84-426E-40DD-AFC4-6F175D3DCCD1}">
              <a14:hiddenFill xmlns:a14="http://schemas.microsoft.com/office/drawing/2010/main">
                <a:solidFill>
                  <a:srgbClr val="FFFFFF"/>
                </a:solidFill>
              </a14:hiddenFill>
            </a:ext>
          </a:extLst>
        </p:spPr>
      </p:pic>
      <p:pic>
        <p:nvPicPr>
          <p:cNvPr id="3085" name="Picture 13" descr="C:\Users\ADMIN\Desktop\Bach tuyet\43ebd44d263606f876d42fd2f199ea61 (5).jpg"/>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0" b="100000" l="0" r="100000">
                        <a14:foregroundMark x1="50482" y1="26157" x2="67203" y2="63581"/>
                        <a14:foregroundMark x1="38907" y1="22133" x2="24116" y2="46680"/>
                      </a14:backgroundRemoval>
                    </a14:imgEffect>
                  </a14:imgLayer>
                </a14:imgProps>
              </a:ext>
              <a:ext uri="{28A0092B-C50C-407E-A947-70E740481C1C}">
                <a14:useLocalDpi xmlns:a14="http://schemas.microsoft.com/office/drawing/2010/main" val="0"/>
              </a:ext>
            </a:extLst>
          </a:blip>
          <a:srcRect/>
          <a:stretch>
            <a:fillRect/>
          </a:stretch>
        </p:blipFill>
        <p:spPr bwMode="auto">
          <a:xfrm rot="1608799">
            <a:off x="1408602" y="4577567"/>
            <a:ext cx="1656967" cy="2647951"/>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C:\Users\ADMIN\Desktop\Bach tuyet\43ebd44d263606f876d42fd2f199ea61 (8).jpg"/>
          <p:cNvPicPr>
            <a:picLocks noChangeAspect="1" noChangeArrowheads="1"/>
          </p:cNvPicPr>
          <p:nvPr/>
        </p:nvPicPr>
        <p:blipFill>
          <a:blip r:embed="rId17" cstate="print">
            <a:extLst>
              <a:ext uri="{BEBA8EAE-BF5A-486C-A8C5-ECC9F3942E4B}">
                <a14:imgProps xmlns:a14="http://schemas.microsoft.com/office/drawing/2010/main">
                  <a14:imgLayer r:embed="rId18">
                    <a14:imgEffect>
                      <a14:backgroundRemoval t="0" b="100000" l="0" r="100000">
                        <a14:foregroundMark x1="53350" y1="9206" x2="64268" y2="52888"/>
                        <a14:foregroundMark x1="50372" y1="21841" x2="42432" y2="44585"/>
                        <a14:foregroundMark x1="38462" y1="36643" x2="57320" y2="45668"/>
                        <a14:foregroundMark x1="75682" y1="36282" x2="60298" y2="47834"/>
                        <a14:foregroundMark x1="71712" y1="29422" x2="76179" y2="37365"/>
                        <a14:foregroundMark x1="44417" y1="31949" x2="32506" y2="47112"/>
                        <a14:foregroundMark x1="35484" y1="33755" x2="44417" y2="42780"/>
                        <a14:foregroundMark x1="48387" y1="85740" x2="36476" y2="93321"/>
                        <a14:foregroundMark x1="46402" y1="14982" x2="37965" y2="30505"/>
                        <a14:foregroundMark x1="61787" y1="20397" x2="71216" y2="32310"/>
                        <a14:foregroundMark x1="50656" y1="20076" x2="55381" y2="26769"/>
                        <a14:foregroundMark x1="57743" y1="14532" x2="70341" y2="25048"/>
                      </a14:backgroundRemoval>
                    </a14:imgEffect>
                  </a14:imgLayer>
                </a14:imgProps>
              </a:ext>
              <a:ext uri="{28A0092B-C50C-407E-A947-70E740481C1C}">
                <a14:useLocalDpi xmlns:a14="http://schemas.microsoft.com/office/drawing/2010/main" val="0"/>
              </a:ext>
            </a:extLst>
          </a:blip>
          <a:srcRect/>
          <a:stretch>
            <a:fillRect/>
          </a:stretch>
        </p:blipFill>
        <p:spPr bwMode="auto">
          <a:xfrm>
            <a:off x="9448800" y="4363395"/>
            <a:ext cx="2111365" cy="290247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2" descr="C:\Users\ADMIN\Desktop\Bach tuyet\511929473-photo-clip-tree.pn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775200" y="-2947963"/>
            <a:ext cx="9770739" cy="1030744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descr="C:\Users\ADMIN\Desktop\Bach tuyet\511929473-photo-clip-tree.pn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219199" y="-2825162"/>
            <a:ext cx="6078553" cy="1030744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descr="C:\Users\ADMIN\Desktop\Tai nguyen thiet ke tro choi\Bảng gỗ\wooden-blank-sign-clipart-1.jp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784883" y="-1955800"/>
            <a:ext cx="9187917" cy="4079875"/>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2644461" y="584200"/>
            <a:ext cx="7515539"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FFFFFF"/>
                </a:solidFill>
                <a:effectLst/>
                <a:uLnTx/>
                <a:uFillTx/>
                <a:latin typeface="UTM Avo" panose="02040603050506020204" pitchFamily="18" charset="0"/>
                <a:cs typeface="Arial" panose="020B0604020202020204" pitchFamily="34" charset="0"/>
                <a:sym typeface="Arial"/>
              </a:rPr>
              <a:t>CHƠI TRỐN TÌM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FFFFFF"/>
                </a:solidFill>
                <a:effectLst/>
                <a:uLnTx/>
                <a:uFillTx/>
                <a:latin typeface="UTM Avo" panose="02040603050506020204" pitchFamily="18" charset="0"/>
                <a:cs typeface="Arial" panose="020B0604020202020204" pitchFamily="34" charset="0"/>
                <a:sym typeface="Arial"/>
              </a:rPr>
              <a:t>CÙNG BẠCH TUYẾT VÀ 7 CHÚ LÙN</a:t>
            </a:r>
          </a:p>
        </p:txBody>
      </p:sp>
      <p:pic>
        <p:nvPicPr>
          <p:cNvPr id="15" name="Picture 11" descr="C:\Users\ADMIN\Desktop\Tai nguyen thiet ke tro choi\Angry birds epic birds\1505573783630 (2).png">
            <a:hlinkClick r:id="rId21" action="ppaction://hlinksldjump"/>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5600170" y="5901542"/>
            <a:ext cx="1426197" cy="78084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 company name&#10;&#10;Description automatically generated">
            <a:extLst>
              <a:ext uri="{FF2B5EF4-FFF2-40B4-BE49-F238E27FC236}">
                <a16:creationId xmlns:a16="http://schemas.microsoft.com/office/drawing/2014/main" id="{1D017DCC-B711-D64E-C9D6-53087B49B84A}"/>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0" y="-1041"/>
            <a:ext cx="797560" cy="890041"/>
          </a:xfrm>
          <a:prstGeom prst="rect">
            <a:avLst/>
          </a:prstGeom>
        </p:spPr>
      </p:pic>
    </p:spTree>
    <p:extLst>
      <p:ext uri="{BB962C8B-B14F-4D97-AF65-F5344CB8AC3E}">
        <p14:creationId xmlns:p14="http://schemas.microsoft.com/office/powerpoint/2010/main" val="39385838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Desktop\Bach tuyet\b.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C:\Users\ADMIN\Desktop\Bach tuyet\Bambi.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20355339" flipH="1">
            <a:off x="9728476" y="3974979"/>
            <a:ext cx="1320800" cy="22098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C:\Users\ADMIN\Desktop\Bach tuyet\esquilo001.gi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20471667" flipH="1">
            <a:off x="7340875" y="4702316"/>
            <a:ext cx="1320800" cy="144584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7" descr="C:\Users\ADMIN\Desktop\Bach tuyet\767e08fbae2de8679fbba6d8cecba19e.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20352524" flipH="1">
            <a:off x="4768623" y="4677444"/>
            <a:ext cx="1092200" cy="152544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ADMIN\Desktop\Bach tuyet\43ebd44d263606f876d42fd2f199ea61 (2).jpg"/>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0" b="100000" l="0" r="100000">
                        <a14:foregroundMark x1="22133" y1="31361" x2="44000" y2="50296"/>
                        <a14:foregroundMark x1="64267" y1="40039" x2="40800" y2="47535"/>
                        <a14:foregroundMark x1="44533" y1="14398" x2="40800" y2="25444"/>
                        <a14:foregroundMark x1="26400" y1="22288" x2="16800" y2="33728"/>
                      </a14:backgroundRemoval>
                    </a14:imgEffect>
                  </a14:imgLayer>
                </a14:imgProps>
              </a:ext>
              <a:ext uri="{28A0092B-C50C-407E-A947-70E740481C1C}">
                <a14:useLocalDpi xmlns:a14="http://schemas.microsoft.com/office/drawing/2010/main" val="0"/>
              </a:ext>
            </a:extLst>
          </a:blip>
          <a:srcRect/>
          <a:stretch>
            <a:fillRect/>
          </a:stretch>
        </p:blipFill>
        <p:spPr bwMode="auto">
          <a:xfrm rot="20411047">
            <a:off x="2218663" y="3854845"/>
            <a:ext cx="2076448" cy="280735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 descr="C:\Users\ADMIN\Desktop\Bach tuyet\arbre-majestueux-42629281.jpg"/>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0" b="100000" l="0" r="100000">
                        <a14:backgroundMark x1="47875" y1="35969" x2="47875" y2="37305"/>
                      </a14:backgroundRemoval>
                    </a14:imgEffect>
                  </a14:imgLayer>
                </a14:imgProps>
              </a:ext>
              <a:ext uri="{28A0092B-C50C-407E-A947-70E740481C1C}">
                <a14:useLocalDpi xmlns:a14="http://schemas.microsoft.com/office/drawing/2010/main" val="0"/>
              </a:ext>
            </a:extLst>
          </a:blip>
          <a:srcRect/>
          <a:stretch>
            <a:fillRect/>
          </a:stretch>
        </p:blipFill>
        <p:spPr bwMode="auto">
          <a:xfrm>
            <a:off x="432075" y="-351157"/>
            <a:ext cx="7010400" cy="786844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C:\Users\ADMIN\Desktop\Bach tuyet\511929473-photo-clip-tree.pn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442475" y="-802641"/>
            <a:ext cx="7213600" cy="760984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C:\Users\ADMIN\Desktop\Bach tuyet\511929473-photo-clip-tree.pn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489200" y="-657027"/>
            <a:ext cx="7213600" cy="7609841"/>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3" descr="C:\Users\ADMIN\Desktop\Bach tuyet\arbre-majestueux-42629281.jpg"/>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0" b="100000" l="0" r="100000">
                        <a14:backgroundMark x1="47875" y1="35969" x2="47875" y2="37305"/>
                      </a14:backgroundRemoval>
                    </a14:imgEffect>
                  </a14:imgLayer>
                </a14:imgProps>
              </a:ext>
              <a:ext uri="{28A0092B-C50C-407E-A947-70E740481C1C}">
                <a14:useLocalDpi xmlns:a14="http://schemas.microsoft.com/office/drawing/2010/main" val="0"/>
              </a:ext>
            </a:extLst>
          </a:blip>
          <a:srcRect/>
          <a:stretch>
            <a:fillRect/>
          </a:stretch>
        </p:blipFill>
        <p:spPr bwMode="auto">
          <a:xfrm>
            <a:off x="4978400" y="-454422"/>
            <a:ext cx="7010400" cy="786844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0" descr="C:\Users\ADMIN\Desktop\Tai nguyen thiet ke tro choi\Bảng gỗ\wooden-blank-sign-clipart-1.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181295" y="-2518818"/>
            <a:ext cx="9626252" cy="4830595"/>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1775244" y="352215"/>
            <a:ext cx="8276789"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3600" dirty="0" err="1">
                <a:solidFill>
                  <a:srgbClr val="FFFFFF"/>
                </a:solidFill>
                <a:latin typeface="UTM Avo" panose="02040603050506020204" pitchFamily="18" charset="0"/>
              </a:rPr>
              <a:t>Đáp</a:t>
            </a:r>
            <a:r>
              <a:rPr lang="en-US" sz="3600" dirty="0">
                <a:solidFill>
                  <a:srgbClr val="FFFFFF"/>
                </a:solidFill>
                <a:latin typeface="UTM Avo" panose="02040603050506020204" pitchFamily="18" charset="0"/>
              </a:rPr>
              <a:t> </a:t>
            </a:r>
            <a:r>
              <a:rPr lang="en-US" sz="3600" dirty="0" err="1">
                <a:solidFill>
                  <a:srgbClr val="FFFFFF"/>
                </a:solidFill>
                <a:latin typeface="UTM Avo" panose="02040603050506020204" pitchFamily="18" charset="0"/>
              </a:rPr>
              <a:t>án</a:t>
            </a:r>
            <a:r>
              <a:rPr lang="en-US" sz="3600" dirty="0">
                <a:solidFill>
                  <a:srgbClr val="FFFFFF"/>
                </a:solidFill>
                <a:latin typeface="UTM Avo" panose="02040603050506020204" pitchFamily="18" charset="0"/>
              </a:rPr>
              <a:t> </a:t>
            </a:r>
            <a:r>
              <a:rPr lang="en-US" sz="3600" dirty="0" err="1">
                <a:solidFill>
                  <a:srgbClr val="FFFFFF"/>
                </a:solidFill>
                <a:latin typeface="UTM Avo" panose="02040603050506020204" pitchFamily="18" charset="0"/>
              </a:rPr>
              <a:t>nào</a:t>
            </a:r>
            <a:r>
              <a:rPr lang="en-US" sz="3600" dirty="0">
                <a:solidFill>
                  <a:srgbClr val="FFFFFF"/>
                </a:solidFill>
                <a:latin typeface="UTM Avo" panose="02040603050506020204" pitchFamily="18" charset="0"/>
              </a:rPr>
              <a:t> </a:t>
            </a:r>
            <a:r>
              <a:rPr lang="en-US" sz="3600" dirty="0" err="1">
                <a:solidFill>
                  <a:srgbClr val="FFFFFF"/>
                </a:solidFill>
                <a:latin typeface="UTM Avo" panose="02040603050506020204" pitchFamily="18" charset="0"/>
              </a:rPr>
              <a:t>miêu</a:t>
            </a:r>
            <a:r>
              <a:rPr lang="en-US" sz="3600" dirty="0">
                <a:solidFill>
                  <a:srgbClr val="FFFFFF"/>
                </a:solidFill>
                <a:latin typeface="UTM Avo" panose="02040603050506020204" pitchFamily="18" charset="0"/>
              </a:rPr>
              <a:t> </a:t>
            </a:r>
            <a:r>
              <a:rPr lang="en-US" sz="3600" dirty="0" err="1">
                <a:solidFill>
                  <a:srgbClr val="FFFFFF"/>
                </a:solidFill>
                <a:latin typeface="UTM Avo" panose="02040603050506020204" pitchFamily="18" charset="0"/>
              </a:rPr>
              <a:t>tả</a:t>
            </a:r>
            <a:r>
              <a:rPr lang="en-US" sz="3600" dirty="0">
                <a:solidFill>
                  <a:srgbClr val="FFFFFF"/>
                </a:solidFill>
                <a:latin typeface="UTM Avo" panose="02040603050506020204" pitchFamily="18" charset="0"/>
              </a:rPr>
              <a:t> </a:t>
            </a:r>
            <a:r>
              <a:rPr lang="en-US" sz="3600" dirty="0" err="1">
                <a:solidFill>
                  <a:srgbClr val="FFFFFF"/>
                </a:solidFill>
                <a:latin typeface="UTM Avo" panose="02040603050506020204" pitchFamily="18" charset="0"/>
              </a:rPr>
              <a:t>môi</a:t>
            </a:r>
            <a:r>
              <a:rPr lang="en-US" sz="3600" dirty="0">
                <a:solidFill>
                  <a:srgbClr val="FFFFFF"/>
                </a:solidFill>
                <a:latin typeface="UTM Avo" panose="02040603050506020204" pitchFamily="18" charset="0"/>
              </a:rPr>
              <a:t> </a:t>
            </a:r>
            <a:r>
              <a:rPr lang="en-US" sz="3600" dirty="0" err="1">
                <a:solidFill>
                  <a:srgbClr val="FFFFFF"/>
                </a:solidFill>
                <a:latin typeface="UTM Avo" panose="02040603050506020204" pitchFamily="18" charset="0"/>
              </a:rPr>
              <a:t>trường</a:t>
            </a:r>
            <a:r>
              <a:rPr lang="en-US" sz="3600" dirty="0">
                <a:solidFill>
                  <a:srgbClr val="FFFFFF"/>
                </a:solidFill>
                <a:latin typeface="UTM Avo" panose="02040603050506020204" pitchFamily="18" charset="0"/>
              </a:rPr>
              <a:t> có </a:t>
            </a:r>
            <a:r>
              <a:rPr lang="en-US" sz="3600" dirty="0" err="1">
                <a:solidFill>
                  <a:srgbClr val="FFFFFF"/>
                </a:solidFill>
                <a:latin typeface="UTM Avo" panose="02040603050506020204" pitchFamily="18" charset="0"/>
              </a:rPr>
              <a:t>không</a:t>
            </a:r>
            <a:r>
              <a:rPr lang="en-US" sz="3600" dirty="0">
                <a:solidFill>
                  <a:srgbClr val="FFFFFF"/>
                </a:solidFill>
                <a:latin typeface="UTM Avo" panose="02040603050506020204" pitchFamily="18" charset="0"/>
              </a:rPr>
              <a:t> </a:t>
            </a:r>
            <a:r>
              <a:rPr lang="en-US" sz="3600" dirty="0" err="1">
                <a:solidFill>
                  <a:srgbClr val="FFFFFF"/>
                </a:solidFill>
                <a:latin typeface="UTM Avo" panose="02040603050506020204" pitchFamily="18" charset="0"/>
              </a:rPr>
              <a:t>khí</a:t>
            </a:r>
            <a:r>
              <a:rPr lang="en-US" sz="3600" dirty="0">
                <a:solidFill>
                  <a:srgbClr val="FFFFFF"/>
                </a:solidFill>
                <a:latin typeface="UTM Avo" panose="02040603050506020204" pitchFamily="18" charset="0"/>
              </a:rPr>
              <a:t> KHÔNG </a:t>
            </a:r>
            <a:r>
              <a:rPr lang="en-US" sz="3600" dirty="0" err="1">
                <a:solidFill>
                  <a:srgbClr val="FFFFFF"/>
                </a:solidFill>
                <a:latin typeface="UTM Avo" panose="02040603050506020204" pitchFamily="18" charset="0"/>
              </a:rPr>
              <a:t>bị</a:t>
            </a:r>
            <a:r>
              <a:rPr lang="en-US" sz="3600" dirty="0">
                <a:solidFill>
                  <a:srgbClr val="FFFFFF"/>
                </a:solidFill>
                <a:latin typeface="UTM Avo" panose="02040603050506020204" pitchFamily="18" charset="0"/>
              </a:rPr>
              <a:t> ô </a:t>
            </a:r>
            <a:r>
              <a:rPr lang="en-US" sz="3600" dirty="0" err="1">
                <a:solidFill>
                  <a:srgbClr val="FFFFFF"/>
                </a:solidFill>
                <a:latin typeface="UTM Avo" panose="02040603050506020204" pitchFamily="18" charset="0"/>
              </a:rPr>
              <a:t>nhiễm</a:t>
            </a:r>
            <a:r>
              <a:rPr lang="en-US" sz="3600" dirty="0">
                <a:solidFill>
                  <a:srgbClr val="FFFFFF"/>
                </a:solidFill>
                <a:latin typeface="UTM Avo" panose="02040603050506020204" pitchFamily="18" charset="0"/>
              </a:rPr>
              <a:t>?</a:t>
            </a:r>
            <a:endParaRPr kumimoji="0" lang="en-US" sz="3600" b="0"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sp>
        <p:nvSpPr>
          <p:cNvPr id="33" name="Explosion 1 32"/>
          <p:cNvSpPr/>
          <p:nvPr/>
        </p:nvSpPr>
        <p:spPr>
          <a:xfrm>
            <a:off x="3905087" y="4566017"/>
            <a:ext cx="4017104" cy="2729895"/>
          </a:xfrm>
          <a:prstGeom prst="irregularSeal1">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0000FF"/>
                </a:solidFill>
                <a:effectLst/>
                <a:uLnTx/>
                <a:uFillTx/>
                <a:latin typeface="UTM Avo" panose="02040603050506020204" pitchFamily="18" charset="0"/>
                <a:ea typeface="+mn-ea"/>
                <a:cs typeface="Arial" panose="020B0604020202020204" pitchFamily="34" charset="0"/>
                <a:sym typeface="Arial"/>
              </a:rPr>
              <a:t>ĐÚNG RỒI</a:t>
            </a:r>
          </a:p>
        </p:txBody>
      </p:sp>
      <p:sp>
        <p:nvSpPr>
          <p:cNvPr id="44" name="Rounded Rectangle 43"/>
          <p:cNvSpPr/>
          <p:nvPr/>
        </p:nvSpPr>
        <p:spPr>
          <a:xfrm>
            <a:off x="482874" y="2384824"/>
            <a:ext cx="2921338" cy="1427872"/>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FF"/>
                </a:solidFill>
                <a:effectLst/>
                <a:uLnTx/>
                <a:uFillTx/>
                <a:latin typeface="UTM Avo" panose="02040603050506020204" pitchFamily="18" charset="0"/>
                <a:ea typeface="+mn-ea"/>
                <a:cs typeface="+mn-cs"/>
                <a:sym typeface="Arial"/>
              </a:rPr>
              <a:t>A. </a:t>
            </a:r>
            <a:r>
              <a:rPr kumimoji="0" lang="en-US" sz="2000" b="0" i="0" u="none" strike="noStrike" kern="0" cap="none" spc="0" normalizeH="0" baseline="0" noProof="0" dirty="0" err="1">
                <a:ln>
                  <a:noFill/>
                </a:ln>
                <a:solidFill>
                  <a:srgbClr val="0000FF"/>
                </a:solidFill>
                <a:effectLst/>
                <a:uLnTx/>
                <a:uFillTx/>
                <a:latin typeface="UTM Avo" panose="02040603050506020204" pitchFamily="18" charset="0"/>
                <a:ea typeface="+mn-ea"/>
                <a:cs typeface="+mn-cs"/>
                <a:sym typeface="Arial"/>
              </a:rPr>
              <a:t>Không</a:t>
            </a:r>
            <a:r>
              <a:rPr kumimoji="0" lang="en-US" sz="2000" b="0" i="0" u="none" strike="noStrike" kern="0" cap="none" spc="0" normalizeH="0" noProof="0" dirty="0">
                <a:ln>
                  <a:noFill/>
                </a:ln>
                <a:solidFill>
                  <a:srgbClr val="0000FF"/>
                </a:solidFill>
                <a:effectLst/>
                <a:uLnTx/>
                <a:uFillTx/>
                <a:latin typeface="UTM Avo" panose="02040603050506020204" pitchFamily="18" charset="0"/>
                <a:ea typeface="+mn-ea"/>
                <a:cs typeface="+mn-cs"/>
                <a:sym typeface="Arial"/>
              </a:rPr>
              <a:t> </a:t>
            </a:r>
            <a:r>
              <a:rPr kumimoji="0" lang="en-US" sz="2000" b="0" i="0" u="none" strike="noStrike" kern="0" cap="none" spc="0" normalizeH="0" noProof="0" dirty="0" err="1">
                <a:ln>
                  <a:noFill/>
                </a:ln>
                <a:solidFill>
                  <a:srgbClr val="0000FF"/>
                </a:solidFill>
                <a:effectLst/>
                <a:uLnTx/>
                <a:uFillTx/>
                <a:latin typeface="UTM Avo" panose="02040603050506020204" pitchFamily="18" charset="0"/>
                <a:ea typeface="+mn-ea"/>
                <a:cs typeface="+mn-cs"/>
                <a:sym typeface="Arial"/>
              </a:rPr>
              <a:t>khí</a:t>
            </a:r>
            <a:r>
              <a:rPr kumimoji="0" lang="en-US" sz="2000" b="0" i="0" u="none" strike="noStrike" kern="0" cap="none" spc="0" normalizeH="0" noProof="0" dirty="0">
                <a:ln>
                  <a:noFill/>
                </a:ln>
                <a:solidFill>
                  <a:srgbClr val="0000FF"/>
                </a:solidFill>
                <a:effectLst/>
                <a:uLnTx/>
                <a:uFillTx/>
                <a:latin typeface="UTM Avo" panose="02040603050506020204" pitchFamily="18" charset="0"/>
                <a:ea typeface="+mn-ea"/>
                <a:cs typeface="+mn-cs"/>
                <a:sym typeface="Arial"/>
              </a:rPr>
              <a:t> </a:t>
            </a:r>
            <a:r>
              <a:rPr kumimoji="0" lang="en-US" sz="2000" b="0" i="0" u="none" strike="noStrike" kern="0" cap="none" spc="0" normalizeH="0" noProof="0" dirty="0" err="1">
                <a:ln>
                  <a:noFill/>
                </a:ln>
                <a:solidFill>
                  <a:srgbClr val="0000FF"/>
                </a:solidFill>
                <a:effectLst/>
                <a:uLnTx/>
                <a:uFillTx/>
                <a:latin typeface="UTM Avo" panose="02040603050506020204" pitchFamily="18" charset="0"/>
                <a:ea typeface="+mn-ea"/>
                <a:cs typeface="+mn-cs"/>
                <a:sym typeface="Arial"/>
              </a:rPr>
              <a:t>trong</a:t>
            </a:r>
            <a:r>
              <a:rPr kumimoji="0" lang="en-US" sz="2000" b="0" i="0" u="none" strike="noStrike" kern="0" cap="none" spc="0" normalizeH="0" noProof="0" dirty="0">
                <a:ln>
                  <a:noFill/>
                </a:ln>
                <a:solidFill>
                  <a:srgbClr val="0000FF"/>
                </a:solidFill>
                <a:effectLst/>
                <a:uLnTx/>
                <a:uFillTx/>
                <a:latin typeface="UTM Avo" panose="02040603050506020204" pitchFamily="18" charset="0"/>
                <a:ea typeface="+mn-ea"/>
                <a:cs typeface="+mn-cs"/>
                <a:sym typeface="Arial"/>
              </a:rPr>
              <a:t> </a:t>
            </a:r>
            <a:r>
              <a:rPr kumimoji="0" lang="en-US" sz="2000" b="0" i="0" u="none" strike="noStrike" kern="0" cap="none" spc="0" normalizeH="0" noProof="0" dirty="0" err="1">
                <a:ln>
                  <a:noFill/>
                </a:ln>
                <a:solidFill>
                  <a:srgbClr val="0000FF"/>
                </a:solidFill>
                <a:effectLst/>
                <a:uLnTx/>
                <a:uFillTx/>
                <a:latin typeface="UTM Avo" panose="02040603050506020204" pitchFamily="18" charset="0"/>
                <a:ea typeface="+mn-ea"/>
                <a:cs typeface="+mn-cs"/>
                <a:sym typeface="Arial"/>
              </a:rPr>
              <a:t>lành</a:t>
            </a:r>
            <a:r>
              <a:rPr lang="en-US" sz="2000" dirty="0">
                <a:solidFill>
                  <a:srgbClr val="0000FF"/>
                </a:solidFill>
                <a:latin typeface="UTM Avo" panose="02040603050506020204" pitchFamily="18" charset="0"/>
              </a:rPr>
              <a:t>, </a:t>
            </a:r>
            <a:r>
              <a:rPr lang="en-US" sz="2000" dirty="0" err="1">
                <a:solidFill>
                  <a:srgbClr val="0000FF"/>
                </a:solidFill>
                <a:latin typeface="UTM Avo" panose="02040603050506020204" pitchFamily="18" charset="0"/>
              </a:rPr>
              <a:t>thoáng</a:t>
            </a:r>
            <a:r>
              <a:rPr lang="en-US" sz="2000" dirty="0">
                <a:solidFill>
                  <a:srgbClr val="0000FF"/>
                </a:solidFill>
                <a:latin typeface="UTM Avo" panose="02040603050506020204" pitchFamily="18" charset="0"/>
              </a:rPr>
              <a:t> </a:t>
            </a:r>
            <a:r>
              <a:rPr lang="en-US" sz="2000" dirty="0" err="1">
                <a:solidFill>
                  <a:srgbClr val="0000FF"/>
                </a:solidFill>
                <a:latin typeface="UTM Avo" panose="02040603050506020204" pitchFamily="18" charset="0"/>
              </a:rPr>
              <a:t>đãng</a:t>
            </a:r>
            <a:endParaRPr kumimoji="0" lang="en-US" sz="2000" b="0" i="0" u="none" strike="noStrike" kern="0" cap="none" spc="0" normalizeH="0" baseline="0" noProof="0" dirty="0">
              <a:ln>
                <a:noFill/>
              </a:ln>
              <a:solidFill>
                <a:srgbClr val="0000FF"/>
              </a:solidFill>
              <a:effectLst/>
              <a:uLnTx/>
              <a:uFillTx/>
              <a:latin typeface="UTM Avo" panose="02040603050506020204" pitchFamily="18" charset="0"/>
              <a:ea typeface="+mn-ea"/>
              <a:cs typeface="+mn-cs"/>
              <a:sym typeface="Arial"/>
            </a:endParaRPr>
          </a:p>
        </p:txBody>
      </p:sp>
      <p:sp>
        <p:nvSpPr>
          <p:cNvPr id="45" name="Rounded Rectangle 44"/>
          <p:cNvSpPr/>
          <p:nvPr/>
        </p:nvSpPr>
        <p:spPr>
          <a:xfrm>
            <a:off x="3955068" y="2365877"/>
            <a:ext cx="2115192" cy="1423925"/>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FF"/>
                </a:solidFill>
                <a:effectLst/>
                <a:uLnTx/>
                <a:uFillTx/>
                <a:latin typeface="UTM Avo" panose="02040603050506020204" pitchFamily="18" charset="0"/>
                <a:ea typeface="+mn-ea"/>
                <a:cs typeface="+mn-cs"/>
                <a:sym typeface="Arial"/>
              </a:rPr>
              <a:t>B. </a:t>
            </a:r>
            <a:r>
              <a:rPr kumimoji="0" lang="en-US" sz="2000" b="0" i="0" u="none" strike="noStrike" kern="0" cap="none" spc="0" normalizeH="0" baseline="0" noProof="0" dirty="0" err="1">
                <a:ln>
                  <a:noFill/>
                </a:ln>
                <a:solidFill>
                  <a:srgbClr val="0000FF"/>
                </a:solidFill>
                <a:effectLst/>
                <a:uLnTx/>
                <a:uFillTx/>
                <a:latin typeface="UTM Avo" panose="02040603050506020204" pitchFamily="18" charset="0"/>
                <a:ea typeface="+mn-ea"/>
                <a:cs typeface="+mn-cs"/>
                <a:sym typeface="Arial"/>
              </a:rPr>
              <a:t>Bụi</a:t>
            </a:r>
            <a:r>
              <a:rPr kumimoji="0" lang="en-US" sz="2000" b="0" i="0" u="none" strike="noStrike" kern="0" cap="none" spc="0" normalizeH="0" noProof="0" dirty="0">
                <a:ln>
                  <a:noFill/>
                </a:ln>
                <a:solidFill>
                  <a:srgbClr val="0000FF"/>
                </a:solidFill>
                <a:effectLst/>
                <a:uLnTx/>
                <a:uFillTx/>
                <a:latin typeface="UTM Avo" panose="02040603050506020204" pitchFamily="18" charset="0"/>
                <a:ea typeface="+mn-ea"/>
                <a:cs typeface="+mn-cs"/>
                <a:sym typeface="Arial"/>
              </a:rPr>
              <a:t> </a:t>
            </a:r>
            <a:r>
              <a:rPr kumimoji="0" lang="en-US" sz="2000" b="0" i="0" u="none" strike="noStrike" kern="0" cap="none" spc="0" normalizeH="0" noProof="0" dirty="0" err="1">
                <a:ln>
                  <a:noFill/>
                </a:ln>
                <a:solidFill>
                  <a:srgbClr val="0000FF"/>
                </a:solidFill>
                <a:effectLst/>
                <a:uLnTx/>
                <a:uFillTx/>
                <a:latin typeface="UTM Avo" panose="02040603050506020204" pitchFamily="18" charset="0"/>
                <a:ea typeface="+mn-ea"/>
                <a:cs typeface="+mn-cs"/>
                <a:sym typeface="Arial"/>
              </a:rPr>
              <a:t>phủ</a:t>
            </a:r>
            <a:r>
              <a:rPr kumimoji="0" lang="en-US" sz="2000" b="0" i="0" u="none" strike="noStrike" kern="0" cap="none" spc="0" normalizeH="0" noProof="0" dirty="0">
                <a:ln>
                  <a:noFill/>
                </a:ln>
                <a:solidFill>
                  <a:srgbClr val="0000FF"/>
                </a:solidFill>
                <a:effectLst/>
                <a:uLnTx/>
                <a:uFillTx/>
                <a:latin typeface="UTM Avo" panose="02040603050506020204" pitchFamily="18" charset="0"/>
                <a:ea typeface="+mn-ea"/>
                <a:cs typeface="+mn-cs"/>
                <a:sym typeface="Arial"/>
              </a:rPr>
              <a:t> </a:t>
            </a:r>
            <a:r>
              <a:rPr kumimoji="0" lang="en-US" sz="2000" b="0" i="0" u="none" strike="noStrike" kern="0" cap="none" spc="0" normalizeH="0" noProof="0" dirty="0" err="1">
                <a:ln>
                  <a:noFill/>
                </a:ln>
                <a:solidFill>
                  <a:srgbClr val="0000FF"/>
                </a:solidFill>
                <a:effectLst/>
                <a:uLnTx/>
                <a:uFillTx/>
                <a:latin typeface="UTM Avo" panose="02040603050506020204" pitchFamily="18" charset="0"/>
                <a:ea typeface="+mn-ea"/>
                <a:cs typeface="+mn-cs"/>
                <a:sym typeface="Arial"/>
              </a:rPr>
              <a:t>lá</a:t>
            </a:r>
            <a:r>
              <a:rPr kumimoji="0" lang="en-US" sz="2000" b="0" i="0" u="none" strike="noStrike" kern="0" cap="none" spc="0" normalizeH="0" noProof="0" dirty="0">
                <a:ln>
                  <a:noFill/>
                </a:ln>
                <a:solidFill>
                  <a:srgbClr val="0000FF"/>
                </a:solidFill>
                <a:effectLst/>
                <a:uLnTx/>
                <a:uFillTx/>
                <a:latin typeface="UTM Avo" panose="02040603050506020204" pitchFamily="18" charset="0"/>
                <a:ea typeface="+mn-ea"/>
                <a:cs typeface="+mn-cs"/>
                <a:sym typeface="Arial"/>
              </a:rPr>
              <a:t> </a:t>
            </a:r>
            <a:r>
              <a:rPr kumimoji="0" lang="en-US" sz="2000" b="0" i="0" u="none" strike="noStrike" kern="0" cap="none" spc="0" normalizeH="0" noProof="0" dirty="0" err="1">
                <a:ln>
                  <a:noFill/>
                </a:ln>
                <a:solidFill>
                  <a:srgbClr val="0000FF"/>
                </a:solidFill>
                <a:effectLst/>
                <a:uLnTx/>
                <a:uFillTx/>
                <a:latin typeface="UTM Avo" panose="02040603050506020204" pitchFamily="18" charset="0"/>
                <a:ea typeface="+mn-ea"/>
                <a:cs typeface="+mn-cs"/>
                <a:sym typeface="Arial"/>
              </a:rPr>
              <a:t>cây</a:t>
            </a:r>
            <a:endParaRPr kumimoji="0" lang="en-US" sz="2000" b="0" i="0" u="none" strike="noStrike" kern="0" cap="none" spc="0" normalizeH="0" baseline="0" noProof="0" dirty="0">
              <a:ln>
                <a:noFill/>
              </a:ln>
              <a:solidFill>
                <a:srgbClr val="0000FF"/>
              </a:solidFill>
              <a:effectLst/>
              <a:uLnTx/>
              <a:uFillTx/>
              <a:latin typeface="UTM Avo" panose="02040603050506020204" pitchFamily="18" charset="0"/>
              <a:ea typeface="+mn-ea"/>
              <a:cs typeface="+mn-cs"/>
              <a:sym typeface="Arial"/>
            </a:endParaRPr>
          </a:p>
        </p:txBody>
      </p:sp>
      <p:sp>
        <p:nvSpPr>
          <p:cNvPr id="46" name="Rounded Rectangle 45"/>
          <p:cNvSpPr/>
          <p:nvPr/>
        </p:nvSpPr>
        <p:spPr>
          <a:xfrm>
            <a:off x="6560738" y="2361547"/>
            <a:ext cx="2471556" cy="1450014"/>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FF"/>
                </a:solidFill>
                <a:effectLst/>
                <a:uLnTx/>
                <a:uFillTx/>
                <a:latin typeface="UTM Avo" panose="02040603050506020204" pitchFamily="18" charset="0"/>
                <a:ea typeface="+mn-ea"/>
                <a:cs typeface="+mn-cs"/>
                <a:sym typeface="Arial"/>
              </a:rPr>
              <a:t>C. </a:t>
            </a:r>
            <a:r>
              <a:rPr kumimoji="0" lang="en-US" sz="2000" b="0" i="0" u="none" strike="noStrike" kern="0" cap="none" spc="0" normalizeH="0" baseline="0" noProof="0" dirty="0" err="1">
                <a:ln>
                  <a:noFill/>
                </a:ln>
                <a:solidFill>
                  <a:srgbClr val="0000FF"/>
                </a:solidFill>
                <a:effectLst/>
                <a:uLnTx/>
                <a:uFillTx/>
                <a:latin typeface="UTM Avo" panose="02040603050506020204" pitchFamily="18" charset="0"/>
                <a:ea typeface="+mn-ea"/>
                <a:cs typeface="+mn-cs"/>
                <a:sym typeface="Arial"/>
              </a:rPr>
              <a:t>Nhiều</a:t>
            </a:r>
            <a:r>
              <a:rPr kumimoji="0" lang="en-US" sz="2000" b="0" i="0" u="none" strike="noStrike" kern="0" cap="none" spc="0" normalizeH="0" noProof="0" dirty="0">
                <a:ln>
                  <a:noFill/>
                </a:ln>
                <a:solidFill>
                  <a:srgbClr val="0000FF"/>
                </a:solidFill>
                <a:effectLst/>
                <a:uLnTx/>
                <a:uFillTx/>
                <a:latin typeface="UTM Avo" panose="02040603050506020204" pitchFamily="18" charset="0"/>
                <a:ea typeface="+mn-ea"/>
                <a:cs typeface="+mn-cs"/>
                <a:sym typeface="Arial"/>
              </a:rPr>
              <a:t> </a:t>
            </a:r>
            <a:r>
              <a:rPr kumimoji="0" lang="en-US" sz="2000" b="0" i="0" u="none" strike="noStrike" kern="0" cap="none" spc="0" normalizeH="0" noProof="0" dirty="0" err="1">
                <a:ln>
                  <a:noFill/>
                </a:ln>
                <a:solidFill>
                  <a:srgbClr val="0000FF"/>
                </a:solidFill>
                <a:effectLst/>
                <a:uLnTx/>
                <a:uFillTx/>
                <a:latin typeface="UTM Avo" panose="02040603050506020204" pitchFamily="18" charset="0"/>
                <a:ea typeface="+mn-ea"/>
                <a:cs typeface="+mn-cs"/>
                <a:sym typeface="Arial"/>
              </a:rPr>
              <a:t>khói</a:t>
            </a:r>
            <a:r>
              <a:rPr kumimoji="0" lang="en-US" sz="2000" b="0" i="0" u="none" strike="noStrike" kern="0" cap="none" spc="0" normalizeH="0" noProof="0" dirty="0">
                <a:ln>
                  <a:noFill/>
                </a:ln>
                <a:solidFill>
                  <a:srgbClr val="0000FF"/>
                </a:solidFill>
                <a:effectLst/>
                <a:uLnTx/>
                <a:uFillTx/>
                <a:latin typeface="UTM Avo" panose="02040603050506020204" pitchFamily="18" charset="0"/>
                <a:ea typeface="+mn-ea"/>
                <a:cs typeface="+mn-cs"/>
                <a:sym typeface="Arial"/>
              </a:rPr>
              <a:t> </a:t>
            </a:r>
            <a:r>
              <a:rPr kumimoji="0" lang="en-US" sz="2000" b="0" i="0" u="none" strike="noStrike" kern="0" cap="none" spc="0" normalizeH="0" noProof="0" dirty="0" err="1">
                <a:ln>
                  <a:noFill/>
                </a:ln>
                <a:solidFill>
                  <a:srgbClr val="0000FF"/>
                </a:solidFill>
                <a:effectLst/>
                <a:uLnTx/>
                <a:uFillTx/>
                <a:latin typeface="UTM Avo" panose="02040603050506020204" pitchFamily="18" charset="0"/>
                <a:ea typeface="+mn-ea"/>
                <a:cs typeface="+mn-cs"/>
                <a:sym typeface="Arial"/>
              </a:rPr>
              <a:t>bụi</a:t>
            </a:r>
            <a:endParaRPr kumimoji="0" lang="en-US" sz="2000" b="0" i="0" u="none" strike="noStrike" kern="0" cap="none" spc="0" normalizeH="0" baseline="0" noProof="0" dirty="0">
              <a:ln>
                <a:noFill/>
              </a:ln>
              <a:solidFill>
                <a:srgbClr val="0000FF"/>
              </a:solidFill>
              <a:effectLst/>
              <a:uLnTx/>
              <a:uFillTx/>
              <a:latin typeface="UTM Avo" panose="02040603050506020204" pitchFamily="18" charset="0"/>
              <a:ea typeface="+mn-ea"/>
              <a:cs typeface="+mn-cs"/>
              <a:sym typeface="Arial"/>
            </a:endParaRPr>
          </a:p>
        </p:txBody>
      </p:sp>
      <p:pic>
        <p:nvPicPr>
          <p:cNvPr id="1027" name="Picture 3" descr="C:\Users\ADMIN\Desktop\Bach tuyet\43ebd44d263606f876d42fd2f199ea61 (6).jpg"/>
          <p:cNvPicPr>
            <a:picLocks noChangeAspect="1" noChangeArrowheads="1"/>
          </p:cNvPicPr>
          <p:nvPr/>
        </p:nvPicPr>
        <p:blipFill>
          <a:blip r:embed="rId19" cstate="print">
            <a:extLst>
              <a:ext uri="{BEBA8EAE-BF5A-486C-A8C5-ECC9F3942E4B}">
                <a14:imgProps xmlns:a14="http://schemas.microsoft.com/office/drawing/2010/main">
                  <a14:imgLayer r:embed="rId20">
                    <a14:imgEffect>
                      <a14:backgroundRemoval t="0" b="99730" l="0" r="96894">
                        <a14:foregroundMark x1="46584" y1="15676" x2="56646" y2="19730"/>
                        <a14:foregroundMark x1="66708" y1="13784" x2="66335" y2="24054"/>
                        <a14:foregroundMark x1="68944" y1="14595" x2="68199" y2="23784"/>
                        <a14:foregroundMark x1="19006" y1="52973" x2="19379" y2="70811"/>
                        <a14:foregroundMark x1="7453" y1="65135" x2="38758" y2="64865"/>
                        <a14:foregroundMark x1="17516" y1="51622" x2="29814" y2="58378"/>
                        <a14:foregroundMark x1="7826" y1="63514" x2="19752" y2="62973"/>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216904" y="3644927"/>
            <a:ext cx="2295400" cy="3302700"/>
          </a:xfrm>
          <a:prstGeom prst="rect">
            <a:avLst/>
          </a:prstGeom>
          <a:noFill/>
          <a:extLst>
            <a:ext uri="{909E8E84-426E-40DD-AFC4-6F175D3DCCD1}">
              <a14:hiddenFill xmlns:a14="http://schemas.microsoft.com/office/drawing/2010/main">
                <a:solidFill>
                  <a:srgbClr val="FFFFFF"/>
                </a:solidFill>
              </a14:hiddenFill>
            </a:ext>
          </a:extLst>
        </p:spPr>
      </p:pic>
      <p:pic>
        <p:nvPicPr>
          <p:cNvPr id="2" name="Tieng-bao-sai-www_tiengdong_com (mp3cut.net)">
            <a:hlinkClick r:id="" action="ppaction://media"/>
            <a:extLst>
              <a:ext uri="{FF2B5EF4-FFF2-40B4-BE49-F238E27FC236}">
                <a16:creationId xmlns:a16="http://schemas.microsoft.com/office/drawing/2014/main" id="{B07CD3EC-84A8-8495-E2FC-645612AE736C}"/>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1591733" y="4078817"/>
            <a:ext cx="812800" cy="812800"/>
          </a:xfrm>
          <a:prstGeom prst="rect">
            <a:avLst/>
          </a:prstGeom>
        </p:spPr>
      </p:pic>
      <p:pic>
        <p:nvPicPr>
          <p:cNvPr id="3" name="Am-thanh-tra-loi-dung-chinh-xac-www_tiengdong_com">
            <a:hlinkClick r:id="" action="ppaction://media"/>
            <a:extLst>
              <a:ext uri="{FF2B5EF4-FFF2-40B4-BE49-F238E27FC236}">
                <a16:creationId xmlns:a16="http://schemas.microsoft.com/office/drawing/2014/main" id="{D5FDF05C-6431-3DA6-AA4B-14BD53289802}"/>
              </a:ext>
            </a:extLst>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3851467" y="4737100"/>
            <a:ext cx="812800" cy="812800"/>
          </a:xfrm>
          <a:prstGeom prst="rect">
            <a:avLst/>
          </a:prstGeom>
        </p:spPr>
      </p:pic>
      <p:pic>
        <p:nvPicPr>
          <p:cNvPr id="5" name="Tieng-bao-sai-www_tiengdong_com (mp3cut.net)">
            <a:hlinkClick r:id="" action="ppaction://media"/>
            <a:extLst>
              <a:ext uri="{FF2B5EF4-FFF2-40B4-BE49-F238E27FC236}">
                <a16:creationId xmlns:a16="http://schemas.microsoft.com/office/drawing/2014/main" id="{58D39E47-CDFC-8B5D-49BD-70202D665D3A}"/>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2267728" y="6682775"/>
            <a:ext cx="812800" cy="812800"/>
          </a:xfrm>
          <a:prstGeom prst="rect">
            <a:avLst/>
          </a:prstGeom>
        </p:spPr>
      </p:pic>
      <p:pic>
        <p:nvPicPr>
          <p:cNvPr id="6" name="Picture 5" descr="Logo, company name&#10;&#10;Description automatically generated">
            <a:extLst>
              <a:ext uri="{FF2B5EF4-FFF2-40B4-BE49-F238E27FC236}">
                <a16:creationId xmlns:a16="http://schemas.microsoft.com/office/drawing/2014/main" id="{63972470-7CCE-44BC-A958-26EB846DB09D}"/>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0" y="-1041"/>
            <a:ext cx="797560" cy="890041"/>
          </a:xfrm>
          <a:prstGeom prst="rect">
            <a:avLst/>
          </a:prstGeom>
        </p:spPr>
      </p:pic>
      <p:sp>
        <p:nvSpPr>
          <p:cNvPr id="7" name="Rounded Rectangle 49">
            <a:extLst>
              <a:ext uri="{FF2B5EF4-FFF2-40B4-BE49-F238E27FC236}">
                <a16:creationId xmlns:a16="http://schemas.microsoft.com/office/drawing/2014/main" id="{F0907225-7434-69F9-585C-9DA2EB84B257}"/>
              </a:ext>
            </a:extLst>
          </p:cNvPr>
          <p:cNvSpPr/>
          <p:nvPr/>
        </p:nvSpPr>
        <p:spPr>
          <a:xfrm>
            <a:off x="9528469" y="2384824"/>
            <a:ext cx="2008129" cy="141599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FF"/>
                </a:solidFill>
                <a:effectLst/>
                <a:uLnTx/>
                <a:uFillTx/>
                <a:latin typeface="UTM Avo" panose="02040603050506020204" pitchFamily="18" charset="0"/>
                <a:ea typeface="+mn-ea"/>
                <a:cs typeface="+mn-cs"/>
                <a:sym typeface="Arial"/>
              </a:rPr>
              <a:t>D. </a:t>
            </a:r>
            <a:r>
              <a:rPr kumimoji="0" lang="en-US" sz="2000" b="0" i="0" u="none" strike="noStrike" kern="0" cap="none" spc="0" normalizeH="0" baseline="0" noProof="0" dirty="0" err="1">
                <a:ln>
                  <a:noFill/>
                </a:ln>
                <a:solidFill>
                  <a:srgbClr val="0000FF"/>
                </a:solidFill>
                <a:effectLst/>
                <a:uLnTx/>
                <a:uFillTx/>
                <a:latin typeface="UTM Avo" panose="02040603050506020204" pitchFamily="18" charset="0"/>
                <a:ea typeface="+mn-ea"/>
                <a:cs typeface="+mn-cs"/>
                <a:sym typeface="Arial"/>
              </a:rPr>
              <a:t>Rác</a:t>
            </a:r>
            <a:r>
              <a:rPr kumimoji="0" lang="en-US" sz="2000" b="0" i="0" u="none" strike="noStrike" kern="0" cap="none" spc="0" normalizeH="0" noProof="0" dirty="0">
                <a:ln>
                  <a:noFill/>
                </a:ln>
                <a:solidFill>
                  <a:srgbClr val="0000FF"/>
                </a:solidFill>
                <a:effectLst/>
                <a:uLnTx/>
                <a:uFillTx/>
                <a:latin typeface="UTM Avo" panose="02040603050506020204" pitchFamily="18" charset="0"/>
                <a:ea typeface="+mn-ea"/>
                <a:cs typeface="+mn-cs"/>
                <a:sym typeface="Arial"/>
              </a:rPr>
              <a:t> </a:t>
            </a:r>
            <a:r>
              <a:rPr kumimoji="0" lang="en-US" sz="2000" b="0" i="0" u="none" strike="noStrike" kern="0" cap="none" spc="0" normalizeH="0" noProof="0" dirty="0" err="1">
                <a:ln>
                  <a:noFill/>
                </a:ln>
                <a:solidFill>
                  <a:srgbClr val="0000FF"/>
                </a:solidFill>
                <a:effectLst/>
                <a:uLnTx/>
                <a:uFillTx/>
                <a:latin typeface="UTM Avo" panose="02040603050506020204" pitchFamily="18" charset="0"/>
                <a:ea typeface="+mn-ea"/>
                <a:cs typeface="+mn-cs"/>
                <a:sym typeface="Arial"/>
              </a:rPr>
              <a:t>thải</a:t>
            </a:r>
            <a:r>
              <a:rPr kumimoji="0" lang="en-US" sz="2000" b="0" i="0" u="none" strike="noStrike" kern="0" cap="none" spc="0" normalizeH="0" noProof="0" dirty="0">
                <a:ln>
                  <a:noFill/>
                </a:ln>
                <a:solidFill>
                  <a:srgbClr val="0000FF"/>
                </a:solidFill>
                <a:effectLst/>
                <a:uLnTx/>
                <a:uFillTx/>
                <a:latin typeface="UTM Avo" panose="02040603050506020204" pitchFamily="18" charset="0"/>
                <a:ea typeface="+mn-ea"/>
                <a:cs typeface="+mn-cs"/>
                <a:sym typeface="Arial"/>
              </a:rPr>
              <a:t> </a:t>
            </a:r>
            <a:r>
              <a:rPr kumimoji="0" lang="en-US" sz="2000" b="0" i="0" u="none" strike="noStrike" kern="0" cap="none" spc="0" normalizeH="0" noProof="0" dirty="0" err="1">
                <a:ln>
                  <a:noFill/>
                </a:ln>
                <a:solidFill>
                  <a:srgbClr val="0000FF"/>
                </a:solidFill>
                <a:effectLst/>
                <a:uLnTx/>
                <a:uFillTx/>
                <a:latin typeface="UTM Avo" panose="02040603050506020204" pitchFamily="18" charset="0"/>
                <a:ea typeface="+mn-ea"/>
                <a:cs typeface="+mn-cs"/>
                <a:sym typeface="Arial"/>
              </a:rPr>
              <a:t>bốc</a:t>
            </a:r>
            <a:r>
              <a:rPr kumimoji="0" lang="en-US" sz="2000" b="0" i="0" u="none" strike="noStrike" kern="0" cap="none" spc="0" normalizeH="0" noProof="0" dirty="0">
                <a:ln>
                  <a:noFill/>
                </a:ln>
                <a:solidFill>
                  <a:srgbClr val="0000FF"/>
                </a:solidFill>
                <a:effectLst/>
                <a:uLnTx/>
                <a:uFillTx/>
                <a:latin typeface="UTM Avo" panose="02040603050506020204" pitchFamily="18" charset="0"/>
                <a:ea typeface="+mn-ea"/>
                <a:cs typeface="+mn-cs"/>
                <a:sym typeface="Arial"/>
              </a:rPr>
              <a:t> </a:t>
            </a:r>
            <a:r>
              <a:rPr kumimoji="0" lang="en-US" sz="2000" b="0" i="0" u="none" strike="noStrike" kern="0" cap="none" spc="0" normalizeH="0" noProof="0" dirty="0" err="1">
                <a:ln>
                  <a:noFill/>
                </a:ln>
                <a:solidFill>
                  <a:srgbClr val="0000FF"/>
                </a:solidFill>
                <a:effectLst/>
                <a:uLnTx/>
                <a:uFillTx/>
                <a:latin typeface="UTM Avo" panose="02040603050506020204" pitchFamily="18" charset="0"/>
                <a:ea typeface="+mn-ea"/>
                <a:cs typeface="+mn-cs"/>
                <a:sym typeface="Arial"/>
              </a:rPr>
              <a:t>mùi</a:t>
            </a:r>
            <a:endParaRPr kumimoji="0" lang="en-US" sz="2000" b="0" i="0" u="none" strike="noStrike" kern="0" cap="none" spc="0" normalizeH="0" baseline="0" noProof="0" dirty="0">
              <a:ln>
                <a:noFill/>
              </a:ln>
              <a:solidFill>
                <a:srgbClr val="0000FF"/>
              </a:solidFill>
              <a:effectLst/>
              <a:uLnTx/>
              <a:uFillTx/>
              <a:latin typeface="UTM Avo" panose="02040603050506020204" pitchFamily="18" charset="0"/>
              <a:ea typeface="+mn-ea"/>
              <a:cs typeface="+mn-cs"/>
              <a:sym typeface="Arial"/>
            </a:endParaRPr>
          </a:p>
        </p:txBody>
      </p:sp>
      <p:pic>
        <p:nvPicPr>
          <p:cNvPr id="4" name="Tieng-bao-sai-www_tiengdong_com (mp3cut.net)">
            <a:hlinkClick r:id="" action="ppaction://media"/>
            <a:extLst>
              <a:ext uri="{FF2B5EF4-FFF2-40B4-BE49-F238E27FC236}">
                <a16:creationId xmlns:a16="http://schemas.microsoft.com/office/drawing/2014/main" id="{D4472724-CC80-ECEC-C964-4E911296E1CA}"/>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1651000" y="2427016"/>
            <a:ext cx="812800" cy="812800"/>
          </a:xfrm>
          <a:prstGeom prst="rect">
            <a:avLst/>
          </a:prstGeom>
        </p:spPr>
      </p:pic>
    </p:spTree>
    <p:extLst>
      <p:ext uri="{BB962C8B-B14F-4D97-AF65-F5344CB8AC3E}">
        <p14:creationId xmlns:p14="http://schemas.microsoft.com/office/powerpoint/2010/main" val="749944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1000"/>
                                        <p:tgtEl>
                                          <p:spTgt spid="31"/>
                                        </p:tgtEl>
                                      </p:cBhvr>
                                    </p:animEffect>
                                    <p:anim calcmode="lin" valueType="num">
                                      <p:cBhvr>
                                        <p:cTn id="14" dur="1000" fill="hold"/>
                                        <p:tgtEl>
                                          <p:spTgt spid="31"/>
                                        </p:tgtEl>
                                        <p:attrNameLst>
                                          <p:attrName>ppt_x</p:attrName>
                                        </p:attrNameLst>
                                      </p:cBhvr>
                                      <p:tavLst>
                                        <p:tav tm="0">
                                          <p:val>
                                            <p:strVal val="#ppt_x"/>
                                          </p:val>
                                        </p:tav>
                                        <p:tav tm="100000">
                                          <p:val>
                                            <p:strVal val="#ppt_x"/>
                                          </p:val>
                                        </p:tav>
                                      </p:tavLst>
                                    </p:anim>
                                    <p:anim calcmode="lin" valueType="num">
                                      <p:cBhvr>
                                        <p:cTn id="15" dur="1000" fill="hold"/>
                                        <p:tgtEl>
                                          <p:spTgt spid="3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1000"/>
                                        <p:tgtEl>
                                          <p:spTgt spid="44"/>
                                        </p:tgtEl>
                                      </p:cBhvr>
                                    </p:animEffect>
                                    <p:anim calcmode="lin" valueType="num">
                                      <p:cBhvr>
                                        <p:cTn id="20" dur="1000" fill="hold"/>
                                        <p:tgtEl>
                                          <p:spTgt spid="44"/>
                                        </p:tgtEl>
                                        <p:attrNameLst>
                                          <p:attrName>ppt_x</p:attrName>
                                        </p:attrNameLst>
                                      </p:cBhvr>
                                      <p:tavLst>
                                        <p:tav tm="0">
                                          <p:val>
                                            <p:strVal val="#ppt_x"/>
                                          </p:val>
                                        </p:tav>
                                        <p:tav tm="100000">
                                          <p:val>
                                            <p:strVal val="#ppt_x"/>
                                          </p:val>
                                        </p:tav>
                                      </p:tavLst>
                                    </p:anim>
                                    <p:anim calcmode="lin" valueType="num">
                                      <p:cBhvr>
                                        <p:cTn id="21" dur="1000" fill="hold"/>
                                        <p:tgtEl>
                                          <p:spTgt spid="4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1000"/>
                                        <p:tgtEl>
                                          <p:spTgt spid="45"/>
                                        </p:tgtEl>
                                      </p:cBhvr>
                                    </p:animEffect>
                                    <p:anim calcmode="lin" valueType="num">
                                      <p:cBhvr>
                                        <p:cTn id="26" dur="1000" fill="hold"/>
                                        <p:tgtEl>
                                          <p:spTgt spid="45"/>
                                        </p:tgtEl>
                                        <p:attrNameLst>
                                          <p:attrName>ppt_x</p:attrName>
                                        </p:attrNameLst>
                                      </p:cBhvr>
                                      <p:tavLst>
                                        <p:tav tm="0">
                                          <p:val>
                                            <p:strVal val="#ppt_x"/>
                                          </p:val>
                                        </p:tav>
                                        <p:tav tm="100000">
                                          <p:val>
                                            <p:strVal val="#ppt_x"/>
                                          </p:val>
                                        </p:tav>
                                      </p:tavLst>
                                    </p:anim>
                                    <p:anim calcmode="lin" valueType="num">
                                      <p:cBhvr>
                                        <p:cTn id="27" dur="1000" fill="hold"/>
                                        <p:tgtEl>
                                          <p:spTgt spid="4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fade">
                                      <p:cBhvr>
                                        <p:cTn id="31" dur="1000"/>
                                        <p:tgtEl>
                                          <p:spTgt spid="46"/>
                                        </p:tgtEl>
                                      </p:cBhvr>
                                    </p:animEffect>
                                    <p:anim calcmode="lin" valueType="num">
                                      <p:cBhvr>
                                        <p:cTn id="32" dur="1000" fill="hold"/>
                                        <p:tgtEl>
                                          <p:spTgt spid="46"/>
                                        </p:tgtEl>
                                        <p:attrNameLst>
                                          <p:attrName>ppt_x</p:attrName>
                                        </p:attrNameLst>
                                      </p:cBhvr>
                                      <p:tavLst>
                                        <p:tav tm="0">
                                          <p:val>
                                            <p:strVal val="#ppt_x"/>
                                          </p:val>
                                        </p:tav>
                                        <p:tav tm="100000">
                                          <p:val>
                                            <p:strVal val="#ppt_x"/>
                                          </p:val>
                                        </p:tav>
                                      </p:tavLst>
                                    </p:anim>
                                    <p:anim calcmode="lin" valueType="num">
                                      <p:cBhvr>
                                        <p:cTn id="33" dur="1000" fill="hold"/>
                                        <p:tgtEl>
                                          <p:spTgt spid="46"/>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0" restart="whenNotActive" fill="hold" evtFilter="cancelBubble" nodeType="interactiveSeq">
                <p:stCondLst>
                  <p:cond evt="onClick" delay="0">
                    <p:tgtEl>
                      <p:spTgt spid="44"/>
                    </p:tgtEl>
                  </p:cond>
                </p:stCondLst>
                <p:endSync evt="end" delay="0">
                  <p:rtn val="all"/>
                </p:endSync>
                <p:childTnLst>
                  <p:par>
                    <p:cTn id="41" fill="hold">
                      <p:stCondLst>
                        <p:cond delay="0"/>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026"/>
                                        </p:tgtEl>
                                        <p:attrNameLst>
                                          <p:attrName>style.visibility</p:attrName>
                                        </p:attrNameLst>
                                      </p:cBhvr>
                                      <p:to>
                                        <p:strVal val="visible"/>
                                      </p:to>
                                    </p:set>
                                  </p:childTnLst>
                                </p:cTn>
                              </p:par>
                            </p:childTnLst>
                          </p:cTn>
                        </p:par>
                        <p:par>
                          <p:cTn id="45" fill="hold">
                            <p:stCondLst>
                              <p:cond delay="0"/>
                            </p:stCondLst>
                            <p:childTnLst>
                              <p:par>
                                <p:cTn id="46" presetID="21" presetClass="emph" presetSubtype="0" repeatCount="indefinite" fill="hold" grpId="1" nodeType="afterEffect">
                                  <p:stCondLst>
                                    <p:cond delay="0"/>
                                  </p:stCondLst>
                                  <p:childTnLst>
                                    <p:animClr clrSpc="hsl" dir="cw">
                                      <p:cBhvr override="childStyle">
                                        <p:cTn id="47" dur="500" fill="hold"/>
                                        <p:tgtEl>
                                          <p:spTgt spid="44"/>
                                        </p:tgtEl>
                                        <p:attrNameLst>
                                          <p:attrName>style.color</p:attrName>
                                        </p:attrNameLst>
                                      </p:cBhvr>
                                      <p:by>
                                        <p:hsl h="7200000" s="0" l="0"/>
                                      </p:by>
                                    </p:animClr>
                                    <p:animClr clrSpc="hsl" dir="cw">
                                      <p:cBhvr>
                                        <p:cTn id="48" dur="500" fill="hold"/>
                                        <p:tgtEl>
                                          <p:spTgt spid="44"/>
                                        </p:tgtEl>
                                        <p:attrNameLst>
                                          <p:attrName>fillcolor</p:attrName>
                                        </p:attrNameLst>
                                      </p:cBhvr>
                                      <p:by>
                                        <p:hsl h="7200000" s="0" l="0"/>
                                      </p:by>
                                    </p:animClr>
                                    <p:animClr clrSpc="hsl" dir="cw">
                                      <p:cBhvr>
                                        <p:cTn id="49" dur="500" fill="hold"/>
                                        <p:tgtEl>
                                          <p:spTgt spid="44"/>
                                        </p:tgtEl>
                                        <p:attrNameLst>
                                          <p:attrName>stroke.color</p:attrName>
                                        </p:attrNameLst>
                                      </p:cBhvr>
                                      <p:by>
                                        <p:hsl h="7200000" s="0" l="0"/>
                                      </p:by>
                                    </p:animClr>
                                    <p:set>
                                      <p:cBhvr>
                                        <p:cTn id="50" dur="500" fill="hold"/>
                                        <p:tgtEl>
                                          <p:spTgt spid="44"/>
                                        </p:tgtEl>
                                        <p:attrNameLst>
                                          <p:attrName>fill.type</p:attrName>
                                        </p:attrNameLst>
                                      </p:cBhvr>
                                      <p:to>
                                        <p:strVal val="solid"/>
                                      </p:to>
                                    </p:set>
                                  </p:childTnLst>
                                </p:cTn>
                              </p:par>
                              <p:par>
                                <p:cTn id="51" presetID="32" presetClass="emph" presetSubtype="0" repeatCount="indefinite" fill="hold" nodeType="withEffect">
                                  <p:stCondLst>
                                    <p:cond delay="0"/>
                                  </p:stCondLst>
                                  <p:childTnLst>
                                    <p:animRot by="120000">
                                      <p:cBhvr>
                                        <p:cTn id="52" dur="200" fill="hold">
                                          <p:stCondLst>
                                            <p:cond delay="0"/>
                                          </p:stCondLst>
                                        </p:cTn>
                                        <p:tgtEl>
                                          <p:spTgt spid="1026"/>
                                        </p:tgtEl>
                                        <p:attrNameLst>
                                          <p:attrName>r</p:attrName>
                                        </p:attrNameLst>
                                      </p:cBhvr>
                                    </p:animRot>
                                    <p:animRot by="-240000">
                                      <p:cBhvr>
                                        <p:cTn id="53" dur="400" fill="hold">
                                          <p:stCondLst>
                                            <p:cond delay="400"/>
                                          </p:stCondLst>
                                        </p:cTn>
                                        <p:tgtEl>
                                          <p:spTgt spid="1026"/>
                                        </p:tgtEl>
                                        <p:attrNameLst>
                                          <p:attrName>r</p:attrName>
                                        </p:attrNameLst>
                                      </p:cBhvr>
                                    </p:animRot>
                                    <p:animRot by="240000">
                                      <p:cBhvr>
                                        <p:cTn id="54" dur="400" fill="hold">
                                          <p:stCondLst>
                                            <p:cond delay="800"/>
                                          </p:stCondLst>
                                        </p:cTn>
                                        <p:tgtEl>
                                          <p:spTgt spid="1026"/>
                                        </p:tgtEl>
                                        <p:attrNameLst>
                                          <p:attrName>r</p:attrName>
                                        </p:attrNameLst>
                                      </p:cBhvr>
                                    </p:animRot>
                                    <p:animRot by="-240000">
                                      <p:cBhvr>
                                        <p:cTn id="55" dur="400" fill="hold">
                                          <p:stCondLst>
                                            <p:cond delay="1200"/>
                                          </p:stCondLst>
                                        </p:cTn>
                                        <p:tgtEl>
                                          <p:spTgt spid="1026"/>
                                        </p:tgtEl>
                                        <p:attrNameLst>
                                          <p:attrName>r</p:attrName>
                                        </p:attrNameLst>
                                      </p:cBhvr>
                                    </p:animRot>
                                    <p:animRot by="120000">
                                      <p:cBhvr>
                                        <p:cTn id="56" dur="400" fill="hold">
                                          <p:stCondLst>
                                            <p:cond delay="1600"/>
                                          </p:stCondLst>
                                        </p:cTn>
                                        <p:tgtEl>
                                          <p:spTgt spid="1026"/>
                                        </p:tgtEl>
                                        <p:attrNameLst>
                                          <p:attrName>r</p:attrName>
                                        </p:attrNameLst>
                                      </p:cBhvr>
                                    </p:animRot>
                                  </p:childTnLst>
                                  <p:subTnLst>
                                    <p:audio>
                                      <p:cMediaNode>
                                        <p:cTn display="0" masterRel="sameClick">
                                          <p:stCondLst>
                                            <p:cond evt="begin" delay="0">
                                              <p:tn val="51"/>
                                            </p:cond>
                                          </p:stCondLst>
                                          <p:endCondLst>
                                            <p:cond evt="onStopAudio" delay="0">
                                              <p:tgtEl>
                                                <p:sldTgt/>
                                              </p:tgtEl>
                                            </p:cond>
                                          </p:endCondLst>
                                        </p:cTn>
                                        <p:tgtEl>
                                          <p:sndTgt r:embed="rId7" name="applause.wav"/>
                                        </p:tgtEl>
                                      </p:cMediaNode>
                                    </p:audio>
                                  </p:subTnLst>
                                </p:cTn>
                              </p:par>
                              <p:par>
                                <p:cTn id="57" presetID="1" presetClass="entr" presetSubtype="0"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childTnLst>
                                </p:cTn>
                              </p:par>
                              <p:par>
                                <p:cTn id="59" presetID="26" presetClass="emph" presetSubtype="0" repeatCount="3000" fill="hold" grpId="1" nodeType="withEffect">
                                  <p:stCondLst>
                                    <p:cond delay="0"/>
                                  </p:stCondLst>
                                  <p:childTnLst>
                                    <p:animEffect transition="out" filter="fade">
                                      <p:cBhvr>
                                        <p:cTn id="60" dur="500" tmFilter="0, 0; .2, .5; .8, .5; 1, 0"/>
                                        <p:tgtEl>
                                          <p:spTgt spid="33"/>
                                        </p:tgtEl>
                                      </p:cBhvr>
                                    </p:animEffect>
                                    <p:animScale>
                                      <p:cBhvr>
                                        <p:cTn id="61" dur="250" autoRev="1" fill="hold"/>
                                        <p:tgtEl>
                                          <p:spTgt spid="33"/>
                                        </p:tgtEl>
                                      </p:cBhvr>
                                      <p:by x="105000" y="105000"/>
                                    </p:animScale>
                                  </p:childTnLst>
                                </p:cTn>
                              </p:par>
                              <p:par>
                                <p:cTn id="62" presetID="1" presetClass="exit" presetSubtype="0" fill="hold" grpId="2" nodeType="withEffect">
                                  <p:stCondLst>
                                    <p:cond delay="2500"/>
                                  </p:stCondLst>
                                  <p:childTnLst>
                                    <p:set>
                                      <p:cBhvr>
                                        <p:cTn id="63" dur="1" fill="hold">
                                          <p:stCondLst>
                                            <p:cond delay="0"/>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64" restart="whenNotActive" fill="hold" evtFilter="cancelBubble" nodeType="interactiveSeq">
                <p:stCondLst>
                  <p:cond evt="onClick" delay="0">
                    <p:tgtEl>
                      <p:spTgt spid="45"/>
                    </p:tgtEl>
                  </p:cond>
                </p:stCondLst>
                <p:endSync evt="end" delay="0">
                  <p:rtn val="all"/>
                </p:endSync>
                <p:childTnLst>
                  <p:par>
                    <p:cTn id="65" fill="hold">
                      <p:stCondLst>
                        <p:cond delay="0"/>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24"/>
                                        </p:tgtEl>
                                        <p:attrNameLst>
                                          <p:attrName>style.visibility</p:attrName>
                                        </p:attrNameLst>
                                      </p:cBhvr>
                                      <p:to>
                                        <p:strVal val="visible"/>
                                      </p:to>
                                    </p:set>
                                  </p:childTnLst>
                                </p:cTn>
                              </p:par>
                              <p:par>
                                <p:cTn id="69" presetID="32" presetClass="emph" presetSubtype="0" repeatCount="indefinite" fill="hold" nodeType="withEffect">
                                  <p:stCondLst>
                                    <p:cond delay="0"/>
                                  </p:stCondLst>
                                  <p:childTnLst>
                                    <p:animRot by="120000">
                                      <p:cBhvr>
                                        <p:cTn id="70" dur="300" fill="hold">
                                          <p:stCondLst>
                                            <p:cond delay="0"/>
                                          </p:stCondLst>
                                        </p:cTn>
                                        <p:tgtEl>
                                          <p:spTgt spid="24"/>
                                        </p:tgtEl>
                                        <p:attrNameLst>
                                          <p:attrName>r</p:attrName>
                                        </p:attrNameLst>
                                      </p:cBhvr>
                                    </p:animRot>
                                    <p:animRot by="-240000">
                                      <p:cBhvr>
                                        <p:cTn id="71" dur="600" fill="hold">
                                          <p:stCondLst>
                                            <p:cond delay="600"/>
                                          </p:stCondLst>
                                        </p:cTn>
                                        <p:tgtEl>
                                          <p:spTgt spid="24"/>
                                        </p:tgtEl>
                                        <p:attrNameLst>
                                          <p:attrName>r</p:attrName>
                                        </p:attrNameLst>
                                      </p:cBhvr>
                                    </p:animRot>
                                    <p:animRot by="240000">
                                      <p:cBhvr>
                                        <p:cTn id="72" dur="600" fill="hold">
                                          <p:stCondLst>
                                            <p:cond delay="1200"/>
                                          </p:stCondLst>
                                        </p:cTn>
                                        <p:tgtEl>
                                          <p:spTgt spid="24"/>
                                        </p:tgtEl>
                                        <p:attrNameLst>
                                          <p:attrName>r</p:attrName>
                                        </p:attrNameLst>
                                      </p:cBhvr>
                                    </p:animRot>
                                    <p:animRot by="-240000">
                                      <p:cBhvr>
                                        <p:cTn id="73" dur="600" fill="hold">
                                          <p:stCondLst>
                                            <p:cond delay="1800"/>
                                          </p:stCondLst>
                                        </p:cTn>
                                        <p:tgtEl>
                                          <p:spTgt spid="24"/>
                                        </p:tgtEl>
                                        <p:attrNameLst>
                                          <p:attrName>r</p:attrName>
                                        </p:attrNameLst>
                                      </p:cBhvr>
                                    </p:animRot>
                                    <p:animRot by="120000">
                                      <p:cBhvr>
                                        <p:cTn id="74" dur="600" fill="hold">
                                          <p:stCondLst>
                                            <p:cond delay="2400"/>
                                          </p:stCondLst>
                                        </p:cTn>
                                        <p:tgtEl>
                                          <p:spTgt spid="24"/>
                                        </p:tgtEl>
                                        <p:attrNameLst>
                                          <p:attrName>r</p:attrName>
                                        </p:attrNameLst>
                                      </p:cBhvr>
                                    </p:animRot>
                                  </p:childTnLst>
                                </p:cTn>
                              </p:par>
                              <p:par>
                                <p:cTn id="75" presetID="1" presetClass="mediacall" presetSubtype="0" fill="hold" nodeType="withEffect">
                                  <p:stCondLst>
                                    <p:cond delay="0"/>
                                  </p:stCondLst>
                                  <p:childTnLst>
                                    <p:cmd type="call" cmd="playFrom(0.0)">
                                      <p:cBhvr>
                                        <p:cTn id="76" dur="2843" fill="hold"/>
                                        <p:tgtEl>
                                          <p:spTgt spid="2"/>
                                        </p:tgtEl>
                                      </p:cBhvr>
                                    </p:cmd>
                                  </p:childTnLst>
                                </p:cTn>
                              </p:par>
                            </p:childTnLst>
                          </p:cTn>
                        </p:par>
                      </p:childTnLst>
                    </p:cTn>
                  </p:par>
                </p:childTnLst>
              </p:cTn>
              <p:nextCondLst>
                <p:cond evt="onClick" delay="0">
                  <p:tgtEl>
                    <p:spTgt spid="45"/>
                  </p:tgtEl>
                </p:cond>
              </p:nextCondLst>
            </p:seq>
            <p:seq concurrent="1" nextAc="seek">
              <p:cTn id="77" restart="whenNotActive" fill="hold" evtFilter="cancelBubble" nodeType="interactiveSeq">
                <p:stCondLst>
                  <p:cond evt="onClick" delay="0">
                    <p:tgtEl>
                      <p:spTgt spid="46"/>
                    </p:tgtEl>
                  </p:cond>
                </p:stCondLst>
                <p:endSync evt="end" delay="0">
                  <p:rtn val="all"/>
                </p:endSync>
                <p:childTnLst>
                  <p:par>
                    <p:cTn id="78" fill="hold">
                      <p:stCondLst>
                        <p:cond delay="0"/>
                      </p:stCondLst>
                      <p:childTnLst>
                        <p:par>
                          <p:cTn id="79" fill="hold">
                            <p:stCondLst>
                              <p:cond delay="0"/>
                            </p:stCondLst>
                            <p:childTnLst>
                              <p:par>
                                <p:cTn id="80" presetID="1" presetClass="entr" presetSubtype="0" fill="hold" nodeType="clickEffect">
                                  <p:stCondLst>
                                    <p:cond delay="0"/>
                                  </p:stCondLst>
                                  <p:childTnLst>
                                    <p:set>
                                      <p:cBhvr>
                                        <p:cTn id="81" dur="1" fill="hold">
                                          <p:stCondLst>
                                            <p:cond delay="0"/>
                                          </p:stCondLst>
                                        </p:cTn>
                                        <p:tgtEl>
                                          <p:spTgt spid="23"/>
                                        </p:tgtEl>
                                        <p:attrNameLst>
                                          <p:attrName>style.visibility</p:attrName>
                                        </p:attrNameLst>
                                      </p:cBhvr>
                                      <p:to>
                                        <p:strVal val="visible"/>
                                      </p:to>
                                    </p:set>
                                  </p:childTnLst>
                                </p:cTn>
                              </p:par>
                              <p:par>
                                <p:cTn id="82" presetID="32" presetClass="emph" presetSubtype="0" repeatCount="indefinite" fill="hold" nodeType="withEffect">
                                  <p:stCondLst>
                                    <p:cond delay="0"/>
                                  </p:stCondLst>
                                  <p:childTnLst>
                                    <p:animRot by="120000">
                                      <p:cBhvr>
                                        <p:cTn id="83" dur="300" fill="hold">
                                          <p:stCondLst>
                                            <p:cond delay="0"/>
                                          </p:stCondLst>
                                        </p:cTn>
                                        <p:tgtEl>
                                          <p:spTgt spid="23"/>
                                        </p:tgtEl>
                                        <p:attrNameLst>
                                          <p:attrName>r</p:attrName>
                                        </p:attrNameLst>
                                      </p:cBhvr>
                                    </p:animRot>
                                    <p:animRot by="-240000">
                                      <p:cBhvr>
                                        <p:cTn id="84" dur="600" fill="hold">
                                          <p:stCondLst>
                                            <p:cond delay="600"/>
                                          </p:stCondLst>
                                        </p:cTn>
                                        <p:tgtEl>
                                          <p:spTgt spid="23"/>
                                        </p:tgtEl>
                                        <p:attrNameLst>
                                          <p:attrName>r</p:attrName>
                                        </p:attrNameLst>
                                      </p:cBhvr>
                                    </p:animRot>
                                    <p:animRot by="240000">
                                      <p:cBhvr>
                                        <p:cTn id="85" dur="600" fill="hold">
                                          <p:stCondLst>
                                            <p:cond delay="1200"/>
                                          </p:stCondLst>
                                        </p:cTn>
                                        <p:tgtEl>
                                          <p:spTgt spid="23"/>
                                        </p:tgtEl>
                                        <p:attrNameLst>
                                          <p:attrName>r</p:attrName>
                                        </p:attrNameLst>
                                      </p:cBhvr>
                                    </p:animRot>
                                    <p:animRot by="-240000">
                                      <p:cBhvr>
                                        <p:cTn id="86" dur="600" fill="hold">
                                          <p:stCondLst>
                                            <p:cond delay="1800"/>
                                          </p:stCondLst>
                                        </p:cTn>
                                        <p:tgtEl>
                                          <p:spTgt spid="23"/>
                                        </p:tgtEl>
                                        <p:attrNameLst>
                                          <p:attrName>r</p:attrName>
                                        </p:attrNameLst>
                                      </p:cBhvr>
                                    </p:animRot>
                                    <p:animRot by="120000">
                                      <p:cBhvr>
                                        <p:cTn id="87" dur="600" fill="hold">
                                          <p:stCondLst>
                                            <p:cond delay="2400"/>
                                          </p:stCondLst>
                                        </p:cTn>
                                        <p:tgtEl>
                                          <p:spTgt spid="23"/>
                                        </p:tgtEl>
                                        <p:attrNameLst>
                                          <p:attrName>r</p:attrName>
                                        </p:attrNameLst>
                                      </p:cBhvr>
                                    </p:animRot>
                                  </p:childTnLst>
                                </p:cTn>
                              </p:par>
                              <p:par>
                                <p:cTn id="88" presetID="1" presetClass="mediacall" presetSubtype="0" fill="hold" nodeType="withEffect">
                                  <p:stCondLst>
                                    <p:cond delay="0"/>
                                  </p:stCondLst>
                                  <p:childTnLst>
                                    <p:cmd type="call" cmd="playFrom(0.0)">
                                      <p:cBhvr>
                                        <p:cTn id="89" dur="2843" fill="hold"/>
                                        <p:tgtEl>
                                          <p:spTgt spid="5"/>
                                        </p:tgtEl>
                                      </p:cBhvr>
                                    </p:cmd>
                                  </p:childTnLst>
                                </p:cTn>
                              </p:par>
                            </p:childTnLst>
                          </p:cTn>
                        </p:par>
                      </p:childTnLst>
                    </p:cTn>
                  </p:par>
                </p:childTnLst>
              </p:cTn>
              <p:nextCondLst>
                <p:cond evt="onClick" delay="0">
                  <p:tgtEl>
                    <p:spTgt spid="46"/>
                  </p:tgtEl>
                </p:cond>
              </p:nextCondLst>
            </p:seq>
            <p:audio>
              <p:cMediaNode vol="80000">
                <p:cTn id="90" fill="hold" display="0">
                  <p:stCondLst>
                    <p:cond delay="indefinite"/>
                  </p:stCondLst>
                  <p:endCondLst>
                    <p:cond evt="onStopAudio" delay="0">
                      <p:tgtEl>
                        <p:sldTgt/>
                      </p:tgtEl>
                    </p:cond>
                  </p:endCondLst>
                </p:cTn>
                <p:tgtEl>
                  <p:spTgt spid="2"/>
                </p:tgtEl>
              </p:cMediaNode>
            </p:audio>
            <p:audio>
              <p:cMediaNode vol="80000">
                <p:cTn id="91" fill="hold" display="0">
                  <p:stCondLst>
                    <p:cond delay="indefinite"/>
                  </p:stCondLst>
                  <p:endCondLst>
                    <p:cond evt="onStopAudio" delay="0">
                      <p:tgtEl>
                        <p:sldTgt/>
                      </p:tgtEl>
                    </p:cond>
                  </p:endCondLst>
                </p:cTn>
                <p:tgtEl>
                  <p:spTgt spid="3"/>
                </p:tgtEl>
              </p:cMediaNode>
            </p:audio>
            <p:audio>
              <p:cMediaNode vol="80000">
                <p:cTn id="92" fill="hold" display="0">
                  <p:stCondLst>
                    <p:cond delay="indefinite"/>
                  </p:stCondLst>
                  <p:endCondLst>
                    <p:cond evt="onStopAudio" delay="0">
                      <p:tgtEl>
                        <p:sldTgt/>
                      </p:tgtEl>
                    </p:cond>
                  </p:endCondLst>
                </p:cTn>
                <p:tgtEl>
                  <p:spTgt spid="5"/>
                </p:tgtEl>
              </p:cMediaNode>
            </p:audio>
            <p:seq concurrent="1" nextAc="seek">
              <p:cTn id="93" restart="whenNotActive" fill="hold" evtFilter="cancelBubble" nodeType="interactiveSeq">
                <p:stCondLst>
                  <p:cond evt="onClick" delay="0">
                    <p:tgtEl>
                      <p:spTgt spid="7"/>
                    </p:tgtEl>
                  </p:cond>
                </p:stCondLst>
                <p:endSync evt="end" delay="0">
                  <p:rtn val="all"/>
                </p:endSync>
                <p:childTnLst>
                  <p:par>
                    <p:cTn id="94" fill="hold">
                      <p:stCondLst>
                        <p:cond delay="0"/>
                      </p:stCondLst>
                      <p:childTnLst>
                        <p:par>
                          <p:cTn id="95" fill="hold">
                            <p:stCondLst>
                              <p:cond delay="0"/>
                            </p:stCondLst>
                            <p:childTnLst>
                              <p:par>
                                <p:cTn id="96" presetID="1" presetClass="entr" presetSubtype="0" fill="hold" nodeType="clickEffect">
                                  <p:stCondLst>
                                    <p:cond delay="0"/>
                                  </p:stCondLst>
                                  <p:childTnLst>
                                    <p:set>
                                      <p:cBhvr>
                                        <p:cTn id="97" dur="1" fill="hold">
                                          <p:stCondLst>
                                            <p:cond delay="0"/>
                                          </p:stCondLst>
                                        </p:cTn>
                                        <p:tgtEl>
                                          <p:spTgt spid="22"/>
                                        </p:tgtEl>
                                        <p:attrNameLst>
                                          <p:attrName>style.visibility</p:attrName>
                                        </p:attrNameLst>
                                      </p:cBhvr>
                                      <p:to>
                                        <p:strVal val="visible"/>
                                      </p:to>
                                    </p:set>
                                  </p:childTnLst>
                                </p:cTn>
                              </p:par>
                              <p:par>
                                <p:cTn id="98" presetID="32" presetClass="emph" presetSubtype="0" repeatCount="indefinite" fill="hold" nodeType="withEffect">
                                  <p:stCondLst>
                                    <p:cond delay="0"/>
                                  </p:stCondLst>
                                  <p:childTnLst>
                                    <p:animRot by="120000">
                                      <p:cBhvr>
                                        <p:cTn id="99" dur="300" fill="hold">
                                          <p:stCondLst>
                                            <p:cond delay="0"/>
                                          </p:stCondLst>
                                        </p:cTn>
                                        <p:tgtEl>
                                          <p:spTgt spid="22"/>
                                        </p:tgtEl>
                                        <p:attrNameLst>
                                          <p:attrName>r</p:attrName>
                                        </p:attrNameLst>
                                      </p:cBhvr>
                                    </p:animRot>
                                    <p:animRot by="-240000">
                                      <p:cBhvr>
                                        <p:cTn id="100" dur="600" fill="hold">
                                          <p:stCondLst>
                                            <p:cond delay="600"/>
                                          </p:stCondLst>
                                        </p:cTn>
                                        <p:tgtEl>
                                          <p:spTgt spid="22"/>
                                        </p:tgtEl>
                                        <p:attrNameLst>
                                          <p:attrName>r</p:attrName>
                                        </p:attrNameLst>
                                      </p:cBhvr>
                                    </p:animRot>
                                    <p:animRot by="240000">
                                      <p:cBhvr>
                                        <p:cTn id="101" dur="600" fill="hold">
                                          <p:stCondLst>
                                            <p:cond delay="1200"/>
                                          </p:stCondLst>
                                        </p:cTn>
                                        <p:tgtEl>
                                          <p:spTgt spid="22"/>
                                        </p:tgtEl>
                                        <p:attrNameLst>
                                          <p:attrName>r</p:attrName>
                                        </p:attrNameLst>
                                      </p:cBhvr>
                                    </p:animRot>
                                    <p:animRot by="-240000">
                                      <p:cBhvr>
                                        <p:cTn id="102" dur="600" fill="hold">
                                          <p:stCondLst>
                                            <p:cond delay="1800"/>
                                          </p:stCondLst>
                                        </p:cTn>
                                        <p:tgtEl>
                                          <p:spTgt spid="22"/>
                                        </p:tgtEl>
                                        <p:attrNameLst>
                                          <p:attrName>r</p:attrName>
                                        </p:attrNameLst>
                                      </p:cBhvr>
                                    </p:animRot>
                                    <p:animRot by="120000">
                                      <p:cBhvr>
                                        <p:cTn id="103" dur="600" fill="hold">
                                          <p:stCondLst>
                                            <p:cond delay="2400"/>
                                          </p:stCondLst>
                                        </p:cTn>
                                        <p:tgtEl>
                                          <p:spTgt spid="22"/>
                                        </p:tgtEl>
                                        <p:attrNameLst>
                                          <p:attrName>r</p:attrName>
                                        </p:attrNameLst>
                                      </p:cBhvr>
                                    </p:animRot>
                                  </p:childTnLst>
                                </p:cTn>
                              </p:par>
                              <p:par>
                                <p:cTn id="104" presetID="1" presetClass="mediacall" presetSubtype="0" fill="hold" nodeType="withEffect">
                                  <p:stCondLst>
                                    <p:cond delay="0"/>
                                  </p:stCondLst>
                                  <p:childTnLst>
                                    <p:cmd type="call" cmd="playFrom(0.0)">
                                      <p:cBhvr>
                                        <p:cTn id="105" dur="2843" fill="hold"/>
                                        <p:tgtEl>
                                          <p:spTgt spid="4"/>
                                        </p:tgtEl>
                                      </p:cBhvr>
                                    </p:cmd>
                                  </p:childTnLst>
                                </p:cTn>
                              </p:par>
                            </p:childTnLst>
                          </p:cTn>
                        </p:par>
                      </p:childTnLst>
                    </p:cTn>
                  </p:par>
                </p:childTnLst>
              </p:cTn>
              <p:nextCondLst>
                <p:cond evt="onClick" delay="0">
                  <p:tgtEl>
                    <p:spTgt spid="7"/>
                  </p:tgtEl>
                </p:cond>
              </p:nextCondLst>
            </p:seq>
            <p:audio>
              <p:cMediaNode vol="80000">
                <p:cTn id="106" fill="hold" display="0">
                  <p:stCondLst>
                    <p:cond delay="indefinite"/>
                  </p:stCondLst>
                  <p:endCondLst>
                    <p:cond evt="onStopAudio" delay="0">
                      <p:tgtEl>
                        <p:sldTgt/>
                      </p:tgtEl>
                    </p:cond>
                  </p:endCondLst>
                </p:cTn>
                <p:tgtEl>
                  <p:spTgt spid="4"/>
                </p:tgtEl>
              </p:cMediaNode>
            </p:audio>
          </p:childTnLst>
        </p:cTn>
      </p:par>
    </p:tnLst>
    <p:bldLst>
      <p:bldP spid="31" grpId="0"/>
      <p:bldP spid="33" grpId="0" animBg="1"/>
      <p:bldP spid="33" grpId="1" animBg="1"/>
      <p:bldP spid="33" grpId="2" animBg="1"/>
      <p:bldP spid="44" grpId="0" animBg="1"/>
      <p:bldP spid="44" grpId="1" animBg="1"/>
      <p:bldP spid="45" grpId="0" animBg="1"/>
      <p:bldP spid="46"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Desktop\Bach tuyet\b.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C:\Users\ADMIN\Desktop\Bach tuyet\Bambi.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20355339" flipH="1">
            <a:off x="6885168" y="3884491"/>
            <a:ext cx="1320800" cy="22098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C:\Users\ADMIN\Desktop\Bach tuyet\esquilo001.gi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20471667" flipH="1">
            <a:off x="1722943" y="4205830"/>
            <a:ext cx="1320800" cy="144584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7" descr="C:\Users\ADMIN\Desktop\Bach tuyet\767e08fbae2de8679fbba6d8cecba19e.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20352524" flipH="1">
            <a:off x="4768623" y="4677444"/>
            <a:ext cx="1092200" cy="152544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ADMIN\Desktop\Bach tuyet\43ebd44d263606f876d42fd2f199ea61 (2).jpg"/>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0" b="100000" l="0" r="100000">
                        <a14:foregroundMark x1="22133" y1="31361" x2="44000" y2="50296"/>
                        <a14:foregroundMark x1="64267" y1="40039" x2="40800" y2="47535"/>
                        <a14:foregroundMark x1="44533" y1="14398" x2="40800" y2="25444"/>
                        <a14:foregroundMark x1="26400" y1="22288" x2="16800" y2="33728"/>
                      </a14:backgroundRemoval>
                    </a14:imgEffect>
                  </a14:imgLayer>
                </a14:imgProps>
              </a:ext>
              <a:ext uri="{28A0092B-C50C-407E-A947-70E740481C1C}">
                <a14:useLocalDpi xmlns:a14="http://schemas.microsoft.com/office/drawing/2010/main" val="0"/>
              </a:ext>
            </a:extLst>
          </a:blip>
          <a:srcRect/>
          <a:stretch>
            <a:fillRect/>
          </a:stretch>
        </p:blipFill>
        <p:spPr bwMode="auto">
          <a:xfrm rot="20411047">
            <a:off x="9005140" y="3157874"/>
            <a:ext cx="2076448" cy="280735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 descr="C:\Users\ADMIN\Desktop\Bach tuyet\arbre-majestueux-42629281.jpg"/>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0" b="100000" l="0" r="100000">
                        <a14:backgroundMark x1="47875" y1="35969" x2="47875" y2="37305"/>
                      </a14:backgroundRemoval>
                    </a14:imgEffect>
                  </a14:imgLayer>
                </a14:imgProps>
              </a:ext>
              <a:ext uri="{28A0092B-C50C-407E-A947-70E740481C1C}">
                <a14:useLocalDpi xmlns:a14="http://schemas.microsoft.com/office/drawing/2010/main" val="0"/>
              </a:ext>
            </a:extLst>
          </a:blip>
          <a:srcRect/>
          <a:stretch>
            <a:fillRect/>
          </a:stretch>
        </p:blipFill>
        <p:spPr bwMode="auto">
          <a:xfrm>
            <a:off x="297041" y="-1381443"/>
            <a:ext cx="7010400" cy="786844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C:\Users\ADMIN\Desktop\Bach tuyet\511929473-photo-clip-tree.pn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321465" y="-1256986"/>
            <a:ext cx="7213600" cy="760984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C:\Users\ADMIN\Desktop\Bach tuyet\511929473-photo-clip-tree.pn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733916" y="-1413754"/>
            <a:ext cx="7213600" cy="7609841"/>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3" descr="C:\Users\ADMIN\Desktop\Bach tuyet\arbre-majestueux-42629281.jpg"/>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0" b="100000" l="0" r="100000">
                        <a14:backgroundMark x1="47875" y1="35969" x2="47875" y2="37305"/>
                      </a14:backgroundRemoval>
                    </a14:imgEffect>
                  </a14:imgLayer>
                </a14:imgProps>
              </a:ext>
              <a:ext uri="{28A0092B-C50C-407E-A947-70E740481C1C}">
                <a14:useLocalDpi xmlns:a14="http://schemas.microsoft.com/office/drawing/2010/main" val="0"/>
              </a:ext>
            </a:extLst>
          </a:blip>
          <a:srcRect/>
          <a:stretch>
            <a:fillRect/>
          </a:stretch>
        </p:blipFill>
        <p:spPr bwMode="auto">
          <a:xfrm>
            <a:off x="4879540" y="-1256986"/>
            <a:ext cx="7010400" cy="786844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0" descr="C:\Users\ADMIN\Desktop\Tai nguyen thiet ke tro choi\Bảng gỗ\wooden-blank-sign-clipart-1.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181295" y="-2518818"/>
            <a:ext cx="9626252" cy="4830595"/>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1775244" y="352215"/>
            <a:ext cx="8276789"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Chọn</a:t>
            </a:r>
            <a:r>
              <a:rPr kumimoji="0" lang="en-US" sz="3600" b="0" i="0" u="none" strike="noStrike" kern="0" cap="none" spc="0" normalizeH="0" noProof="0" dirty="0">
                <a:ln>
                  <a:noFill/>
                </a:ln>
                <a:solidFill>
                  <a:srgbClr val="FFFFFF"/>
                </a:solidFill>
                <a:effectLst/>
                <a:uLnTx/>
                <a:uFillTx/>
                <a:latin typeface="UTM Avo" panose="02040603050506020204" pitchFamily="18" charset="0"/>
                <a:cs typeface="Arial"/>
                <a:sym typeface="Arial"/>
              </a:rPr>
              <a:t> </a:t>
            </a:r>
            <a:r>
              <a:rPr kumimoji="0" lang="en-US" sz="3600" b="0" i="0" u="none" strike="noStrike" kern="0" cap="none" spc="0" normalizeH="0" noProof="0" dirty="0" err="1">
                <a:ln>
                  <a:noFill/>
                </a:ln>
                <a:solidFill>
                  <a:srgbClr val="FFFFFF"/>
                </a:solidFill>
                <a:effectLst/>
                <a:uLnTx/>
                <a:uFillTx/>
                <a:latin typeface="UTM Avo" panose="02040603050506020204" pitchFamily="18" charset="0"/>
                <a:cs typeface="Arial"/>
                <a:sym typeface="Arial"/>
              </a:rPr>
              <a:t>đáp</a:t>
            </a:r>
            <a:r>
              <a:rPr kumimoji="0" lang="en-US" sz="3600" b="0" i="0" u="none" strike="noStrike" kern="0" cap="none" spc="0" normalizeH="0" noProof="0" dirty="0">
                <a:ln>
                  <a:noFill/>
                </a:ln>
                <a:solidFill>
                  <a:srgbClr val="FFFFFF"/>
                </a:solidFill>
                <a:effectLst/>
                <a:uLnTx/>
                <a:uFillTx/>
                <a:latin typeface="UTM Avo" panose="02040603050506020204" pitchFamily="18" charset="0"/>
                <a:cs typeface="Arial"/>
                <a:sym typeface="Arial"/>
              </a:rPr>
              <a:t> </a:t>
            </a:r>
            <a:r>
              <a:rPr kumimoji="0" lang="en-US" sz="3600" b="0" i="0" u="none" strike="noStrike" kern="0" cap="none" spc="0" normalizeH="0" noProof="0" dirty="0" err="1">
                <a:ln>
                  <a:noFill/>
                </a:ln>
                <a:solidFill>
                  <a:srgbClr val="FFFFFF"/>
                </a:solidFill>
                <a:effectLst/>
                <a:uLnTx/>
                <a:uFillTx/>
                <a:latin typeface="UTM Avo" panose="02040603050506020204" pitchFamily="18" charset="0"/>
                <a:cs typeface="Arial"/>
                <a:sym typeface="Arial"/>
              </a:rPr>
              <a:t>án</a:t>
            </a:r>
            <a:r>
              <a:rPr kumimoji="0" lang="en-US" sz="3600" b="0" i="0" u="none" strike="noStrike" kern="0" cap="none" spc="0" normalizeH="0" noProof="0" dirty="0">
                <a:ln>
                  <a:noFill/>
                </a:ln>
                <a:solidFill>
                  <a:srgbClr val="FFFFFF"/>
                </a:solidFill>
                <a:effectLst/>
                <a:uLnTx/>
                <a:uFillTx/>
                <a:latin typeface="UTM Avo" panose="02040603050506020204" pitchFamily="18" charset="0"/>
                <a:cs typeface="Arial"/>
                <a:sym typeface="Arial"/>
              </a:rPr>
              <a:t> </a:t>
            </a:r>
            <a:r>
              <a:rPr kumimoji="0" lang="en-US" sz="3600" b="0" i="0" u="none" strike="noStrike" kern="0" cap="none" spc="0" normalizeH="0" noProof="0" dirty="0" err="1">
                <a:ln>
                  <a:noFill/>
                </a:ln>
                <a:solidFill>
                  <a:srgbClr val="FFFFFF"/>
                </a:solidFill>
                <a:effectLst/>
                <a:uLnTx/>
                <a:uFillTx/>
                <a:latin typeface="UTM Avo" panose="02040603050506020204" pitchFamily="18" charset="0"/>
                <a:cs typeface="Arial"/>
                <a:sym typeface="Arial"/>
              </a:rPr>
              <a:t>đúng</a:t>
            </a:r>
            <a:r>
              <a:rPr kumimoji="0" lang="en-US" sz="3600" b="0" i="0" u="none" strike="noStrike" kern="0" cap="none" spc="0" normalizeH="0" noProof="0" dirty="0">
                <a:ln>
                  <a:noFill/>
                </a:ln>
                <a:solidFill>
                  <a:srgbClr val="FFFFFF"/>
                </a:solidFill>
                <a:effectLst/>
                <a:uLnTx/>
                <a:uFillTx/>
                <a:latin typeface="UTM Avo" panose="02040603050506020204" pitchFamily="18" charset="0"/>
                <a:cs typeface="Arial"/>
                <a:sym typeface="Arial"/>
              </a:rPr>
              <a:t> </a:t>
            </a:r>
            <a:r>
              <a:rPr kumimoji="0" lang="en-US" sz="3600" b="0" i="0" u="none" strike="noStrike" kern="0" cap="none" spc="0" normalizeH="0" noProof="0" dirty="0" err="1">
                <a:ln>
                  <a:noFill/>
                </a:ln>
                <a:solidFill>
                  <a:srgbClr val="FFFFFF"/>
                </a:solidFill>
                <a:effectLst/>
                <a:uLnTx/>
                <a:uFillTx/>
                <a:latin typeface="UTM Avo" panose="02040603050506020204" pitchFamily="18" charset="0"/>
                <a:cs typeface="Arial"/>
                <a:sym typeface="Arial"/>
              </a:rPr>
              <a:t>nhất</a:t>
            </a:r>
            <a:r>
              <a:rPr kumimoji="0" lang="en-US" sz="3600" b="0" i="0" u="none" strike="noStrike" kern="0" cap="none" spc="0" normalizeH="0" noProof="0" dirty="0">
                <a:ln>
                  <a:noFill/>
                </a:ln>
                <a:solidFill>
                  <a:srgbClr val="FFFFFF"/>
                </a:solidFill>
                <a:effectLst/>
                <a:uLnTx/>
                <a:uFillTx/>
                <a:latin typeface="UTM Avo" panose="02040603050506020204" pitchFamily="18" charset="0"/>
                <a:cs typeface="Arial"/>
                <a:sym typeface="Arial"/>
              </a:rPr>
              <a:t> </a:t>
            </a:r>
            <a:r>
              <a:rPr kumimoji="0" lang="en-US" sz="3600" b="0" i="0" u="none" strike="noStrike" kern="0" cap="none" spc="0" normalizeH="0" noProof="0" dirty="0" err="1">
                <a:ln>
                  <a:noFill/>
                </a:ln>
                <a:solidFill>
                  <a:srgbClr val="FFFFFF"/>
                </a:solidFill>
                <a:effectLst/>
                <a:uLnTx/>
                <a:uFillTx/>
                <a:latin typeface="UTM Avo" panose="02040603050506020204" pitchFamily="18" charset="0"/>
                <a:cs typeface="Arial"/>
                <a:sym typeface="Arial"/>
              </a:rPr>
              <a:t>miêu</a:t>
            </a:r>
            <a:r>
              <a:rPr kumimoji="0" lang="en-US" sz="3600" b="0" i="0" u="none" strike="noStrike" kern="0" cap="none" spc="0" normalizeH="0" noProof="0" dirty="0">
                <a:ln>
                  <a:noFill/>
                </a:ln>
                <a:solidFill>
                  <a:srgbClr val="FFFFFF"/>
                </a:solidFill>
                <a:effectLst/>
                <a:uLnTx/>
                <a:uFillTx/>
                <a:latin typeface="UTM Avo" panose="02040603050506020204" pitchFamily="18" charset="0"/>
                <a:cs typeface="Arial"/>
                <a:sym typeface="Arial"/>
              </a:rPr>
              <a:t> </a:t>
            </a:r>
            <a:r>
              <a:rPr kumimoji="0" lang="en-US" sz="3600" b="0" i="0" u="none" strike="noStrike" kern="0" cap="none" spc="0" normalizeH="0" noProof="0" dirty="0" err="1">
                <a:ln>
                  <a:noFill/>
                </a:ln>
                <a:solidFill>
                  <a:srgbClr val="FFFFFF"/>
                </a:solidFill>
                <a:effectLst/>
                <a:uLnTx/>
                <a:uFillTx/>
                <a:latin typeface="UTM Avo" panose="02040603050506020204" pitchFamily="18" charset="0"/>
                <a:cs typeface="Arial"/>
                <a:sym typeface="Arial"/>
              </a:rPr>
              <a:t>tả</a:t>
            </a:r>
            <a:r>
              <a:rPr kumimoji="0" lang="en-US" sz="3600" b="0" i="0" u="none" strike="noStrike" kern="0" cap="none" spc="0" normalizeH="0" noProof="0" dirty="0">
                <a:ln>
                  <a:noFill/>
                </a:ln>
                <a:solidFill>
                  <a:srgbClr val="FFFFFF"/>
                </a:solidFill>
                <a:effectLst/>
                <a:uLnTx/>
                <a:uFillTx/>
                <a:latin typeface="UTM Avo" panose="02040603050506020204" pitchFamily="18" charset="0"/>
                <a:cs typeface="Arial"/>
                <a:sym typeface="Arial"/>
              </a:rPr>
              <a:t> </a:t>
            </a:r>
            <a:r>
              <a:rPr kumimoji="0" lang="en-US" sz="3600" b="0" i="0" u="none" strike="noStrike" kern="0" cap="none" spc="0" normalizeH="0" noProof="0" dirty="0" err="1">
                <a:ln>
                  <a:noFill/>
                </a:ln>
                <a:solidFill>
                  <a:srgbClr val="FFFFFF"/>
                </a:solidFill>
                <a:effectLst/>
                <a:uLnTx/>
                <a:uFillTx/>
                <a:latin typeface="UTM Avo" panose="02040603050506020204" pitchFamily="18" charset="0"/>
                <a:cs typeface="Arial"/>
                <a:sym typeface="Arial"/>
              </a:rPr>
              <a:t>môi</a:t>
            </a:r>
            <a:r>
              <a:rPr kumimoji="0" lang="en-US" sz="3600" b="0" i="0" u="none" strike="noStrike" kern="0" cap="none" spc="0" normalizeH="0" noProof="0" dirty="0">
                <a:ln>
                  <a:noFill/>
                </a:ln>
                <a:solidFill>
                  <a:srgbClr val="FFFFFF"/>
                </a:solidFill>
                <a:effectLst/>
                <a:uLnTx/>
                <a:uFillTx/>
                <a:latin typeface="UTM Avo" panose="02040603050506020204" pitchFamily="18" charset="0"/>
                <a:cs typeface="Arial"/>
                <a:sym typeface="Arial"/>
              </a:rPr>
              <a:t> </a:t>
            </a:r>
            <a:r>
              <a:rPr kumimoji="0" lang="en-US" sz="3600" b="0" i="0" u="none" strike="noStrike" kern="0" cap="none" spc="0" normalizeH="0" noProof="0" dirty="0" err="1">
                <a:ln>
                  <a:noFill/>
                </a:ln>
                <a:solidFill>
                  <a:srgbClr val="FFFFFF"/>
                </a:solidFill>
                <a:effectLst/>
                <a:uLnTx/>
                <a:uFillTx/>
                <a:latin typeface="UTM Avo" panose="02040603050506020204" pitchFamily="18" charset="0"/>
                <a:cs typeface="Arial"/>
                <a:sym typeface="Arial"/>
              </a:rPr>
              <a:t>trường</a:t>
            </a:r>
            <a:r>
              <a:rPr kumimoji="0" lang="en-US" sz="3600" b="0" i="0" u="none" strike="noStrike" kern="0" cap="none" spc="0" normalizeH="0" noProof="0" dirty="0">
                <a:ln>
                  <a:noFill/>
                </a:ln>
                <a:solidFill>
                  <a:srgbClr val="FFFFFF"/>
                </a:solidFill>
                <a:effectLst/>
                <a:uLnTx/>
                <a:uFillTx/>
                <a:latin typeface="UTM Avo" panose="02040603050506020204" pitchFamily="18" charset="0"/>
                <a:cs typeface="Arial"/>
                <a:sym typeface="Arial"/>
              </a:rPr>
              <a:t> ô </a:t>
            </a:r>
            <a:r>
              <a:rPr kumimoji="0" lang="en-US" sz="3600" b="0" i="0" u="none" strike="noStrike" kern="0" cap="none" spc="0" normalizeH="0" noProof="0" dirty="0" err="1">
                <a:ln>
                  <a:noFill/>
                </a:ln>
                <a:solidFill>
                  <a:srgbClr val="FFFFFF"/>
                </a:solidFill>
                <a:effectLst/>
                <a:uLnTx/>
                <a:uFillTx/>
                <a:latin typeface="UTM Avo" panose="02040603050506020204" pitchFamily="18" charset="0"/>
                <a:cs typeface="Arial"/>
                <a:sym typeface="Arial"/>
              </a:rPr>
              <a:t>nhiễm</a:t>
            </a:r>
            <a:r>
              <a:rPr kumimoji="0" lang="en-US" sz="3600" b="0" i="0" u="none" strike="noStrike" kern="0" cap="none" spc="0" normalizeH="0" noProof="0" dirty="0">
                <a:ln>
                  <a:noFill/>
                </a:ln>
                <a:solidFill>
                  <a:srgbClr val="FFFFFF"/>
                </a:solidFill>
                <a:effectLst/>
                <a:uLnTx/>
                <a:uFillTx/>
                <a:latin typeface="UTM Avo" panose="02040603050506020204" pitchFamily="18" charset="0"/>
                <a:cs typeface="Arial"/>
                <a:sym typeface="Arial"/>
              </a:rPr>
              <a:t> </a:t>
            </a:r>
            <a:r>
              <a:rPr kumimoji="0" lang="en-US" sz="3600" b="0" i="0" u="none" strike="noStrike" kern="0" cap="none" spc="0" normalizeH="0" noProof="0" dirty="0" err="1">
                <a:ln>
                  <a:noFill/>
                </a:ln>
                <a:solidFill>
                  <a:srgbClr val="FFFFFF"/>
                </a:solidFill>
                <a:effectLst/>
                <a:uLnTx/>
                <a:uFillTx/>
                <a:latin typeface="UTM Avo" panose="02040603050506020204" pitchFamily="18" charset="0"/>
                <a:cs typeface="Arial"/>
                <a:sym typeface="Arial"/>
              </a:rPr>
              <a:t>không</a:t>
            </a:r>
            <a:r>
              <a:rPr kumimoji="0" lang="en-US" sz="3600" b="0" i="0" u="none" strike="noStrike" kern="0" cap="none" spc="0" normalizeH="0" noProof="0" dirty="0">
                <a:ln>
                  <a:noFill/>
                </a:ln>
                <a:solidFill>
                  <a:srgbClr val="FFFFFF"/>
                </a:solidFill>
                <a:effectLst/>
                <a:uLnTx/>
                <a:uFillTx/>
                <a:latin typeface="UTM Avo" panose="02040603050506020204" pitchFamily="18" charset="0"/>
                <a:cs typeface="Arial"/>
                <a:sym typeface="Arial"/>
              </a:rPr>
              <a:t> </a:t>
            </a:r>
            <a:r>
              <a:rPr kumimoji="0" lang="en-US" sz="3600" b="0" i="0" u="none" strike="noStrike" kern="0" cap="none" spc="0" normalizeH="0" noProof="0" dirty="0" err="1">
                <a:ln>
                  <a:noFill/>
                </a:ln>
                <a:solidFill>
                  <a:srgbClr val="FFFFFF"/>
                </a:solidFill>
                <a:effectLst/>
                <a:uLnTx/>
                <a:uFillTx/>
                <a:latin typeface="UTM Avo" panose="02040603050506020204" pitchFamily="18" charset="0"/>
                <a:cs typeface="Arial"/>
                <a:sym typeface="Arial"/>
              </a:rPr>
              <a:t>khí</a:t>
            </a:r>
            <a:r>
              <a:rPr kumimoji="0" lang="en-US" sz="3600" b="0" i="0" u="none" strike="noStrike" kern="0" cap="none" spc="0" normalizeH="0" noProof="0" dirty="0">
                <a:ln>
                  <a:noFill/>
                </a:ln>
                <a:solidFill>
                  <a:srgbClr val="FFFFFF"/>
                </a:solidFill>
                <a:effectLst/>
                <a:uLnTx/>
                <a:uFillTx/>
                <a:latin typeface="UTM Avo" panose="02040603050506020204" pitchFamily="18" charset="0"/>
                <a:cs typeface="Arial"/>
                <a:sym typeface="Arial"/>
              </a:rPr>
              <a:t>?</a:t>
            </a:r>
            <a:endParaRPr kumimoji="0" lang="en-US" sz="3600" b="0"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sp>
        <p:nvSpPr>
          <p:cNvPr id="33" name="Explosion 1 32"/>
          <p:cNvSpPr/>
          <p:nvPr/>
        </p:nvSpPr>
        <p:spPr>
          <a:xfrm>
            <a:off x="3905087" y="4566017"/>
            <a:ext cx="4017104" cy="2729895"/>
          </a:xfrm>
          <a:prstGeom prst="irregularSeal1">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0000FF"/>
                </a:solidFill>
                <a:effectLst/>
                <a:uLnTx/>
                <a:uFillTx/>
                <a:latin typeface="UTM Avo" panose="02040603050506020204" pitchFamily="18" charset="0"/>
                <a:ea typeface="+mn-ea"/>
                <a:cs typeface="Arial" panose="020B0604020202020204" pitchFamily="34" charset="0"/>
                <a:sym typeface="Arial"/>
              </a:rPr>
              <a:t>ĐÚNG RỒI</a:t>
            </a:r>
          </a:p>
        </p:txBody>
      </p:sp>
      <p:sp>
        <p:nvSpPr>
          <p:cNvPr id="44" name="Rounded Rectangle 43"/>
          <p:cNvSpPr/>
          <p:nvPr/>
        </p:nvSpPr>
        <p:spPr>
          <a:xfrm>
            <a:off x="9856686" y="2552779"/>
            <a:ext cx="2262130" cy="1427872"/>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FF"/>
                </a:solidFill>
                <a:effectLst/>
                <a:uLnTx/>
                <a:uFillTx/>
                <a:latin typeface="UTM Avo" panose="02040603050506020204" pitchFamily="18" charset="0"/>
                <a:ea typeface="+mn-ea"/>
                <a:cs typeface="+mn-cs"/>
                <a:sym typeface="Arial"/>
              </a:rPr>
              <a:t>D. </a:t>
            </a:r>
            <a:r>
              <a:rPr kumimoji="0" lang="en-US" sz="2000" b="0" i="0" u="none" strike="noStrike" kern="0" cap="none" spc="0" normalizeH="0" baseline="0" noProof="0" dirty="0" err="1">
                <a:ln>
                  <a:noFill/>
                </a:ln>
                <a:solidFill>
                  <a:srgbClr val="0000FF"/>
                </a:solidFill>
                <a:effectLst/>
                <a:uLnTx/>
                <a:uFillTx/>
                <a:latin typeface="UTM Avo" panose="02040603050506020204" pitchFamily="18" charset="0"/>
                <a:ea typeface="+mn-ea"/>
                <a:cs typeface="+mn-cs"/>
                <a:sym typeface="Arial"/>
              </a:rPr>
              <a:t>Không</a:t>
            </a:r>
            <a:r>
              <a:rPr kumimoji="0" lang="en-US" sz="2000" b="0" i="0" u="none" strike="noStrike" kern="0" cap="none" spc="0" normalizeH="0" noProof="0" dirty="0">
                <a:ln>
                  <a:noFill/>
                </a:ln>
                <a:solidFill>
                  <a:srgbClr val="0000FF"/>
                </a:solidFill>
                <a:effectLst/>
                <a:uLnTx/>
                <a:uFillTx/>
                <a:latin typeface="UTM Avo" panose="02040603050506020204" pitchFamily="18" charset="0"/>
                <a:ea typeface="+mn-ea"/>
                <a:cs typeface="+mn-cs"/>
                <a:sym typeface="Arial"/>
              </a:rPr>
              <a:t> </a:t>
            </a:r>
            <a:r>
              <a:rPr kumimoji="0" lang="en-US" sz="2000" b="0" i="0" u="none" strike="noStrike" kern="0" cap="none" spc="0" normalizeH="0" noProof="0" dirty="0" err="1">
                <a:ln>
                  <a:noFill/>
                </a:ln>
                <a:solidFill>
                  <a:srgbClr val="0000FF"/>
                </a:solidFill>
                <a:effectLst/>
                <a:uLnTx/>
                <a:uFillTx/>
                <a:latin typeface="UTM Avo" panose="02040603050506020204" pitchFamily="18" charset="0"/>
                <a:ea typeface="+mn-ea"/>
                <a:cs typeface="+mn-cs"/>
                <a:sym typeface="Arial"/>
              </a:rPr>
              <a:t>khí</a:t>
            </a:r>
            <a:r>
              <a:rPr kumimoji="0" lang="en-US" sz="2000" b="0" i="0" u="none" strike="noStrike" kern="0" cap="none" spc="0" normalizeH="0" noProof="0" dirty="0">
                <a:ln>
                  <a:noFill/>
                </a:ln>
                <a:solidFill>
                  <a:srgbClr val="0000FF"/>
                </a:solidFill>
                <a:effectLst/>
                <a:uLnTx/>
                <a:uFillTx/>
                <a:latin typeface="UTM Avo" panose="02040603050506020204" pitchFamily="18" charset="0"/>
                <a:ea typeface="+mn-ea"/>
                <a:cs typeface="+mn-cs"/>
                <a:sym typeface="Arial"/>
              </a:rPr>
              <a:t> có </a:t>
            </a:r>
            <a:r>
              <a:rPr kumimoji="0" lang="en-US" sz="2000" b="0" i="0" u="none" strike="noStrike" kern="0" cap="none" spc="0" normalizeH="0" noProof="0" dirty="0" err="1">
                <a:ln>
                  <a:noFill/>
                </a:ln>
                <a:solidFill>
                  <a:srgbClr val="0000FF"/>
                </a:solidFill>
                <a:effectLst/>
                <a:uLnTx/>
                <a:uFillTx/>
                <a:latin typeface="UTM Avo" panose="02040603050506020204" pitchFamily="18" charset="0"/>
                <a:ea typeface="+mn-ea"/>
                <a:cs typeface="+mn-cs"/>
                <a:sym typeface="Arial"/>
              </a:rPr>
              <a:t>nhiều</a:t>
            </a:r>
            <a:r>
              <a:rPr kumimoji="0" lang="en-US" sz="2000" b="0" i="0" u="none" strike="noStrike" kern="0" cap="none" spc="0" normalizeH="0" noProof="0" dirty="0">
                <a:ln>
                  <a:noFill/>
                </a:ln>
                <a:solidFill>
                  <a:srgbClr val="0000FF"/>
                </a:solidFill>
                <a:effectLst/>
                <a:uLnTx/>
                <a:uFillTx/>
                <a:latin typeface="UTM Avo" panose="02040603050506020204" pitchFamily="18" charset="0"/>
                <a:ea typeface="+mn-ea"/>
                <a:cs typeface="+mn-cs"/>
                <a:sym typeface="Arial"/>
              </a:rPr>
              <a:t> </a:t>
            </a:r>
            <a:r>
              <a:rPr kumimoji="0" lang="en-US" sz="2000" b="0" i="0" u="none" strike="noStrike" kern="0" cap="none" spc="0" normalizeH="0" noProof="0" dirty="0" err="1">
                <a:ln>
                  <a:noFill/>
                </a:ln>
                <a:solidFill>
                  <a:srgbClr val="0000FF"/>
                </a:solidFill>
                <a:effectLst/>
                <a:uLnTx/>
                <a:uFillTx/>
                <a:latin typeface="UTM Avo" panose="02040603050506020204" pitchFamily="18" charset="0"/>
                <a:ea typeface="+mn-ea"/>
                <a:cs typeface="+mn-cs"/>
                <a:sym typeface="Arial"/>
              </a:rPr>
              <a:t>bụi</a:t>
            </a:r>
            <a:r>
              <a:rPr kumimoji="0" lang="en-US" sz="2000" b="0" i="0" u="none" strike="noStrike" kern="0" cap="none" spc="0" normalizeH="0" noProof="0" dirty="0">
                <a:ln>
                  <a:noFill/>
                </a:ln>
                <a:solidFill>
                  <a:srgbClr val="0000FF"/>
                </a:solidFill>
                <a:effectLst/>
                <a:uLnTx/>
                <a:uFillTx/>
                <a:latin typeface="UTM Avo" panose="02040603050506020204" pitchFamily="18" charset="0"/>
                <a:ea typeface="+mn-ea"/>
                <a:cs typeface="+mn-cs"/>
                <a:sym typeface="Arial"/>
              </a:rPr>
              <a:t>, </a:t>
            </a:r>
            <a:r>
              <a:rPr kumimoji="0" lang="en-US" sz="2000" b="0" i="0" u="none" strike="noStrike" kern="0" cap="none" spc="0" normalizeH="0" noProof="0" dirty="0" err="1">
                <a:ln>
                  <a:noFill/>
                </a:ln>
                <a:solidFill>
                  <a:srgbClr val="0000FF"/>
                </a:solidFill>
                <a:effectLst/>
                <a:uLnTx/>
                <a:uFillTx/>
                <a:latin typeface="UTM Avo" panose="02040603050506020204" pitchFamily="18" charset="0"/>
                <a:ea typeface="+mn-ea"/>
                <a:cs typeface="+mn-cs"/>
                <a:sym typeface="Arial"/>
              </a:rPr>
              <a:t>khói</a:t>
            </a:r>
            <a:r>
              <a:rPr kumimoji="0" lang="en-US" sz="2000" b="0" i="0" u="none" strike="noStrike" kern="0" cap="none" spc="0" normalizeH="0" noProof="0" dirty="0">
                <a:ln>
                  <a:noFill/>
                </a:ln>
                <a:solidFill>
                  <a:srgbClr val="0000FF"/>
                </a:solidFill>
                <a:effectLst/>
                <a:uLnTx/>
                <a:uFillTx/>
                <a:latin typeface="UTM Avo" panose="02040603050506020204" pitchFamily="18" charset="0"/>
                <a:ea typeface="+mn-ea"/>
                <a:cs typeface="+mn-cs"/>
                <a:sym typeface="Arial"/>
              </a:rPr>
              <a:t> </a:t>
            </a:r>
            <a:r>
              <a:rPr kumimoji="0" lang="en-US" sz="2000" b="0" i="0" u="none" strike="noStrike" kern="0" cap="none" spc="0" normalizeH="0" noProof="0" dirty="0" err="1">
                <a:ln>
                  <a:noFill/>
                </a:ln>
                <a:solidFill>
                  <a:srgbClr val="0000FF"/>
                </a:solidFill>
                <a:effectLst/>
                <a:uLnTx/>
                <a:uFillTx/>
                <a:latin typeface="UTM Avo" panose="02040603050506020204" pitchFamily="18" charset="0"/>
                <a:ea typeface="+mn-ea"/>
                <a:cs typeface="+mn-cs"/>
                <a:sym typeface="Arial"/>
              </a:rPr>
              <a:t>xe</a:t>
            </a:r>
            <a:r>
              <a:rPr kumimoji="0" lang="en-US" sz="2000" b="0" i="0" u="none" strike="noStrike" kern="0" cap="none" spc="0" normalizeH="0" noProof="0" dirty="0">
                <a:ln>
                  <a:noFill/>
                </a:ln>
                <a:solidFill>
                  <a:srgbClr val="0000FF"/>
                </a:solidFill>
                <a:effectLst/>
                <a:uLnTx/>
                <a:uFillTx/>
                <a:latin typeface="UTM Avo" panose="02040603050506020204" pitchFamily="18" charset="0"/>
                <a:ea typeface="+mn-ea"/>
                <a:cs typeface="+mn-cs"/>
                <a:sym typeface="Arial"/>
              </a:rPr>
              <a:t> </a:t>
            </a:r>
            <a:r>
              <a:rPr kumimoji="0" lang="en-US" sz="2000" b="0" i="0" u="none" strike="noStrike" kern="0" cap="none" spc="0" normalizeH="0" noProof="0" dirty="0" err="1">
                <a:ln>
                  <a:noFill/>
                </a:ln>
                <a:solidFill>
                  <a:srgbClr val="0000FF"/>
                </a:solidFill>
                <a:effectLst/>
                <a:uLnTx/>
                <a:uFillTx/>
                <a:latin typeface="UTM Avo" panose="02040603050506020204" pitchFamily="18" charset="0"/>
                <a:ea typeface="+mn-ea"/>
                <a:cs typeface="+mn-cs"/>
                <a:sym typeface="Arial"/>
              </a:rPr>
              <a:t>và</a:t>
            </a:r>
            <a:r>
              <a:rPr kumimoji="0" lang="en-US" sz="2000" b="0" i="0" u="none" strike="noStrike" kern="0" cap="none" spc="0" normalizeH="0" noProof="0" dirty="0">
                <a:ln>
                  <a:noFill/>
                </a:ln>
                <a:solidFill>
                  <a:srgbClr val="0000FF"/>
                </a:solidFill>
                <a:effectLst/>
                <a:uLnTx/>
                <a:uFillTx/>
                <a:latin typeface="UTM Avo" panose="02040603050506020204" pitchFamily="18" charset="0"/>
                <a:ea typeface="+mn-ea"/>
                <a:cs typeface="+mn-cs"/>
                <a:sym typeface="Arial"/>
              </a:rPr>
              <a:t> </a:t>
            </a:r>
            <a:r>
              <a:rPr kumimoji="0" lang="en-US" sz="2000" b="0" i="0" u="none" strike="noStrike" kern="0" cap="none" spc="0" normalizeH="0" noProof="0" dirty="0" err="1">
                <a:ln>
                  <a:noFill/>
                </a:ln>
                <a:solidFill>
                  <a:srgbClr val="0000FF"/>
                </a:solidFill>
                <a:effectLst/>
                <a:uLnTx/>
                <a:uFillTx/>
                <a:latin typeface="UTM Avo" panose="02040603050506020204" pitchFamily="18" charset="0"/>
                <a:ea typeface="+mn-ea"/>
                <a:cs typeface="+mn-cs"/>
                <a:sym typeface="Arial"/>
              </a:rPr>
              <a:t>khí</a:t>
            </a:r>
            <a:r>
              <a:rPr kumimoji="0" lang="en-US" sz="2000" b="0" i="0" u="none" strike="noStrike" kern="0" cap="none" spc="0" normalizeH="0" noProof="0" dirty="0">
                <a:ln>
                  <a:noFill/>
                </a:ln>
                <a:solidFill>
                  <a:srgbClr val="0000FF"/>
                </a:solidFill>
                <a:effectLst/>
                <a:uLnTx/>
                <a:uFillTx/>
                <a:latin typeface="UTM Avo" panose="02040603050506020204" pitchFamily="18" charset="0"/>
                <a:ea typeface="+mn-ea"/>
                <a:cs typeface="+mn-cs"/>
                <a:sym typeface="Arial"/>
              </a:rPr>
              <a:t> </a:t>
            </a:r>
            <a:r>
              <a:rPr kumimoji="0" lang="en-US" sz="2000" b="0" i="0" u="none" strike="noStrike" kern="0" cap="none" spc="0" normalizeH="0" noProof="0" dirty="0" err="1">
                <a:ln>
                  <a:noFill/>
                </a:ln>
                <a:solidFill>
                  <a:srgbClr val="0000FF"/>
                </a:solidFill>
                <a:effectLst/>
                <a:uLnTx/>
                <a:uFillTx/>
                <a:latin typeface="UTM Avo" panose="02040603050506020204" pitchFamily="18" charset="0"/>
                <a:ea typeface="+mn-ea"/>
                <a:cs typeface="+mn-cs"/>
                <a:sym typeface="Arial"/>
              </a:rPr>
              <a:t>thải</a:t>
            </a:r>
            <a:endParaRPr kumimoji="0" lang="en-US" sz="2000" b="0" i="0" u="none" strike="noStrike" kern="0" cap="none" spc="0" normalizeH="0" baseline="0" noProof="0" dirty="0">
              <a:ln>
                <a:noFill/>
              </a:ln>
              <a:solidFill>
                <a:srgbClr val="0000FF"/>
              </a:solidFill>
              <a:effectLst/>
              <a:uLnTx/>
              <a:uFillTx/>
              <a:latin typeface="UTM Avo" panose="02040603050506020204" pitchFamily="18" charset="0"/>
              <a:ea typeface="+mn-ea"/>
              <a:cs typeface="+mn-cs"/>
              <a:sym typeface="Arial"/>
            </a:endParaRPr>
          </a:p>
        </p:txBody>
      </p:sp>
      <p:sp>
        <p:nvSpPr>
          <p:cNvPr id="45" name="Rounded Rectangle 44"/>
          <p:cNvSpPr/>
          <p:nvPr/>
        </p:nvSpPr>
        <p:spPr>
          <a:xfrm>
            <a:off x="3646583" y="2365877"/>
            <a:ext cx="2423677" cy="1423925"/>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FF"/>
                </a:solidFill>
                <a:effectLst/>
                <a:uLnTx/>
                <a:uFillTx/>
                <a:latin typeface="UTM Avo" panose="02040603050506020204" pitchFamily="18" charset="0"/>
                <a:ea typeface="+mn-ea"/>
                <a:cs typeface="+mn-cs"/>
                <a:sym typeface="Arial"/>
              </a:rPr>
              <a:t>B. </a:t>
            </a:r>
            <a:r>
              <a:rPr kumimoji="0" lang="en-US" sz="2000" b="0" i="0" u="none" strike="noStrike" kern="0" cap="none" spc="0" normalizeH="0" baseline="0" noProof="0" dirty="0" err="1">
                <a:ln>
                  <a:noFill/>
                </a:ln>
                <a:solidFill>
                  <a:srgbClr val="0000FF"/>
                </a:solidFill>
                <a:effectLst/>
                <a:uLnTx/>
                <a:uFillTx/>
                <a:latin typeface="UTM Avo" panose="02040603050506020204" pitchFamily="18" charset="0"/>
                <a:ea typeface="+mn-ea"/>
                <a:cs typeface="+mn-cs"/>
                <a:sym typeface="Arial"/>
              </a:rPr>
              <a:t>Không</a:t>
            </a:r>
            <a:r>
              <a:rPr kumimoji="0" lang="en-US" sz="2000" b="0" i="0" u="none" strike="noStrike" kern="0" cap="none" spc="0" normalizeH="0" noProof="0" dirty="0">
                <a:ln>
                  <a:noFill/>
                </a:ln>
                <a:solidFill>
                  <a:srgbClr val="0000FF"/>
                </a:solidFill>
                <a:effectLst/>
                <a:uLnTx/>
                <a:uFillTx/>
                <a:latin typeface="UTM Avo" panose="02040603050506020204" pitchFamily="18" charset="0"/>
                <a:ea typeface="+mn-ea"/>
                <a:cs typeface="+mn-cs"/>
                <a:sym typeface="Arial"/>
              </a:rPr>
              <a:t> </a:t>
            </a:r>
            <a:r>
              <a:rPr kumimoji="0" lang="en-US" sz="2000" b="0" i="0" u="none" strike="noStrike" kern="0" cap="none" spc="0" normalizeH="0" noProof="0" dirty="0" err="1">
                <a:ln>
                  <a:noFill/>
                </a:ln>
                <a:solidFill>
                  <a:srgbClr val="0000FF"/>
                </a:solidFill>
                <a:effectLst/>
                <a:uLnTx/>
                <a:uFillTx/>
                <a:latin typeface="UTM Avo" panose="02040603050506020204" pitchFamily="18" charset="0"/>
                <a:ea typeface="+mn-ea"/>
                <a:cs typeface="+mn-cs"/>
                <a:sym typeface="Arial"/>
              </a:rPr>
              <a:t>khí</a:t>
            </a:r>
            <a:r>
              <a:rPr kumimoji="0" lang="en-US" sz="2000" b="0" i="0" u="none" strike="noStrike" kern="0" cap="none" spc="0" normalizeH="0" noProof="0" dirty="0">
                <a:ln>
                  <a:noFill/>
                </a:ln>
                <a:solidFill>
                  <a:srgbClr val="0000FF"/>
                </a:solidFill>
                <a:effectLst/>
                <a:uLnTx/>
                <a:uFillTx/>
                <a:latin typeface="UTM Avo" panose="02040603050506020204" pitchFamily="18" charset="0"/>
                <a:ea typeface="+mn-ea"/>
                <a:cs typeface="+mn-cs"/>
                <a:sym typeface="Arial"/>
              </a:rPr>
              <a:t> </a:t>
            </a:r>
            <a:r>
              <a:rPr kumimoji="0" lang="en-US" sz="2000" b="0" i="0" u="none" strike="noStrike" kern="0" cap="none" spc="0" normalizeH="0" noProof="0" dirty="0" err="1">
                <a:ln>
                  <a:noFill/>
                </a:ln>
                <a:solidFill>
                  <a:srgbClr val="0000FF"/>
                </a:solidFill>
                <a:effectLst/>
                <a:uLnTx/>
                <a:uFillTx/>
                <a:latin typeface="UTM Avo" panose="02040603050506020204" pitchFamily="18" charset="0"/>
                <a:ea typeface="+mn-ea"/>
                <a:cs typeface="+mn-cs"/>
                <a:sym typeface="Arial"/>
              </a:rPr>
              <a:t>sạch</a:t>
            </a:r>
            <a:r>
              <a:rPr kumimoji="0" lang="en-US" sz="2000" b="0" i="0" u="none" strike="noStrike" kern="0" cap="none" spc="0" normalizeH="0" noProof="0" dirty="0">
                <a:ln>
                  <a:noFill/>
                </a:ln>
                <a:solidFill>
                  <a:srgbClr val="0000FF"/>
                </a:solidFill>
                <a:effectLst/>
                <a:uLnTx/>
                <a:uFillTx/>
                <a:latin typeface="UTM Avo" panose="02040603050506020204" pitchFamily="18" charset="0"/>
                <a:ea typeface="+mn-ea"/>
                <a:cs typeface="+mn-cs"/>
                <a:sym typeface="Arial"/>
              </a:rPr>
              <a:t>, </a:t>
            </a:r>
            <a:r>
              <a:rPr kumimoji="0" lang="en-US" sz="2000" b="0" i="0" u="none" strike="noStrike" kern="0" cap="none" spc="0" normalizeH="0" noProof="0" dirty="0" err="1">
                <a:ln>
                  <a:noFill/>
                </a:ln>
                <a:solidFill>
                  <a:srgbClr val="0000FF"/>
                </a:solidFill>
                <a:effectLst/>
                <a:uLnTx/>
                <a:uFillTx/>
                <a:latin typeface="UTM Avo" panose="02040603050506020204" pitchFamily="18" charset="0"/>
                <a:ea typeface="+mn-ea"/>
                <a:cs typeface="+mn-cs"/>
                <a:sym typeface="Arial"/>
              </a:rPr>
              <a:t>mát</a:t>
            </a:r>
            <a:endParaRPr kumimoji="0" lang="en-US" sz="2000" b="0" i="0" u="none" strike="noStrike" kern="0" cap="none" spc="0" normalizeH="0" baseline="0" noProof="0" dirty="0">
              <a:ln>
                <a:noFill/>
              </a:ln>
              <a:solidFill>
                <a:srgbClr val="0000FF"/>
              </a:solidFill>
              <a:effectLst/>
              <a:uLnTx/>
              <a:uFillTx/>
              <a:latin typeface="UTM Avo" panose="02040603050506020204" pitchFamily="18" charset="0"/>
              <a:ea typeface="+mn-ea"/>
              <a:cs typeface="+mn-cs"/>
              <a:sym typeface="Arial"/>
            </a:endParaRPr>
          </a:p>
        </p:txBody>
      </p:sp>
      <p:sp>
        <p:nvSpPr>
          <p:cNvPr id="46" name="Rounded Rectangle 45"/>
          <p:cNvSpPr/>
          <p:nvPr/>
        </p:nvSpPr>
        <p:spPr>
          <a:xfrm>
            <a:off x="538261" y="2373422"/>
            <a:ext cx="2471556" cy="1450014"/>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FF"/>
                </a:solidFill>
                <a:effectLst/>
                <a:uLnTx/>
                <a:uFillTx/>
                <a:latin typeface="UTM Avo" panose="02040603050506020204" pitchFamily="18" charset="0"/>
                <a:ea typeface="+mn-ea"/>
                <a:cs typeface="+mn-cs"/>
                <a:sym typeface="Arial"/>
              </a:rPr>
              <a:t>A. </a:t>
            </a:r>
            <a:r>
              <a:rPr kumimoji="0" lang="en-US" sz="2000" b="0" i="0" u="none" strike="noStrike" kern="0" cap="none" spc="0" normalizeH="0" baseline="0" noProof="0" dirty="0" err="1">
                <a:ln>
                  <a:noFill/>
                </a:ln>
                <a:solidFill>
                  <a:srgbClr val="0000FF"/>
                </a:solidFill>
                <a:effectLst/>
                <a:uLnTx/>
                <a:uFillTx/>
                <a:latin typeface="UTM Avo" panose="02040603050506020204" pitchFamily="18" charset="0"/>
                <a:ea typeface="+mn-ea"/>
                <a:cs typeface="+mn-cs"/>
                <a:sym typeface="Arial"/>
              </a:rPr>
              <a:t>Không</a:t>
            </a:r>
            <a:r>
              <a:rPr kumimoji="0" lang="en-US" sz="2000" b="0" i="0" u="none" strike="noStrike" kern="0" cap="none" spc="0" normalizeH="0" noProof="0" dirty="0">
                <a:ln>
                  <a:noFill/>
                </a:ln>
                <a:solidFill>
                  <a:srgbClr val="0000FF"/>
                </a:solidFill>
                <a:effectLst/>
                <a:uLnTx/>
                <a:uFillTx/>
                <a:latin typeface="UTM Avo" panose="02040603050506020204" pitchFamily="18" charset="0"/>
                <a:ea typeface="+mn-ea"/>
                <a:cs typeface="+mn-cs"/>
                <a:sym typeface="Arial"/>
              </a:rPr>
              <a:t> </a:t>
            </a:r>
            <a:r>
              <a:rPr kumimoji="0" lang="en-US" sz="2000" b="0" i="0" u="none" strike="noStrike" kern="0" cap="none" spc="0" normalizeH="0" noProof="0" dirty="0" err="1">
                <a:ln>
                  <a:noFill/>
                </a:ln>
                <a:solidFill>
                  <a:srgbClr val="0000FF"/>
                </a:solidFill>
                <a:effectLst/>
                <a:uLnTx/>
                <a:uFillTx/>
                <a:latin typeface="UTM Avo" panose="02040603050506020204" pitchFamily="18" charset="0"/>
                <a:ea typeface="+mn-ea"/>
                <a:cs typeface="+mn-cs"/>
                <a:sym typeface="Arial"/>
              </a:rPr>
              <a:t>khí</a:t>
            </a:r>
            <a:r>
              <a:rPr lang="en-US" sz="2000" dirty="0">
                <a:solidFill>
                  <a:srgbClr val="0000FF"/>
                </a:solidFill>
                <a:latin typeface="UTM Avo" panose="02040603050506020204" pitchFamily="18" charset="0"/>
              </a:rPr>
              <a:t> </a:t>
            </a:r>
            <a:r>
              <a:rPr lang="en-US" sz="2000" dirty="0" err="1">
                <a:solidFill>
                  <a:srgbClr val="0000FF"/>
                </a:solidFill>
                <a:latin typeface="UTM Avo" panose="02040603050506020204" pitchFamily="18" charset="0"/>
              </a:rPr>
              <a:t>thoáng</a:t>
            </a:r>
            <a:r>
              <a:rPr lang="en-US" sz="2000" dirty="0">
                <a:solidFill>
                  <a:srgbClr val="0000FF"/>
                </a:solidFill>
                <a:latin typeface="UTM Avo" panose="02040603050506020204" pitchFamily="18" charset="0"/>
              </a:rPr>
              <a:t> </a:t>
            </a:r>
            <a:r>
              <a:rPr lang="en-US" sz="2000" dirty="0" err="1">
                <a:solidFill>
                  <a:srgbClr val="0000FF"/>
                </a:solidFill>
                <a:latin typeface="UTM Avo" panose="02040603050506020204" pitchFamily="18" charset="0"/>
              </a:rPr>
              <a:t>đãng</a:t>
            </a:r>
            <a:endParaRPr kumimoji="0" lang="en-US" sz="2000" b="0" i="0" u="none" strike="noStrike" kern="0" cap="none" spc="0" normalizeH="0" baseline="0" noProof="0" dirty="0">
              <a:ln>
                <a:noFill/>
              </a:ln>
              <a:solidFill>
                <a:srgbClr val="0000FF"/>
              </a:solidFill>
              <a:effectLst/>
              <a:uLnTx/>
              <a:uFillTx/>
              <a:latin typeface="UTM Avo" panose="02040603050506020204" pitchFamily="18" charset="0"/>
              <a:ea typeface="+mn-ea"/>
              <a:cs typeface="+mn-cs"/>
              <a:sym typeface="Arial"/>
            </a:endParaRPr>
          </a:p>
        </p:txBody>
      </p:sp>
      <p:pic>
        <p:nvPicPr>
          <p:cNvPr id="1027" name="Picture 3" descr="C:\Users\ADMIN\Desktop\Bach tuyet\43ebd44d263606f876d42fd2f199ea61 (6).jpg"/>
          <p:cNvPicPr>
            <a:picLocks noChangeAspect="1" noChangeArrowheads="1"/>
          </p:cNvPicPr>
          <p:nvPr/>
        </p:nvPicPr>
        <p:blipFill>
          <a:blip r:embed="rId19" cstate="print">
            <a:extLst>
              <a:ext uri="{BEBA8EAE-BF5A-486C-A8C5-ECC9F3942E4B}">
                <a14:imgProps xmlns:a14="http://schemas.microsoft.com/office/drawing/2010/main">
                  <a14:imgLayer r:embed="rId20">
                    <a14:imgEffect>
                      <a14:backgroundRemoval t="0" b="99730" l="0" r="96894">
                        <a14:foregroundMark x1="46584" y1="15676" x2="56646" y2="19730"/>
                        <a14:foregroundMark x1="66708" y1="13784" x2="66335" y2="24054"/>
                        <a14:foregroundMark x1="68944" y1="14595" x2="68199" y2="23784"/>
                        <a14:foregroundMark x1="19006" y1="52973" x2="19379" y2="70811"/>
                        <a14:foregroundMark x1="7453" y1="65135" x2="38758" y2="64865"/>
                        <a14:foregroundMark x1="17516" y1="51622" x2="29814" y2="58378"/>
                        <a14:foregroundMark x1="7826" y1="63514" x2="19752" y2="62973"/>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327773" y="4110364"/>
            <a:ext cx="2467740" cy="3550668"/>
          </a:xfrm>
          <a:prstGeom prst="rect">
            <a:avLst/>
          </a:prstGeom>
          <a:noFill/>
          <a:extLst>
            <a:ext uri="{909E8E84-426E-40DD-AFC4-6F175D3DCCD1}">
              <a14:hiddenFill xmlns:a14="http://schemas.microsoft.com/office/drawing/2010/main">
                <a:solidFill>
                  <a:srgbClr val="FFFFFF"/>
                </a:solidFill>
              </a14:hiddenFill>
            </a:ext>
          </a:extLst>
        </p:spPr>
      </p:pic>
      <p:pic>
        <p:nvPicPr>
          <p:cNvPr id="2" name="Tieng-bao-sai-www_tiengdong_com (mp3cut.net)">
            <a:hlinkClick r:id="" action="ppaction://media"/>
            <a:extLst>
              <a:ext uri="{FF2B5EF4-FFF2-40B4-BE49-F238E27FC236}">
                <a16:creationId xmlns:a16="http://schemas.microsoft.com/office/drawing/2014/main" id="{B07CD3EC-84A8-8495-E2FC-645612AE736C}"/>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1591733" y="4078817"/>
            <a:ext cx="812800" cy="812800"/>
          </a:xfrm>
          <a:prstGeom prst="rect">
            <a:avLst/>
          </a:prstGeom>
        </p:spPr>
      </p:pic>
      <p:pic>
        <p:nvPicPr>
          <p:cNvPr id="3" name="Am-thanh-tra-loi-dung-chinh-xac-www_tiengdong_com">
            <a:hlinkClick r:id="" action="ppaction://media"/>
            <a:extLst>
              <a:ext uri="{FF2B5EF4-FFF2-40B4-BE49-F238E27FC236}">
                <a16:creationId xmlns:a16="http://schemas.microsoft.com/office/drawing/2014/main" id="{D5FDF05C-6431-3DA6-AA4B-14BD53289802}"/>
              </a:ext>
            </a:extLst>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3851467" y="4737100"/>
            <a:ext cx="812800" cy="812800"/>
          </a:xfrm>
          <a:prstGeom prst="rect">
            <a:avLst/>
          </a:prstGeom>
        </p:spPr>
      </p:pic>
      <p:pic>
        <p:nvPicPr>
          <p:cNvPr id="5" name="Tieng-bao-sai-www_tiengdong_com (mp3cut.net)">
            <a:hlinkClick r:id="" action="ppaction://media"/>
            <a:extLst>
              <a:ext uri="{FF2B5EF4-FFF2-40B4-BE49-F238E27FC236}">
                <a16:creationId xmlns:a16="http://schemas.microsoft.com/office/drawing/2014/main" id="{58D39E47-CDFC-8B5D-49BD-70202D665D3A}"/>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2267728" y="6682775"/>
            <a:ext cx="812800" cy="812800"/>
          </a:xfrm>
          <a:prstGeom prst="rect">
            <a:avLst/>
          </a:prstGeom>
        </p:spPr>
      </p:pic>
      <p:pic>
        <p:nvPicPr>
          <p:cNvPr id="6" name="Picture 5" descr="Logo, company name&#10;&#10;Description automatically generated">
            <a:extLst>
              <a:ext uri="{FF2B5EF4-FFF2-40B4-BE49-F238E27FC236}">
                <a16:creationId xmlns:a16="http://schemas.microsoft.com/office/drawing/2014/main" id="{63972470-7CCE-44BC-A958-26EB846DB09D}"/>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0" y="-1041"/>
            <a:ext cx="797560" cy="890041"/>
          </a:xfrm>
          <a:prstGeom prst="rect">
            <a:avLst/>
          </a:prstGeom>
        </p:spPr>
      </p:pic>
      <p:sp>
        <p:nvSpPr>
          <p:cNvPr id="7" name="Rounded Rectangle 49">
            <a:extLst>
              <a:ext uri="{FF2B5EF4-FFF2-40B4-BE49-F238E27FC236}">
                <a16:creationId xmlns:a16="http://schemas.microsoft.com/office/drawing/2014/main" id="{F0907225-7434-69F9-585C-9DA2EB84B257}"/>
              </a:ext>
            </a:extLst>
          </p:cNvPr>
          <p:cNvSpPr/>
          <p:nvPr/>
        </p:nvSpPr>
        <p:spPr>
          <a:xfrm>
            <a:off x="6836078" y="2425646"/>
            <a:ext cx="2336697" cy="141599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2000" dirty="0">
                <a:solidFill>
                  <a:srgbClr val="0000FF"/>
                </a:solidFill>
                <a:latin typeface="UTM Avo" panose="02040603050506020204" pitchFamily="18" charset="0"/>
              </a:rPr>
              <a:t>C. </a:t>
            </a:r>
            <a:r>
              <a:rPr lang="en-US" sz="2000" dirty="0" err="1">
                <a:solidFill>
                  <a:srgbClr val="0000FF"/>
                </a:solidFill>
                <a:latin typeface="UTM Avo" panose="02040603050506020204" pitchFamily="18" charset="0"/>
              </a:rPr>
              <a:t>Nhiều</a:t>
            </a:r>
            <a:r>
              <a:rPr lang="en-US" sz="2000" dirty="0">
                <a:solidFill>
                  <a:srgbClr val="0000FF"/>
                </a:solidFill>
                <a:latin typeface="UTM Avo" panose="02040603050506020204" pitchFamily="18" charset="0"/>
              </a:rPr>
              <a:t> </a:t>
            </a:r>
            <a:r>
              <a:rPr lang="en-US" sz="2000" dirty="0" err="1">
                <a:solidFill>
                  <a:srgbClr val="0000FF"/>
                </a:solidFill>
                <a:latin typeface="UTM Avo" panose="02040603050506020204" pitchFamily="18" charset="0"/>
              </a:rPr>
              <a:t>bụi</a:t>
            </a:r>
            <a:endParaRPr kumimoji="0" lang="en-US" sz="2000" b="0" i="0" u="none" strike="noStrike" kern="0" cap="none" spc="0" normalizeH="0" baseline="0" noProof="0" dirty="0">
              <a:ln>
                <a:noFill/>
              </a:ln>
              <a:solidFill>
                <a:srgbClr val="0000FF"/>
              </a:solidFill>
              <a:effectLst/>
              <a:uLnTx/>
              <a:uFillTx/>
              <a:latin typeface="UTM Avo" panose="02040603050506020204" pitchFamily="18" charset="0"/>
              <a:ea typeface="+mn-ea"/>
              <a:cs typeface="+mn-cs"/>
              <a:sym typeface="Arial"/>
            </a:endParaRPr>
          </a:p>
        </p:txBody>
      </p:sp>
      <p:pic>
        <p:nvPicPr>
          <p:cNvPr id="4" name="Tieng-bao-sai-www_tiengdong_com (mp3cut.net)">
            <a:hlinkClick r:id="" action="ppaction://media"/>
            <a:extLst>
              <a:ext uri="{FF2B5EF4-FFF2-40B4-BE49-F238E27FC236}">
                <a16:creationId xmlns:a16="http://schemas.microsoft.com/office/drawing/2014/main" id="{C096194C-CF24-3748-76F0-5066544BFB67}"/>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1439333" y="4231217"/>
            <a:ext cx="812800" cy="812800"/>
          </a:xfrm>
          <a:prstGeom prst="rect">
            <a:avLst/>
          </a:prstGeom>
        </p:spPr>
      </p:pic>
    </p:spTree>
    <p:extLst>
      <p:ext uri="{BB962C8B-B14F-4D97-AF65-F5344CB8AC3E}">
        <p14:creationId xmlns:p14="http://schemas.microsoft.com/office/powerpoint/2010/main" val="23561288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1000"/>
                                        <p:tgtEl>
                                          <p:spTgt spid="31"/>
                                        </p:tgtEl>
                                      </p:cBhvr>
                                    </p:animEffect>
                                    <p:anim calcmode="lin" valueType="num">
                                      <p:cBhvr>
                                        <p:cTn id="14" dur="1000" fill="hold"/>
                                        <p:tgtEl>
                                          <p:spTgt spid="31"/>
                                        </p:tgtEl>
                                        <p:attrNameLst>
                                          <p:attrName>ppt_x</p:attrName>
                                        </p:attrNameLst>
                                      </p:cBhvr>
                                      <p:tavLst>
                                        <p:tav tm="0">
                                          <p:val>
                                            <p:strVal val="#ppt_x"/>
                                          </p:val>
                                        </p:tav>
                                        <p:tav tm="100000">
                                          <p:val>
                                            <p:strVal val="#ppt_x"/>
                                          </p:val>
                                        </p:tav>
                                      </p:tavLst>
                                    </p:anim>
                                    <p:anim calcmode="lin" valueType="num">
                                      <p:cBhvr>
                                        <p:cTn id="15" dur="1000" fill="hold"/>
                                        <p:tgtEl>
                                          <p:spTgt spid="31"/>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42" presetClass="entr" presetSubtype="0"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1000"/>
                                        <p:tgtEl>
                                          <p:spTgt spid="46"/>
                                        </p:tgtEl>
                                      </p:cBhvr>
                                    </p:animEffect>
                                    <p:anim calcmode="lin" valueType="num">
                                      <p:cBhvr>
                                        <p:cTn id="20" dur="1000" fill="hold"/>
                                        <p:tgtEl>
                                          <p:spTgt spid="46"/>
                                        </p:tgtEl>
                                        <p:attrNameLst>
                                          <p:attrName>ppt_x</p:attrName>
                                        </p:attrNameLst>
                                      </p:cBhvr>
                                      <p:tavLst>
                                        <p:tav tm="0">
                                          <p:val>
                                            <p:strVal val="#ppt_x"/>
                                          </p:val>
                                        </p:tav>
                                        <p:tav tm="100000">
                                          <p:val>
                                            <p:strVal val="#ppt_x"/>
                                          </p:val>
                                        </p:tav>
                                      </p:tavLst>
                                    </p:anim>
                                    <p:anim calcmode="lin" valueType="num">
                                      <p:cBhvr>
                                        <p:cTn id="21" dur="1000" fill="hold"/>
                                        <p:tgtEl>
                                          <p:spTgt spid="46"/>
                                        </p:tgtEl>
                                        <p:attrNameLst>
                                          <p:attrName>ppt_y</p:attrName>
                                        </p:attrNameLst>
                                      </p:cBhvr>
                                      <p:tavLst>
                                        <p:tav tm="0">
                                          <p:val>
                                            <p:strVal val="#ppt_y+.1"/>
                                          </p:val>
                                        </p:tav>
                                        <p:tav tm="100000">
                                          <p:val>
                                            <p:strVal val="#ppt_y"/>
                                          </p:val>
                                        </p:tav>
                                      </p:tavLst>
                                    </p:anim>
                                  </p:childTnLst>
                                </p:cTn>
                              </p:par>
                            </p:childTnLst>
                          </p:cTn>
                        </p:par>
                        <p:par>
                          <p:cTn id="22" fill="hold">
                            <p:stCondLst>
                              <p:cond delay="4000"/>
                            </p:stCondLst>
                            <p:childTnLst>
                              <p:par>
                                <p:cTn id="23" presetID="42"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1000"/>
                                        <p:tgtEl>
                                          <p:spTgt spid="45"/>
                                        </p:tgtEl>
                                      </p:cBhvr>
                                    </p:animEffect>
                                    <p:anim calcmode="lin" valueType="num">
                                      <p:cBhvr>
                                        <p:cTn id="26" dur="1000" fill="hold"/>
                                        <p:tgtEl>
                                          <p:spTgt spid="45"/>
                                        </p:tgtEl>
                                        <p:attrNameLst>
                                          <p:attrName>ppt_x</p:attrName>
                                        </p:attrNameLst>
                                      </p:cBhvr>
                                      <p:tavLst>
                                        <p:tav tm="0">
                                          <p:val>
                                            <p:strVal val="#ppt_x"/>
                                          </p:val>
                                        </p:tav>
                                        <p:tav tm="100000">
                                          <p:val>
                                            <p:strVal val="#ppt_x"/>
                                          </p:val>
                                        </p:tav>
                                      </p:tavLst>
                                    </p:anim>
                                    <p:anim calcmode="lin" valueType="num">
                                      <p:cBhvr>
                                        <p:cTn id="27" dur="1000" fill="hold"/>
                                        <p:tgtEl>
                                          <p:spTgt spid="45"/>
                                        </p:tgtEl>
                                        <p:attrNameLst>
                                          <p:attrName>ppt_y</p:attrName>
                                        </p:attrNameLst>
                                      </p:cBhvr>
                                      <p:tavLst>
                                        <p:tav tm="0">
                                          <p:val>
                                            <p:strVal val="#ppt_y+.1"/>
                                          </p:val>
                                        </p:tav>
                                        <p:tav tm="100000">
                                          <p:val>
                                            <p:strVal val="#ppt_y"/>
                                          </p:val>
                                        </p:tav>
                                      </p:tavLst>
                                    </p:anim>
                                  </p:childTnLst>
                                </p:cTn>
                              </p:par>
                            </p:childTnLst>
                          </p:cTn>
                        </p:par>
                        <p:par>
                          <p:cTn id="28" fill="hold">
                            <p:stCondLst>
                              <p:cond delay="5000"/>
                            </p:stCondLst>
                            <p:childTnLst>
                              <p:par>
                                <p:cTn id="29" presetID="42" presetClass="entr" presetSubtype="0"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1000"/>
                                        <p:tgtEl>
                                          <p:spTgt spid="44"/>
                                        </p:tgtEl>
                                      </p:cBhvr>
                                    </p:animEffect>
                                    <p:anim calcmode="lin" valueType="num">
                                      <p:cBhvr>
                                        <p:cTn id="32" dur="1000" fill="hold"/>
                                        <p:tgtEl>
                                          <p:spTgt spid="44"/>
                                        </p:tgtEl>
                                        <p:attrNameLst>
                                          <p:attrName>ppt_x</p:attrName>
                                        </p:attrNameLst>
                                      </p:cBhvr>
                                      <p:tavLst>
                                        <p:tav tm="0">
                                          <p:val>
                                            <p:strVal val="#ppt_x"/>
                                          </p:val>
                                        </p:tav>
                                        <p:tav tm="100000">
                                          <p:val>
                                            <p:strVal val="#ppt_x"/>
                                          </p:val>
                                        </p:tav>
                                      </p:tavLst>
                                    </p:anim>
                                    <p:anim calcmode="lin" valueType="num">
                                      <p:cBhvr>
                                        <p:cTn id="33" dur="1000" fill="hold"/>
                                        <p:tgtEl>
                                          <p:spTgt spid="44"/>
                                        </p:tgtEl>
                                        <p:attrNameLst>
                                          <p:attrName>ppt_y</p:attrName>
                                        </p:attrNameLst>
                                      </p:cBhvr>
                                      <p:tavLst>
                                        <p:tav tm="0">
                                          <p:val>
                                            <p:strVal val="#ppt_y+.1"/>
                                          </p:val>
                                        </p:tav>
                                        <p:tav tm="100000">
                                          <p:val>
                                            <p:strVal val="#ppt_y"/>
                                          </p:val>
                                        </p:tav>
                                      </p:tavLst>
                                    </p:anim>
                                  </p:childTnLst>
                                </p:cTn>
                              </p:par>
                            </p:childTnLst>
                          </p:cTn>
                        </p:par>
                        <p:par>
                          <p:cTn id="34" fill="hold">
                            <p:stCondLst>
                              <p:cond delay="6000"/>
                            </p:stCondLst>
                            <p:childTnLst>
                              <p:par>
                                <p:cTn id="35" presetID="42" presetClass="entr" presetSubtype="0"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0" restart="whenNotActive" fill="hold" evtFilter="cancelBubble" nodeType="interactiveSeq">
                <p:stCondLst>
                  <p:cond evt="onClick" delay="0">
                    <p:tgtEl>
                      <p:spTgt spid="44"/>
                    </p:tgtEl>
                  </p:cond>
                </p:stCondLst>
                <p:endSync evt="end" delay="0">
                  <p:rtn val="all"/>
                </p:endSync>
                <p:childTnLst>
                  <p:par>
                    <p:cTn id="41" fill="hold">
                      <p:stCondLst>
                        <p:cond delay="0"/>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026"/>
                                        </p:tgtEl>
                                        <p:attrNameLst>
                                          <p:attrName>style.visibility</p:attrName>
                                        </p:attrNameLst>
                                      </p:cBhvr>
                                      <p:to>
                                        <p:strVal val="visible"/>
                                      </p:to>
                                    </p:set>
                                  </p:childTnLst>
                                </p:cTn>
                              </p:par>
                            </p:childTnLst>
                          </p:cTn>
                        </p:par>
                        <p:par>
                          <p:cTn id="45" fill="hold">
                            <p:stCondLst>
                              <p:cond delay="0"/>
                            </p:stCondLst>
                            <p:childTnLst>
                              <p:par>
                                <p:cTn id="46" presetID="21" presetClass="emph" presetSubtype="0" repeatCount="indefinite" fill="hold" grpId="1" nodeType="afterEffect">
                                  <p:stCondLst>
                                    <p:cond delay="0"/>
                                  </p:stCondLst>
                                  <p:childTnLst>
                                    <p:animClr clrSpc="hsl" dir="cw">
                                      <p:cBhvr override="childStyle">
                                        <p:cTn id="47" dur="500" fill="hold"/>
                                        <p:tgtEl>
                                          <p:spTgt spid="44"/>
                                        </p:tgtEl>
                                        <p:attrNameLst>
                                          <p:attrName>style.color</p:attrName>
                                        </p:attrNameLst>
                                      </p:cBhvr>
                                      <p:by>
                                        <p:hsl h="7200000" s="0" l="0"/>
                                      </p:by>
                                    </p:animClr>
                                    <p:animClr clrSpc="hsl" dir="cw">
                                      <p:cBhvr>
                                        <p:cTn id="48" dur="500" fill="hold"/>
                                        <p:tgtEl>
                                          <p:spTgt spid="44"/>
                                        </p:tgtEl>
                                        <p:attrNameLst>
                                          <p:attrName>fillcolor</p:attrName>
                                        </p:attrNameLst>
                                      </p:cBhvr>
                                      <p:by>
                                        <p:hsl h="7200000" s="0" l="0"/>
                                      </p:by>
                                    </p:animClr>
                                    <p:animClr clrSpc="hsl" dir="cw">
                                      <p:cBhvr>
                                        <p:cTn id="49" dur="500" fill="hold"/>
                                        <p:tgtEl>
                                          <p:spTgt spid="44"/>
                                        </p:tgtEl>
                                        <p:attrNameLst>
                                          <p:attrName>stroke.color</p:attrName>
                                        </p:attrNameLst>
                                      </p:cBhvr>
                                      <p:by>
                                        <p:hsl h="7200000" s="0" l="0"/>
                                      </p:by>
                                    </p:animClr>
                                    <p:set>
                                      <p:cBhvr>
                                        <p:cTn id="50" dur="500" fill="hold"/>
                                        <p:tgtEl>
                                          <p:spTgt spid="44"/>
                                        </p:tgtEl>
                                        <p:attrNameLst>
                                          <p:attrName>fill.type</p:attrName>
                                        </p:attrNameLst>
                                      </p:cBhvr>
                                      <p:to>
                                        <p:strVal val="solid"/>
                                      </p:to>
                                    </p:set>
                                  </p:childTnLst>
                                </p:cTn>
                              </p:par>
                              <p:par>
                                <p:cTn id="51" presetID="32" presetClass="emph" presetSubtype="0" repeatCount="indefinite" fill="hold" nodeType="withEffect">
                                  <p:stCondLst>
                                    <p:cond delay="0"/>
                                  </p:stCondLst>
                                  <p:childTnLst>
                                    <p:animRot by="120000">
                                      <p:cBhvr>
                                        <p:cTn id="52" dur="200" fill="hold">
                                          <p:stCondLst>
                                            <p:cond delay="0"/>
                                          </p:stCondLst>
                                        </p:cTn>
                                        <p:tgtEl>
                                          <p:spTgt spid="1026"/>
                                        </p:tgtEl>
                                        <p:attrNameLst>
                                          <p:attrName>r</p:attrName>
                                        </p:attrNameLst>
                                      </p:cBhvr>
                                    </p:animRot>
                                    <p:animRot by="-240000">
                                      <p:cBhvr>
                                        <p:cTn id="53" dur="400" fill="hold">
                                          <p:stCondLst>
                                            <p:cond delay="400"/>
                                          </p:stCondLst>
                                        </p:cTn>
                                        <p:tgtEl>
                                          <p:spTgt spid="1026"/>
                                        </p:tgtEl>
                                        <p:attrNameLst>
                                          <p:attrName>r</p:attrName>
                                        </p:attrNameLst>
                                      </p:cBhvr>
                                    </p:animRot>
                                    <p:animRot by="240000">
                                      <p:cBhvr>
                                        <p:cTn id="54" dur="400" fill="hold">
                                          <p:stCondLst>
                                            <p:cond delay="800"/>
                                          </p:stCondLst>
                                        </p:cTn>
                                        <p:tgtEl>
                                          <p:spTgt spid="1026"/>
                                        </p:tgtEl>
                                        <p:attrNameLst>
                                          <p:attrName>r</p:attrName>
                                        </p:attrNameLst>
                                      </p:cBhvr>
                                    </p:animRot>
                                    <p:animRot by="-240000">
                                      <p:cBhvr>
                                        <p:cTn id="55" dur="400" fill="hold">
                                          <p:stCondLst>
                                            <p:cond delay="1200"/>
                                          </p:stCondLst>
                                        </p:cTn>
                                        <p:tgtEl>
                                          <p:spTgt spid="1026"/>
                                        </p:tgtEl>
                                        <p:attrNameLst>
                                          <p:attrName>r</p:attrName>
                                        </p:attrNameLst>
                                      </p:cBhvr>
                                    </p:animRot>
                                    <p:animRot by="120000">
                                      <p:cBhvr>
                                        <p:cTn id="56" dur="400" fill="hold">
                                          <p:stCondLst>
                                            <p:cond delay="1600"/>
                                          </p:stCondLst>
                                        </p:cTn>
                                        <p:tgtEl>
                                          <p:spTgt spid="1026"/>
                                        </p:tgtEl>
                                        <p:attrNameLst>
                                          <p:attrName>r</p:attrName>
                                        </p:attrNameLst>
                                      </p:cBhvr>
                                    </p:animRot>
                                  </p:childTnLst>
                                  <p:subTnLst>
                                    <p:audio>
                                      <p:cMediaNode>
                                        <p:cTn display="0" masterRel="sameClick">
                                          <p:stCondLst>
                                            <p:cond evt="begin" delay="0">
                                              <p:tn val="51"/>
                                            </p:cond>
                                          </p:stCondLst>
                                          <p:endCondLst>
                                            <p:cond evt="onStopAudio" delay="0">
                                              <p:tgtEl>
                                                <p:sldTgt/>
                                              </p:tgtEl>
                                            </p:cond>
                                          </p:endCondLst>
                                        </p:cTn>
                                        <p:tgtEl>
                                          <p:sndTgt r:embed="rId7" name="applause.wav"/>
                                        </p:tgtEl>
                                      </p:cMediaNode>
                                    </p:audio>
                                  </p:subTnLst>
                                </p:cTn>
                              </p:par>
                              <p:par>
                                <p:cTn id="57" presetID="1" presetClass="entr" presetSubtype="0"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childTnLst>
                                </p:cTn>
                              </p:par>
                              <p:par>
                                <p:cTn id="59" presetID="26" presetClass="emph" presetSubtype="0" repeatCount="3000" fill="hold" grpId="1" nodeType="withEffect">
                                  <p:stCondLst>
                                    <p:cond delay="0"/>
                                  </p:stCondLst>
                                  <p:childTnLst>
                                    <p:animEffect transition="out" filter="fade">
                                      <p:cBhvr>
                                        <p:cTn id="60" dur="500" tmFilter="0, 0; .2, .5; .8, .5; 1, 0"/>
                                        <p:tgtEl>
                                          <p:spTgt spid="33"/>
                                        </p:tgtEl>
                                      </p:cBhvr>
                                    </p:animEffect>
                                    <p:animScale>
                                      <p:cBhvr>
                                        <p:cTn id="61" dur="250" autoRev="1" fill="hold"/>
                                        <p:tgtEl>
                                          <p:spTgt spid="33"/>
                                        </p:tgtEl>
                                      </p:cBhvr>
                                      <p:by x="105000" y="105000"/>
                                    </p:animScale>
                                  </p:childTnLst>
                                </p:cTn>
                              </p:par>
                              <p:par>
                                <p:cTn id="62" presetID="1" presetClass="exit" presetSubtype="0" fill="hold" grpId="2" nodeType="withEffect">
                                  <p:stCondLst>
                                    <p:cond delay="2500"/>
                                  </p:stCondLst>
                                  <p:childTnLst>
                                    <p:set>
                                      <p:cBhvr>
                                        <p:cTn id="63" dur="1" fill="hold">
                                          <p:stCondLst>
                                            <p:cond delay="0"/>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64" restart="whenNotActive" fill="hold" evtFilter="cancelBubble" nodeType="interactiveSeq">
                <p:stCondLst>
                  <p:cond evt="onClick" delay="0">
                    <p:tgtEl>
                      <p:spTgt spid="45"/>
                    </p:tgtEl>
                  </p:cond>
                </p:stCondLst>
                <p:endSync evt="end" delay="0">
                  <p:rtn val="all"/>
                </p:endSync>
                <p:childTnLst>
                  <p:par>
                    <p:cTn id="65" fill="hold">
                      <p:stCondLst>
                        <p:cond delay="0"/>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24"/>
                                        </p:tgtEl>
                                        <p:attrNameLst>
                                          <p:attrName>style.visibility</p:attrName>
                                        </p:attrNameLst>
                                      </p:cBhvr>
                                      <p:to>
                                        <p:strVal val="visible"/>
                                      </p:to>
                                    </p:set>
                                  </p:childTnLst>
                                </p:cTn>
                              </p:par>
                              <p:par>
                                <p:cTn id="69" presetID="32" presetClass="emph" presetSubtype="0" repeatCount="indefinite" fill="hold" nodeType="withEffect">
                                  <p:stCondLst>
                                    <p:cond delay="0"/>
                                  </p:stCondLst>
                                  <p:childTnLst>
                                    <p:animRot by="120000">
                                      <p:cBhvr>
                                        <p:cTn id="70" dur="300" fill="hold">
                                          <p:stCondLst>
                                            <p:cond delay="0"/>
                                          </p:stCondLst>
                                        </p:cTn>
                                        <p:tgtEl>
                                          <p:spTgt spid="24"/>
                                        </p:tgtEl>
                                        <p:attrNameLst>
                                          <p:attrName>r</p:attrName>
                                        </p:attrNameLst>
                                      </p:cBhvr>
                                    </p:animRot>
                                    <p:animRot by="-240000">
                                      <p:cBhvr>
                                        <p:cTn id="71" dur="600" fill="hold">
                                          <p:stCondLst>
                                            <p:cond delay="600"/>
                                          </p:stCondLst>
                                        </p:cTn>
                                        <p:tgtEl>
                                          <p:spTgt spid="24"/>
                                        </p:tgtEl>
                                        <p:attrNameLst>
                                          <p:attrName>r</p:attrName>
                                        </p:attrNameLst>
                                      </p:cBhvr>
                                    </p:animRot>
                                    <p:animRot by="240000">
                                      <p:cBhvr>
                                        <p:cTn id="72" dur="600" fill="hold">
                                          <p:stCondLst>
                                            <p:cond delay="1200"/>
                                          </p:stCondLst>
                                        </p:cTn>
                                        <p:tgtEl>
                                          <p:spTgt spid="24"/>
                                        </p:tgtEl>
                                        <p:attrNameLst>
                                          <p:attrName>r</p:attrName>
                                        </p:attrNameLst>
                                      </p:cBhvr>
                                    </p:animRot>
                                    <p:animRot by="-240000">
                                      <p:cBhvr>
                                        <p:cTn id="73" dur="600" fill="hold">
                                          <p:stCondLst>
                                            <p:cond delay="1800"/>
                                          </p:stCondLst>
                                        </p:cTn>
                                        <p:tgtEl>
                                          <p:spTgt spid="24"/>
                                        </p:tgtEl>
                                        <p:attrNameLst>
                                          <p:attrName>r</p:attrName>
                                        </p:attrNameLst>
                                      </p:cBhvr>
                                    </p:animRot>
                                    <p:animRot by="120000">
                                      <p:cBhvr>
                                        <p:cTn id="74" dur="600" fill="hold">
                                          <p:stCondLst>
                                            <p:cond delay="2400"/>
                                          </p:stCondLst>
                                        </p:cTn>
                                        <p:tgtEl>
                                          <p:spTgt spid="24"/>
                                        </p:tgtEl>
                                        <p:attrNameLst>
                                          <p:attrName>r</p:attrName>
                                        </p:attrNameLst>
                                      </p:cBhvr>
                                    </p:animRot>
                                  </p:childTnLst>
                                </p:cTn>
                              </p:par>
                              <p:par>
                                <p:cTn id="75" presetID="1" presetClass="mediacall" presetSubtype="0" fill="hold" nodeType="withEffect">
                                  <p:stCondLst>
                                    <p:cond delay="0"/>
                                  </p:stCondLst>
                                  <p:childTnLst>
                                    <p:cmd type="call" cmd="playFrom(0.0)">
                                      <p:cBhvr>
                                        <p:cTn id="76" dur="2843" fill="hold"/>
                                        <p:tgtEl>
                                          <p:spTgt spid="2"/>
                                        </p:tgtEl>
                                      </p:cBhvr>
                                    </p:cmd>
                                  </p:childTnLst>
                                </p:cTn>
                              </p:par>
                            </p:childTnLst>
                          </p:cTn>
                        </p:par>
                      </p:childTnLst>
                    </p:cTn>
                  </p:par>
                </p:childTnLst>
              </p:cTn>
              <p:nextCondLst>
                <p:cond evt="onClick" delay="0">
                  <p:tgtEl>
                    <p:spTgt spid="45"/>
                  </p:tgtEl>
                </p:cond>
              </p:nextCondLst>
            </p:seq>
            <p:seq concurrent="1" nextAc="seek">
              <p:cTn id="77" restart="whenNotActive" fill="hold" evtFilter="cancelBubble" nodeType="interactiveSeq">
                <p:stCondLst>
                  <p:cond evt="onClick" delay="0">
                    <p:tgtEl>
                      <p:spTgt spid="46"/>
                    </p:tgtEl>
                  </p:cond>
                </p:stCondLst>
                <p:endSync evt="end" delay="0">
                  <p:rtn val="all"/>
                </p:endSync>
                <p:childTnLst>
                  <p:par>
                    <p:cTn id="78" fill="hold">
                      <p:stCondLst>
                        <p:cond delay="0"/>
                      </p:stCondLst>
                      <p:childTnLst>
                        <p:par>
                          <p:cTn id="79" fill="hold">
                            <p:stCondLst>
                              <p:cond delay="0"/>
                            </p:stCondLst>
                            <p:childTnLst>
                              <p:par>
                                <p:cTn id="80" presetID="1" presetClass="entr" presetSubtype="0" fill="hold" nodeType="clickEffect">
                                  <p:stCondLst>
                                    <p:cond delay="0"/>
                                  </p:stCondLst>
                                  <p:childTnLst>
                                    <p:set>
                                      <p:cBhvr>
                                        <p:cTn id="81" dur="1" fill="hold">
                                          <p:stCondLst>
                                            <p:cond delay="0"/>
                                          </p:stCondLst>
                                        </p:cTn>
                                        <p:tgtEl>
                                          <p:spTgt spid="23"/>
                                        </p:tgtEl>
                                        <p:attrNameLst>
                                          <p:attrName>style.visibility</p:attrName>
                                        </p:attrNameLst>
                                      </p:cBhvr>
                                      <p:to>
                                        <p:strVal val="visible"/>
                                      </p:to>
                                    </p:set>
                                  </p:childTnLst>
                                </p:cTn>
                              </p:par>
                              <p:par>
                                <p:cTn id="82" presetID="32" presetClass="emph" presetSubtype="0" repeatCount="indefinite" fill="hold" nodeType="withEffect">
                                  <p:stCondLst>
                                    <p:cond delay="0"/>
                                  </p:stCondLst>
                                  <p:childTnLst>
                                    <p:animRot by="120000">
                                      <p:cBhvr>
                                        <p:cTn id="83" dur="300" fill="hold">
                                          <p:stCondLst>
                                            <p:cond delay="0"/>
                                          </p:stCondLst>
                                        </p:cTn>
                                        <p:tgtEl>
                                          <p:spTgt spid="23"/>
                                        </p:tgtEl>
                                        <p:attrNameLst>
                                          <p:attrName>r</p:attrName>
                                        </p:attrNameLst>
                                      </p:cBhvr>
                                    </p:animRot>
                                    <p:animRot by="-240000">
                                      <p:cBhvr>
                                        <p:cTn id="84" dur="600" fill="hold">
                                          <p:stCondLst>
                                            <p:cond delay="600"/>
                                          </p:stCondLst>
                                        </p:cTn>
                                        <p:tgtEl>
                                          <p:spTgt spid="23"/>
                                        </p:tgtEl>
                                        <p:attrNameLst>
                                          <p:attrName>r</p:attrName>
                                        </p:attrNameLst>
                                      </p:cBhvr>
                                    </p:animRot>
                                    <p:animRot by="240000">
                                      <p:cBhvr>
                                        <p:cTn id="85" dur="600" fill="hold">
                                          <p:stCondLst>
                                            <p:cond delay="1200"/>
                                          </p:stCondLst>
                                        </p:cTn>
                                        <p:tgtEl>
                                          <p:spTgt spid="23"/>
                                        </p:tgtEl>
                                        <p:attrNameLst>
                                          <p:attrName>r</p:attrName>
                                        </p:attrNameLst>
                                      </p:cBhvr>
                                    </p:animRot>
                                    <p:animRot by="-240000">
                                      <p:cBhvr>
                                        <p:cTn id="86" dur="600" fill="hold">
                                          <p:stCondLst>
                                            <p:cond delay="1800"/>
                                          </p:stCondLst>
                                        </p:cTn>
                                        <p:tgtEl>
                                          <p:spTgt spid="23"/>
                                        </p:tgtEl>
                                        <p:attrNameLst>
                                          <p:attrName>r</p:attrName>
                                        </p:attrNameLst>
                                      </p:cBhvr>
                                    </p:animRot>
                                    <p:animRot by="120000">
                                      <p:cBhvr>
                                        <p:cTn id="87" dur="600" fill="hold">
                                          <p:stCondLst>
                                            <p:cond delay="2400"/>
                                          </p:stCondLst>
                                        </p:cTn>
                                        <p:tgtEl>
                                          <p:spTgt spid="23"/>
                                        </p:tgtEl>
                                        <p:attrNameLst>
                                          <p:attrName>r</p:attrName>
                                        </p:attrNameLst>
                                      </p:cBhvr>
                                    </p:animRot>
                                  </p:childTnLst>
                                </p:cTn>
                              </p:par>
                              <p:par>
                                <p:cTn id="88" presetID="1" presetClass="mediacall" presetSubtype="0" fill="hold" nodeType="withEffect">
                                  <p:stCondLst>
                                    <p:cond delay="0"/>
                                  </p:stCondLst>
                                  <p:childTnLst>
                                    <p:cmd type="call" cmd="playFrom(0.0)">
                                      <p:cBhvr>
                                        <p:cTn id="89" dur="2843" fill="hold"/>
                                        <p:tgtEl>
                                          <p:spTgt spid="5"/>
                                        </p:tgtEl>
                                      </p:cBhvr>
                                    </p:cmd>
                                  </p:childTnLst>
                                </p:cTn>
                              </p:par>
                            </p:childTnLst>
                          </p:cTn>
                        </p:par>
                      </p:childTnLst>
                    </p:cTn>
                  </p:par>
                </p:childTnLst>
              </p:cTn>
              <p:nextCondLst>
                <p:cond evt="onClick" delay="0">
                  <p:tgtEl>
                    <p:spTgt spid="46"/>
                  </p:tgtEl>
                </p:cond>
              </p:nextCondLst>
            </p:seq>
            <p:audio>
              <p:cMediaNode vol="80000">
                <p:cTn id="90" fill="hold" display="0">
                  <p:stCondLst>
                    <p:cond delay="indefinite"/>
                  </p:stCondLst>
                  <p:endCondLst>
                    <p:cond evt="onStopAudio" delay="0">
                      <p:tgtEl>
                        <p:sldTgt/>
                      </p:tgtEl>
                    </p:cond>
                  </p:endCondLst>
                </p:cTn>
                <p:tgtEl>
                  <p:spTgt spid="2"/>
                </p:tgtEl>
              </p:cMediaNode>
            </p:audio>
            <p:audio>
              <p:cMediaNode vol="80000">
                <p:cTn id="91" fill="hold" display="0">
                  <p:stCondLst>
                    <p:cond delay="indefinite"/>
                  </p:stCondLst>
                  <p:endCondLst>
                    <p:cond evt="onStopAudio" delay="0">
                      <p:tgtEl>
                        <p:sldTgt/>
                      </p:tgtEl>
                    </p:cond>
                  </p:endCondLst>
                </p:cTn>
                <p:tgtEl>
                  <p:spTgt spid="3"/>
                </p:tgtEl>
              </p:cMediaNode>
            </p:audio>
            <p:audio>
              <p:cMediaNode vol="80000">
                <p:cTn id="92" fill="hold" display="0">
                  <p:stCondLst>
                    <p:cond delay="indefinite"/>
                  </p:stCondLst>
                  <p:endCondLst>
                    <p:cond evt="onStopAudio" delay="0">
                      <p:tgtEl>
                        <p:sldTgt/>
                      </p:tgtEl>
                    </p:cond>
                  </p:endCondLst>
                </p:cTn>
                <p:tgtEl>
                  <p:spTgt spid="5"/>
                </p:tgtEl>
              </p:cMediaNode>
            </p:audio>
            <p:seq concurrent="1" nextAc="seek">
              <p:cTn id="93" restart="whenNotActive" fill="hold" evtFilter="cancelBubble" nodeType="interactiveSeq">
                <p:stCondLst>
                  <p:cond evt="onClick" delay="0">
                    <p:tgtEl>
                      <p:spTgt spid="7"/>
                    </p:tgtEl>
                  </p:cond>
                </p:stCondLst>
                <p:endSync evt="end" delay="0">
                  <p:rtn val="all"/>
                </p:endSync>
                <p:childTnLst>
                  <p:par>
                    <p:cTn id="94" fill="hold">
                      <p:stCondLst>
                        <p:cond delay="0"/>
                      </p:stCondLst>
                      <p:childTnLst>
                        <p:par>
                          <p:cTn id="95" fill="hold">
                            <p:stCondLst>
                              <p:cond delay="0"/>
                            </p:stCondLst>
                            <p:childTnLst>
                              <p:par>
                                <p:cTn id="96" presetID="1" presetClass="entr" presetSubtype="0" fill="hold" nodeType="clickEffect">
                                  <p:stCondLst>
                                    <p:cond delay="0"/>
                                  </p:stCondLst>
                                  <p:childTnLst>
                                    <p:set>
                                      <p:cBhvr>
                                        <p:cTn id="97" dur="1" fill="hold">
                                          <p:stCondLst>
                                            <p:cond delay="0"/>
                                          </p:stCondLst>
                                        </p:cTn>
                                        <p:tgtEl>
                                          <p:spTgt spid="22"/>
                                        </p:tgtEl>
                                        <p:attrNameLst>
                                          <p:attrName>style.visibility</p:attrName>
                                        </p:attrNameLst>
                                      </p:cBhvr>
                                      <p:to>
                                        <p:strVal val="visible"/>
                                      </p:to>
                                    </p:set>
                                  </p:childTnLst>
                                </p:cTn>
                              </p:par>
                              <p:par>
                                <p:cTn id="98" presetID="32" presetClass="emph" presetSubtype="0" repeatCount="indefinite" fill="hold" nodeType="withEffect">
                                  <p:stCondLst>
                                    <p:cond delay="0"/>
                                  </p:stCondLst>
                                  <p:childTnLst>
                                    <p:animRot by="120000">
                                      <p:cBhvr>
                                        <p:cTn id="99" dur="300" fill="hold">
                                          <p:stCondLst>
                                            <p:cond delay="0"/>
                                          </p:stCondLst>
                                        </p:cTn>
                                        <p:tgtEl>
                                          <p:spTgt spid="22"/>
                                        </p:tgtEl>
                                        <p:attrNameLst>
                                          <p:attrName>r</p:attrName>
                                        </p:attrNameLst>
                                      </p:cBhvr>
                                    </p:animRot>
                                    <p:animRot by="-240000">
                                      <p:cBhvr>
                                        <p:cTn id="100" dur="600" fill="hold">
                                          <p:stCondLst>
                                            <p:cond delay="600"/>
                                          </p:stCondLst>
                                        </p:cTn>
                                        <p:tgtEl>
                                          <p:spTgt spid="22"/>
                                        </p:tgtEl>
                                        <p:attrNameLst>
                                          <p:attrName>r</p:attrName>
                                        </p:attrNameLst>
                                      </p:cBhvr>
                                    </p:animRot>
                                    <p:animRot by="240000">
                                      <p:cBhvr>
                                        <p:cTn id="101" dur="600" fill="hold">
                                          <p:stCondLst>
                                            <p:cond delay="1200"/>
                                          </p:stCondLst>
                                        </p:cTn>
                                        <p:tgtEl>
                                          <p:spTgt spid="22"/>
                                        </p:tgtEl>
                                        <p:attrNameLst>
                                          <p:attrName>r</p:attrName>
                                        </p:attrNameLst>
                                      </p:cBhvr>
                                    </p:animRot>
                                    <p:animRot by="-240000">
                                      <p:cBhvr>
                                        <p:cTn id="102" dur="600" fill="hold">
                                          <p:stCondLst>
                                            <p:cond delay="1800"/>
                                          </p:stCondLst>
                                        </p:cTn>
                                        <p:tgtEl>
                                          <p:spTgt spid="22"/>
                                        </p:tgtEl>
                                        <p:attrNameLst>
                                          <p:attrName>r</p:attrName>
                                        </p:attrNameLst>
                                      </p:cBhvr>
                                    </p:animRot>
                                    <p:animRot by="120000">
                                      <p:cBhvr>
                                        <p:cTn id="103" dur="600" fill="hold">
                                          <p:stCondLst>
                                            <p:cond delay="2400"/>
                                          </p:stCondLst>
                                        </p:cTn>
                                        <p:tgtEl>
                                          <p:spTgt spid="22"/>
                                        </p:tgtEl>
                                        <p:attrNameLst>
                                          <p:attrName>r</p:attrName>
                                        </p:attrNameLst>
                                      </p:cBhvr>
                                    </p:animRot>
                                  </p:childTnLst>
                                </p:cTn>
                              </p:par>
                              <p:par>
                                <p:cTn id="104" presetID="1" presetClass="mediacall" presetSubtype="0" fill="hold" nodeType="withEffect">
                                  <p:stCondLst>
                                    <p:cond delay="0"/>
                                  </p:stCondLst>
                                  <p:childTnLst>
                                    <p:cmd type="call" cmd="playFrom(0.0)">
                                      <p:cBhvr>
                                        <p:cTn id="105" dur="2843" fill="hold"/>
                                        <p:tgtEl>
                                          <p:spTgt spid="4"/>
                                        </p:tgtEl>
                                      </p:cBhvr>
                                    </p:cmd>
                                  </p:childTnLst>
                                </p:cTn>
                              </p:par>
                            </p:childTnLst>
                          </p:cTn>
                        </p:par>
                      </p:childTnLst>
                    </p:cTn>
                  </p:par>
                </p:childTnLst>
              </p:cTn>
              <p:nextCondLst>
                <p:cond evt="onClick" delay="0">
                  <p:tgtEl>
                    <p:spTgt spid="7"/>
                  </p:tgtEl>
                </p:cond>
              </p:nextCondLst>
            </p:seq>
            <p:audio>
              <p:cMediaNode vol="80000">
                <p:cTn id="106" fill="hold" display="0">
                  <p:stCondLst>
                    <p:cond delay="indefinite"/>
                  </p:stCondLst>
                  <p:endCondLst>
                    <p:cond evt="onStopAudio" delay="0">
                      <p:tgtEl>
                        <p:sldTgt/>
                      </p:tgtEl>
                    </p:cond>
                  </p:endCondLst>
                </p:cTn>
                <p:tgtEl>
                  <p:spTgt spid="4"/>
                </p:tgtEl>
              </p:cMediaNode>
            </p:audio>
          </p:childTnLst>
        </p:cTn>
      </p:par>
    </p:tnLst>
    <p:bldLst>
      <p:bldP spid="31" grpId="0"/>
      <p:bldP spid="33" grpId="0" animBg="1"/>
      <p:bldP spid="33" grpId="1" animBg="1"/>
      <p:bldP spid="33" grpId="2" animBg="1"/>
      <p:bldP spid="44" grpId="0" animBg="1"/>
      <p:bldP spid="44" grpId="1" animBg="1"/>
      <p:bldP spid="45" grpId="0" animBg="1"/>
      <p:bldP spid="4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2"/>
        <p:cNvGrpSpPr/>
        <p:nvPr/>
      </p:nvGrpSpPr>
      <p:grpSpPr>
        <a:xfrm>
          <a:off x="0" y="0"/>
          <a:ext cx="0" cy="0"/>
          <a:chOff x="0" y="0"/>
          <a:chExt cx="0" cy="0"/>
        </a:xfrm>
      </p:grpSpPr>
      <p:sp>
        <p:nvSpPr>
          <p:cNvPr id="2" name="TextBox 1">
            <a:extLst>
              <a:ext uri="{FF2B5EF4-FFF2-40B4-BE49-F238E27FC236}">
                <a16:creationId xmlns:a16="http://schemas.microsoft.com/office/drawing/2014/main" id="{990C4A2B-D42D-96ED-601B-B177738AA98F}"/>
              </a:ext>
            </a:extLst>
          </p:cNvPr>
          <p:cNvSpPr txBox="1"/>
          <p:nvPr/>
        </p:nvSpPr>
        <p:spPr>
          <a:xfrm>
            <a:off x="2411322" y="3604615"/>
            <a:ext cx="2249914" cy="1207703"/>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600" b="1" i="0" u="none" strike="noStrike" kern="0" cap="none" spc="0" normalizeH="0" baseline="0" noProof="0" dirty="0">
                <a:ln>
                  <a:noFill/>
                </a:ln>
                <a:solidFill>
                  <a:srgbClr val="0070C0"/>
                </a:solidFill>
                <a:effectLst/>
                <a:uLnTx/>
                <a:uFillTx/>
                <a:latin typeface="UTM Avo" panose="02040603050506020204" pitchFamily="18" charset="0"/>
                <a:cs typeface="Arial" panose="020B0604020202020204" pitchFamily="34" charset="0"/>
                <a:sym typeface="Arial"/>
              </a:rPr>
              <a:t>Hoàn </a:t>
            </a:r>
            <a:r>
              <a:rPr kumimoji="0" lang="en-US" sz="2600" b="1" i="0" u="none" strike="noStrike" kern="0" cap="none" spc="0" normalizeH="0" baseline="0" noProof="0" dirty="0" err="1">
                <a:ln>
                  <a:noFill/>
                </a:ln>
                <a:solidFill>
                  <a:srgbClr val="0070C0"/>
                </a:solidFill>
                <a:effectLst/>
                <a:uLnTx/>
                <a:uFillTx/>
                <a:latin typeface="UTM Avo" panose="02040603050506020204" pitchFamily="18" charset="0"/>
                <a:cs typeface="Arial" panose="020B0604020202020204" pitchFamily="34" charset="0"/>
                <a:sym typeface="Arial"/>
              </a:rPr>
              <a:t>thành</a:t>
            </a:r>
            <a:r>
              <a:rPr kumimoji="0" lang="en-US" sz="2600" b="1" i="0" u="none" strike="noStrike" kern="0" cap="none" spc="0" normalizeH="0" baseline="0" noProof="0" dirty="0">
                <a:ln>
                  <a:noFill/>
                </a:ln>
                <a:solidFill>
                  <a:srgbClr val="0070C0"/>
                </a:solidFill>
                <a:effectLst/>
                <a:uLnTx/>
                <a:uFillTx/>
                <a:latin typeface="UTM Avo" panose="02040603050506020204" pitchFamily="18" charset="0"/>
                <a:cs typeface="Arial" panose="020B0604020202020204" pitchFamily="34" charset="0"/>
                <a:sym typeface="Arial"/>
              </a:rPr>
              <a:t> </a:t>
            </a:r>
            <a:r>
              <a:rPr kumimoji="0" lang="en-US" sz="2600" b="1" i="0" u="none" strike="noStrike" kern="0" cap="none" spc="0" normalizeH="0" baseline="0" noProof="0" dirty="0" err="1">
                <a:ln>
                  <a:noFill/>
                </a:ln>
                <a:solidFill>
                  <a:srgbClr val="0070C0"/>
                </a:solidFill>
                <a:effectLst/>
                <a:uLnTx/>
                <a:uFillTx/>
                <a:latin typeface="UTM Avo" panose="02040603050506020204" pitchFamily="18" charset="0"/>
                <a:cs typeface="Arial" panose="020B0604020202020204" pitchFamily="34" charset="0"/>
                <a:sym typeface="Arial"/>
              </a:rPr>
              <a:t>vở</a:t>
            </a:r>
            <a:r>
              <a:rPr kumimoji="0" lang="en-US" sz="2600" b="1" i="0" u="none" strike="noStrike" kern="0" cap="none" spc="0" normalizeH="0" baseline="0" noProof="0" dirty="0">
                <a:ln>
                  <a:noFill/>
                </a:ln>
                <a:solidFill>
                  <a:srgbClr val="0070C0"/>
                </a:solidFill>
                <a:effectLst/>
                <a:uLnTx/>
                <a:uFillTx/>
                <a:latin typeface="UTM Avo" panose="02040603050506020204" pitchFamily="18" charset="0"/>
                <a:cs typeface="Arial" panose="020B0604020202020204" pitchFamily="34" charset="0"/>
                <a:sym typeface="Arial"/>
              </a:rPr>
              <a:t> </a:t>
            </a:r>
            <a:r>
              <a:rPr kumimoji="0" lang="en-US" sz="2600" b="1" i="0" u="none" strike="noStrike" kern="0" cap="none" spc="0" normalizeH="0" baseline="0" noProof="0" dirty="0" err="1">
                <a:ln>
                  <a:noFill/>
                </a:ln>
                <a:solidFill>
                  <a:srgbClr val="0070C0"/>
                </a:solidFill>
                <a:effectLst/>
                <a:uLnTx/>
                <a:uFillTx/>
                <a:latin typeface="UTM Avo" panose="02040603050506020204" pitchFamily="18" charset="0"/>
                <a:cs typeface="Arial" panose="020B0604020202020204" pitchFamily="34" charset="0"/>
                <a:sym typeface="Arial"/>
              </a:rPr>
              <a:t>bài</a:t>
            </a:r>
            <a:r>
              <a:rPr kumimoji="0" lang="en-US" sz="2600" b="1" i="0" u="none" strike="noStrike" kern="0" cap="none" spc="0" normalizeH="0" baseline="0" noProof="0" dirty="0">
                <a:ln>
                  <a:noFill/>
                </a:ln>
                <a:solidFill>
                  <a:srgbClr val="0070C0"/>
                </a:solidFill>
                <a:effectLst/>
                <a:uLnTx/>
                <a:uFillTx/>
                <a:latin typeface="UTM Avo" panose="02040603050506020204" pitchFamily="18" charset="0"/>
                <a:cs typeface="Arial" panose="020B0604020202020204" pitchFamily="34" charset="0"/>
                <a:sym typeface="Arial"/>
              </a:rPr>
              <a:t> </a:t>
            </a:r>
            <a:r>
              <a:rPr kumimoji="0" lang="en-US" sz="2600" b="1" i="0" u="none" strike="noStrike" kern="0" cap="none" spc="0" normalizeH="0" baseline="0" noProof="0" dirty="0" err="1">
                <a:ln>
                  <a:noFill/>
                </a:ln>
                <a:solidFill>
                  <a:srgbClr val="0070C0"/>
                </a:solidFill>
                <a:effectLst/>
                <a:uLnTx/>
                <a:uFillTx/>
                <a:latin typeface="UTM Avo" panose="02040603050506020204" pitchFamily="18" charset="0"/>
                <a:cs typeface="Arial" panose="020B0604020202020204" pitchFamily="34" charset="0"/>
                <a:sym typeface="Arial"/>
              </a:rPr>
              <a:t>tập</a:t>
            </a:r>
            <a:endParaRPr kumimoji="0" lang="en-US" sz="2600" b="1" i="0" u="none" strike="noStrike" kern="0" cap="none" spc="0" normalizeH="0" baseline="0" noProof="0" dirty="0">
              <a:ln>
                <a:noFill/>
              </a:ln>
              <a:solidFill>
                <a:srgbClr val="0070C0"/>
              </a:solidFill>
              <a:effectLst/>
              <a:uLnTx/>
              <a:uFillTx/>
              <a:latin typeface="UTM Avo" panose="02040603050506020204" pitchFamily="18" charset="0"/>
              <a:cs typeface="Arial" panose="020B0604020202020204" pitchFamily="34" charset="0"/>
              <a:sym typeface="Arial"/>
            </a:endParaRPr>
          </a:p>
        </p:txBody>
      </p:sp>
      <p:sp>
        <p:nvSpPr>
          <p:cNvPr id="3" name="TextBox 2">
            <a:extLst>
              <a:ext uri="{FF2B5EF4-FFF2-40B4-BE49-F238E27FC236}">
                <a16:creationId xmlns:a16="http://schemas.microsoft.com/office/drawing/2014/main" id="{65A5D4D3-E000-D223-2BE1-35F644D58432}"/>
              </a:ext>
            </a:extLst>
          </p:cNvPr>
          <p:cNvSpPr txBox="1"/>
          <p:nvPr/>
        </p:nvSpPr>
        <p:spPr>
          <a:xfrm>
            <a:off x="5009105" y="3647068"/>
            <a:ext cx="4556926" cy="1207703"/>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600" b="1" i="0" u="none" strike="noStrike" kern="0" cap="none" spc="0" normalizeH="0" baseline="0" noProof="0" dirty="0" err="1">
                <a:ln>
                  <a:noFill/>
                </a:ln>
                <a:solidFill>
                  <a:srgbClr val="0070C0"/>
                </a:solidFill>
                <a:effectLst/>
                <a:uLnTx/>
                <a:uFillTx/>
                <a:latin typeface="UTM Avo" panose="02040603050506020204" pitchFamily="18" charset="0"/>
                <a:ea typeface="Nunito"/>
                <a:cs typeface="Arial" panose="020B0604020202020204" pitchFamily="34" charset="0"/>
                <a:sym typeface="Nunito"/>
              </a:rPr>
              <a:t>Chuẩn</a:t>
            </a:r>
            <a:r>
              <a:rPr kumimoji="0" lang="en-US" sz="2600" b="1" i="0" u="none" strike="noStrike" kern="0" cap="none" spc="0" normalizeH="0" baseline="0" noProof="0" dirty="0">
                <a:ln>
                  <a:noFill/>
                </a:ln>
                <a:solidFill>
                  <a:srgbClr val="0070C0"/>
                </a:solidFill>
                <a:effectLst/>
                <a:uLnTx/>
                <a:uFillTx/>
                <a:latin typeface="UTM Avo" panose="02040603050506020204" pitchFamily="18" charset="0"/>
                <a:ea typeface="Nunito"/>
                <a:cs typeface="Arial" panose="020B0604020202020204" pitchFamily="34" charset="0"/>
                <a:sym typeface="Nunito"/>
              </a:rPr>
              <a:t> </a:t>
            </a:r>
            <a:r>
              <a:rPr kumimoji="0" lang="en-US" sz="2600" b="1" i="0" u="none" strike="noStrike" kern="0" cap="none" spc="0" normalizeH="0" baseline="0" noProof="0" dirty="0" err="1">
                <a:ln>
                  <a:noFill/>
                </a:ln>
                <a:solidFill>
                  <a:srgbClr val="0070C0"/>
                </a:solidFill>
                <a:effectLst/>
                <a:uLnTx/>
                <a:uFillTx/>
                <a:latin typeface="UTM Avo" panose="02040603050506020204" pitchFamily="18" charset="0"/>
                <a:ea typeface="Nunito"/>
                <a:cs typeface="Arial" panose="020B0604020202020204" pitchFamily="34" charset="0"/>
                <a:sym typeface="Nunito"/>
              </a:rPr>
              <a:t>bị</a:t>
            </a:r>
            <a:r>
              <a:rPr kumimoji="0" lang="en-US" sz="2600" b="1" i="0" u="none" strike="noStrike" kern="0" cap="none" spc="0" normalizeH="0" baseline="0" noProof="0" dirty="0">
                <a:ln>
                  <a:noFill/>
                </a:ln>
                <a:solidFill>
                  <a:srgbClr val="0070C0"/>
                </a:solidFill>
                <a:effectLst/>
                <a:uLnTx/>
                <a:uFillTx/>
                <a:latin typeface="UTM Avo" panose="02040603050506020204" pitchFamily="18" charset="0"/>
                <a:ea typeface="Nunito"/>
                <a:cs typeface="Arial" panose="020B0604020202020204" pitchFamily="34" charset="0"/>
                <a:sym typeface="Nunito"/>
              </a:rPr>
              <a:t> </a:t>
            </a:r>
            <a:r>
              <a:rPr kumimoji="0" lang="en-US" sz="2600" b="1" i="0" u="none" strike="noStrike" kern="0" cap="none" spc="0" normalizeH="0" baseline="0" noProof="0" dirty="0" err="1">
                <a:ln>
                  <a:noFill/>
                </a:ln>
                <a:solidFill>
                  <a:srgbClr val="0070C0"/>
                </a:solidFill>
                <a:effectLst/>
                <a:uLnTx/>
                <a:uFillTx/>
                <a:latin typeface="UTM Avo" panose="02040603050506020204" pitchFamily="18" charset="0"/>
                <a:ea typeface="Nunito"/>
                <a:cs typeface="Arial" panose="020B0604020202020204" pitchFamily="34" charset="0"/>
                <a:sym typeface="Nunito"/>
              </a:rPr>
              <a:t>bài</a:t>
            </a:r>
            <a:r>
              <a:rPr kumimoji="0" lang="en-US" sz="2600" b="1" i="0" u="none" strike="noStrike" kern="0" cap="none" spc="0" normalizeH="0" baseline="0" noProof="0" dirty="0">
                <a:ln>
                  <a:noFill/>
                </a:ln>
                <a:solidFill>
                  <a:srgbClr val="0070C0"/>
                </a:solidFill>
                <a:effectLst/>
                <a:uLnTx/>
                <a:uFillTx/>
                <a:latin typeface="UTM Avo" panose="02040603050506020204" pitchFamily="18" charset="0"/>
                <a:ea typeface="Nunito"/>
                <a:cs typeface="Arial" panose="020B0604020202020204" pitchFamily="34" charset="0"/>
                <a:sym typeface="Nunito"/>
              </a:rPr>
              <a:t> 17: </a:t>
            </a:r>
            <a:r>
              <a:rPr kumimoji="0" lang="en-US" sz="2600" b="1" i="0" u="none" strike="noStrike" kern="0" cap="none" spc="0" normalizeH="0" baseline="0" noProof="0" dirty="0" err="1">
                <a:ln>
                  <a:noFill/>
                </a:ln>
                <a:solidFill>
                  <a:srgbClr val="0070C0"/>
                </a:solidFill>
                <a:effectLst/>
                <a:uLnTx/>
                <a:uFillTx/>
                <a:latin typeface="UTM Avo" panose="02040603050506020204" pitchFamily="18" charset="0"/>
                <a:ea typeface="Nunito"/>
                <a:cs typeface="Arial" panose="020B0604020202020204" pitchFamily="34" charset="0"/>
                <a:sym typeface="Nunito"/>
              </a:rPr>
              <a:t>Bảo</a:t>
            </a:r>
            <a:r>
              <a:rPr kumimoji="0" lang="en-US" sz="2600" b="1" i="0" u="none" strike="noStrike" kern="0" cap="none" spc="0" normalizeH="0" baseline="0" noProof="0" dirty="0">
                <a:ln>
                  <a:noFill/>
                </a:ln>
                <a:solidFill>
                  <a:srgbClr val="0070C0"/>
                </a:solidFill>
                <a:effectLst/>
                <a:uLnTx/>
                <a:uFillTx/>
                <a:latin typeface="UTM Avo" panose="02040603050506020204" pitchFamily="18" charset="0"/>
                <a:ea typeface="Nunito"/>
                <a:cs typeface="Arial" panose="020B0604020202020204" pitchFamily="34" charset="0"/>
                <a:sym typeface="Nunito"/>
              </a:rPr>
              <a:t> </a:t>
            </a:r>
            <a:r>
              <a:rPr kumimoji="0" lang="en-US" sz="2600" b="1" i="0" u="none" strike="noStrike" kern="0" cap="none" spc="0" normalizeH="0" baseline="0" noProof="0" dirty="0" err="1">
                <a:ln>
                  <a:noFill/>
                </a:ln>
                <a:solidFill>
                  <a:srgbClr val="0070C0"/>
                </a:solidFill>
                <a:effectLst/>
                <a:uLnTx/>
                <a:uFillTx/>
                <a:latin typeface="UTM Avo" panose="02040603050506020204" pitchFamily="18" charset="0"/>
                <a:ea typeface="Nunito"/>
                <a:cs typeface="Arial" panose="020B0604020202020204" pitchFamily="34" charset="0"/>
                <a:sym typeface="Nunito"/>
              </a:rPr>
              <a:t>vệ</a:t>
            </a:r>
            <a:r>
              <a:rPr kumimoji="0" lang="en-US" sz="2600" b="1" i="0" u="none" strike="noStrike" kern="0" cap="none" spc="0" normalizeH="0" baseline="0" noProof="0" dirty="0">
                <a:ln>
                  <a:noFill/>
                </a:ln>
                <a:solidFill>
                  <a:srgbClr val="0070C0"/>
                </a:solidFill>
                <a:effectLst/>
                <a:uLnTx/>
                <a:uFillTx/>
                <a:latin typeface="UTM Avo" panose="02040603050506020204" pitchFamily="18" charset="0"/>
                <a:ea typeface="Nunito"/>
                <a:cs typeface="Arial" panose="020B0604020202020204" pitchFamily="34" charset="0"/>
                <a:sym typeface="Nunito"/>
              </a:rPr>
              <a:t> </a:t>
            </a:r>
            <a:r>
              <a:rPr kumimoji="0" lang="en-US" sz="2600" b="1" i="0" u="none" strike="noStrike" kern="0" cap="none" spc="0" normalizeH="0" baseline="0" noProof="0" dirty="0" err="1">
                <a:ln>
                  <a:noFill/>
                </a:ln>
                <a:solidFill>
                  <a:srgbClr val="0070C0"/>
                </a:solidFill>
                <a:effectLst/>
                <a:uLnTx/>
                <a:uFillTx/>
                <a:latin typeface="UTM Avo" panose="02040603050506020204" pitchFamily="18" charset="0"/>
                <a:ea typeface="Nunito"/>
                <a:cs typeface="Arial" panose="020B0604020202020204" pitchFamily="34" charset="0"/>
                <a:sym typeface="Nunito"/>
              </a:rPr>
              <a:t>cơ</a:t>
            </a:r>
            <a:r>
              <a:rPr kumimoji="0" lang="en-US" sz="2600" b="1" i="0" u="none" strike="noStrike" kern="0" cap="none" spc="0" normalizeH="0" baseline="0" noProof="0" dirty="0">
                <a:ln>
                  <a:noFill/>
                </a:ln>
                <a:solidFill>
                  <a:srgbClr val="0070C0"/>
                </a:solidFill>
                <a:effectLst/>
                <a:uLnTx/>
                <a:uFillTx/>
                <a:latin typeface="UTM Avo" panose="02040603050506020204" pitchFamily="18" charset="0"/>
                <a:ea typeface="Nunito"/>
                <a:cs typeface="Arial" panose="020B0604020202020204" pitchFamily="34" charset="0"/>
                <a:sym typeface="Nunito"/>
              </a:rPr>
              <a:t> </a:t>
            </a:r>
            <a:r>
              <a:rPr kumimoji="0" lang="en-US" sz="2600" b="1" i="0" u="none" strike="noStrike" kern="0" cap="none" spc="0" normalizeH="0" baseline="0" noProof="0" dirty="0" err="1">
                <a:ln>
                  <a:noFill/>
                </a:ln>
                <a:solidFill>
                  <a:srgbClr val="0070C0"/>
                </a:solidFill>
                <a:effectLst/>
                <a:uLnTx/>
                <a:uFillTx/>
                <a:latin typeface="UTM Avo" panose="02040603050506020204" pitchFamily="18" charset="0"/>
                <a:ea typeface="Nunito"/>
                <a:cs typeface="Arial" panose="020B0604020202020204" pitchFamily="34" charset="0"/>
                <a:sym typeface="Nunito"/>
              </a:rPr>
              <a:t>quan</a:t>
            </a:r>
            <a:r>
              <a:rPr kumimoji="0" lang="en-US" sz="2600" b="1" i="0" u="none" strike="noStrike" kern="0" cap="none" spc="0" normalizeH="0" baseline="0" noProof="0" dirty="0">
                <a:ln>
                  <a:noFill/>
                </a:ln>
                <a:solidFill>
                  <a:srgbClr val="0070C0"/>
                </a:solidFill>
                <a:effectLst/>
                <a:uLnTx/>
                <a:uFillTx/>
                <a:latin typeface="UTM Avo" panose="02040603050506020204" pitchFamily="18" charset="0"/>
                <a:ea typeface="Nunito"/>
                <a:cs typeface="Arial" panose="020B0604020202020204" pitchFamily="34" charset="0"/>
                <a:sym typeface="Nunito"/>
              </a:rPr>
              <a:t> </a:t>
            </a:r>
            <a:r>
              <a:rPr kumimoji="0" lang="en-US" sz="2600" b="1" i="0" u="none" strike="noStrike" kern="0" cap="none" spc="0" normalizeH="0" baseline="0" noProof="0" dirty="0" err="1">
                <a:ln>
                  <a:noFill/>
                </a:ln>
                <a:solidFill>
                  <a:srgbClr val="0070C0"/>
                </a:solidFill>
                <a:effectLst/>
                <a:uLnTx/>
                <a:uFillTx/>
                <a:latin typeface="UTM Avo" panose="02040603050506020204" pitchFamily="18" charset="0"/>
                <a:ea typeface="Nunito"/>
                <a:cs typeface="Arial" panose="020B0604020202020204" pitchFamily="34" charset="0"/>
                <a:sym typeface="Nunito"/>
              </a:rPr>
              <a:t>hô</a:t>
            </a:r>
            <a:r>
              <a:rPr kumimoji="0" lang="en-US" sz="2600" b="1" i="0" u="none" strike="noStrike" kern="0" cap="none" spc="0" normalizeH="0" baseline="0" noProof="0" dirty="0">
                <a:ln>
                  <a:noFill/>
                </a:ln>
                <a:solidFill>
                  <a:srgbClr val="0070C0"/>
                </a:solidFill>
                <a:effectLst/>
                <a:uLnTx/>
                <a:uFillTx/>
                <a:latin typeface="UTM Avo" panose="02040603050506020204" pitchFamily="18" charset="0"/>
                <a:ea typeface="Nunito"/>
                <a:cs typeface="Arial" panose="020B0604020202020204" pitchFamily="34" charset="0"/>
                <a:sym typeface="Nunito"/>
              </a:rPr>
              <a:t> </a:t>
            </a:r>
            <a:r>
              <a:rPr kumimoji="0" lang="en-US" sz="2600" b="1" i="0" u="none" strike="noStrike" kern="0" cap="none" spc="0" normalizeH="0" baseline="0" noProof="0" err="1">
                <a:ln>
                  <a:noFill/>
                </a:ln>
                <a:solidFill>
                  <a:srgbClr val="0070C0"/>
                </a:solidFill>
                <a:effectLst/>
                <a:uLnTx/>
                <a:uFillTx/>
                <a:latin typeface="UTM Avo" panose="02040603050506020204" pitchFamily="18" charset="0"/>
                <a:ea typeface="Nunito"/>
                <a:cs typeface="Arial" panose="020B0604020202020204" pitchFamily="34" charset="0"/>
                <a:sym typeface="Nunito"/>
              </a:rPr>
              <a:t>hấp</a:t>
            </a:r>
            <a:r>
              <a:rPr kumimoji="0" lang="en-US" sz="2600" b="1" i="0" u="none" strike="noStrike" kern="0" cap="none" spc="0" normalizeH="0" baseline="0" noProof="0">
                <a:ln>
                  <a:noFill/>
                </a:ln>
                <a:solidFill>
                  <a:srgbClr val="0070C0"/>
                </a:solidFill>
                <a:effectLst/>
                <a:uLnTx/>
                <a:uFillTx/>
                <a:latin typeface="UTM Avo" panose="02040603050506020204" pitchFamily="18" charset="0"/>
                <a:ea typeface="Nunito"/>
                <a:cs typeface="Arial" panose="020B0604020202020204" pitchFamily="34" charset="0"/>
                <a:sym typeface="Nunito"/>
              </a:rPr>
              <a:t> (Tiết 3)</a:t>
            </a:r>
            <a:endParaRPr kumimoji="0" lang="en-US" sz="2600" b="1" i="0" u="none" strike="noStrike" kern="0" cap="none" spc="0" normalizeH="0" baseline="0" noProof="0" dirty="0">
              <a:ln>
                <a:noFill/>
              </a:ln>
              <a:solidFill>
                <a:srgbClr val="0070C0"/>
              </a:solidFill>
              <a:effectLst/>
              <a:uLnTx/>
              <a:uFillTx/>
              <a:latin typeface="UTM Avo" panose="02040603050506020204" pitchFamily="18" charset="0"/>
              <a:ea typeface="Nunito"/>
              <a:cs typeface="Arial" panose="020B0604020202020204" pitchFamily="34" charset="0"/>
              <a:sym typeface="Nunito"/>
            </a:endParaRPr>
          </a:p>
        </p:txBody>
      </p:sp>
      <p:sp>
        <p:nvSpPr>
          <p:cNvPr id="4" name="Google Shape;3194;p35">
            <a:extLst>
              <a:ext uri="{FF2B5EF4-FFF2-40B4-BE49-F238E27FC236}">
                <a16:creationId xmlns:a16="http://schemas.microsoft.com/office/drawing/2014/main" id="{4B904E01-724E-EF06-F8ED-097DCDFF7A6E}"/>
              </a:ext>
            </a:extLst>
          </p:cNvPr>
          <p:cNvSpPr txBox="1">
            <a:spLocks/>
          </p:cNvSpPr>
          <p:nvPr/>
        </p:nvSpPr>
        <p:spPr>
          <a:xfrm>
            <a:off x="3322078" y="1368128"/>
            <a:ext cx="4682714" cy="74402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2"/>
              </a:buClr>
              <a:buSzPts val="2100"/>
              <a:buFont typeface="Concert One"/>
              <a:buNone/>
              <a:defRPr sz="2100" b="1" i="0" u="none" strike="noStrike" cap="none">
                <a:solidFill>
                  <a:schemeClr val="accent2"/>
                </a:solidFill>
                <a:latin typeface="Concert One"/>
                <a:ea typeface="Concert One"/>
                <a:cs typeface="Concert One"/>
                <a:sym typeface="Concert One"/>
              </a:defRPr>
            </a:lvl1pPr>
            <a:lvl2pPr marR="0" lvl="1" algn="ctr" rtl="0">
              <a:lnSpc>
                <a:spcPct val="100000"/>
              </a:lnSpc>
              <a:spcBef>
                <a:spcPts val="0"/>
              </a:spcBef>
              <a:spcAft>
                <a:spcPts val="0"/>
              </a:spcAft>
              <a:buClr>
                <a:schemeClr val="accent2"/>
              </a:buClr>
              <a:buSzPts val="3900"/>
              <a:buFont typeface="Arial"/>
              <a:buNone/>
              <a:defRPr sz="3900" b="0" i="0" u="none" strike="noStrike" cap="none">
                <a:solidFill>
                  <a:schemeClr val="accent2"/>
                </a:solidFill>
                <a:latin typeface="Arial"/>
                <a:ea typeface="Arial"/>
                <a:cs typeface="Arial"/>
                <a:sym typeface="Arial"/>
              </a:defRPr>
            </a:lvl2pPr>
            <a:lvl3pPr marR="0" lvl="2" algn="ctr" rtl="0">
              <a:lnSpc>
                <a:spcPct val="100000"/>
              </a:lnSpc>
              <a:spcBef>
                <a:spcPts val="0"/>
              </a:spcBef>
              <a:spcAft>
                <a:spcPts val="0"/>
              </a:spcAft>
              <a:buClr>
                <a:schemeClr val="accent2"/>
              </a:buClr>
              <a:buSzPts val="3900"/>
              <a:buFont typeface="Arial"/>
              <a:buNone/>
              <a:defRPr sz="3900" b="0" i="0" u="none" strike="noStrike" cap="none">
                <a:solidFill>
                  <a:schemeClr val="accent2"/>
                </a:solidFill>
                <a:latin typeface="Arial"/>
                <a:ea typeface="Arial"/>
                <a:cs typeface="Arial"/>
                <a:sym typeface="Arial"/>
              </a:defRPr>
            </a:lvl3pPr>
            <a:lvl4pPr marR="0" lvl="3" algn="ctr" rtl="0">
              <a:lnSpc>
                <a:spcPct val="100000"/>
              </a:lnSpc>
              <a:spcBef>
                <a:spcPts val="0"/>
              </a:spcBef>
              <a:spcAft>
                <a:spcPts val="0"/>
              </a:spcAft>
              <a:buClr>
                <a:schemeClr val="accent2"/>
              </a:buClr>
              <a:buSzPts val="3900"/>
              <a:buFont typeface="Arial"/>
              <a:buNone/>
              <a:defRPr sz="3900" b="0" i="0" u="none" strike="noStrike" cap="none">
                <a:solidFill>
                  <a:schemeClr val="accent2"/>
                </a:solidFill>
                <a:latin typeface="Arial"/>
                <a:ea typeface="Arial"/>
                <a:cs typeface="Arial"/>
                <a:sym typeface="Arial"/>
              </a:defRPr>
            </a:lvl4pPr>
            <a:lvl5pPr marR="0" lvl="4" algn="ctr" rtl="0">
              <a:lnSpc>
                <a:spcPct val="100000"/>
              </a:lnSpc>
              <a:spcBef>
                <a:spcPts val="0"/>
              </a:spcBef>
              <a:spcAft>
                <a:spcPts val="0"/>
              </a:spcAft>
              <a:buClr>
                <a:schemeClr val="accent2"/>
              </a:buClr>
              <a:buSzPts val="3900"/>
              <a:buFont typeface="Arial"/>
              <a:buNone/>
              <a:defRPr sz="3900" b="0" i="0" u="none" strike="noStrike" cap="none">
                <a:solidFill>
                  <a:schemeClr val="accent2"/>
                </a:solidFill>
                <a:latin typeface="Arial"/>
                <a:ea typeface="Arial"/>
                <a:cs typeface="Arial"/>
                <a:sym typeface="Arial"/>
              </a:defRPr>
            </a:lvl5pPr>
            <a:lvl6pPr marR="0" lvl="5" algn="ctr" rtl="0">
              <a:lnSpc>
                <a:spcPct val="100000"/>
              </a:lnSpc>
              <a:spcBef>
                <a:spcPts val="0"/>
              </a:spcBef>
              <a:spcAft>
                <a:spcPts val="0"/>
              </a:spcAft>
              <a:buClr>
                <a:schemeClr val="accent2"/>
              </a:buClr>
              <a:buSzPts val="3900"/>
              <a:buFont typeface="Arial"/>
              <a:buNone/>
              <a:defRPr sz="3900" b="0" i="0" u="none" strike="noStrike" cap="none">
                <a:solidFill>
                  <a:schemeClr val="accent2"/>
                </a:solidFill>
                <a:latin typeface="Arial"/>
                <a:ea typeface="Arial"/>
                <a:cs typeface="Arial"/>
                <a:sym typeface="Arial"/>
              </a:defRPr>
            </a:lvl6pPr>
            <a:lvl7pPr marR="0" lvl="6" algn="ctr" rtl="0">
              <a:lnSpc>
                <a:spcPct val="100000"/>
              </a:lnSpc>
              <a:spcBef>
                <a:spcPts val="0"/>
              </a:spcBef>
              <a:spcAft>
                <a:spcPts val="0"/>
              </a:spcAft>
              <a:buClr>
                <a:schemeClr val="accent2"/>
              </a:buClr>
              <a:buSzPts val="3900"/>
              <a:buFont typeface="Arial"/>
              <a:buNone/>
              <a:defRPr sz="3900" b="0" i="0" u="none" strike="noStrike" cap="none">
                <a:solidFill>
                  <a:schemeClr val="accent2"/>
                </a:solidFill>
                <a:latin typeface="Arial"/>
                <a:ea typeface="Arial"/>
                <a:cs typeface="Arial"/>
                <a:sym typeface="Arial"/>
              </a:defRPr>
            </a:lvl7pPr>
            <a:lvl8pPr marR="0" lvl="7" algn="ctr" rtl="0">
              <a:lnSpc>
                <a:spcPct val="100000"/>
              </a:lnSpc>
              <a:spcBef>
                <a:spcPts val="0"/>
              </a:spcBef>
              <a:spcAft>
                <a:spcPts val="0"/>
              </a:spcAft>
              <a:buClr>
                <a:schemeClr val="accent2"/>
              </a:buClr>
              <a:buSzPts val="3900"/>
              <a:buFont typeface="Arial"/>
              <a:buNone/>
              <a:defRPr sz="3900" b="0" i="0" u="none" strike="noStrike" cap="none">
                <a:solidFill>
                  <a:schemeClr val="accent2"/>
                </a:solidFill>
                <a:latin typeface="Arial"/>
                <a:ea typeface="Arial"/>
                <a:cs typeface="Arial"/>
                <a:sym typeface="Arial"/>
              </a:defRPr>
            </a:lvl8pPr>
            <a:lvl9pPr marR="0" lvl="8" algn="ctr" rtl="0">
              <a:lnSpc>
                <a:spcPct val="100000"/>
              </a:lnSpc>
              <a:spcBef>
                <a:spcPts val="0"/>
              </a:spcBef>
              <a:spcAft>
                <a:spcPts val="0"/>
              </a:spcAft>
              <a:buClr>
                <a:schemeClr val="accent2"/>
              </a:buClr>
              <a:buSzPts val="3900"/>
              <a:buFont typeface="Arial"/>
              <a:buNone/>
              <a:defRPr sz="3900" b="0" i="0" u="none" strike="noStrike" cap="none">
                <a:solidFill>
                  <a:schemeClr val="accent2"/>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ED7D31"/>
              </a:buClr>
              <a:buSzPts val="2100"/>
              <a:buFont typeface="Concert One"/>
              <a:buNone/>
              <a:tabLst/>
              <a:defRPr/>
            </a:pPr>
            <a:r>
              <a:rPr kumimoji="0" lang="en-US" sz="26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oncert One"/>
              </a:rPr>
              <a:t>HƯỚNG DẪN VỀ NHÀ</a:t>
            </a:r>
          </a:p>
        </p:txBody>
      </p:sp>
      <p:grpSp>
        <p:nvGrpSpPr>
          <p:cNvPr id="5" name="Google Shape;1636;p36">
            <a:extLst>
              <a:ext uri="{FF2B5EF4-FFF2-40B4-BE49-F238E27FC236}">
                <a16:creationId xmlns:a16="http://schemas.microsoft.com/office/drawing/2014/main" id="{319DF26D-EA8A-EE5C-F1BB-D07F62DD42C7}"/>
              </a:ext>
            </a:extLst>
          </p:cNvPr>
          <p:cNvGrpSpPr/>
          <p:nvPr/>
        </p:nvGrpSpPr>
        <p:grpSpPr>
          <a:xfrm>
            <a:off x="3069988" y="2567949"/>
            <a:ext cx="1151594" cy="940693"/>
            <a:chOff x="1190625" y="693975"/>
            <a:chExt cx="5219200" cy="4307475"/>
          </a:xfrm>
        </p:grpSpPr>
        <p:sp>
          <p:nvSpPr>
            <p:cNvPr id="6" name="Google Shape;1637;p36">
              <a:extLst>
                <a:ext uri="{FF2B5EF4-FFF2-40B4-BE49-F238E27FC236}">
                  <a16:creationId xmlns:a16="http://schemas.microsoft.com/office/drawing/2014/main" id="{3E7B4978-F3F4-9AB6-6FA6-7358220B3DBE}"/>
                </a:ext>
              </a:extLst>
            </p:cNvPr>
            <p:cNvSpPr/>
            <p:nvPr/>
          </p:nvSpPr>
          <p:spPr>
            <a:xfrm>
              <a:off x="1255025" y="3011625"/>
              <a:ext cx="590450" cy="548850"/>
            </a:xfrm>
            <a:custGeom>
              <a:avLst/>
              <a:gdLst/>
              <a:ahLst/>
              <a:cxnLst/>
              <a:rect l="l" t="t" r="r" b="b"/>
              <a:pathLst>
                <a:path w="23618" h="21954" extrusionOk="0">
                  <a:moveTo>
                    <a:pt x="23618" y="0"/>
                  </a:moveTo>
                  <a:cubicBezTo>
                    <a:pt x="7112" y="0"/>
                    <a:pt x="1" y="14516"/>
                    <a:pt x="1" y="21953"/>
                  </a:cubicBezTo>
                  <a:lnTo>
                    <a:pt x="6655" y="21953"/>
                  </a:lnTo>
                  <a:cubicBezTo>
                    <a:pt x="6655" y="17452"/>
                    <a:pt x="11516" y="6655"/>
                    <a:pt x="23618" y="6655"/>
                  </a:cubicBezTo>
                  <a:lnTo>
                    <a:pt x="23618" y="0"/>
                  </a:lnTo>
                  <a:close/>
                </a:path>
              </a:pathLst>
            </a:custGeom>
            <a:solidFill>
              <a:schemeClr val="lt2"/>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7" name="Google Shape;1638;p36">
              <a:extLst>
                <a:ext uri="{FF2B5EF4-FFF2-40B4-BE49-F238E27FC236}">
                  <a16:creationId xmlns:a16="http://schemas.microsoft.com/office/drawing/2014/main" id="{0BE5C9EC-705C-C2D9-DB95-2B5C383D1E45}"/>
                </a:ext>
              </a:extLst>
            </p:cNvPr>
            <p:cNvSpPr/>
            <p:nvPr/>
          </p:nvSpPr>
          <p:spPr>
            <a:xfrm>
              <a:off x="1190625" y="3477275"/>
              <a:ext cx="272400" cy="362900"/>
            </a:xfrm>
            <a:custGeom>
              <a:avLst/>
              <a:gdLst/>
              <a:ahLst/>
              <a:cxnLst/>
              <a:rect l="l" t="t" r="r" b="b"/>
              <a:pathLst>
                <a:path w="10896" h="14516" extrusionOk="0">
                  <a:moveTo>
                    <a:pt x="5448" y="0"/>
                  </a:moveTo>
                  <a:cubicBezTo>
                    <a:pt x="2446" y="0"/>
                    <a:pt x="0" y="2447"/>
                    <a:pt x="0" y="5480"/>
                  </a:cubicBezTo>
                  <a:cubicBezTo>
                    <a:pt x="0" y="8547"/>
                    <a:pt x="2446" y="14516"/>
                    <a:pt x="5448" y="14516"/>
                  </a:cubicBezTo>
                  <a:cubicBezTo>
                    <a:pt x="8449" y="14516"/>
                    <a:pt x="10895" y="8547"/>
                    <a:pt x="10895" y="5480"/>
                  </a:cubicBezTo>
                  <a:cubicBezTo>
                    <a:pt x="10895" y="2447"/>
                    <a:pt x="8449" y="0"/>
                    <a:pt x="5448" y="0"/>
                  </a:cubicBezTo>
                  <a:close/>
                </a:path>
              </a:pathLst>
            </a:custGeom>
            <a:solidFill>
              <a:schemeClr val="accent6"/>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 name="Google Shape;1639;p36">
              <a:extLst>
                <a:ext uri="{FF2B5EF4-FFF2-40B4-BE49-F238E27FC236}">
                  <a16:creationId xmlns:a16="http://schemas.microsoft.com/office/drawing/2014/main" id="{42B1A44E-06D2-80D1-79C4-E1A1B2D8490B}"/>
                </a:ext>
              </a:extLst>
            </p:cNvPr>
            <p:cNvSpPr/>
            <p:nvPr/>
          </p:nvSpPr>
          <p:spPr>
            <a:xfrm>
              <a:off x="3571875" y="3421800"/>
              <a:ext cx="837525" cy="1579650"/>
            </a:xfrm>
            <a:custGeom>
              <a:avLst/>
              <a:gdLst/>
              <a:ahLst/>
              <a:cxnLst/>
              <a:rect l="l" t="t" r="r" b="b"/>
              <a:pathLst>
                <a:path w="33501" h="63186" extrusionOk="0">
                  <a:moveTo>
                    <a:pt x="0" y="1"/>
                  </a:moveTo>
                  <a:lnTo>
                    <a:pt x="0" y="58097"/>
                  </a:lnTo>
                  <a:cubicBezTo>
                    <a:pt x="0" y="60902"/>
                    <a:pt x="2283" y="63186"/>
                    <a:pt x="5089" y="63186"/>
                  </a:cubicBezTo>
                  <a:lnTo>
                    <a:pt x="28412" y="63186"/>
                  </a:lnTo>
                  <a:cubicBezTo>
                    <a:pt x="31217" y="63186"/>
                    <a:pt x="33501" y="60902"/>
                    <a:pt x="33501" y="58097"/>
                  </a:cubicBezTo>
                  <a:lnTo>
                    <a:pt x="33501" y="1"/>
                  </a:lnTo>
                  <a:close/>
                </a:path>
              </a:pathLst>
            </a:custGeom>
            <a:solidFill>
              <a:schemeClr val="lt2"/>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9" name="Google Shape;1640;p36">
              <a:extLst>
                <a:ext uri="{FF2B5EF4-FFF2-40B4-BE49-F238E27FC236}">
                  <a16:creationId xmlns:a16="http://schemas.microsoft.com/office/drawing/2014/main" id="{32C3F033-265D-C933-C8A2-0126C378E9AE}"/>
                </a:ext>
              </a:extLst>
            </p:cNvPr>
            <p:cNvSpPr/>
            <p:nvPr/>
          </p:nvSpPr>
          <p:spPr>
            <a:xfrm>
              <a:off x="3991025" y="4523550"/>
              <a:ext cx="418375" cy="477900"/>
            </a:xfrm>
            <a:custGeom>
              <a:avLst/>
              <a:gdLst/>
              <a:ahLst/>
              <a:cxnLst/>
              <a:rect l="l" t="t" r="r" b="b"/>
              <a:pathLst>
                <a:path w="16735" h="19116" extrusionOk="0">
                  <a:moveTo>
                    <a:pt x="16735" y="0"/>
                  </a:moveTo>
                  <a:cubicBezTo>
                    <a:pt x="7471" y="0"/>
                    <a:pt x="1" y="7503"/>
                    <a:pt x="1" y="16767"/>
                  </a:cubicBezTo>
                  <a:lnTo>
                    <a:pt x="1" y="19116"/>
                  </a:lnTo>
                  <a:lnTo>
                    <a:pt x="11646" y="19116"/>
                  </a:lnTo>
                  <a:cubicBezTo>
                    <a:pt x="14451" y="19116"/>
                    <a:pt x="16735" y="16832"/>
                    <a:pt x="16735" y="14027"/>
                  </a:cubicBezTo>
                  <a:lnTo>
                    <a:pt x="16735" y="0"/>
                  </a:lnTo>
                  <a:close/>
                </a:path>
              </a:pathLst>
            </a:custGeom>
            <a:solidFill>
              <a:schemeClr val="accent6"/>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10" name="Google Shape;1641;p36">
              <a:extLst>
                <a:ext uri="{FF2B5EF4-FFF2-40B4-BE49-F238E27FC236}">
                  <a16:creationId xmlns:a16="http://schemas.microsoft.com/office/drawing/2014/main" id="{16CE402F-1923-31F6-E5F8-21C5711C22B6}"/>
                </a:ext>
              </a:extLst>
            </p:cNvPr>
            <p:cNvSpPr/>
            <p:nvPr/>
          </p:nvSpPr>
          <p:spPr>
            <a:xfrm>
              <a:off x="1705200" y="2398375"/>
              <a:ext cx="2773525" cy="2603075"/>
            </a:xfrm>
            <a:custGeom>
              <a:avLst/>
              <a:gdLst/>
              <a:ahLst/>
              <a:cxnLst/>
              <a:rect l="l" t="t" r="r" b="b"/>
              <a:pathLst>
                <a:path w="110941" h="104123" extrusionOk="0">
                  <a:moveTo>
                    <a:pt x="55454" y="0"/>
                  </a:moveTo>
                  <a:cubicBezTo>
                    <a:pt x="24824" y="0"/>
                    <a:pt x="0" y="18332"/>
                    <a:pt x="0" y="40938"/>
                  </a:cubicBezTo>
                  <a:lnTo>
                    <a:pt x="0" y="99034"/>
                  </a:lnTo>
                  <a:cubicBezTo>
                    <a:pt x="0" y="101839"/>
                    <a:pt x="2284" y="104123"/>
                    <a:pt x="5089" y="104123"/>
                  </a:cubicBezTo>
                  <a:lnTo>
                    <a:pt x="28412" y="104123"/>
                  </a:lnTo>
                  <a:cubicBezTo>
                    <a:pt x="31217" y="104123"/>
                    <a:pt x="33501" y="101839"/>
                    <a:pt x="33501" y="99034"/>
                  </a:cubicBezTo>
                  <a:lnTo>
                    <a:pt x="33501" y="76624"/>
                  </a:lnTo>
                  <a:cubicBezTo>
                    <a:pt x="38687" y="77440"/>
                    <a:pt x="44657" y="77929"/>
                    <a:pt x="51442" y="78092"/>
                  </a:cubicBezTo>
                  <a:lnTo>
                    <a:pt x="51442" y="99034"/>
                  </a:lnTo>
                  <a:cubicBezTo>
                    <a:pt x="51442" y="101839"/>
                    <a:pt x="53725" y="104123"/>
                    <a:pt x="56530" y="104123"/>
                  </a:cubicBezTo>
                  <a:lnTo>
                    <a:pt x="79854" y="104123"/>
                  </a:lnTo>
                  <a:cubicBezTo>
                    <a:pt x="82691" y="104123"/>
                    <a:pt x="84942" y="101839"/>
                    <a:pt x="84942" y="99034"/>
                  </a:cubicBezTo>
                  <a:lnTo>
                    <a:pt x="84942" y="75058"/>
                  </a:lnTo>
                  <a:cubicBezTo>
                    <a:pt x="105493" y="69676"/>
                    <a:pt x="110940" y="57476"/>
                    <a:pt x="110940" y="40938"/>
                  </a:cubicBezTo>
                  <a:cubicBezTo>
                    <a:pt x="110940" y="18332"/>
                    <a:pt x="86117" y="0"/>
                    <a:pt x="55454" y="0"/>
                  </a:cubicBezTo>
                  <a:close/>
                </a:path>
              </a:pathLst>
            </a:custGeom>
            <a:solidFill>
              <a:schemeClr val="lt2"/>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11" name="Google Shape;1642;p36">
              <a:extLst>
                <a:ext uri="{FF2B5EF4-FFF2-40B4-BE49-F238E27FC236}">
                  <a16:creationId xmlns:a16="http://schemas.microsoft.com/office/drawing/2014/main" id="{54CFD490-7E1E-25B1-E4D3-B70AE09F712D}"/>
                </a:ext>
              </a:extLst>
            </p:cNvPr>
            <p:cNvSpPr/>
            <p:nvPr/>
          </p:nvSpPr>
          <p:spPr>
            <a:xfrm>
              <a:off x="2123550" y="4523550"/>
              <a:ext cx="419175" cy="477900"/>
            </a:xfrm>
            <a:custGeom>
              <a:avLst/>
              <a:gdLst/>
              <a:ahLst/>
              <a:cxnLst/>
              <a:rect l="l" t="t" r="r" b="b"/>
              <a:pathLst>
                <a:path w="16767" h="19116" extrusionOk="0">
                  <a:moveTo>
                    <a:pt x="16767" y="0"/>
                  </a:moveTo>
                  <a:cubicBezTo>
                    <a:pt x="7503" y="0"/>
                    <a:pt x="0" y="7503"/>
                    <a:pt x="0" y="16767"/>
                  </a:cubicBezTo>
                  <a:lnTo>
                    <a:pt x="0" y="19116"/>
                  </a:lnTo>
                  <a:lnTo>
                    <a:pt x="11678" y="19116"/>
                  </a:lnTo>
                  <a:cubicBezTo>
                    <a:pt x="14483" y="19116"/>
                    <a:pt x="16767" y="16832"/>
                    <a:pt x="16767" y="14027"/>
                  </a:cubicBezTo>
                  <a:lnTo>
                    <a:pt x="16767" y="0"/>
                  </a:lnTo>
                  <a:close/>
                </a:path>
              </a:pathLst>
            </a:custGeom>
            <a:solidFill>
              <a:schemeClr val="accent6"/>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12" name="Google Shape;1643;p36">
              <a:extLst>
                <a:ext uri="{FF2B5EF4-FFF2-40B4-BE49-F238E27FC236}">
                  <a16:creationId xmlns:a16="http://schemas.microsoft.com/office/drawing/2014/main" id="{0ED1EF05-0108-F7A0-A61C-A7DDF5881DFC}"/>
                </a:ext>
              </a:extLst>
            </p:cNvPr>
            <p:cNvSpPr/>
            <p:nvPr/>
          </p:nvSpPr>
          <p:spPr>
            <a:xfrm>
              <a:off x="3410400" y="4523550"/>
              <a:ext cx="418375" cy="477900"/>
            </a:xfrm>
            <a:custGeom>
              <a:avLst/>
              <a:gdLst/>
              <a:ahLst/>
              <a:cxnLst/>
              <a:rect l="l" t="t" r="r" b="b"/>
              <a:pathLst>
                <a:path w="16735" h="19116" extrusionOk="0">
                  <a:moveTo>
                    <a:pt x="16734" y="0"/>
                  </a:moveTo>
                  <a:cubicBezTo>
                    <a:pt x="7503" y="0"/>
                    <a:pt x="0" y="7503"/>
                    <a:pt x="0" y="16767"/>
                  </a:cubicBezTo>
                  <a:lnTo>
                    <a:pt x="0" y="19116"/>
                  </a:lnTo>
                  <a:lnTo>
                    <a:pt x="11646" y="19116"/>
                  </a:lnTo>
                  <a:cubicBezTo>
                    <a:pt x="14483" y="19116"/>
                    <a:pt x="16734" y="16832"/>
                    <a:pt x="16734" y="14027"/>
                  </a:cubicBezTo>
                  <a:lnTo>
                    <a:pt x="16734" y="0"/>
                  </a:lnTo>
                  <a:close/>
                </a:path>
              </a:pathLst>
            </a:custGeom>
            <a:solidFill>
              <a:schemeClr val="accent6"/>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13" name="Google Shape;1644;p36">
              <a:extLst>
                <a:ext uri="{FF2B5EF4-FFF2-40B4-BE49-F238E27FC236}">
                  <a16:creationId xmlns:a16="http://schemas.microsoft.com/office/drawing/2014/main" id="{CD7BEA2D-DDDA-C5AF-F026-B54DF1D0423B}"/>
                </a:ext>
              </a:extLst>
            </p:cNvPr>
            <p:cNvSpPr/>
            <p:nvPr/>
          </p:nvSpPr>
          <p:spPr>
            <a:xfrm>
              <a:off x="4884800" y="738825"/>
              <a:ext cx="1525025" cy="2524000"/>
            </a:xfrm>
            <a:custGeom>
              <a:avLst/>
              <a:gdLst/>
              <a:ahLst/>
              <a:cxnLst/>
              <a:rect l="l" t="t" r="r" b="b"/>
              <a:pathLst>
                <a:path w="61001" h="100960" extrusionOk="0">
                  <a:moveTo>
                    <a:pt x="30501" y="1"/>
                  </a:moveTo>
                  <a:cubicBezTo>
                    <a:pt x="13669" y="1"/>
                    <a:pt x="1" y="13668"/>
                    <a:pt x="1" y="30500"/>
                  </a:cubicBezTo>
                  <a:lnTo>
                    <a:pt x="1" y="83279"/>
                  </a:lnTo>
                  <a:cubicBezTo>
                    <a:pt x="1" y="93032"/>
                    <a:pt x="7928" y="100959"/>
                    <a:pt x="17681" y="100959"/>
                  </a:cubicBezTo>
                  <a:cubicBezTo>
                    <a:pt x="27467" y="100959"/>
                    <a:pt x="35394" y="93032"/>
                    <a:pt x="35394" y="83279"/>
                  </a:cubicBezTo>
                  <a:cubicBezTo>
                    <a:pt x="35394" y="65925"/>
                    <a:pt x="43581" y="60445"/>
                    <a:pt x="51084" y="53040"/>
                  </a:cubicBezTo>
                  <a:cubicBezTo>
                    <a:pt x="52225" y="51964"/>
                    <a:pt x="53302" y="50822"/>
                    <a:pt x="54280" y="49615"/>
                  </a:cubicBezTo>
                  <a:cubicBezTo>
                    <a:pt x="54313" y="49583"/>
                    <a:pt x="54346" y="49550"/>
                    <a:pt x="54346" y="49518"/>
                  </a:cubicBezTo>
                  <a:cubicBezTo>
                    <a:pt x="61000" y="40449"/>
                    <a:pt x="61000" y="30500"/>
                    <a:pt x="61000" y="30500"/>
                  </a:cubicBezTo>
                  <a:cubicBezTo>
                    <a:pt x="61000" y="13668"/>
                    <a:pt x="47332" y="1"/>
                    <a:pt x="30501" y="1"/>
                  </a:cubicBezTo>
                  <a:close/>
                </a:path>
              </a:pathLst>
            </a:custGeom>
            <a:solidFill>
              <a:schemeClr val="lt2"/>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14" name="Google Shape;1645;p36">
              <a:extLst>
                <a:ext uri="{FF2B5EF4-FFF2-40B4-BE49-F238E27FC236}">
                  <a16:creationId xmlns:a16="http://schemas.microsoft.com/office/drawing/2014/main" id="{D3C6C180-8A4E-E5ED-9B72-0F9C9D662094}"/>
                </a:ext>
              </a:extLst>
            </p:cNvPr>
            <p:cNvSpPr/>
            <p:nvPr/>
          </p:nvSpPr>
          <p:spPr>
            <a:xfrm>
              <a:off x="4884800" y="1222425"/>
              <a:ext cx="1003100" cy="1619600"/>
            </a:xfrm>
            <a:custGeom>
              <a:avLst/>
              <a:gdLst/>
              <a:ahLst/>
              <a:cxnLst/>
              <a:rect l="l" t="t" r="r" b="b"/>
              <a:pathLst>
                <a:path w="40124" h="64784" extrusionOk="0">
                  <a:moveTo>
                    <a:pt x="19573" y="0"/>
                  </a:moveTo>
                  <a:cubicBezTo>
                    <a:pt x="8776" y="0"/>
                    <a:pt x="1" y="8775"/>
                    <a:pt x="1" y="19572"/>
                  </a:cubicBezTo>
                  <a:lnTo>
                    <a:pt x="1" y="53432"/>
                  </a:lnTo>
                  <a:cubicBezTo>
                    <a:pt x="1" y="59727"/>
                    <a:pt x="5090" y="64783"/>
                    <a:pt x="11353" y="64783"/>
                  </a:cubicBezTo>
                  <a:cubicBezTo>
                    <a:pt x="17648" y="64783"/>
                    <a:pt x="22704" y="59727"/>
                    <a:pt x="22704" y="53432"/>
                  </a:cubicBezTo>
                  <a:cubicBezTo>
                    <a:pt x="22704" y="42308"/>
                    <a:pt x="27989" y="38785"/>
                    <a:pt x="32784" y="34023"/>
                  </a:cubicBezTo>
                  <a:cubicBezTo>
                    <a:pt x="33534" y="33338"/>
                    <a:pt x="34219" y="32620"/>
                    <a:pt x="34839" y="31837"/>
                  </a:cubicBezTo>
                  <a:lnTo>
                    <a:pt x="34904" y="31772"/>
                  </a:lnTo>
                  <a:cubicBezTo>
                    <a:pt x="40123" y="25639"/>
                    <a:pt x="39177" y="19572"/>
                    <a:pt x="39177" y="19572"/>
                  </a:cubicBezTo>
                  <a:cubicBezTo>
                    <a:pt x="39177" y="8775"/>
                    <a:pt x="30403" y="0"/>
                    <a:pt x="19573" y="0"/>
                  </a:cubicBezTo>
                  <a:close/>
                </a:path>
              </a:pathLst>
            </a:custGeom>
            <a:solidFill>
              <a:schemeClr val="accent2"/>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15" name="Google Shape;1646;p36">
              <a:extLst>
                <a:ext uri="{FF2B5EF4-FFF2-40B4-BE49-F238E27FC236}">
                  <a16:creationId xmlns:a16="http://schemas.microsoft.com/office/drawing/2014/main" id="{1C7104E0-897A-1409-603D-06438E266B7E}"/>
                </a:ext>
              </a:extLst>
            </p:cNvPr>
            <p:cNvSpPr/>
            <p:nvPr/>
          </p:nvSpPr>
          <p:spPr>
            <a:xfrm>
              <a:off x="2581025" y="693975"/>
              <a:ext cx="3034500" cy="2713175"/>
            </a:xfrm>
            <a:custGeom>
              <a:avLst/>
              <a:gdLst/>
              <a:ahLst/>
              <a:cxnLst/>
              <a:rect l="l" t="t" r="r" b="b"/>
              <a:pathLst>
                <a:path w="121380" h="108527" extrusionOk="0">
                  <a:moveTo>
                    <a:pt x="60674" y="1"/>
                  </a:moveTo>
                  <a:cubicBezTo>
                    <a:pt x="27173" y="1"/>
                    <a:pt x="1" y="24302"/>
                    <a:pt x="1" y="54247"/>
                  </a:cubicBezTo>
                  <a:cubicBezTo>
                    <a:pt x="1" y="84225"/>
                    <a:pt x="27173" y="108527"/>
                    <a:pt x="60674" y="108527"/>
                  </a:cubicBezTo>
                  <a:cubicBezTo>
                    <a:pt x="94207" y="108527"/>
                    <a:pt x="121379" y="84225"/>
                    <a:pt x="121379" y="54247"/>
                  </a:cubicBezTo>
                  <a:cubicBezTo>
                    <a:pt x="121379" y="24302"/>
                    <a:pt x="94207" y="1"/>
                    <a:pt x="60674" y="1"/>
                  </a:cubicBezTo>
                  <a:close/>
                </a:path>
              </a:pathLst>
            </a:custGeom>
            <a:solidFill>
              <a:schemeClr val="lt2"/>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16" name="Google Shape;1647;p36">
              <a:extLst>
                <a:ext uri="{FF2B5EF4-FFF2-40B4-BE49-F238E27FC236}">
                  <a16:creationId xmlns:a16="http://schemas.microsoft.com/office/drawing/2014/main" id="{A356C373-7686-2081-534B-197118EACC6D}"/>
                </a:ext>
              </a:extLst>
            </p:cNvPr>
            <p:cNvSpPr/>
            <p:nvPr/>
          </p:nvSpPr>
          <p:spPr>
            <a:xfrm>
              <a:off x="4314775" y="2288275"/>
              <a:ext cx="769850" cy="1048750"/>
            </a:xfrm>
            <a:custGeom>
              <a:avLst/>
              <a:gdLst/>
              <a:ahLst/>
              <a:cxnLst/>
              <a:rect l="l" t="t" r="r" b="b"/>
              <a:pathLst>
                <a:path w="30794" h="41950" extrusionOk="0">
                  <a:moveTo>
                    <a:pt x="3687" y="0"/>
                  </a:moveTo>
                  <a:lnTo>
                    <a:pt x="3687" y="0"/>
                  </a:lnTo>
                  <a:cubicBezTo>
                    <a:pt x="1" y="18626"/>
                    <a:pt x="4372" y="32490"/>
                    <a:pt x="10570" y="41949"/>
                  </a:cubicBezTo>
                  <a:cubicBezTo>
                    <a:pt x="18072" y="39731"/>
                    <a:pt x="24922" y="36208"/>
                    <a:pt x="30794" y="31707"/>
                  </a:cubicBezTo>
                  <a:cubicBezTo>
                    <a:pt x="25379" y="25509"/>
                    <a:pt x="22378" y="15364"/>
                    <a:pt x="22378" y="2708"/>
                  </a:cubicBezTo>
                  <a:lnTo>
                    <a:pt x="3687" y="0"/>
                  </a:lnTo>
                  <a:close/>
                </a:path>
              </a:pathLst>
            </a:custGeom>
            <a:solidFill>
              <a:schemeClr val="dk1"/>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17" name="Google Shape;1648;p36">
              <a:extLst>
                <a:ext uri="{FF2B5EF4-FFF2-40B4-BE49-F238E27FC236}">
                  <a16:creationId xmlns:a16="http://schemas.microsoft.com/office/drawing/2014/main" id="{AA5CE5D9-47F7-5FB3-A2C9-80F3D9C3F445}"/>
                </a:ext>
              </a:extLst>
            </p:cNvPr>
            <p:cNvSpPr/>
            <p:nvPr/>
          </p:nvSpPr>
          <p:spPr>
            <a:xfrm>
              <a:off x="1387975" y="738825"/>
              <a:ext cx="1525000" cy="2524000"/>
            </a:xfrm>
            <a:custGeom>
              <a:avLst/>
              <a:gdLst/>
              <a:ahLst/>
              <a:cxnLst/>
              <a:rect l="l" t="t" r="r" b="b"/>
              <a:pathLst>
                <a:path w="61000" h="100960" extrusionOk="0">
                  <a:moveTo>
                    <a:pt x="30500" y="1"/>
                  </a:moveTo>
                  <a:cubicBezTo>
                    <a:pt x="13668" y="1"/>
                    <a:pt x="0" y="13668"/>
                    <a:pt x="0" y="30500"/>
                  </a:cubicBezTo>
                  <a:cubicBezTo>
                    <a:pt x="0" y="30500"/>
                    <a:pt x="0" y="40449"/>
                    <a:pt x="6654" y="49518"/>
                  </a:cubicBezTo>
                  <a:cubicBezTo>
                    <a:pt x="6687" y="49550"/>
                    <a:pt x="6720" y="49583"/>
                    <a:pt x="6720" y="49615"/>
                  </a:cubicBezTo>
                  <a:cubicBezTo>
                    <a:pt x="7698" y="50822"/>
                    <a:pt x="8775" y="51964"/>
                    <a:pt x="9949" y="53040"/>
                  </a:cubicBezTo>
                  <a:cubicBezTo>
                    <a:pt x="17419" y="60445"/>
                    <a:pt x="25639" y="65925"/>
                    <a:pt x="25639" y="83279"/>
                  </a:cubicBezTo>
                  <a:cubicBezTo>
                    <a:pt x="25639" y="93032"/>
                    <a:pt x="33533" y="100959"/>
                    <a:pt x="43319" y="100959"/>
                  </a:cubicBezTo>
                  <a:cubicBezTo>
                    <a:pt x="53073" y="100959"/>
                    <a:pt x="60999" y="93032"/>
                    <a:pt x="60999" y="83279"/>
                  </a:cubicBezTo>
                  <a:lnTo>
                    <a:pt x="60999" y="30500"/>
                  </a:lnTo>
                  <a:cubicBezTo>
                    <a:pt x="60999" y="13668"/>
                    <a:pt x="47331" y="1"/>
                    <a:pt x="30500" y="1"/>
                  </a:cubicBezTo>
                  <a:close/>
                </a:path>
              </a:pathLst>
            </a:custGeom>
            <a:solidFill>
              <a:schemeClr val="lt2"/>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18" name="Google Shape;1649;p36">
              <a:extLst>
                <a:ext uri="{FF2B5EF4-FFF2-40B4-BE49-F238E27FC236}">
                  <a16:creationId xmlns:a16="http://schemas.microsoft.com/office/drawing/2014/main" id="{AF74D327-257D-A7D2-0C46-9B39AF0BB766}"/>
                </a:ext>
              </a:extLst>
            </p:cNvPr>
            <p:cNvSpPr/>
            <p:nvPr/>
          </p:nvSpPr>
          <p:spPr>
            <a:xfrm>
              <a:off x="1910700" y="1222425"/>
              <a:ext cx="1002275" cy="1619600"/>
            </a:xfrm>
            <a:custGeom>
              <a:avLst/>
              <a:gdLst/>
              <a:ahLst/>
              <a:cxnLst/>
              <a:rect l="l" t="t" r="r" b="b"/>
              <a:pathLst>
                <a:path w="40091" h="64784" extrusionOk="0">
                  <a:moveTo>
                    <a:pt x="20518" y="0"/>
                  </a:moveTo>
                  <a:cubicBezTo>
                    <a:pt x="9688" y="0"/>
                    <a:pt x="946" y="8775"/>
                    <a:pt x="946" y="19572"/>
                  </a:cubicBezTo>
                  <a:cubicBezTo>
                    <a:pt x="946" y="19572"/>
                    <a:pt x="0" y="25639"/>
                    <a:pt x="5187" y="31772"/>
                  </a:cubicBezTo>
                  <a:lnTo>
                    <a:pt x="5252" y="31837"/>
                  </a:lnTo>
                  <a:cubicBezTo>
                    <a:pt x="5872" y="32620"/>
                    <a:pt x="6557" y="33338"/>
                    <a:pt x="7307" y="34023"/>
                  </a:cubicBezTo>
                  <a:cubicBezTo>
                    <a:pt x="12102" y="38785"/>
                    <a:pt x="17387" y="42308"/>
                    <a:pt x="17387" y="53432"/>
                  </a:cubicBezTo>
                  <a:cubicBezTo>
                    <a:pt x="17387" y="59727"/>
                    <a:pt x="22475" y="64783"/>
                    <a:pt x="28738" y="64783"/>
                  </a:cubicBezTo>
                  <a:cubicBezTo>
                    <a:pt x="35001" y="64783"/>
                    <a:pt x="40090" y="59727"/>
                    <a:pt x="40090" y="53432"/>
                  </a:cubicBezTo>
                  <a:lnTo>
                    <a:pt x="40090" y="19572"/>
                  </a:lnTo>
                  <a:cubicBezTo>
                    <a:pt x="40090" y="8775"/>
                    <a:pt x="31315" y="0"/>
                    <a:pt x="20518" y="0"/>
                  </a:cubicBezTo>
                  <a:close/>
                </a:path>
              </a:pathLst>
            </a:custGeom>
            <a:solidFill>
              <a:schemeClr val="accent2"/>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19" name="Google Shape;1650;p36">
              <a:extLst>
                <a:ext uri="{FF2B5EF4-FFF2-40B4-BE49-F238E27FC236}">
                  <a16:creationId xmlns:a16="http://schemas.microsoft.com/office/drawing/2014/main" id="{964BC235-3FE8-63B3-FFD6-7CA1FA847340}"/>
                </a:ext>
              </a:extLst>
            </p:cNvPr>
            <p:cNvSpPr/>
            <p:nvPr/>
          </p:nvSpPr>
          <p:spPr>
            <a:xfrm>
              <a:off x="4373500" y="2223025"/>
              <a:ext cx="1710125" cy="1461400"/>
            </a:xfrm>
            <a:custGeom>
              <a:avLst/>
              <a:gdLst/>
              <a:ahLst/>
              <a:cxnLst/>
              <a:rect l="l" t="t" r="r" b="b"/>
              <a:pathLst>
                <a:path w="68405" h="58456" extrusionOk="0">
                  <a:moveTo>
                    <a:pt x="6361" y="1"/>
                  </a:moveTo>
                  <a:cubicBezTo>
                    <a:pt x="2806" y="1"/>
                    <a:pt x="0" y="2969"/>
                    <a:pt x="229" y="6525"/>
                  </a:cubicBezTo>
                  <a:cubicBezTo>
                    <a:pt x="2121" y="36111"/>
                    <a:pt x="16865" y="48572"/>
                    <a:pt x="25901" y="53465"/>
                  </a:cubicBezTo>
                  <a:cubicBezTo>
                    <a:pt x="32000" y="56792"/>
                    <a:pt x="38818" y="58456"/>
                    <a:pt x="45668" y="58456"/>
                  </a:cubicBezTo>
                  <a:cubicBezTo>
                    <a:pt x="51801" y="58456"/>
                    <a:pt x="57966" y="57118"/>
                    <a:pt x="63772" y="54509"/>
                  </a:cubicBezTo>
                  <a:cubicBezTo>
                    <a:pt x="67165" y="52975"/>
                    <a:pt x="68404" y="48800"/>
                    <a:pt x="66382" y="45669"/>
                  </a:cubicBezTo>
                  <a:lnTo>
                    <a:pt x="60478" y="36568"/>
                  </a:lnTo>
                  <a:cubicBezTo>
                    <a:pt x="59312" y="34807"/>
                    <a:pt x="57383" y="33845"/>
                    <a:pt x="55374" y="33845"/>
                  </a:cubicBezTo>
                  <a:cubicBezTo>
                    <a:pt x="54628" y="33845"/>
                    <a:pt x="53871" y="33978"/>
                    <a:pt x="53138" y="34252"/>
                  </a:cubicBezTo>
                  <a:cubicBezTo>
                    <a:pt x="50684" y="35181"/>
                    <a:pt x="48146" y="35651"/>
                    <a:pt x="45651" y="35651"/>
                  </a:cubicBezTo>
                  <a:cubicBezTo>
                    <a:pt x="42540" y="35651"/>
                    <a:pt x="39496" y="34920"/>
                    <a:pt x="36763" y="33436"/>
                  </a:cubicBezTo>
                  <a:cubicBezTo>
                    <a:pt x="28967" y="29196"/>
                    <a:pt x="24074" y="19214"/>
                    <a:pt x="23030" y="5644"/>
                  </a:cubicBezTo>
                  <a:cubicBezTo>
                    <a:pt x="22802" y="2447"/>
                    <a:pt x="20127" y="1"/>
                    <a:pt x="16930" y="1"/>
                  </a:cubicBezTo>
                  <a:close/>
                </a:path>
              </a:pathLst>
            </a:custGeom>
            <a:solidFill>
              <a:schemeClr val="lt2"/>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20" name="Google Shape;1651;p36">
              <a:extLst>
                <a:ext uri="{FF2B5EF4-FFF2-40B4-BE49-F238E27FC236}">
                  <a16:creationId xmlns:a16="http://schemas.microsoft.com/office/drawing/2014/main" id="{2A2222BC-52CD-F9DF-D7C8-C153B175C4EA}"/>
                </a:ext>
              </a:extLst>
            </p:cNvPr>
            <p:cNvSpPr/>
            <p:nvPr/>
          </p:nvSpPr>
          <p:spPr>
            <a:xfrm>
              <a:off x="4649950" y="2396725"/>
              <a:ext cx="955775" cy="994125"/>
            </a:xfrm>
            <a:custGeom>
              <a:avLst/>
              <a:gdLst/>
              <a:ahLst/>
              <a:cxnLst/>
              <a:rect l="l" t="t" r="r" b="b"/>
              <a:pathLst>
                <a:path w="38231" h="39765" extrusionOk="0">
                  <a:moveTo>
                    <a:pt x="12102" y="1"/>
                  </a:moveTo>
                  <a:lnTo>
                    <a:pt x="2773" y="2773"/>
                  </a:lnTo>
                  <a:cubicBezTo>
                    <a:pt x="1012" y="3295"/>
                    <a:pt x="0" y="5155"/>
                    <a:pt x="522" y="6916"/>
                  </a:cubicBezTo>
                  <a:cubicBezTo>
                    <a:pt x="979" y="8351"/>
                    <a:pt x="2284" y="9297"/>
                    <a:pt x="3719" y="9297"/>
                  </a:cubicBezTo>
                  <a:cubicBezTo>
                    <a:pt x="4045" y="9297"/>
                    <a:pt x="4372" y="9265"/>
                    <a:pt x="4665" y="9167"/>
                  </a:cubicBezTo>
                  <a:lnTo>
                    <a:pt x="13114" y="6655"/>
                  </a:lnTo>
                  <a:cubicBezTo>
                    <a:pt x="12657" y="4568"/>
                    <a:pt x="12331" y="2349"/>
                    <a:pt x="12102" y="1"/>
                  </a:cubicBezTo>
                  <a:close/>
                  <a:moveTo>
                    <a:pt x="16995" y="17387"/>
                  </a:moveTo>
                  <a:lnTo>
                    <a:pt x="9004" y="23487"/>
                  </a:lnTo>
                  <a:cubicBezTo>
                    <a:pt x="7536" y="24596"/>
                    <a:pt x="7242" y="26684"/>
                    <a:pt x="8351" y="28152"/>
                  </a:cubicBezTo>
                  <a:cubicBezTo>
                    <a:pt x="9004" y="29000"/>
                    <a:pt x="10015" y="29457"/>
                    <a:pt x="10993" y="29457"/>
                  </a:cubicBezTo>
                  <a:cubicBezTo>
                    <a:pt x="11711" y="29457"/>
                    <a:pt x="12429" y="29228"/>
                    <a:pt x="13016" y="28772"/>
                  </a:cubicBezTo>
                  <a:lnTo>
                    <a:pt x="20877" y="22769"/>
                  </a:lnTo>
                  <a:cubicBezTo>
                    <a:pt x="19409" y="21236"/>
                    <a:pt x="18104" y="19442"/>
                    <a:pt x="16995" y="17387"/>
                  </a:cubicBezTo>
                  <a:close/>
                  <a:moveTo>
                    <a:pt x="38231" y="28380"/>
                  </a:moveTo>
                  <a:lnTo>
                    <a:pt x="38231" y="28380"/>
                  </a:lnTo>
                  <a:cubicBezTo>
                    <a:pt x="37032" y="28589"/>
                    <a:pt x="35824" y="28695"/>
                    <a:pt x="34627" y="28695"/>
                  </a:cubicBezTo>
                  <a:cubicBezTo>
                    <a:pt x="33576" y="28695"/>
                    <a:pt x="32533" y="28613"/>
                    <a:pt x="31511" y="28445"/>
                  </a:cubicBezTo>
                  <a:lnTo>
                    <a:pt x="30467" y="35980"/>
                  </a:lnTo>
                  <a:cubicBezTo>
                    <a:pt x="30239" y="37807"/>
                    <a:pt x="31511" y="39471"/>
                    <a:pt x="33338" y="39732"/>
                  </a:cubicBezTo>
                  <a:cubicBezTo>
                    <a:pt x="33468" y="39732"/>
                    <a:pt x="33632" y="39764"/>
                    <a:pt x="33762" y="39764"/>
                  </a:cubicBezTo>
                  <a:cubicBezTo>
                    <a:pt x="35426" y="39764"/>
                    <a:pt x="36828" y="38557"/>
                    <a:pt x="37057" y="36894"/>
                  </a:cubicBezTo>
                  <a:lnTo>
                    <a:pt x="38231" y="28380"/>
                  </a:lnTo>
                  <a:close/>
                </a:path>
              </a:pathLst>
            </a:custGeom>
            <a:solidFill>
              <a:schemeClr val="dk1"/>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21" name="Google Shape;1652;p36">
              <a:extLst>
                <a:ext uri="{FF2B5EF4-FFF2-40B4-BE49-F238E27FC236}">
                  <a16:creationId xmlns:a16="http://schemas.microsoft.com/office/drawing/2014/main" id="{90C73B87-2A4E-1A98-AF04-B2196A25FB86}"/>
                </a:ext>
              </a:extLst>
            </p:cNvPr>
            <p:cNvSpPr/>
            <p:nvPr/>
          </p:nvSpPr>
          <p:spPr>
            <a:xfrm>
              <a:off x="3997550" y="1781025"/>
              <a:ext cx="166400" cy="298500"/>
            </a:xfrm>
            <a:custGeom>
              <a:avLst/>
              <a:gdLst/>
              <a:ahLst/>
              <a:cxnLst/>
              <a:rect l="l" t="t" r="r" b="b"/>
              <a:pathLst>
                <a:path w="6656" h="11940" extrusionOk="0">
                  <a:moveTo>
                    <a:pt x="3328" y="1"/>
                  </a:moveTo>
                  <a:cubicBezTo>
                    <a:pt x="1468" y="1"/>
                    <a:pt x="1" y="1469"/>
                    <a:pt x="1" y="3328"/>
                  </a:cubicBezTo>
                  <a:lnTo>
                    <a:pt x="1" y="8612"/>
                  </a:lnTo>
                  <a:cubicBezTo>
                    <a:pt x="1" y="10472"/>
                    <a:pt x="1468" y="11940"/>
                    <a:pt x="3328" y="11940"/>
                  </a:cubicBezTo>
                  <a:cubicBezTo>
                    <a:pt x="5155" y="11940"/>
                    <a:pt x="6655" y="10472"/>
                    <a:pt x="6655" y="8612"/>
                  </a:cubicBezTo>
                  <a:lnTo>
                    <a:pt x="6655" y="3328"/>
                  </a:lnTo>
                  <a:cubicBezTo>
                    <a:pt x="6655" y="1469"/>
                    <a:pt x="5155" y="1"/>
                    <a:pt x="3328" y="1"/>
                  </a:cubicBezTo>
                  <a:close/>
                </a:path>
              </a:pathLst>
            </a:custGeom>
            <a:solidFill>
              <a:schemeClr val="dk1"/>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22" name="Google Shape;1653;p36">
              <a:extLst>
                <a:ext uri="{FF2B5EF4-FFF2-40B4-BE49-F238E27FC236}">
                  <a16:creationId xmlns:a16="http://schemas.microsoft.com/office/drawing/2014/main" id="{29A7ABF6-5CFB-9C06-90FA-54E22FDFF7C0}"/>
                </a:ext>
              </a:extLst>
            </p:cNvPr>
            <p:cNvSpPr/>
            <p:nvPr/>
          </p:nvSpPr>
          <p:spPr>
            <a:xfrm>
              <a:off x="5072375" y="1781025"/>
              <a:ext cx="166375" cy="298500"/>
            </a:xfrm>
            <a:custGeom>
              <a:avLst/>
              <a:gdLst/>
              <a:ahLst/>
              <a:cxnLst/>
              <a:rect l="l" t="t" r="r" b="b"/>
              <a:pathLst>
                <a:path w="6655" h="11940" extrusionOk="0">
                  <a:moveTo>
                    <a:pt x="3328" y="1"/>
                  </a:moveTo>
                  <a:cubicBezTo>
                    <a:pt x="1501" y="1"/>
                    <a:pt x="1" y="1469"/>
                    <a:pt x="1" y="3328"/>
                  </a:cubicBezTo>
                  <a:lnTo>
                    <a:pt x="1" y="8612"/>
                  </a:lnTo>
                  <a:cubicBezTo>
                    <a:pt x="1" y="10472"/>
                    <a:pt x="1501" y="11940"/>
                    <a:pt x="3328" y="11940"/>
                  </a:cubicBezTo>
                  <a:cubicBezTo>
                    <a:pt x="5154" y="11940"/>
                    <a:pt x="6655" y="10472"/>
                    <a:pt x="6655" y="8612"/>
                  </a:cubicBezTo>
                  <a:lnTo>
                    <a:pt x="6655" y="3328"/>
                  </a:lnTo>
                  <a:cubicBezTo>
                    <a:pt x="6655" y="1469"/>
                    <a:pt x="5154" y="1"/>
                    <a:pt x="3328" y="1"/>
                  </a:cubicBezTo>
                  <a:close/>
                </a:path>
              </a:pathLst>
            </a:custGeom>
            <a:solidFill>
              <a:schemeClr val="dk1"/>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grpSp>
      <p:grpSp>
        <p:nvGrpSpPr>
          <p:cNvPr id="23" name="Google Shape;1654;p36">
            <a:extLst>
              <a:ext uri="{FF2B5EF4-FFF2-40B4-BE49-F238E27FC236}">
                <a16:creationId xmlns:a16="http://schemas.microsoft.com/office/drawing/2014/main" id="{A15035B1-C7D2-B168-B11E-2BBADC561CA4}"/>
              </a:ext>
            </a:extLst>
          </p:cNvPr>
          <p:cNvGrpSpPr/>
          <p:nvPr/>
        </p:nvGrpSpPr>
        <p:grpSpPr>
          <a:xfrm>
            <a:off x="6652545" y="2554115"/>
            <a:ext cx="1089922" cy="953045"/>
            <a:chOff x="1190625" y="528425"/>
            <a:chExt cx="5262400" cy="4638575"/>
          </a:xfrm>
        </p:grpSpPr>
        <p:sp>
          <p:nvSpPr>
            <p:cNvPr id="24" name="Google Shape;1655;p36">
              <a:extLst>
                <a:ext uri="{FF2B5EF4-FFF2-40B4-BE49-F238E27FC236}">
                  <a16:creationId xmlns:a16="http://schemas.microsoft.com/office/drawing/2014/main" id="{78F8E32E-F6D9-959A-7BAA-FA6A36828C6A}"/>
                </a:ext>
              </a:extLst>
            </p:cNvPr>
            <p:cNvSpPr/>
            <p:nvPr/>
          </p:nvSpPr>
          <p:spPr>
            <a:xfrm>
              <a:off x="1238725" y="2430175"/>
              <a:ext cx="617350" cy="617350"/>
            </a:xfrm>
            <a:custGeom>
              <a:avLst/>
              <a:gdLst/>
              <a:ahLst/>
              <a:cxnLst/>
              <a:rect l="l" t="t" r="r" b="b"/>
              <a:pathLst>
                <a:path w="24694" h="24694" extrusionOk="0">
                  <a:moveTo>
                    <a:pt x="12364" y="0"/>
                  </a:moveTo>
                  <a:cubicBezTo>
                    <a:pt x="5546" y="0"/>
                    <a:pt x="1" y="5546"/>
                    <a:pt x="1" y="12363"/>
                  </a:cubicBezTo>
                  <a:cubicBezTo>
                    <a:pt x="1" y="19181"/>
                    <a:pt x="5546" y="24693"/>
                    <a:pt x="12364" y="24693"/>
                  </a:cubicBezTo>
                  <a:cubicBezTo>
                    <a:pt x="19181" y="24693"/>
                    <a:pt x="24694" y="19181"/>
                    <a:pt x="24694" y="12363"/>
                  </a:cubicBezTo>
                  <a:cubicBezTo>
                    <a:pt x="24694" y="5546"/>
                    <a:pt x="19181" y="0"/>
                    <a:pt x="12364" y="0"/>
                  </a:cubicBezTo>
                  <a:close/>
                </a:path>
              </a:pathLst>
            </a:custGeom>
            <a:solidFill>
              <a:srgbClr val="E8E8E8"/>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25" name="Google Shape;1656;p36">
              <a:extLst>
                <a:ext uri="{FF2B5EF4-FFF2-40B4-BE49-F238E27FC236}">
                  <a16:creationId xmlns:a16="http://schemas.microsoft.com/office/drawing/2014/main" id="{756A0BA8-0CDC-1CCE-DDC5-974097FB371D}"/>
                </a:ext>
              </a:extLst>
            </p:cNvPr>
            <p:cNvSpPr/>
            <p:nvPr/>
          </p:nvSpPr>
          <p:spPr>
            <a:xfrm>
              <a:off x="3552300" y="4335975"/>
              <a:ext cx="497475" cy="831025"/>
            </a:xfrm>
            <a:custGeom>
              <a:avLst/>
              <a:gdLst/>
              <a:ahLst/>
              <a:cxnLst/>
              <a:rect l="l" t="t" r="r" b="b"/>
              <a:pathLst>
                <a:path w="19899" h="33241" extrusionOk="0">
                  <a:moveTo>
                    <a:pt x="0" y="1"/>
                  </a:moveTo>
                  <a:lnTo>
                    <a:pt x="0" y="30566"/>
                  </a:lnTo>
                  <a:cubicBezTo>
                    <a:pt x="0" y="32066"/>
                    <a:pt x="1207" y="33240"/>
                    <a:pt x="2675" y="33240"/>
                  </a:cubicBezTo>
                  <a:lnTo>
                    <a:pt x="17256" y="33240"/>
                  </a:lnTo>
                  <a:cubicBezTo>
                    <a:pt x="18724" y="33240"/>
                    <a:pt x="19898" y="32066"/>
                    <a:pt x="19898" y="30566"/>
                  </a:cubicBezTo>
                  <a:lnTo>
                    <a:pt x="19898" y="1"/>
                  </a:lnTo>
                  <a:close/>
                </a:path>
              </a:pathLst>
            </a:custGeom>
            <a:solidFill>
              <a:schemeClr val="accent2"/>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26" name="Google Shape;1657;p36">
              <a:extLst>
                <a:ext uri="{FF2B5EF4-FFF2-40B4-BE49-F238E27FC236}">
                  <a16:creationId xmlns:a16="http://schemas.microsoft.com/office/drawing/2014/main" id="{83E024F1-766E-3077-8EF5-1B3423D61EB6}"/>
                </a:ext>
              </a:extLst>
            </p:cNvPr>
            <p:cNvSpPr/>
            <p:nvPr/>
          </p:nvSpPr>
          <p:spPr>
            <a:xfrm>
              <a:off x="3552300" y="4954125"/>
              <a:ext cx="497475" cy="212875"/>
            </a:xfrm>
            <a:custGeom>
              <a:avLst/>
              <a:gdLst/>
              <a:ahLst/>
              <a:cxnLst/>
              <a:rect l="l" t="t" r="r" b="b"/>
              <a:pathLst>
                <a:path w="19899" h="8515" extrusionOk="0">
                  <a:moveTo>
                    <a:pt x="0" y="1"/>
                  </a:moveTo>
                  <a:lnTo>
                    <a:pt x="0" y="5840"/>
                  </a:lnTo>
                  <a:cubicBezTo>
                    <a:pt x="0" y="7340"/>
                    <a:pt x="1207" y="8514"/>
                    <a:pt x="2675" y="8514"/>
                  </a:cubicBezTo>
                  <a:lnTo>
                    <a:pt x="17256" y="8514"/>
                  </a:lnTo>
                  <a:cubicBezTo>
                    <a:pt x="18724" y="8514"/>
                    <a:pt x="19898" y="7340"/>
                    <a:pt x="19898" y="5840"/>
                  </a:cubicBezTo>
                  <a:lnTo>
                    <a:pt x="19898" y="1"/>
                  </a:lnTo>
                  <a:close/>
                </a:path>
              </a:pathLst>
            </a:custGeom>
            <a:solidFill>
              <a:schemeClr val="dk1"/>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27" name="Google Shape;1658;p36">
              <a:extLst>
                <a:ext uri="{FF2B5EF4-FFF2-40B4-BE49-F238E27FC236}">
                  <a16:creationId xmlns:a16="http://schemas.microsoft.com/office/drawing/2014/main" id="{84F50B97-B5C8-3DAA-62BB-8A1D5E52DDC5}"/>
                </a:ext>
              </a:extLst>
            </p:cNvPr>
            <p:cNvSpPr/>
            <p:nvPr/>
          </p:nvSpPr>
          <p:spPr>
            <a:xfrm>
              <a:off x="1190625" y="2282575"/>
              <a:ext cx="3435700" cy="2616125"/>
            </a:xfrm>
            <a:custGeom>
              <a:avLst/>
              <a:gdLst/>
              <a:ahLst/>
              <a:cxnLst/>
              <a:rect l="l" t="t" r="r" b="b"/>
              <a:pathLst>
                <a:path w="137428" h="104645" extrusionOk="0">
                  <a:moveTo>
                    <a:pt x="68697" y="0"/>
                  </a:moveTo>
                  <a:cubicBezTo>
                    <a:pt x="64489" y="0"/>
                    <a:pt x="60706" y="1794"/>
                    <a:pt x="58063" y="4632"/>
                  </a:cubicBezTo>
                  <a:cubicBezTo>
                    <a:pt x="55649" y="2871"/>
                    <a:pt x="52681" y="1859"/>
                    <a:pt x="49484" y="1859"/>
                  </a:cubicBezTo>
                  <a:cubicBezTo>
                    <a:pt x="44950" y="1859"/>
                    <a:pt x="40938" y="3882"/>
                    <a:pt x="38263" y="7111"/>
                  </a:cubicBezTo>
                  <a:cubicBezTo>
                    <a:pt x="37024" y="6785"/>
                    <a:pt x="35719" y="6589"/>
                    <a:pt x="34381" y="6589"/>
                  </a:cubicBezTo>
                  <a:cubicBezTo>
                    <a:pt x="27531" y="6589"/>
                    <a:pt x="21790" y="11319"/>
                    <a:pt x="20224" y="17680"/>
                  </a:cubicBezTo>
                  <a:cubicBezTo>
                    <a:pt x="12363" y="17908"/>
                    <a:pt x="6067" y="24334"/>
                    <a:pt x="6067" y="32228"/>
                  </a:cubicBezTo>
                  <a:cubicBezTo>
                    <a:pt x="6067" y="33109"/>
                    <a:pt x="6133" y="33990"/>
                    <a:pt x="6296" y="34838"/>
                  </a:cubicBezTo>
                  <a:cubicBezTo>
                    <a:pt x="2479" y="37448"/>
                    <a:pt x="0" y="41851"/>
                    <a:pt x="0" y="46810"/>
                  </a:cubicBezTo>
                  <a:cubicBezTo>
                    <a:pt x="0" y="50202"/>
                    <a:pt x="1142" y="53301"/>
                    <a:pt x="3066" y="55780"/>
                  </a:cubicBezTo>
                  <a:cubicBezTo>
                    <a:pt x="1142" y="58259"/>
                    <a:pt x="0" y="61358"/>
                    <a:pt x="0" y="64750"/>
                  </a:cubicBezTo>
                  <a:cubicBezTo>
                    <a:pt x="0" y="71307"/>
                    <a:pt x="4338" y="76852"/>
                    <a:pt x="10308" y="78679"/>
                  </a:cubicBezTo>
                  <a:cubicBezTo>
                    <a:pt x="10275" y="78907"/>
                    <a:pt x="10275" y="79103"/>
                    <a:pt x="10275" y="79332"/>
                  </a:cubicBezTo>
                  <a:cubicBezTo>
                    <a:pt x="10275" y="87389"/>
                    <a:pt x="16799" y="93913"/>
                    <a:pt x="24856" y="93913"/>
                  </a:cubicBezTo>
                  <a:cubicBezTo>
                    <a:pt x="25248" y="93913"/>
                    <a:pt x="25639" y="93880"/>
                    <a:pt x="25998" y="93847"/>
                  </a:cubicBezTo>
                  <a:cubicBezTo>
                    <a:pt x="28216" y="99099"/>
                    <a:pt x="33403" y="102753"/>
                    <a:pt x="39437" y="102753"/>
                  </a:cubicBezTo>
                  <a:cubicBezTo>
                    <a:pt x="42699" y="102753"/>
                    <a:pt x="45733" y="101676"/>
                    <a:pt x="48147" y="99882"/>
                  </a:cubicBezTo>
                  <a:cubicBezTo>
                    <a:pt x="50822" y="102785"/>
                    <a:pt x="54671" y="104645"/>
                    <a:pt x="58944" y="104645"/>
                  </a:cubicBezTo>
                  <a:cubicBezTo>
                    <a:pt x="62695" y="104645"/>
                    <a:pt x="66120" y="103209"/>
                    <a:pt x="68697" y="100893"/>
                  </a:cubicBezTo>
                  <a:cubicBezTo>
                    <a:pt x="71307" y="103209"/>
                    <a:pt x="74732" y="104645"/>
                    <a:pt x="78483" y="104645"/>
                  </a:cubicBezTo>
                  <a:cubicBezTo>
                    <a:pt x="82757" y="104645"/>
                    <a:pt x="86606" y="102785"/>
                    <a:pt x="89281" y="99882"/>
                  </a:cubicBezTo>
                  <a:cubicBezTo>
                    <a:pt x="91694" y="101676"/>
                    <a:pt x="94728" y="102753"/>
                    <a:pt x="97990" y="102753"/>
                  </a:cubicBezTo>
                  <a:cubicBezTo>
                    <a:pt x="104025" y="102753"/>
                    <a:pt x="109211" y="99099"/>
                    <a:pt x="111429" y="93847"/>
                  </a:cubicBezTo>
                  <a:cubicBezTo>
                    <a:pt x="111788" y="93880"/>
                    <a:pt x="112180" y="93913"/>
                    <a:pt x="112571" y="93913"/>
                  </a:cubicBezTo>
                  <a:cubicBezTo>
                    <a:pt x="120628" y="93913"/>
                    <a:pt x="127152" y="87389"/>
                    <a:pt x="127152" y="79332"/>
                  </a:cubicBezTo>
                  <a:cubicBezTo>
                    <a:pt x="127152" y="79103"/>
                    <a:pt x="127152" y="78907"/>
                    <a:pt x="127120" y="78679"/>
                  </a:cubicBezTo>
                  <a:cubicBezTo>
                    <a:pt x="133089" y="76852"/>
                    <a:pt x="137427" y="71307"/>
                    <a:pt x="137427" y="64750"/>
                  </a:cubicBezTo>
                  <a:cubicBezTo>
                    <a:pt x="137427" y="61358"/>
                    <a:pt x="136253" y="58259"/>
                    <a:pt x="134329" y="55780"/>
                  </a:cubicBezTo>
                  <a:cubicBezTo>
                    <a:pt x="136253" y="53301"/>
                    <a:pt x="137427" y="50202"/>
                    <a:pt x="137427" y="46810"/>
                  </a:cubicBezTo>
                  <a:cubicBezTo>
                    <a:pt x="137427" y="41851"/>
                    <a:pt x="134916" y="37448"/>
                    <a:pt x="131132" y="34838"/>
                  </a:cubicBezTo>
                  <a:cubicBezTo>
                    <a:pt x="131262" y="33990"/>
                    <a:pt x="131360" y="33109"/>
                    <a:pt x="131360" y="32228"/>
                  </a:cubicBezTo>
                  <a:cubicBezTo>
                    <a:pt x="131360" y="24334"/>
                    <a:pt x="125065" y="17908"/>
                    <a:pt x="117203" y="17680"/>
                  </a:cubicBezTo>
                  <a:cubicBezTo>
                    <a:pt x="115637" y="11319"/>
                    <a:pt x="109896" y="6589"/>
                    <a:pt x="103046" y="6589"/>
                  </a:cubicBezTo>
                  <a:cubicBezTo>
                    <a:pt x="101709" y="6589"/>
                    <a:pt x="100404" y="6785"/>
                    <a:pt x="99164" y="7111"/>
                  </a:cubicBezTo>
                  <a:cubicBezTo>
                    <a:pt x="96490" y="3882"/>
                    <a:pt x="92445" y="1859"/>
                    <a:pt x="87943" y="1859"/>
                  </a:cubicBezTo>
                  <a:cubicBezTo>
                    <a:pt x="84746" y="1859"/>
                    <a:pt x="81778" y="2871"/>
                    <a:pt x="79364" y="4632"/>
                  </a:cubicBezTo>
                  <a:cubicBezTo>
                    <a:pt x="76722" y="1794"/>
                    <a:pt x="72905" y="0"/>
                    <a:pt x="68697" y="0"/>
                  </a:cubicBezTo>
                  <a:close/>
                </a:path>
              </a:pathLst>
            </a:custGeom>
            <a:solidFill>
              <a:srgbClr val="E8E8E8"/>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28" name="Google Shape;1659;p36">
              <a:extLst>
                <a:ext uri="{FF2B5EF4-FFF2-40B4-BE49-F238E27FC236}">
                  <a16:creationId xmlns:a16="http://schemas.microsoft.com/office/drawing/2014/main" id="{14C0F507-208C-7547-6FAB-86F5A65392D4}"/>
                </a:ext>
              </a:extLst>
            </p:cNvPr>
            <p:cNvSpPr/>
            <p:nvPr/>
          </p:nvSpPr>
          <p:spPr>
            <a:xfrm>
              <a:off x="1896025" y="1707950"/>
              <a:ext cx="863625" cy="992475"/>
            </a:xfrm>
            <a:custGeom>
              <a:avLst/>
              <a:gdLst/>
              <a:ahLst/>
              <a:cxnLst/>
              <a:rect l="l" t="t" r="r" b="b"/>
              <a:pathLst>
                <a:path w="34545" h="39699" extrusionOk="0">
                  <a:moveTo>
                    <a:pt x="30765" y="0"/>
                  </a:moveTo>
                  <a:cubicBezTo>
                    <a:pt x="29825" y="0"/>
                    <a:pt x="28889" y="359"/>
                    <a:pt x="28184" y="1064"/>
                  </a:cubicBezTo>
                  <a:lnTo>
                    <a:pt x="28119" y="1130"/>
                  </a:lnTo>
                  <a:cubicBezTo>
                    <a:pt x="21953" y="7360"/>
                    <a:pt x="15071" y="12318"/>
                    <a:pt x="7862" y="16559"/>
                  </a:cubicBezTo>
                  <a:cubicBezTo>
                    <a:pt x="5709" y="17798"/>
                    <a:pt x="3915" y="19723"/>
                    <a:pt x="2805" y="22170"/>
                  </a:cubicBezTo>
                  <a:cubicBezTo>
                    <a:pt x="0" y="28433"/>
                    <a:pt x="2773" y="35772"/>
                    <a:pt x="9036" y="38610"/>
                  </a:cubicBezTo>
                  <a:cubicBezTo>
                    <a:pt x="10685" y="39349"/>
                    <a:pt x="12409" y="39698"/>
                    <a:pt x="14105" y="39698"/>
                  </a:cubicBezTo>
                  <a:cubicBezTo>
                    <a:pt x="18852" y="39698"/>
                    <a:pt x="23386" y="36961"/>
                    <a:pt x="25476" y="32347"/>
                  </a:cubicBezTo>
                  <a:lnTo>
                    <a:pt x="25737" y="31792"/>
                  </a:lnTo>
                  <a:cubicBezTo>
                    <a:pt x="29750" y="22855"/>
                    <a:pt x="32816" y="13525"/>
                    <a:pt x="34349" y="4229"/>
                  </a:cubicBezTo>
                  <a:cubicBezTo>
                    <a:pt x="34545" y="3120"/>
                    <a:pt x="34186" y="1913"/>
                    <a:pt x="33338" y="1064"/>
                  </a:cubicBezTo>
                  <a:cubicBezTo>
                    <a:pt x="32624" y="351"/>
                    <a:pt x="31693" y="0"/>
                    <a:pt x="30765" y="0"/>
                  </a:cubicBezTo>
                  <a:close/>
                </a:path>
              </a:pathLst>
            </a:custGeom>
            <a:solidFill>
              <a:schemeClr val="accent2"/>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29" name="Google Shape;1660;p36">
              <a:extLst>
                <a:ext uri="{FF2B5EF4-FFF2-40B4-BE49-F238E27FC236}">
                  <a16:creationId xmlns:a16="http://schemas.microsoft.com/office/drawing/2014/main" id="{67DBA369-8917-2FB7-30ED-A6220EF2DFBE}"/>
                </a:ext>
              </a:extLst>
            </p:cNvPr>
            <p:cNvSpPr/>
            <p:nvPr/>
          </p:nvSpPr>
          <p:spPr>
            <a:xfrm>
              <a:off x="5589400" y="1707950"/>
              <a:ext cx="863625" cy="992475"/>
            </a:xfrm>
            <a:custGeom>
              <a:avLst/>
              <a:gdLst/>
              <a:ahLst/>
              <a:cxnLst/>
              <a:rect l="l" t="t" r="r" b="b"/>
              <a:pathLst>
                <a:path w="34545" h="39699" extrusionOk="0">
                  <a:moveTo>
                    <a:pt x="3768" y="0"/>
                  </a:moveTo>
                  <a:cubicBezTo>
                    <a:pt x="2844" y="0"/>
                    <a:pt x="1921" y="351"/>
                    <a:pt x="1207" y="1064"/>
                  </a:cubicBezTo>
                  <a:cubicBezTo>
                    <a:pt x="327" y="1913"/>
                    <a:pt x="1" y="3120"/>
                    <a:pt x="164" y="4229"/>
                  </a:cubicBezTo>
                  <a:cubicBezTo>
                    <a:pt x="1697" y="13525"/>
                    <a:pt x="4796" y="22855"/>
                    <a:pt x="8808" y="31792"/>
                  </a:cubicBezTo>
                  <a:lnTo>
                    <a:pt x="9069" y="32347"/>
                  </a:lnTo>
                  <a:cubicBezTo>
                    <a:pt x="11136" y="36961"/>
                    <a:pt x="15663" y="39698"/>
                    <a:pt x="20408" y="39698"/>
                  </a:cubicBezTo>
                  <a:cubicBezTo>
                    <a:pt x="22104" y="39698"/>
                    <a:pt x="23828" y="39349"/>
                    <a:pt x="25477" y="38610"/>
                  </a:cubicBezTo>
                  <a:cubicBezTo>
                    <a:pt x="31740" y="35772"/>
                    <a:pt x="34545" y="28433"/>
                    <a:pt x="31707" y="22170"/>
                  </a:cubicBezTo>
                  <a:cubicBezTo>
                    <a:pt x="30631" y="19723"/>
                    <a:pt x="28837" y="17798"/>
                    <a:pt x="26651" y="16559"/>
                  </a:cubicBezTo>
                  <a:cubicBezTo>
                    <a:pt x="19442" y="12318"/>
                    <a:pt x="12592" y="7360"/>
                    <a:pt x="6427" y="1130"/>
                  </a:cubicBezTo>
                  <a:lnTo>
                    <a:pt x="6361" y="1064"/>
                  </a:lnTo>
                  <a:cubicBezTo>
                    <a:pt x="5640" y="359"/>
                    <a:pt x="4703" y="0"/>
                    <a:pt x="3768" y="0"/>
                  </a:cubicBezTo>
                  <a:close/>
                </a:path>
              </a:pathLst>
            </a:custGeom>
            <a:solidFill>
              <a:schemeClr val="accent2"/>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30" name="Google Shape;1661;p36">
              <a:extLst>
                <a:ext uri="{FF2B5EF4-FFF2-40B4-BE49-F238E27FC236}">
                  <a16:creationId xmlns:a16="http://schemas.microsoft.com/office/drawing/2014/main" id="{4D1BB54A-53F4-3343-A3A9-87D2D5EE797B}"/>
                </a:ext>
              </a:extLst>
            </p:cNvPr>
            <p:cNvSpPr/>
            <p:nvPr/>
          </p:nvSpPr>
          <p:spPr>
            <a:xfrm>
              <a:off x="2273598" y="528425"/>
              <a:ext cx="3801849" cy="3310126"/>
            </a:xfrm>
            <a:custGeom>
              <a:avLst/>
              <a:gdLst/>
              <a:ahLst/>
              <a:cxnLst/>
              <a:rect l="l" t="t" r="r" b="b"/>
              <a:pathLst>
                <a:path w="152074" h="132405" extrusionOk="0">
                  <a:moveTo>
                    <a:pt x="64033" y="1"/>
                  </a:moveTo>
                  <a:cubicBezTo>
                    <a:pt x="57542" y="1"/>
                    <a:pt x="51801" y="3393"/>
                    <a:pt x="48571" y="8514"/>
                  </a:cubicBezTo>
                  <a:cubicBezTo>
                    <a:pt x="46223" y="7438"/>
                    <a:pt x="43646" y="6851"/>
                    <a:pt x="40905" y="6851"/>
                  </a:cubicBezTo>
                  <a:cubicBezTo>
                    <a:pt x="32196" y="6851"/>
                    <a:pt x="24889" y="12951"/>
                    <a:pt x="23030" y="21106"/>
                  </a:cubicBezTo>
                  <a:cubicBezTo>
                    <a:pt x="13831" y="22117"/>
                    <a:pt x="6687" y="29880"/>
                    <a:pt x="6687" y="39340"/>
                  </a:cubicBezTo>
                  <a:cubicBezTo>
                    <a:pt x="6687" y="41950"/>
                    <a:pt x="7209" y="44396"/>
                    <a:pt x="8188" y="46647"/>
                  </a:cubicBezTo>
                  <a:cubicBezTo>
                    <a:pt x="3230" y="49909"/>
                    <a:pt x="0" y="55552"/>
                    <a:pt x="0" y="61913"/>
                  </a:cubicBezTo>
                  <a:cubicBezTo>
                    <a:pt x="0" y="67361"/>
                    <a:pt x="2349" y="72254"/>
                    <a:pt x="6133" y="75614"/>
                  </a:cubicBezTo>
                  <a:cubicBezTo>
                    <a:pt x="4241" y="78484"/>
                    <a:pt x="3164" y="81942"/>
                    <a:pt x="3164" y="85628"/>
                  </a:cubicBezTo>
                  <a:cubicBezTo>
                    <a:pt x="3164" y="93033"/>
                    <a:pt x="7535" y="99393"/>
                    <a:pt x="13831" y="102297"/>
                  </a:cubicBezTo>
                  <a:cubicBezTo>
                    <a:pt x="14614" y="111430"/>
                    <a:pt x="22051" y="118672"/>
                    <a:pt x="31250" y="119096"/>
                  </a:cubicBezTo>
                  <a:cubicBezTo>
                    <a:pt x="34349" y="124935"/>
                    <a:pt x="40449" y="128914"/>
                    <a:pt x="47495" y="128914"/>
                  </a:cubicBezTo>
                  <a:cubicBezTo>
                    <a:pt x="49191" y="128914"/>
                    <a:pt x="50855" y="128686"/>
                    <a:pt x="52388" y="128229"/>
                  </a:cubicBezTo>
                  <a:cubicBezTo>
                    <a:pt x="55584" y="130839"/>
                    <a:pt x="59629" y="132405"/>
                    <a:pt x="64033" y="132405"/>
                  </a:cubicBezTo>
                  <a:cubicBezTo>
                    <a:pt x="68632" y="132405"/>
                    <a:pt x="72808" y="130741"/>
                    <a:pt x="76037" y="127968"/>
                  </a:cubicBezTo>
                  <a:cubicBezTo>
                    <a:pt x="79234" y="130741"/>
                    <a:pt x="83409" y="132405"/>
                    <a:pt x="88009" y="132405"/>
                  </a:cubicBezTo>
                  <a:cubicBezTo>
                    <a:pt x="92412" y="132405"/>
                    <a:pt x="96490" y="130839"/>
                    <a:pt x="99654" y="128229"/>
                  </a:cubicBezTo>
                  <a:cubicBezTo>
                    <a:pt x="101220" y="128686"/>
                    <a:pt x="102851" y="128914"/>
                    <a:pt x="104547" y="128914"/>
                  </a:cubicBezTo>
                  <a:cubicBezTo>
                    <a:pt x="111593" y="128914"/>
                    <a:pt x="117693" y="124935"/>
                    <a:pt x="120792" y="119096"/>
                  </a:cubicBezTo>
                  <a:cubicBezTo>
                    <a:pt x="130023" y="118672"/>
                    <a:pt x="137460" y="111430"/>
                    <a:pt x="138211" y="102297"/>
                  </a:cubicBezTo>
                  <a:cubicBezTo>
                    <a:pt x="144506" y="99393"/>
                    <a:pt x="148910" y="93033"/>
                    <a:pt x="148910" y="85628"/>
                  </a:cubicBezTo>
                  <a:cubicBezTo>
                    <a:pt x="148910" y="81942"/>
                    <a:pt x="147801" y="78484"/>
                    <a:pt x="145941" y="75614"/>
                  </a:cubicBezTo>
                  <a:cubicBezTo>
                    <a:pt x="149693" y="72254"/>
                    <a:pt x="152074" y="67361"/>
                    <a:pt x="152074" y="61913"/>
                  </a:cubicBezTo>
                  <a:cubicBezTo>
                    <a:pt x="152074" y="55552"/>
                    <a:pt x="148812" y="49909"/>
                    <a:pt x="143854" y="46647"/>
                  </a:cubicBezTo>
                  <a:cubicBezTo>
                    <a:pt x="144832" y="44396"/>
                    <a:pt x="145354" y="41950"/>
                    <a:pt x="145354" y="39340"/>
                  </a:cubicBezTo>
                  <a:cubicBezTo>
                    <a:pt x="145354" y="29880"/>
                    <a:pt x="138211" y="22117"/>
                    <a:pt x="129012" y="21106"/>
                  </a:cubicBezTo>
                  <a:cubicBezTo>
                    <a:pt x="127152" y="12951"/>
                    <a:pt x="119846" y="6851"/>
                    <a:pt x="111136" y="6851"/>
                  </a:cubicBezTo>
                  <a:cubicBezTo>
                    <a:pt x="108396" y="6851"/>
                    <a:pt x="105819" y="7438"/>
                    <a:pt x="103503" y="8514"/>
                  </a:cubicBezTo>
                  <a:cubicBezTo>
                    <a:pt x="100241" y="3393"/>
                    <a:pt x="94533" y="1"/>
                    <a:pt x="88009" y="1"/>
                  </a:cubicBezTo>
                  <a:cubicBezTo>
                    <a:pt x="83409" y="1"/>
                    <a:pt x="79234" y="1664"/>
                    <a:pt x="76037" y="4437"/>
                  </a:cubicBezTo>
                  <a:cubicBezTo>
                    <a:pt x="72808" y="1664"/>
                    <a:pt x="68632" y="1"/>
                    <a:pt x="64033" y="1"/>
                  </a:cubicBezTo>
                  <a:close/>
                </a:path>
              </a:pathLst>
            </a:custGeom>
            <a:solidFill>
              <a:srgbClr val="E8E8E8"/>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 name="Google Shape;1662;p36">
              <a:extLst>
                <a:ext uri="{FF2B5EF4-FFF2-40B4-BE49-F238E27FC236}">
                  <a16:creationId xmlns:a16="http://schemas.microsoft.com/office/drawing/2014/main" id="{F6413DCB-236E-218C-C44A-E66E3B888F2F}"/>
                </a:ext>
              </a:extLst>
            </p:cNvPr>
            <p:cNvSpPr/>
            <p:nvPr/>
          </p:nvSpPr>
          <p:spPr>
            <a:xfrm>
              <a:off x="3058925" y="1948825"/>
              <a:ext cx="2230400" cy="1009800"/>
            </a:xfrm>
            <a:custGeom>
              <a:avLst/>
              <a:gdLst/>
              <a:ahLst/>
              <a:cxnLst/>
              <a:rect l="l" t="t" r="r" b="b"/>
              <a:pathLst>
                <a:path w="89216" h="40392" extrusionOk="0">
                  <a:moveTo>
                    <a:pt x="12677" y="0"/>
                  </a:moveTo>
                  <a:cubicBezTo>
                    <a:pt x="5843" y="0"/>
                    <a:pt x="0" y="6331"/>
                    <a:pt x="0" y="14524"/>
                  </a:cubicBezTo>
                  <a:cubicBezTo>
                    <a:pt x="0" y="22605"/>
                    <a:pt x="5759" y="29005"/>
                    <a:pt x="12665" y="29005"/>
                  </a:cubicBezTo>
                  <a:cubicBezTo>
                    <a:pt x="13147" y="29005"/>
                    <a:pt x="13634" y="28973"/>
                    <a:pt x="14125" y="28910"/>
                  </a:cubicBezTo>
                  <a:cubicBezTo>
                    <a:pt x="14725" y="28833"/>
                    <a:pt x="15324" y="28796"/>
                    <a:pt x="15919" y="28796"/>
                  </a:cubicBezTo>
                  <a:cubicBezTo>
                    <a:pt x="20398" y="28796"/>
                    <a:pt x="24640" y="30921"/>
                    <a:pt x="27433" y="34520"/>
                  </a:cubicBezTo>
                  <a:cubicBezTo>
                    <a:pt x="30206" y="38141"/>
                    <a:pt x="34284" y="40392"/>
                    <a:pt x="38850" y="40392"/>
                  </a:cubicBezTo>
                  <a:lnTo>
                    <a:pt x="50398" y="40392"/>
                  </a:lnTo>
                  <a:cubicBezTo>
                    <a:pt x="54932" y="40392"/>
                    <a:pt x="59009" y="38141"/>
                    <a:pt x="61815" y="34520"/>
                  </a:cubicBezTo>
                  <a:cubicBezTo>
                    <a:pt x="64608" y="30921"/>
                    <a:pt x="68825" y="28796"/>
                    <a:pt x="73298" y="28796"/>
                  </a:cubicBezTo>
                  <a:cubicBezTo>
                    <a:pt x="73892" y="28796"/>
                    <a:pt x="74491" y="28833"/>
                    <a:pt x="75091" y="28910"/>
                  </a:cubicBezTo>
                  <a:cubicBezTo>
                    <a:pt x="75582" y="28973"/>
                    <a:pt x="76069" y="29005"/>
                    <a:pt x="76550" y="29005"/>
                  </a:cubicBezTo>
                  <a:cubicBezTo>
                    <a:pt x="83457" y="29005"/>
                    <a:pt x="89215" y="22605"/>
                    <a:pt x="89215" y="14524"/>
                  </a:cubicBezTo>
                  <a:cubicBezTo>
                    <a:pt x="89215" y="6331"/>
                    <a:pt x="83372" y="0"/>
                    <a:pt x="76561" y="0"/>
                  </a:cubicBezTo>
                  <a:cubicBezTo>
                    <a:pt x="75671" y="0"/>
                    <a:pt x="74764" y="108"/>
                    <a:pt x="73851" y="335"/>
                  </a:cubicBezTo>
                  <a:lnTo>
                    <a:pt x="61162" y="3499"/>
                  </a:lnTo>
                  <a:cubicBezTo>
                    <a:pt x="55715" y="4836"/>
                    <a:pt x="50169" y="5521"/>
                    <a:pt x="44624" y="5521"/>
                  </a:cubicBezTo>
                  <a:cubicBezTo>
                    <a:pt x="39046" y="5521"/>
                    <a:pt x="33501" y="4836"/>
                    <a:pt x="28086" y="3499"/>
                  </a:cubicBezTo>
                  <a:lnTo>
                    <a:pt x="15397" y="335"/>
                  </a:lnTo>
                  <a:cubicBezTo>
                    <a:pt x="14481" y="108"/>
                    <a:pt x="13570" y="0"/>
                    <a:pt x="12677" y="0"/>
                  </a:cubicBezTo>
                  <a:close/>
                </a:path>
              </a:pathLst>
            </a:custGeom>
            <a:solidFill>
              <a:schemeClr val="accent2"/>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32" name="Google Shape;1663;p36">
              <a:extLst>
                <a:ext uri="{FF2B5EF4-FFF2-40B4-BE49-F238E27FC236}">
                  <a16:creationId xmlns:a16="http://schemas.microsoft.com/office/drawing/2014/main" id="{3DD390F1-E709-7F7B-5ABB-45B2724D6F26}"/>
                </a:ext>
              </a:extLst>
            </p:cNvPr>
            <p:cNvSpPr/>
            <p:nvPr/>
          </p:nvSpPr>
          <p:spPr>
            <a:xfrm>
              <a:off x="3487875" y="2190400"/>
              <a:ext cx="167200" cy="291175"/>
            </a:xfrm>
            <a:custGeom>
              <a:avLst/>
              <a:gdLst/>
              <a:ahLst/>
              <a:cxnLst/>
              <a:rect l="l" t="t" r="r" b="b"/>
              <a:pathLst>
                <a:path w="6688" h="11647" extrusionOk="0">
                  <a:moveTo>
                    <a:pt x="3360" y="1"/>
                  </a:moveTo>
                  <a:cubicBezTo>
                    <a:pt x="1501" y="1"/>
                    <a:pt x="0" y="1501"/>
                    <a:pt x="0" y="3328"/>
                  </a:cubicBezTo>
                  <a:lnTo>
                    <a:pt x="0" y="8319"/>
                  </a:lnTo>
                  <a:cubicBezTo>
                    <a:pt x="0" y="10178"/>
                    <a:pt x="1501" y="11646"/>
                    <a:pt x="3360" y="11646"/>
                  </a:cubicBezTo>
                  <a:cubicBezTo>
                    <a:pt x="5187" y="11646"/>
                    <a:pt x="6687" y="10178"/>
                    <a:pt x="6687" y="8319"/>
                  </a:cubicBezTo>
                  <a:lnTo>
                    <a:pt x="6687" y="3328"/>
                  </a:lnTo>
                  <a:cubicBezTo>
                    <a:pt x="6687" y="1501"/>
                    <a:pt x="5187" y="1"/>
                    <a:pt x="3360" y="1"/>
                  </a:cubicBezTo>
                  <a:close/>
                </a:path>
              </a:pathLst>
            </a:custGeom>
            <a:solidFill>
              <a:schemeClr val="dk1"/>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33" name="Google Shape;1664;p36">
              <a:extLst>
                <a:ext uri="{FF2B5EF4-FFF2-40B4-BE49-F238E27FC236}">
                  <a16:creationId xmlns:a16="http://schemas.microsoft.com/office/drawing/2014/main" id="{6A237816-DA20-D380-1126-1EAA1F6E49F5}"/>
                </a:ext>
              </a:extLst>
            </p:cNvPr>
            <p:cNvSpPr/>
            <p:nvPr/>
          </p:nvSpPr>
          <p:spPr>
            <a:xfrm>
              <a:off x="4693175" y="2190400"/>
              <a:ext cx="167200" cy="291175"/>
            </a:xfrm>
            <a:custGeom>
              <a:avLst/>
              <a:gdLst/>
              <a:ahLst/>
              <a:cxnLst/>
              <a:rect l="l" t="t" r="r" b="b"/>
              <a:pathLst>
                <a:path w="6688" h="11647" extrusionOk="0">
                  <a:moveTo>
                    <a:pt x="3360" y="1"/>
                  </a:moveTo>
                  <a:cubicBezTo>
                    <a:pt x="1501" y="1"/>
                    <a:pt x="0" y="1501"/>
                    <a:pt x="0" y="3328"/>
                  </a:cubicBezTo>
                  <a:lnTo>
                    <a:pt x="0" y="8319"/>
                  </a:lnTo>
                  <a:cubicBezTo>
                    <a:pt x="0" y="10178"/>
                    <a:pt x="1501" y="11646"/>
                    <a:pt x="3360" y="11646"/>
                  </a:cubicBezTo>
                  <a:cubicBezTo>
                    <a:pt x="5187" y="11646"/>
                    <a:pt x="6687" y="10178"/>
                    <a:pt x="6687" y="8319"/>
                  </a:cubicBezTo>
                  <a:lnTo>
                    <a:pt x="6687" y="3328"/>
                  </a:lnTo>
                  <a:cubicBezTo>
                    <a:pt x="6687" y="1501"/>
                    <a:pt x="5187" y="1"/>
                    <a:pt x="3360" y="1"/>
                  </a:cubicBezTo>
                  <a:close/>
                </a:path>
              </a:pathLst>
            </a:custGeom>
            <a:solidFill>
              <a:schemeClr val="dk1"/>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34" name="Google Shape;1665;p36">
              <a:extLst>
                <a:ext uri="{FF2B5EF4-FFF2-40B4-BE49-F238E27FC236}">
                  <a16:creationId xmlns:a16="http://schemas.microsoft.com/office/drawing/2014/main" id="{6E7C27B8-3011-77E2-6A77-A53734A07832}"/>
                </a:ext>
              </a:extLst>
            </p:cNvPr>
            <p:cNvSpPr/>
            <p:nvPr/>
          </p:nvSpPr>
          <p:spPr>
            <a:xfrm>
              <a:off x="3811625" y="2414675"/>
              <a:ext cx="725000" cy="306650"/>
            </a:xfrm>
            <a:custGeom>
              <a:avLst/>
              <a:gdLst/>
              <a:ahLst/>
              <a:cxnLst/>
              <a:rect l="l" t="t" r="r" b="b"/>
              <a:pathLst>
                <a:path w="29000" h="12266" extrusionOk="0">
                  <a:moveTo>
                    <a:pt x="3360" y="0"/>
                  </a:moveTo>
                  <a:cubicBezTo>
                    <a:pt x="1501" y="0"/>
                    <a:pt x="0" y="1501"/>
                    <a:pt x="0" y="3360"/>
                  </a:cubicBezTo>
                  <a:cubicBezTo>
                    <a:pt x="0" y="8253"/>
                    <a:pt x="4012" y="12265"/>
                    <a:pt x="8938" y="12265"/>
                  </a:cubicBezTo>
                  <a:cubicBezTo>
                    <a:pt x="11026" y="12265"/>
                    <a:pt x="12983" y="11515"/>
                    <a:pt x="14516" y="10308"/>
                  </a:cubicBezTo>
                  <a:cubicBezTo>
                    <a:pt x="16049" y="11515"/>
                    <a:pt x="17974" y="12265"/>
                    <a:pt x="20094" y="12265"/>
                  </a:cubicBezTo>
                  <a:cubicBezTo>
                    <a:pt x="24987" y="12265"/>
                    <a:pt x="28999" y="8253"/>
                    <a:pt x="28999" y="3360"/>
                  </a:cubicBezTo>
                  <a:cubicBezTo>
                    <a:pt x="28999" y="1501"/>
                    <a:pt x="27499" y="0"/>
                    <a:pt x="25672" y="0"/>
                  </a:cubicBezTo>
                  <a:cubicBezTo>
                    <a:pt x="23813" y="0"/>
                    <a:pt x="22312" y="1501"/>
                    <a:pt x="22312" y="3360"/>
                  </a:cubicBezTo>
                  <a:cubicBezTo>
                    <a:pt x="22312" y="4567"/>
                    <a:pt x="21301" y="5578"/>
                    <a:pt x="20094" y="5578"/>
                  </a:cubicBezTo>
                  <a:cubicBezTo>
                    <a:pt x="18855" y="5578"/>
                    <a:pt x="17843" y="4567"/>
                    <a:pt x="17843" y="3360"/>
                  </a:cubicBezTo>
                  <a:cubicBezTo>
                    <a:pt x="17843" y="1501"/>
                    <a:pt x="16343" y="0"/>
                    <a:pt x="14516" y="0"/>
                  </a:cubicBezTo>
                  <a:cubicBezTo>
                    <a:pt x="12657" y="0"/>
                    <a:pt x="11156" y="1501"/>
                    <a:pt x="11156" y="3360"/>
                  </a:cubicBezTo>
                  <a:cubicBezTo>
                    <a:pt x="11156" y="4567"/>
                    <a:pt x="10178" y="5578"/>
                    <a:pt x="8938" y="5578"/>
                  </a:cubicBezTo>
                  <a:cubicBezTo>
                    <a:pt x="7699" y="5578"/>
                    <a:pt x="6687" y="4567"/>
                    <a:pt x="6687" y="3360"/>
                  </a:cubicBezTo>
                  <a:cubicBezTo>
                    <a:pt x="6687" y="1501"/>
                    <a:pt x="5187" y="0"/>
                    <a:pt x="3360" y="0"/>
                  </a:cubicBezTo>
                  <a:close/>
                </a:path>
              </a:pathLst>
            </a:custGeom>
            <a:solidFill>
              <a:schemeClr val="dk1"/>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35" name="Google Shape;1666;p36">
              <a:extLst>
                <a:ext uri="{FF2B5EF4-FFF2-40B4-BE49-F238E27FC236}">
                  <a16:creationId xmlns:a16="http://schemas.microsoft.com/office/drawing/2014/main" id="{F4759E4A-3D7D-BFC7-3893-939EB05DADF0}"/>
                </a:ext>
              </a:extLst>
            </p:cNvPr>
            <p:cNvSpPr/>
            <p:nvPr/>
          </p:nvSpPr>
          <p:spPr>
            <a:xfrm>
              <a:off x="4021200" y="2362475"/>
              <a:ext cx="306650" cy="136225"/>
            </a:xfrm>
            <a:custGeom>
              <a:avLst/>
              <a:gdLst/>
              <a:ahLst/>
              <a:cxnLst/>
              <a:rect l="l" t="t" r="r" b="b"/>
              <a:pathLst>
                <a:path w="12266" h="5449" extrusionOk="0">
                  <a:moveTo>
                    <a:pt x="1566" y="1"/>
                  </a:moveTo>
                  <a:cubicBezTo>
                    <a:pt x="555" y="1"/>
                    <a:pt x="1" y="1175"/>
                    <a:pt x="653" y="1958"/>
                  </a:cubicBezTo>
                  <a:lnTo>
                    <a:pt x="1925" y="3491"/>
                  </a:lnTo>
                  <a:cubicBezTo>
                    <a:pt x="3018" y="4796"/>
                    <a:pt x="4567" y="5448"/>
                    <a:pt x="6117" y="5448"/>
                  </a:cubicBezTo>
                  <a:cubicBezTo>
                    <a:pt x="7666" y="5448"/>
                    <a:pt x="9216" y="4796"/>
                    <a:pt x="10308" y="3491"/>
                  </a:cubicBezTo>
                  <a:lnTo>
                    <a:pt x="11581" y="1958"/>
                  </a:lnTo>
                  <a:cubicBezTo>
                    <a:pt x="12266" y="1175"/>
                    <a:pt x="11711" y="1"/>
                    <a:pt x="10667" y="1"/>
                  </a:cubicBezTo>
                  <a:close/>
                </a:path>
              </a:pathLst>
            </a:custGeom>
            <a:solidFill>
              <a:schemeClr val="dk1"/>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36" name="Google Shape;1667;p36">
              <a:extLst>
                <a:ext uri="{FF2B5EF4-FFF2-40B4-BE49-F238E27FC236}">
                  <a16:creationId xmlns:a16="http://schemas.microsoft.com/office/drawing/2014/main" id="{9F8AABF6-0333-FCD9-803B-962C03A85998}"/>
                </a:ext>
              </a:extLst>
            </p:cNvPr>
            <p:cNvSpPr/>
            <p:nvPr/>
          </p:nvSpPr>
          <p:spPr>
            <a:xfrm>
              <a:off x="1762275" y="4335975"/>
              <a:ext cx="497475" cy="831025"/>
            </a:xfrm>
            <a:custGeom>
              <a:avLst/>
              <a:gdLst/>
              <a:ahLst/>
              <a:cxnLst/>
              <a:rect l="l" t="t" r="r" b="b"/>
              <a:pathLst>
                <a:path w="19899" h="33241" extrusionOk="0">
                  <a:moveTo>
                    <a:pt x="1" y="1"/>
                  </a:moveTo>
                  <a:lnTo>
                    <a:pt x="1" y="30566"/>
                  </a:lnTo>
                  <a:cubicBezTo>
                    <a:pt x="1" y="32066"/>
                    <a:pt x="1207" y="33240"/>
                    <a:pt x="2675" y="33240"/>
                  </a:cubicBezTo>
                  <a:lnTo>
                    <a:pt x="17224" y="33240"/>
                  </a:lnTo>
                  <a:cubicBezTo>
                    <a:pt x="18692" y="33240"/>
                    <a:pt x="19899" y="32066"/>
                    <a:pt x="19899" y="30566"/>
                  </a:cubicBezTo>
                  <a:lnTo>
                    <a:pt x="19899" y="1"/>
                  </a:lnTo>
                  <a:close/>
                </a:path>
              </a:pathLst>
            </a:custGeom>
            <a:solidFill>
              <a:schemeClr val="accent2"/>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37" name="Google Shape;1668;p36">
              <a:extLst>
                <a:ext uri="{FF2B5EF4-FFF2-40B4-BE49-F238E27FC236}">
                  <a16:creationId xmlns:a16="http://schemas.microsoft.com/office/drawing/2014/main" id="{D471900F-3B82-0788-6B72-61BE0E006682}"/>
                </a:ext>
              </a:extLst>
            </p:cNvPr>
            <p:cNvSpPr/>
            <p:nvPr/>
          </p:nvSpPr>
          <p:spPr>
            <a:xfrm>
              <a:off x="2799575" y="4335975"/>
              <a:ext cx="496675" cy="831025"/>
            </a:xfrm>
            <a:custGeom>
              <a:avLst/>
              <a:gdLst/>
              <a:ahLst/>
              <a:cxnLst/>
              <a:rect l="l" t="t" r="r" b="b"/>
              <a:pathLst>
                <a:path w="19867" h="33241" extrusionOk="0">
                  <a:moveTo>
                    <a:pt x="1" y="1"/>
                  </a:moveTo>
                  <a:lnTo>
                    <a:pt x="1" y="30566"/>
                  </a:lnTo>
                  <a:cubicBezTo>
                    <a:pt x="1" y="32066"/>
                    <a:pt x="1175" y="33240"/>
                    <a:pt x="2643" y="33240"/>
                  </a:cubicBezTo>
                  <a:lnTo>
                    <a:pt x="17224" y="33240"/>
                  </a:lnTo>
                  <a:cubicBezTo>
                    <a:pt x="18692" y="33240"/>
                    <a:pt x="19866" y="32066"/>
                    <a:pt x="19866" y="30566"/>
                  </a:cubicBezTo>
                  <a:lnTo>
                    <a:pt x="19866" y="1"/>
                  </a:lnTo>
                  <a:close/>
                </a:path>
              </a:pathLst>
            </a:custGeom>
            <a:solidFill>
              <a:schemeClr val="accent2"/>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38" name="Google Shape;1669;p36">
              <a:extLst>
                <a:ext uri="{FF2B5EF4-FFF2-40B4-BE49-F238E27FC236}">
                  <a16:creationId xmlns:a16="http://schemas.microsoft.com/office/drawing/2014/main" id="{D1251CD4-DFE0-83DA-7A46-EC23559BCD1C}"/>
                </a:ext>
              </a:extLst>
            </p:cNvPr>
            <p:cNvSpPr/>
            <p:nvPr/>
          </p:nvSpPr>
          <p:spPr>
            <a:xfrm>
              <a:off x="2560650" y="3925800"/>
              <a:ext cx="1069950" cy="669525"/>
            </a:xfrm>
            <a:custGeom>
              <a:avLst/>
              <a:gdLst/>
              <a:ahLst/>
              <a:cxnLst/>
              <a:rect l="l" t="t" r="r" b="b"/>
              <a:pathLst>
                <a:path w="42798" h="26781" extrusionOk="0">
                  <a:moveTo>
                    <a:pt x="30076" y="0"/>
                  </a:moveTo>
                  <a:cubicBezTo>
                    <a:pt x="26357" y="0"/>
                    <a:pt x="23030" y="1598"/>
                    <a:pt x="20681" y="4143"/>
                  </a:cubicBezTo>
                  <a:cubicBezTo>
                    <a:pt x="18528" y="2414"/>
                    <a:pt x="15756" y="1337"/>
                    <a:pt x="12722" y="1337"/>
                  </a:cubicBezTo>
                  <a:cubicBezTo>
                    <a:pt x="5709" y="1337"/>
                    <a:pt x="0" y="7046"/>
                    <a:pt x="0" y="14059"/>
                  </a:cubicBezTo>
                  <a:cubicBezTo>
                    <a:pt x="0" y="21105"/>
                    <a:pt x="5709" y="26781"/>
                    <a:pt x="12722" y="26781"/>
                  </a:cubicBezTo>
                  <a:cubicBezTo>
                    <a:pt x="16441" y="26781"/>
                    <a:pt x="19801" y="25215"/>
                    <a:pt x="22117" y="22671"/>
                  </a:cubicBezTo>
                  <a:cubicBezTo>
                    <a:pt x="24302" y="24400"/>
                    <a:pt x="27075" y="25444"/>
                    <a:pt x="30076" y="25444"/>
                  </a:cubicBezTo>
                  <a:cubicBezTo>
                    <a:pt x="37089" y="25444"/>
                    <a:pt x="42798" y="19768"/>
                    <a:pt x="42798" y="12722"/>
                  </a:cubicBezTo>
                  <a:cubicBezTo>
                    <a:pt x="42798" y="5709"/>
                    <a:pt x="37089" y="0"/>
                    <a:pt x="30076" y="0"/>
                  </a:cubicBezTo>
                  <a:close/>
                </a:path>
              </a:pathLst>
            </a:custGeom>
            <a:solidFill>
              <a:srgbClr val="E8E8E8"/>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39" name="Google Shape;1670;p36">
              <a:extLst>
                <a:ext uri="{FF2B5EF4-FFF2-40B4-BE49-F238E27FC236}">
                  <a16:creationId xmlns:a16="http://schemas.microsoft.com/office/drawing/2014/main" id="{219DDDFE-144B-60E3-004D-EAE261D022A8}"/>
                </a:ext>
              </a:extLst>
            </p:cNvPr>
            <p:cNvSpPr/>
            <p:nvPr/>
          </p:nvSpPr>
          <p:spPr>
            <a:xfrm>
              <a:off x="1762275" y="4954125"/>
              <a:ext cx="497475" cy="212875"/>
            </a:xfrm>
            <a:custGeom>
              <a:avLst/>
              <a:gdLst/>
              <a:ahLst/>
              <a:cxnLst/>
              <a:rect l="l" t="t" r="r" b="b"/>
              <a:pathLst>
                <a:path w="19899" h="8515" extrusionOk="0">
                  <a:moveTo>
                    <a:pt x="1" y="1"/>
                  </a:moveTo>
                  <a:lnTo>
                    <a:pt x="1" y="5840"/>
                  </a:lnTo>
                  <a:cubicBezTo>
                    <a:pt x="1" y="7340"/>
                    <a:pt x="1207" y="8514"/>
                    <a:pt x="2675" y="8514"/>
                  </a:cubicBezTo>
                  <a:lnTo>
                    <a:pt x="17224" y="8514"/>
                  </a:lnTo>
                  <a:cubicBezTo>
                    <a:pt x="18692" y="8514"/>
                    <a:pt x="19899" y="7340"/>
                    <a:pt x="19899" y="5840"/>
                  </a:cubicBezTo>
                  <a:lnTo>
                    <a:pt x="19899" y="1"/>
                  </a:lnTo>
                  <a:close/>
                </a:path>
              </a:pathLst>
            </a:custGeom>
            <a:solidFill>
              <a:schemeClr val="dk1"/>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40" name="Google Shape;1671;p36">
              <a:extLst>
                <a:ext uri="{FF2B5EF4-FFF2-40B4-BE49-F238E27FC236}">
                  <a16:creationId xmlns:a16="http://schemas.microsoft.com/office/drawing/2014/main" id="{95B722BB-DDDF-57FF-23AD-57AD891E7C92}"/>
                </a:ext>
              </a:extLst>
            </p:cNvPr>
            <p:cNvSpPr/>
            <p:nvPr/>
          </p:nvSpPr>
          <p:spPr>
            <a:xfrm>
              <a:off x="2799575" y="4954125"/>
              <a:ext cx="496675" cy="212875"/>
            </a:xfrm>
            <a:custGeom>
              <a:avLst/>
              <a:gdLst/>
              <a:ahLst/>
              <a:cxnLst/>
              <a:rect l="l" t="t" r="r" b="b"/>
              <a:pathLst>
                <a:path w="19867" h="8515" extrusionOk="0">
                  <a:moveTo>
                    <a:pt x="1" y="1"/>
                  </a:moveTo>
                  <a:lnTo>
                    <a:pt x="1" y="5840"/>
                  </a:lnTo>
                  <a:cubicBezTo>
                    <a:pt x="1" y="7340"/>
                    <a:pt x="1175" y="8514"/>
                    <a:pt x="2643" y="8514"/>
                  </a:cubicBezTo>
                  <a:lnTo>
                    <a:pt x="17224" y="8514"/>
                  </a:lnTo>
                  <a:cubicBezTo>
                    <a:pt x="18692" y="8514"/>
                    <a:pt x="19866" y="7340"/>
                    <a:pt x="19866" y="5840"/>
                  </a:cubicBezTo>
                  <a:lnTo>
                    <a:pt x="19866" y="1"/>
                  </a:lnTo>
                  <a:close/>
                </a:path>
              </a:pathLst>
            </a:custGeom>
            <a:solidFill>
              <a:schemeClr val="dk1"/>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41" name="Google Shape;1672;p36">
              <a:extLst>
                <a:ext uri="{FF2B5EF4-FFF2-40B4-BE49-F238E27FC236}">
                  <a16:creationId xmlns:a16="http://schemas.microsoft.com/office/drawing/2014/main" id="{A90159F0-5FB0-A4F2-DA51-C8517B2FA04A}"/>
                </a:ext>
              </a:extLst>
            </p:cNvPr>
            <p:cNvSpPr/>
            <p:nvPr/>
          </p:nvSpPr>
          <p:spPr>
            <a:xfrm>
              <a:off x="1521700" y="3925800"/>
              <a:ext cx="1069950" cy="669525"/>
            </a:xfrm>
            <a:custGeom>
              <a:avLst/>
              <a:gdLst/>
              <a:ahLst/>
              <a:cxnLst/>
              <a:rect l="l" t="t" r="r" b="b"/>
              <a:pathLst>
                <a:path w="42798" h="26781" extrusionOk="0">
                  <a:moveTo>
                    <a:pt x="30076" y="0"/>
                  </a:moveTo>
                  <a:cubicBezTo>
                    <a:pt x="26358" y="0"/>
                    <a:pt x="22998" y="1598"/>
                    <a:pt x="20682" y="4143"/>
                  </a:cubicBezTo>
                  <a:cubicBezTo>
                    <a:pt x="18496" y="2414"/>
                    <a:pt x="15723" y="1337"/>
                    <a:pt x="12722" y="1337"/>
                  </a:cubicBezTo>
                  <a:cubicBezTo>
                    <a:pt x="5709" y="1337"/>
                    <a:pt x="1" y="7046"/>
                    <a:pt x="1" y="14059"/>
                  </a:cubicBezTo>
                  <a:cubicBezTo>
                    <a:pt x="1" y="21105"/>
                    <a:pt x="5709" y="26781"/>
                    <a:pt x="12722" y="26781"/>
                  </a:cubicBezTo>
                  <a:cubicBezTo>
                    <a:pt x="16441" y="26781"/>
                    <a:pt x="19768" y="25215"/>
                    <a:pt x="22117" y="22671"/>
                  </a:cubicBezTo>
                  <a:cubicBezTo>
                    <a:pt x="24270" y="24400"/>
                    <a:pt x="27043" y="25444"/>
                    <a:pt x="30076" y="25444"/>
                  </a:cubicBezTo>
                  <a:cubicBezTo>
                    <a:pt x="37089" y="25444"/>
                    <a:pt x="42798" y="19768"/>
                    <a:pt x="42798" y="12722"/>
                  </a:cubicBezTo>
                  <a:cubicBezTo>
                    <a:pt x="42798" y="5709"/>
                    <a:pt x="37089" y="0"/>
                    <a:pt x="30076" y="0"/>
                  </a:cubicBezTo>
                  <a:close/>
                </a:path>
              </a:pathLst>
            </a:custGeom>
            <a:solidFill>
              <a:srgbClr val="E8E8E8"/>
            </a:solidFill>
            <a:ln>
              <a:noFill/>
            </a:ln>
          </p:spPr>
          <p:txBody>
            <a:bodyPr spcFirstLastPara="1" wrap="square" lIns="97520" tIns="97520" rIns="97520" bIns="9752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grpSp>
      <p:pic>
        <p:nvPicPr>
          <p:cNvPr id="115" name="Picture 15">
            <a:extLst>
              <a:ext uri="{FF2B5EF4-FFF2-40B4-BE49-F238E27FC236}">
                <a16:creationId xmlns:a16="http://schemas.microsoft.com/office/drawing/2014/main" id="{12F0F32A-6D7D-C3C4-9C5A-AB6CAF1A7D0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403690" y="4854771"/>
            <a:ext cx="4333429" cy="1985498"/>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6"/>
        <p:cNvGrpSpPr/>
        <p:nvPr/>
      </p:nvGrpSpPr>
      <p:grpSpPr>
        <a:xfrm>
          <a:off x="0" y="0"/>
          <a:ext cx="0" cy="0"/>
          <a:chOff x="0" y="0"/>
          <a:chExt cx="0" cy="0"/>
        </a:xfrm>
      </p:grpSpPr>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45</TotalTime>
  <Words>612</Words>
  <Application>Microsoft Office PowerPoint</Application>
  <PresentationFormat>Widescreen</PresentationFormat>
  <Paragraphs>59</Paragraphs>
  <Slides>18</Slides>
  <Notes>16</Notes>
  <HiddenSlides>0</HiddenSlides>
  <MMClips>12</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18</vt:i4>
      </vt:variant>
    </vt:vector>
  </HeadingPairs>
  <TitlesOfParts>
    <vt:vector size="31" baseType="lpstr">
      <vt:lpstr>UD Digi Kyokasho N-B</vt:lpstr>
      <vt:lpstr>Arial</vt:lpstr>
      <vt:lpstr>Calibri</vt:lpstr>
      <vt:lpstr>Calibri Light</vt:lpstr>
      <vt:lpstr>Concert One</vt:lpstr>
      <vt:lpstr>Courier New</vt:lpstr>
      <vt:lpstr>Nunito</vt:lpstr>
      <vt:lpstr>Times New Roman</vt:lpstr>
      <vt:lpstr>UTM Avo</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9Slide</cp:lastModifiedBy>
  <cp:revision>8</cp:revision>
  <dcterms:created xsi:type="dcterms:W3CDTF">2023-04-10T09:01:57Z</dcterms:created>
  <dcterms:modified xsi:type="dcterms:W3CDTF">2023-08-16T01:43:58Z</dcterms:modified>
  <cp:category>9Slide.vn</cp:category>
</cp:coreProperties>
</file>