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audio3.wav" ContentType="audio/wav"/>
  <Override PartName="/ppt/notesSlides/notesSlide15.xml" ContentType="application/vnd.openxmlformats-officedocument.presentationml.notesSlide+xml"/>
  <Override PartName="/ppt/media/audio4.wav" ContentType="audio/wav"/>
  <Override PartName="/ppt/media/audio5.wav" ContentType="audio/wav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8"/>
  </p:notesMasterIdLst>
  <p:sldIdLst>
    <p:sldId id="267" r:id="rId5"/>
    <p:sldId id="257" r:id="rId6"/>
    <p:sldId id="268" r:id="rId7"/>
    <p:sldId id="312" r:id="rId8"/>
    <p:sldId id="310" r:id="rId9"/>
    <p:sldId id="311" r:id="rId10"/>
    <p:sldId id="259" r:id="rId11"/>
    <p:sldId id="260" r:id="rId12"/>
    <p:sldId id="313" r:id="rId13"/>
    <p:sldId id="314" r:id="rId14"/>
    <p:sldId id="315" r:id="rId15"/>
    <p:sldId id="261" r:id="rId16"/>
    <p:sldId id="262" r:id="rId17"/>
    <p:sldId id="316" r:id="rId18"/>
    <p:sldId id="272" r:id="rId19"/>
    <p:sldId id="273" r:id="rId20"/>
    <p:sldId id="274" r:id="rId21"/>
    <p:sldId id="317" r:id="rId22"/>
    <p:sldId id="318" r:id="rId23"/>
    <p:sldId id="319" r:id="rId24"/>
    <p:sldId id="271" r:id="rId25"/>
    <p:sldId id="266" r:id="rId26"/>
    <p:sldId id="256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23" autoAdjust="0"/>
    <p:restoredTop sz="94628"/>
  </p:normalViewPr>
  <p:slideViewPr>
    <p:cSldViewPr snapToGrid="0">
      <p:cViewPr varScale="1">
        <p:scale>
          <a:sx n="82" d="100"/>
          <a:sy n="82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40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2688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98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2768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1690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0483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7956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4121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795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1839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26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084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69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70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91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27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85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83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11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54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90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62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15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239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18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08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69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98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59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28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638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71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404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74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00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799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919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269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402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882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561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616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4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DBDE86A2-AEE1-4950-806E-10FC0C58F81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EC9AA12A-5F8B-461D-89F8-03AE4E27919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9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5B86AEB3-5AF0-4324-A7CB-B82B0B48C68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2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85928057-9882-41D9-AB86-D07EAE17DA3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3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10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audio" Target="../media/audio1.wav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slide" Target="slide6.xml"/><Relationship Id="rId5" Type="http://schemas.openxmlformats.org/officeDocument/2006/relationships/image" Target="../media/image11.jpg"/><Relationship Id="rId15" Type="http://schemas.openxmlformats.org/officeDocument/2006/relationships/slide" Target="slide12.xml"/><Relationship Id="rId10" Type="http://schemas.openxmlformats.org/officeDocument/2006/relationships/image" Target="../media/image15.png"/><Relationship Id="rId4" Type="http://schemas.openxmlformats.org/officeDocument/2006/relationships/audio" Target="../media/audio1.wav"/><Relationship Id="rId9" Type="http://schemas.openxmlformats.org/officeDocument/2006/relationships/image" Target="../media/image14.png"/><Relationship Id="rId14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slide" Target="slide4.xml"/><Relationship Id="rId3" Type="http://schemas.microsoft.com/office/2007/relationships/media" Target="../media/media3.mp3"/><Relationship Id="rId7" Type="http://schemas.openxmlformats.org/officeDocument/2006/relationships/audio" Target="../media/audio1.wav"/><Relationship Id="rId12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jpeg"/><Relationship Id="rId10" Type="http://schemas.openxmlformats.org/officeDocument/2006/relationships/image" Target="../media/image20.png"/><Relationship Id="rId4" Type="http://schemas.openxmlformats.org/officeDocument/2006/relationships/audio" Target="../media/media3.mp3"/><Relationship Id="rId9" Type="http://schemas.openxmlformats.org/officeDocument/2006/relationships/image" Target="../media/image19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slide" Target="slide9.xml"/><Relationship Id="rId3" Type="http://schemas.microsoft.com/office/2007/relationships/media" Target="../media/media5.mp3"/><Relationship Id="rId7" Type="http://schemas.openxmlformats.org/officeDocument/2006/relationships/audio" Target="../media/audio1.wav"/><Relationship Id="rId12" Type="http://schemas.openxmlformats.org/officeDocument/2006/relationships/image" Target="../media/image6.png"/><Relationship Id="rId17" Type="http://schemas.openxmlformats.org/officeDocument/2006/relationships/image" Target="../media/image10.jpeg"/><Relationship Id="rId2" Type="http://schemas.openxmlformats.org/officeDocument/2006/relationships/audio" Target="../media/media4.mp3"/><Relationship Id="rId16" Type="http://schemas.openxmlformats.org/officeDocument/2006/relationships/image" Target="../media/image17.png"/><Relationship Id="rId1" Type="http://schemas.microsoft.com/office/2007/relationships/media" Target="../media/media4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audio" Target="../media/media5.mp3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gif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39.jp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gif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slide" Target="slide18.xml"/><Relationship Id="rId3" Type="http://schemas.openxmlformats.org/officeDocument/2006/relationships/audio" Target="../media/audio3.wav"/><Relationship Id="rId7" Type="http://schemas.openxmlformats.org/officeDocument/2006/relationships/image" Target="../media/image55.png"/><Relationship Id="rId12" Type="http://schemas.openxmlformats.org/officeDocument/2006/relationships/image" Target="../media/image59.png"/><Relationship Id="rId17" Type="http://schemas.openxmlformats.org/officeDocument/2006/relationships/slide" Target="slide21.xm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11" Type="http://schemas.openxmlformats.org/officeDocument/2006/relationships/slide" Target="slide17.xml"/><Relationship Id="rId5" Type="http://schemas.openxmlformats.org/officeDocument/2006/relationships/image" Target="../media/image53.png"/><Relationship Id="rId15" Type="http://schemas.openxmlformats.org/officeDocument/2006/relationships/slide" Target="slide20.xml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4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5.wav"/><Relationship Id="rId10" Type="http://schemas.openxmlformats.org/officeDocument/2006/relationships/image" Target="../media/image64.png"/><Relationship Id="rId4" Type="http://schemas.openxmlformats.org/officeDocument/2006/relationships/audio" Target="../media/audio3.wav"/><Relationship Id="rId9" Type="http://schemas.openxmlformats.org/officeDocument/2006/relationships/image" Target="../media/image63.png"/><Relationship Id="rId1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4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5.wav"/><Relationship Id="rId10" Type="http://schemas.openxmlformats.org/officeDocument/2006/relationships/image" Target="../media/image64.png"/><Relationship Id="rId4" Type="http://schemas.openxmlformats.org/officeDocument/2006/relationships/audio" Target="../media/audio3.wav"/><Relationship Id="rId9" Type="http://schemas.openxmlformats.org/officeDocument/2006/relationships/image" Target="../media/image63.png"/><Relationship Id="rId1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4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5.wav"/><Relationship Id="rId10" Type="http://schemas.openxmlformats.org/officeDocument/2006/relationships/image" Target="../media/image64.png"/><Relationship Id="rId4" Type="http://schemas.openxmlformats.org/officeDocument/2006/relationships/audio" Target="../media/audio3.wav"/><Relationship Id="rId9" Type="http://schemas.openxmlformats.org/officeDocument/2006/relationships/image" Target="../media/image63.png"/><Relationship Id="rId1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51.jpeg"/><Relationship Id="rId3" Type="http://schemas.openxmlformats.org/officeDocument/2006/relationships/audio" Target="../media/audio4.wav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slide" Target="slide16.xml"/><Relationship Id="rId5" Type="http://schemas.openxmlformats.org/officeDocument/2006/relationships/audio" Target="../media/audio5.wav"/><Relationship Id="rId10" Type="http://schemas.openxmlformats.org/officeDocument/2006/relationships/image" Target="../media/image65.png"/><Relationship Id="rId4" Type="http://schemas.openxmlformats.org/officeDocument/2006/relationships/audio" Target="../media/audio3.wav"/><Relationship Id="rId9" Type="http://schemas.openxmlformats.org/officeDocument/2006/relationships/image" Target="../media/image63.png"/><Relationship Id="rId1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3.wdp"/><Relationship Id="rId5" Type="http://schemas.openxmlformats.org/officeDocument/2006/relationships/image" Target="../media/image7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819267" y="1035309"/>
            <a:ext cx="11026272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Chủ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đề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5: Con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khỏe</a:t>
            </a:r>
            <a:endParaRPr kumimoji="0" sz="4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17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Bảo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vệ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cơ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quan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hô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hấp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(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3)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C0A7EE-4D9F-4A12-33D1-BBFFC1873847}"/>
              </a:ext>
            </a:extLst>
          </p:cNvPr>
          <p:cNvGrpSpPr/>
          <p:nvPr/>
        </p:nvGrpSpPr>
        <p:grpSpPr>
          <a:xfrm>
            <a:off x="2600556" y="573394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48C8219-D63E-46C0-162E-CFBCBF5B8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6F40E1-B509-D7E6-825A-2745929221C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THỢ SĂN HẠT DẺ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A1EE808-ECA4-C5BD-5F96-85A95185AC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3" y="3203374"/>
            <a:ext cx="3850433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463229" y="594574"/>
            <a:ext cx="6455012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Mạch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máu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li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trong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mũi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có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chức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năng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gì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?</a:t>
            </a:r>
            <a:endParaRPr kumimoji="0" lang="en-US" sz="26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23" name="Picture 2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9" y="509853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3" y="5098536"/>
            <a:ext cx="3774027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14" action="ppaction://hlinksldjump"/>
            </p:cNvPr>
            <p:cNvSpPr txBox="1"/>
            <p:nvPr/>
          </p:nvSpPr>
          <p:spPr>
            <a:xfrm>
              <a:off x="4396412" y="2941753"/>
              <a:ext cx="43152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836631" y="3126366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15" action="ppaction://hlinksldjump"/>
            </p:cNvPr>
            <p:cNvSpPr txBox="1"/>
            <p:nvPr/>
          </p:nvSpPr>
          <p:spPr>
            <a:xfrm>
              <a:off x="4499655" y="4683256"/>
              <a:ext cx="491101" cy="61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3966319" y="473228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4" action="ppaction://hlinksldjump"/>
            </p:cNvPr>
            <p:cNvSpPr txBox="1"/>
            <p:nvPr/>
          </p:nvSpPr>
          <p:spPr>
            <a:xfrm>
              <a:off x="7092410" y="2964459"/>
              <a:ext cx="45557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867412" y="4824321"/>
            <a:ext cx="1042222" cy="1761241"/>
            <a:chOff x="6875984" y="4686364"/>
            <a:chExt cx="1145253" cy="1901771"/>
          </a:xfrm>
        </p:grpSpPr>
        <p:pic>
          <p:nvPicPr>
            <p:cNvPr id="27" name="Picture 26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09825" y="5376722"/>
              <a:ext cx="1277572" cy="1145253"/>
            </a:xfrm>
            <a:prstGeom prst="rect">
              <a:avLst/>
            </a:prstGeom>
          </p:spPr>
        </p:pic>
        <p:sp>
          <p:nvSpPr>
            <p:cNvPr id="30" name="TextBox 29">
              <a:hlinkClick r:id="rId14" action="ppaction://hlinksldjump"/>
            </p:cNvPr>
            <p:cNvSpPr txBox="1"/>
            <p:nvPr/>
          </p:nvSpPr>
          <p:spPr>
            <a:xfrm>
              <a:off x="6971899" y="4686364"/>
              <a:ext cx="433132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D</a:t>
              </a:r>
            </a:p>
          </p:txBody>
        </p:sp>
      </p:grpSp>
      <p:sp>
        <p:nvSpPr>
          <p:cNvPr id="31" name="TextBox 30">
            <a:hlinkClick r:id="rId8" action="ppaction://hlinksldjump"/>
          </p:cNvPr>
          <p:cNvSpPr txBox="1"/>
          <p:nvPr/>
        </p:nvSpPr>
        <p:spPr>
          <a:xfrm>
            <a:off x="7927540" y="3699123"/>
            <a:ext cx="3632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Cố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định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vị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trí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mũi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2" name="TextBox 31">
            <a:hlinkClick r:id="rId11" action="ppaction://hlinksldjump"/>
          </p:cNvPr>
          <p:cNvSpPr txBox="1"/>
          <p:nvPr/>
        </p:nvSpPr>
        <p:spPr>
          <a:xfrm>
            <a:off x="7933467" y="5563091"/>
            <a:ext cx="3306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Sưởi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ấm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không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khí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khi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đi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vào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phổi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3" name="TextBox 32">
            <a:hlinkClick r:id="rId8" action="ppaction://hlinksldjump"/>
          </p:cNvPr>
          <p:cNvSpPr txBox="1"/>
          <p:nvPr/>
        </p:nvSpPr>
        <p:spPr>
          <a:xfrm>
            <a:off x="1159690" y="5404562"/>
            <a:ext cx="307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Lọc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khí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độc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4" name="TextBox 33">
            <a:hlinkClick r:id="rId8" action="ppaction://hlinksldjump"/>
          </p:cNvPr>
          <p:cNvSpPr txBox="1"/>
          <p:nvPr/>
        </p:nvSpPr>
        <p:spPr>
          <a:xfrm>
            <a:off x="1207180" y="3699123"/>
            <a:ext cx="28160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Quét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các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chất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nhầy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D10314E-31A3-3728-F234-FBF41A17B42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1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38599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76536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3D4CA1-BD5C-3815-7A30-BBEFD21CD4CC}"/>
              </a:ext>
            </a:extLst>
          </p:cNvPr>
          <p:cNvSpPr txBox="1"/>
          <p:nvPr/>
        </p:nvSpPr>
        <p:spPr>
          <a:xfrm>
            <a:off x="422669" y="1484631"/>
            <a:ext cx="12736396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Xác định một số việc nên và không nên làm để bảo vệ cơ quan hấp</a:t>
            </a:r>
            <a:endParaRPr lang="en-US" sz="2600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BAB5DB-B0E7-9F70-3453-F89668747398}"/>
              </a:ext>
            </a:extLst>
          </p:cNvPr>
          <p:cNvSpPr txBox="1"/>
          <p:nvPr/>
        </p:nvSpPr>
        <p:spPr>
          <a:xfrm>
            <a:off x="287827" y="1975695"/>
            <a:ext cx="12418671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2600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hình và nói về các việc nên và không nên làm để bảo vệ cơ quan hô hấp</a:t>
            </a:r>
            <a:r>
              <a:rPr lang="nl-NL" sz="26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8B7AA6-F42C-4AB2-C4A6-C5D5FA824E91}"/>
              </a:ext>
            </a:extLst>
          </p:cNvPr>
          <p:cNvSpPr txBox="1"/>
          <p:nvPr/>
        </p:nvSpPr>
        <p:spPr>
          <a:xfrm>
            <a:off x="422669" y="3253756"/>
            <a:ext cx="5883926" cy="2739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b="1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 làm: </a:t>
            </a:r>
            <a:r>
              <a:rPr lang="nl-NL" sz="22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Đeo khẩu trang khi đi đường có nhiều ô tô, xe máy đi lại; Đeo khẩu trang khi vệ sinh lớp học.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indent="-4572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b="1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nên làm: </a:t>
            </a:r>
            <a:r>
              <a:rPr lang="nl-NL" sz="22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Quét sân trường không đeo khẩu trang. 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278C0A90-EDF5-45FC-4F59-82C3D4E6FA21}"/>
              </a:ext>
            </a:extLst>
          </p:cNvPr>
          <p:cNvSpPr/>
          <p:nvPr/>
        </p:nvSpPr>
        <p:spPr>
          <a:xfrm>
            <a:off x="422669" y="3294096"/>
            <a:ext cx="6026228" cy="2985518"/>
          </a:xfrm>
          <a:prstGeom prst="flowChartProcess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grpSp>
        <p:nvGrpSpPr>
          <p:cNvPr id="10" name="Google Shape;785;p46">
            <a:extLst>
              <a:ext uri="{FF2B5EF4-FFF2-40B4-BE49-F238E27FC236}">
                <a16:creationId xmlns:a16="http://schemas.microsoft.com/office/drawing/2014/main" id="{D94BBD64-6028-B2DC-736B-0AA3C0A660B4}"/>
              </a:ext>
            </a:extLst>
          </p:cNvPr>
          <p:cNvGrpSpPr/>
          <p:nvPr/>
        </p:nvGrpSpPr>
        <p:grpSpPr>
          <a:xfrm>
            <a:off x="11209555" y="617563"/>
            <a:ext cx="897982" cy="867068"/>
            <a:chOff x="5873175" y="2230500"/>
            <a:chExt cx="1824604" cy="2278965"/>
          </a:xfrm>
        </p:grpSpPr>
        <p:sp>
          <p:nvSpPr>
            <p:cNvPr id="11" name="Google Shape;786;p46">
              <a:extLst>
                <a:ext uri="{FF2B5EF4-FFF2-40B4-BE49-F238E27FC236}">
                  <a16:creationId xmlns:a16="http://schemas.microsoft.com/office/drawing/2014/main" id="{C633A443-EE6B-982C-41FD-7FE6D2DDE74D}"/>
                </a:ext>
              </a:extLst>
            </p:cNvPr>
            <p:cNvSpPr/>
            <p:nvPr/>
          </p:nvSpPr>
          <p:spPr>
            <a:xfrm flipH="1">
              <a:off x="6511474" y="3161230"/>
              <a:ext cx="1061845" cy="1100026"/>
            </a:xfrm>
            <a:custGeom>
              <a:avLst/>
              <a:gdLst/>
              <a:ahLst/>
              <a:cxnLst/>
              <a:rect l="l" t="t" r="r" b="b"/>
              <a:pathLst>
                <a:path w="33206" h="34400" extrusionOk="0">
                  <a:moveTo>
                    <a:pt x="31511" y="33206"/>
                  </a:moveTo>
                  <a:cubicBezTo>
                    <a:pt x="30528" y="33248"/>
                    <a:pt x="29586" y="33416"/>
                    <a:pt x="28644" y="33688"/>
                  </a:cubicBezTo>
                  <a:cubicBezTo>
                    <a:pt x="28331" y="33792"/>
                    <a:pt x="27954" y="33792"/>
                    <a:pt x="27619" y="33792"/>
                  </a:cubicBezTo>
                  <a:cubicBezTo>
                    <a:pt x="25924" y="33792"/>
                    <a:pt x="24188" y="33813"/>
                    <a:pt x="22493" y="33792"/>
                  </a:cubicBezTo>
                  <a:cubicBezTo>
                    <a:pt x="21530" y="33792"/>
                    <a:pt x="20589" y="33876"/>
                    <a:pt x="19626" y="34023"/>
                  </a:cubicBezTo>
                  <a:cubicBezTo>
                    <a:pt x="19375" y="34085"/>
                    <a:pt x="19124" y="34106"/>
                    <a:pt x="18894" y="34106"/>
                  </a:cubicBezTo>
                  <a:cubicBezTo>
                    <a:pt x="18329" y="34106"/>
                    <a:pt x="17785" y="34127"/>
                    <a:pt x="17241" y="34295"/>
                  </a:cubicBezTo>
                  <a:cubicBezTo>
                    <a:pt x="16927" y="34357"/>
                    <a:pt x="16551" y="34357"/>
                    <a:pt x="16216" y="34357"/>
                  </a:cubicBezTo>
                  <a:cubicBezTo>
                    <a:pt x="14626" y="34399"/>
                    <a:pt x="13056" y="34357"/>
                    <a:pt x="11445" y="34399"/>
                  </a:cubicBezTo>
                  <a:cubicBezTo>
                    <a:pt x="10901" y="34399"/>
                    <a:pt x="10399" y="34315"/>
                    <a:pt x="9918" y="34106"/>
                  </a:cubicBezTo>
                  <a:cubicBezTo>
                    <a:pt x="9604" y="33981"/>
                    <a:pt x="9248" y="33876"/>
                    <a:pt x="8934" y="33834"/>
                  </a:cubicBezTo>
                  <a:cubicBezTo>
                    <a:pt x="8077" y="33792"/>
                    <a:pt x="7365" y="33416"/>
                    <a:pt x="6779" y="32893"/>
                  </a:cubicBezTo>
                  <a:cubicBezTo>
                    <a:pt x="5880" y="32118"/>
                    <a:pt x="5043" y="31302"/>
                    <a:pt x="4331" y="30340"/>
                  </a:cubicBezTo>
                  <a:cubicBezTo>
                    <a:pt x="4164" y="30110"/>
                    <a:pt x="4017" y="29817"/>
                    <a:pt x="3871" y="29545"/>
                  </a:cubicBezTo>
                  <a:cubicBezTo>
                    <a:pt x="3850" y="29524"/>
                    <a:pt x="3850" y="29503"/>
                    <a:pt x="3850" y="29461"/>
                  </a:cubicBezTo>
                  <a:cubicBezTo>
                    <a:pt x="3599" y="29085"/>
                    <a:pt x="3285" y="28708"/>
                    <a:pt x="3139" y="28289"/>
                  </a:cubicBezTo>
                  <a:cubicBezTo>
                    <a:pt x="2950" y="27871"/>
                    <a:pt x="2867" y="27411"/>
                    <a:pt x="2616" y="27013"/>
                  </a:cubicBezTo>
                  <a:cubicBezTo>
                    <a:pt x="2385" y="26657"/>
                    <a:pt x="2197" y="26260"/>
                    <a:pt x="2092" y="25841"/>
                  </a:cubicBezTo>
                  <a:cubicBezTo>
                    <a:pt x="1716" y="24439"/>
                    <a:pt x="1381" y="23059"/>
                    <a:pt x="1067" y="21678"/>
                  </a:cubicBezTo>
                  <a:cubicBezTo>
                    <a:pt x="983" y="21280"/>
                    <a:pt x="963" y="20862"/>
                    <a:pt x="963" y="20485"/>
                  </a:cubicBezTo>
                  <a:cubicBezTo>
                    <a:pt x="1025" y="18874"/>
                    <a:pt x="837" y="17305"/>
                    <a:pt x="711" y="15735"/>
                  </a:cubicBezTo>
                  <a:cubicBezTo>
                    <a:pt x="649" y="14919"/>
                    <a:pt x="670" y="14124"/>
                    <a:pt x="628" y="13329"/>
                  </a:cubicBezTo>
                  <a:cubicBezTo>
                    <a:pt x="607" y="12806"/>
                    <a:pt x="523" y="12283"/>
                    <a:pt x="460" y="11760"/>
                  </a:cubicBezTo>
                  <a:cubicBezTo>
                    <a:pt x="419" y="11362"/>
                    <a:pt x="356" y="10944"/>
                    <a:pt x="356" y="10567"/>
                  </a:cubicBezTo>
                  <a:cubicBezTo>
                    <a:pt x="335" y="9898"/>
                    <a:pt x="335" y="9249"/>
                    <a:pt x="356" y="8600"/>
                  </a:cubicBezTo>
                  <a:cubicBezTo>
                    <a:pt x="356" y="7973"/>
                    <a:pt x="314" y="7366"/>
                    <a:pt x="147" y="6759"/>
                  </a:cubicBezTo>
                  <a:cubicBezTo>
                    <a:pt x="84" y="6508"/>
                    <a:pt x="42" y="6215"/>
                    <a:pt x="42" y="5922"/>
                  </a:cubicBezTo>
                  <a:cubicBezTo>
                    <a:pt x="21" y="4876"/>
                    <a:pt x="21" y="3809"/>
                    <a:pt x="0" y="2763"/>
                  </a:cubicBezTo>
                  <a:cubicBezTo>
                    <a:pt x="0" y="2512"/>
                    <a:pt x="42" y="2323"/>
                    <a:pt x="251" y="2114"/>
                  </a:cubicBezTo>
                  <a:cubicBezTo>
                    <a:pt x="419" y="1926"/>
                    <a:pt x="439" y="1612"/>
                    <a:pt x="544" y="1277"/>
                  </a:cubicBezTo>
                  <a:cubicBezTo>
                    <a:pt x="523" y="1298"/>
                    <a:pt x="565" y="1214"/>
                    <a:pt x="607" y="1193"/>
                  </a:cubicBezTo>
                  <a:cubicBezTo>
                    <a:pt x="2218" y="440"/>
                    <a:pt x="3913" y="1"/>
                    <a:pt x="5733" y="210"/>
                  </a:cubicBezTo>
                  <a:cubicBezTo>
                    <a:pt x="6214" y="252"/>
                    <a:pt x="6696" y="377"/>
                    <a:pt x="7030" y="796"/>
                  </a:cubicBezTo>
                  <a:cubicBezTo>
                    <a:pt x="7114" y="900"/>
                    <a:pt x="7219" y="963"/>
                    <a:pt x="7323" y="1047"/>
                  </a:cubicBezTo>
                  <a:cubicBezTo>
                    <a:pt x="8202" y="1696"/>
                    <a:pt x="8788" y="2532"/>
                    <a:pt x="8997" y="3600"/>
                  </a:cubicBezTo>
                  <a:cubicBezTo>
                    <a:pt x="9081" y="4039"/>
                    <a:pt x="9206" y="4520"/>
                    <a:pt x="9332" y="4960"/>
                  </a:cubicBezTo>
                  <a:cubicBezTo>
                    <a:pt x="9395" y="5169"/>
                    <a:pt x="9416" y="5399"/>
                    <a:pt x="9520" y="5587"/>
                  </a:cubicBezTo>
                  <a:cubicBezTo>
                    <a:pt x="10064" y="6529"/>
                    <a:pt x="10190" y="7575"/>
                    <a:pt x="10378" y="8600"/>
                  </a:cubicBezTo>
                  <a:cubicBezTo>
                    <a:pt x="10692" y="10253"/>
                    <a:pt x="10985" y="11885"/>
                    <a:pt x="11278" y="13538"/>
                  </a:cubicBezTo>
                  <a:cubicBezTo>
                    <a:pt x="11299" y="13748"/>
                    <a:pt x="11383" y="13978"/>
                    <a:pt x="11341" y="14187"/>
                  </a:cubicBezTo>
                  <a:cubicBezTo>
                    <a:pt x="11236" y="15610"/>
                    <a:pt x="11696" y="16970"/>
                    <a:pt x="12010" y="18309"/>
                  </a:cubicBezTo>
                  <a:cubicBezTo>
                    <a:pt x="12240" y="19292"/>
                    <a:pt x="12575" y="20255"/>
                    <a:pt x="12889" y="21238"/>
                  </a:cubicBezTo>
                  <a:cubicBezTo>
                    <a:pt x="12952" y="21406"/>
                    <a:pt x="13015" y="21573"/>
                    <a:pt x="13077" y="21761"/>
                  </a:cubicBezTo>
                  <a:cubicBezTo>
                    <a:pt x="13433" y="22766"/>
                    <a:pt x="14103" y="23498"/>
                    <a:pt x="15065" y="24000"/>
                  </a:cubicBezTo>
                  <a:cubicBezTo>
                    <a:pt x="15358" y="24126"/>
                    <a:pt x="15609" y="24293"/>
                    <a:pt x="15881" y="24481"/>
                  </a:cubicBezTo>
                  <a:cubicBezTo>
                    <a:pt x="16676" y="25046"/>
                    <a:pt x="17576" y="25339"/>
                    <a:pt x="18517" y="25548"/>
                  </a:cubicBezTo>
                  <a:cubicBezTo>
                    <a:pt x="18727" y="25590"/>
                    <a:pt x="18957" y="25590"/>
                    <a:pt x="19145" y="25695"/>
                  </a:cubicBezTo>
                  <a:cubicBezTo>
                    <a:pt x="19773" y="26009"/>
                    <a:pt x="20442" y="26009"/>
                    <a:pt x="21154" y="26009"/>
                  </a:cubicBezTo>
                  <a:lnTo>
                    <a:pt x="25150" y="26009"/>
                  </a:lnTo>
                  <a:cubicBezTo>
                    <a:pt x="25548" y="26009"/>
                    <a:pt x="25945" y="25904"/>
                    <a:pt x="26343" y="25862"/>
                  </a:cubicBezTo>
                  <a:cubicBezTo>
                    <a:pt x="26573" y="25841"/>
                    <a:pt x="26824" y="25758"/>
                    <a:pt x="27075" y="25758"/>
                  </a:cubicBezTo>
                  <a:cubicBezTo>
                    <a:pt x="28038" y="25758"/>
                    <a:pt x="29000" y="25779"/>
                    <a:pt x="29942" y="25758"/>
                  </a:cubicBezTo>
                  <a:cubicBezTo>
                    <a:pt x="30465" y="25737"/>
                    <a:pt x="30841" y="25946"/>
                    <a:pt x="31176" y="26302"/>
                  </a:cubicBezTo>
                  <a:cubicBezTo>
                    <a:pt x="31427" y="26595"/>
                    <a:pt x="31804" y="26804"/>
                    <a:pt x="32055" y="27118"/>
                  </a:cubicBezTo>
                  <a:cubicBezTo>
                    <a:pt x="32453" y="27578"/>
                    <a:pt x="32871" y="27997"/>
                    <a:pt x="32997" y="28666"/>
                  </a:cubicBezTo>
                  <a:cubicBezTo>
                    <a:pt x="33101" y="29231"/>
                    <a:pt x="33206" y="29817"/>
                    <a:pt x="33206" y="30403"/>
                  </a:cubicBezTo>
                  <a:cubicBezTo>
                    <a:pt x="33185" y="31072"/>
                    <a:pt x="32976" y="31616"/>
                    <a:pt x="32536" y="32077"/>
                  </a:cubicBezTo>
                  <a:cubicBezTo>
                    <a:pt x="32181" y="32432"/>
                    <a:pt x="31867" y="32851"/>
                    <a:pt x="31511" y="332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787;p46">
              <a:extLst>
                <a:ext uri="{FF2B5EF4-FFF2-40B4-BE49-F238E27FC236}">
                  <a16:creationId xmlns:a16="http://schemas.microsoft.com/office/drawing/2014/main" id="{D60AB9E0-878C-3A93-C8BA-D190EFCFD6EB}"/>
                </a:ext>
              </a:extLst>
            </p:cNvPr>
            <p:cNvSpPr/>
            <p:nvPr/>
          </p:nvSpPr>
          <p:spPr>
            <a:xfrm flipH="1">
              <a:off x="7315031" y="4246511"/>
              <a:ext cx="95709" cy="236218"/>
            </a:xfrm>
            <a:custGeom>
              <a:avLst/>
              <a:gdLst/>
              <a:ahLst/>
              <a:cxnLst/>
              <a:rect l="l" t="t" r="r" b="b"/>
              <a:pathLst>
                <a:path w="2993" h="7387" extrusionOk="0">
                  <a:moveTo>
                    <a:pt x="1089" y="1"/>
                  </a:moveTo>
                  <a:cubicBezTo>
                    <a:pt x="1800" y="377"/>
                    <a:pt x="2365" y="670"/>
                    <a:pt x="2972" y="942"/>
                  </a:cubicBezTo>
                  <a:cubicBezTo>
                    <a:pt x="2993" y="1549"/>
                    <a:pt x="2972" y="2072"/>
                    <a:pt x="2637" y="2616"/>
                  </a:cubicBezTo>
                  <a:cubicBezTo>
                    <a:pt x="2344" y="3077"/>
                    <a:pt x="2323" y="3662"/>
                    <a:pt x="2156" y="4186"/>
                  </a:cubicBezTo>
                  <a:cubicBezTo>
                    <a:pt x="1925" y="4981"/>
                    <a:pt x="1716" y="5797"/>
                    <a:pt x="1423" y="6571"/>
                  </a:cubicBezTo>
                  <a:cubicBezTo>
                    <a:pt x="1151" y="7366"/>
                    <a:pt x="942" y="7387"/>
                    <a:pt x="210" y="6906"/>
                  </a:cubicBezTo>
                  <a:lnTo>
                    <a:pt x="105" y="6801"/>
                  </a:lnTo>
                  <a:cubicBezTo>
                    <a:pt x="42" y="6257"/>
                    <a:pt x="0" y="5692"/>
                    <a:pt x="252" y="5127"/>
                  </a:cubicBezTo>
                  <a:cubicBezTo>
                    <a:pt x="273" y="5064"/>
                    <a:pt x="314" y="4960"/>
                    <a:pt x="314" y="4876"/>
                  </a:cubicBezTo>
                  <a:cubicBezTo>
                    <a:pt x="314" y="3809"/>
                    <a:pt x="691" y="2805"/>
                    <a:pt x="900" y="1779"/>
                  </a:cubicBezTo>
                  <a:cubicBezTo>
                    <a:pt x="984" y="1445"/>
                    <a:pt x="1005" y="1110"/>
                    <a:pt x="1047" y="796"/>
                  </a:cubicBezTo>
                  <a:cubicBezTo>
                    <a:pt x="1068" y="587"/>
                    <a:pt x="1068" y="377"/>
                    <a:pt x="10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788;p46">
              <a:extLst>
                <a:ext uri="{FF2B5EF4-FFF2-40B4-BE49-F238E27FC236}">
                  <a16:creationId xmlns:a16="http://schemas.microsoft.com/office/drawing/2014/main" id="{3C2BD665-AB04-139C-6FB8-DA89FF135E09}"/>
                </a:ext>
              </a:extLst>
            </p:cNvPr>
            <p:cNvSpPr/>
            <p:nvPr/>
          </p:nvSpPr>
          <p:spPr>
            <a:xfrm flipH="1">
              <a:off x="6543550" y="4263236"/>
              <a:ext cx="109747" cy="182719"/>
            </a:xfrm>
            <a:custGeom>
              <a:avLst/>
              <a:gdLst/>
              <a:ahLst/>
              <a:cxnLst/>
              <a:rect l="l" t="t" r="r" b="b"/>
              <a:pathLst>
                <a:path w="3432" h="5714" extrusionOk="0">
                  <a:moveTo>
                    <a:pt x="0" y="503"/>
                  </a:moveTo>
                  <a:cubicBezTo>
                    <a:pt x="481" y="168"/>
                    <a:pt x="1025" y="189"/>
                    <a:pt x="1548" y="1"/>
                  </a:cubicBezTo>
                  <a:cubicBezTo>
                    <a:pt x="1695" y="482"/>
                    <a:pt x="1841" y="922"/>
                    <a:pt x="1988" y="1340"/>
                  </a:cubicBezTo>
                  <a:cubicBezTo>
                    <a:pt x="2051" y="1466"/>
                    <a:pt x="2113" y="1633"/>
                    <a:pt x="2176" y="1758"/>
                  </a:cubicBezTo>
                  <a:cubicBezTo>
                    <a:pt x="2218" y="1842"/>
                    <a:pt x="2302" y="1926"/>
                    <a:pt x="2323" y="1989"/>
                  </a:cubicBezTo>
                  <a:cubicBezTo>
                    <a:pt x="2427" y="2721"/>
                    <a:pt x="2950" y="3328"/>
                    <a:pt x="3097" y="4060"/>
                  </a:cubicBezTo>
                  <a:cubicBezTo>
                    <a:pt x="3159" y="4458"/>
                    <a:pt x="3431" y="4792"/>
                    <a:pt x="3348" y="5211"/>
                  </a:cubicBezTo>
                  <a:cubicBezTo>
                    <a:pt x="3327" y="5316"/>
                    <a:pt x="3306" y="5441"/>
                    <a:pt x="3264" y="5588"/>
                  </a:cubicBezTo>
                  <a:cubicBezTo>
                    <a:pt x="2699" y="5713"/>
                    <a:pt x="2281" y="5588"/>
                    <a:pt x="1988" y="5085"/>
                  </a:cubicBezTo>
                  <a:cubicBezTo>
                    <a:pt x="1779" y="4751"/>
                    <a:pt x="1423" y="4499"/>
                    <a:pt x="1444" y="4039"/>
                  </a:cubicBezTo>
                  <a:cubicBezTo>
                    <a:pt x="1444" y="3955"/>
                    <a:pt x="1360" y="3872"/>
                    <a:pt x="1297" y="3809"/>
                  </a:cubicBezTo>
                  <a:cubicBezTo>
                    <a:pt x="1255" y="3725"/>
                    <a:pt x="1172" y="3642"/>
                    <a:pt x="1151" y="3558"/>
                  </a:cubicBezTo>
                  <a:cubicBezTo>
                    <a:pt x="921" y="3181"/>
                    <a:pt x="732" y="2763"/>
                    <a:pt x="628" y="2282"/>
                  </a:cubicBezTo>
                  <a:cubicBezTo>
                    <a:pt x="544" y="1863"/>
                    <a:pt x="251" y="1528"/>
                    <a:pt x="105" y="1110"/>
                  </a:cubicBezTo>
                  <a:cubicBezTo>
                    <a:pt x="21" y="942"/>
                    <a:pt x="21" y="712"/>
                    <a:pt x="0" y="5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789;p46">
              <a:extLst>
                <a:ext uri="{FF2B5EF4-FFF2-40B4-BE49-F238E27FC236}">
                  <a16:creationId xmlns:a16="http://schemas.microsoft.com/office/drawing/2014/main" id="{4A83EA6B-3AB2-7BF8-18D2-F821DF747868}"/>
                </a:ext>
              </a:extLst>
            </p:cNvPr>
            <p:cNvSpPr/>
            <p:nvPr/>
          </p:nvSpPr>
          <p:spPr>
            <a:xfrm flipH="1">
              <a:off x="6473325" y="3140508"/>
              <a:ext cx="1123434" cy="1368957"/>
            </a:xfrm>
            <a:custGeom>
              <a:avLst/>
              <a:gdLst/>
              <a:ahLst/>
              <a:cxnLst/>
              <a:rect l="l" t="t" r="r" b="b"/>
              <a:pathLst>
                <a:path w="35132" h="42810" extrusionOk="0">
                  <a:moveTo>
                    <a:pt x="6299" y="33938"/>
                  </a:moveTo>
                  <a:cubicBezTo>
                    <a:pt x="6048" y="33687"/>
                    <a:pt x="5734" y="33394"/>
                    <a:pt x="5441" y="33059"/>
                  </a:cubicBezTo>
                  <a:cubicBezTo>
                    <a:pt x="4939" y="32494"/>
                    <a:pt x="4478" y="31930"/>
                    <a:pt x="3997" y="31344"/>
                  </a:cubicBezTo>
                  <a:cubicBezTo>
                    <a:pt x="3893" y="31218"/>
                    <a:pt x="3788" y="31030"/>
                    <a:pt x="3746" y="30862"/>
                  </a:cubicBezTo>
                  <a:cubicBezTo>
                    <a:pt x="3621" y="30507"/>
                    <a:pt x="3432" y="30193"/>
                    <a:pt x="3202" y="29921"/>
                  </a:cubicBezTo>
                  <a:cubicBezTo>
                    <a:pt x="3014" y="29733"/>
                    <a:pt x="2930" y="29440"/>
                    <a:pt x="2846" y="29189"/>
                  </a:cubicBezTo>
                  <a:cubicBezTo>
                    <a:pt x="2742" y="28791"/>
                    <a:pt x="2574" y="28414"/>
                    <a:pt x="2386" y="28080"/>
                  </a:cubicBezTo>
                  <a:cubicBezTo>
                    <a:pt x="2156" y="27661"/>
                    <a:pt x="1947" y="27201"/>
                    <a:pt x="1842" y="26720"/>
                  </a:cubicBezTo>
                  <a:cubicBezTo>
                    <a:pt x="1528" y="25485"/>
                    <a:pt x="1214" y="24271"/>
                    <a:pt x="942" y="23016"/>
                  </a:cubicBezTo>
                  <a:cubicBezTo>
                    <a:pt x="817" y="22409"/>
                    <a:pt x="733" y="21782"/>
                    <a:pt x="754" y="21175"/>
                  </a:cubicBezTo>
                  <a:cubicBezTo>
                    <a:pt x="796" y="19689"/>
                    <a:pt x="649" y="18204"/>
                    <a:pt x="524" y="16697"/>
                  </a:cubicBezTo>
                  <a:cubicBezTo>
                    <a:pt x="440" y="15839"/>
                    <a:pt x="503" y="14981"/>
                    <a:pt x="482" y="14082"/>
                  </a:cubicBezTo>
                  <a:cubicBezTo>
                    <a:pt x="440" y="13559"/>
                    <a:pt x="377" y="13035"/>
                    <a:pt x="336" y="12512"/>
                  </a:cubicBezTo>
                  <a:cubicBezTo>
                    <a:pt x="315" y="12157"/>
                    <a:pt x="273" y="11780"/>
                    <a:pt x="273" y="11424"/>
                  </a:cubicBezTo>
                  <a:cubicBezTo>
                    <a:pt x="273" y="10797"/>
                    <a:pt x="273" y="10190"/>
                    <a:pt x="294" y="9562"/>
                  </a:cubicBezTo>
                  <a:cubicBezTo>
                    <a:pt x="294" y="8893"/>
                    <a:pt x="294" y="8202"/>
                    <a:pt x="105" y="7533"/>
                  </a:cubicBezTo>
                  <a:cubicBezTo>
                    <a:pt x="22" y="7240"/>
                    <a:pt x="1" y="6926"/>
                    <a:pt x="1" y="6612"/>
                  </a:cubicBezTo>
                  <a:cubicBezTo>
                    <a:pt x="1" y="5503"/>
                    <a:pt x="64" y="4436"/>
                    <a:pt x="84" y="3348"/>
                  </a:cubicBezTo>
                  <a:cubicBezTo>
                    <a:pt x="84" y="3055"/>
                    <a:pt x="105" y="2783"/>
                    <a:pt x="147" y="2511"/>
                  </a:cubicBezTo>
                  <a:cubicBezTo>
                    <a:pt x="231" y="2197"/>
                    <a:pt x="252" y="1820"/>
                    <a:pt x="712" y="1779"/>
                  </a:cubicBezTo>
                  <a:cubicBezTo>
                    <a:pt x="1089" y="1193"/>
                    <a:pt x="1696" y="963"/>
                    <a:pt x="2323" y="753"/>
                  </a:cubicBezTo>
                  <a:cubicBezTo>
                    <a:pt x="3328" y="419"/>
                    <a:pt x="4311" y="0"/>
                    <a:pt x="5378" y="63"/>
                  </a:cubicBezTo>
                  <a:cubicBezTo>
                    <a:pt x="5964" y="105"/>
                    <a:pt x="6571" y="126"/>
                    <a:pt x="7136" y="167"/>
                  </a:cubicBezTo>
                  <a:cubicBezTo>
                    <a:pt x="7345" y="209"/>
                    <a:pt x="7596" y="230"/>
                    <a:pt x="7763" y="356"/>
                  </a:cubicBezTo>
                  <a:cubicBezTo>
                    <a:pt x="8370" y="795"/>
                    <a:pt x="8956" y="1235"/>
                    <a:pt x="9500" y="1737"/>
                  </a:cubicBezTo>
                  <a:cubicBezTo>
                    <a:pt x="9751" y="1946"/>
                    <a:pt x="9939" y="2260"/>
                    <a:pt x="10128" y="2532"/>
                  </a:cubicBezTo>
                  <a:cubicBezTo>
                    <a:pt x="10274" y="2783"/>
                    <a:pt x="10442" y="3055"/>
                    <a:pt x="10546" y="3348"/>
                  </a:cubicBezTo>
                  <a:cubicBezTo>
                    <a:pt x="10755" y="3996"/>
                    <a:pt x="10902" y="4645"/>
                    <a:pt x="11090" y="5294"/>
                  </a:cubicBezTo>
                  <a:cubicBezTo>
                    <a:pt x="11174" y="5587"/>
                    <a:pt x="11237" y="5901"/>
                    <a:pt x="11404" y="6173"/>
                  </a:cubicBezTo>
                  <a:cubicBezTo>
                    <a:pt x="11739" y="6758"/>
                    <a:pt x="11906" y="7428"/>
                    <a:pt x="12032" y="8098"/>
                  </a:cubicBezTo>
                  <a:cubicBezTo>
                    <a:pt x="12367" y="9960"/>
                    <a:pt x="12743" y="11822"/>
                    <a:pt x="13078" y="13663"/>
                  </a:cubicBezTo>
                  <a:cubicBezTo>
                    <a:pt x="13141" y="14019"/>
                    <a:pt x="13204" y="14354"/>
                    <a:pt x="13204" y="14688"/>
                  </a:cubicBezTo>
                  <a:cubicBezTo>
                    <a:pt x="13162" y="16048"/>
                    <a:pt x="13580" y="17325"/>
                    <a:pt x="13894" y="18622"/>
                  </a:cubicBezTo>
                  <a:cubicBezTo>
                    <a:pt x="14124" y="19606"/>
                    <a:pt x="14459" y="20568"/>
                    <a:pt x="14773" y="21551"/>
                  </a:cubicBezTo>
                  <a:cubicBezTo>
                    <a:pt x="14877" y="21865"/>
                    <a:pt x="15045" y="22179"/>
                    <a:pt x="15170" y="22493"/>
                  </a:cubicBezTo>
                  <a:cubicBezTo>
                    <a:pt x="15317" y="22911"/>
                    <a:pt x="15652" y="23225"/>
                    <a:pt x="16028" y="23435"/>
                  </a:cubicBezTo>
                  <a:cubicBezTo>
                    <a:pt x="16614" y="23769"/>
                    <a:pt x="17179" y="24167"/>
                    <a:pt x="17786" y="24481"/>
                  </a:cubicBezTo>
                  <a:cubicBezTo>
                    <a:pt x="18100" y="24648"/>
                    <a:pt x="18455" y="24753"/>
                    <a:pt x="18832" y="24857"/>
                  </a:cubicBezTo>
                  <a:cubicBezTo>
                    <a:pt x="20025" y="25171"/>
                    <a:pt x="21196" y="25632"/>
                    <a:pt x="22473" y="25548"/>
                  </a:cubicBezTo>
                  <a:cubicBezTo>
                    <a:pt x="23603" y="25464"/>
                    <a:pt x="24691" y="25527"/>
                    <a:pt x="25820" y="25527"/>
                  </a:cubicBezTo>
                  <a:cubicBezTo>
                    <a:pt x="26176" y="25527"/>
                    <a:pt x="26553" y="25485"/>
                    <a:pt x="26908" y="25360"/>
                  </a:cubicBezTo>
                  <a:cubicBezTo>
                    <a:pt x="27181" y="25255"/>
                    <a:pt x="27473" y="25234"/>
                    <a:pt x="27725" y="25234"/>
                  </a:cubicBezTo>
                  <a:cubicBezTo>
                    <a:pt x="28624" y="25213"/>
                    <a:pt x="29524" y="25234"/>
                    <a:pt x="30424" y="25234"/>
                  </a:cubicBezTo>
                  <a:cubicBezTo>
                    <a:pt x="30884" y="25234"/>
                    <a:pt x="31261" y="25380"/>
                    <a:pt x="31616" y="25632"/>
                  </a:cubicBezTo>
                  <a:cubicBezTo>
                    <a:pt x="31930" y="25862"/>
                    <a:pt x="32307" y="26050"/>
                    <a:pt x="32642" y="26280"/>
                  </a:cubicBezTo>
                  <a:cubicBezTo>
                    <a:pt x="33039" y="26594"/>
                    <a:pt x="33395" y="26908"/>
                    <a:pt x="33751" y="27243"/>
                  </a:cubicBezTo>
                  <a:cubicBezTo>
                    <a:pt x="34023" y="27536"/>
                    <a:pt x="34232" y="27870"/>
                    <a:pt x="34483" y="28184"/>
                  </a:cubicBezTo>
                  <a:cubicBezTo>
                    <a:pt x="34525" y="28268"/>
                    <a:pt x="34587" y="28352"/>
                    <a:pt x="34608" y="28414"/>
                  </a:cubicBezTo>
                  <a:cubicBezTo>
                    <a:pt x="34859" y="29461"/>
                    <a:pt x="35131" y="30549"/>
                    <a:pt x="34943" y="31637"/>
                  </a:cubicBezTo>
                  <a:cubicBezTo>
                    <a:pt x="34839" y="32222"/>
                    <a:pt x="34692" y="32787"/>
                    <a:pt x="34211" y="33206"/>
                  </a:cubicBezTo>
                  <a:cubicBezTo>
                    <a:pt x="34023" y="33373"/>
                    <a:pt x="33876" y="33582"/>
                    <a:pt x="33709" y="33750"/>
                  </a:cubicBezTo>
                  <a:cubicBezTo>
                    <a:pt x="33479" y="34022"/>
                    <a:pt x="33248" y="34231"/>
                    <a:pt x="32914" y="34357"/>
                  </a:cubicBezTo>
                  <a:cubicBezTo>
                    <a:pt x="32725" y="34419"/>
                    <a:pt x="32558" y="34524"/>
                    <a:pt x="32411" y="34629"/>
                  </a:cubicBezTo>
                  <a:cubicBezTo>
                    <a:pt x="32181" y="34775"/>
                    <a:pt x="32098" y="35005"/>
                    <a:pt x="32202" y="35277"/>
                  </a:cubicBezTo>
                  <a:cubicBezTo>
                    <a:pt x="32411" y="35738"/>
                    <a:pt x="32642" y="36219"/>
                    <a:pt x="32830" y="36721"/>
                  </a:cubicBezTo>
                  <a:cubicBezTo>
                    <a:pt x="33165" y="37579"/>
                    <a:pt x="33562" y="38416"/>
                    <a:pt x="33771" y="39295"/>
                  </a:cubicBezTo>
                  <a:cubicBezTo>
                    <a:pt x="33918" y="39860"/>
                    <a:pt x="33813" y="40487"/>
                    <a:pt x="33813" y="41052"/>
                  </a:cubicBezTo>
                  <a:cubicBezTo>
                    <a:pt x="33813" y="41324"/>
                    <a:pt x="33604" y="41533"/>
                    <a:pt x="33353" y="41554"/>
                  </a:cubicBezTo>
                  <a:cubicBezTo>
                    <a:pt x="32830" y="41575"/>
                    <a:pt x="32265" y="41638"/>
                    <a:pt x="31784" y="41554"/>
                  </a:cubicBezTo>
                  <a:cubicBezTo>
                    <a:pt x="31323" y="41492"/>
                    <a:pt x="31051" y="41136"/>
                    <a:pt x="30779" y="40759"/>
                  </a:cubicBezTo>
                  <a:cubicBezTo>
                    <a:pt x="30214" y="39964"/>
                    <a:pt x="29942" y="38981"/>
                    <a:pt x="29440" y="38144"/>
                  </a:cubicBezTo>
                  <a:cubicBezTo>
                    <a:pt x="29377" y="37391"/>
                    <a:pt x="28792" y="36826"/>
                    <a:pt x="28750" y="36051"/>
                  </a:cubicBezTo>
                  <a:cubicBezTo>
                    <a:pt x="28708" y="35779"/>
                    <a:pt x="28457" y="35591"/>
                    <a:pt x="28143" y="35591"/>
                  </a:cubicBezTo>
                  <a:lnTo>
                    <a:pt x="27494" y="35591"/>
                  </a:lnTo>
                  <a:cubicBezTo>
                    <a:pt x="26030" y="35591"/>
                    <a:pt x="24565" y="35549"/>
                    <a:pt x="23121" y="35591"/>
                  </a:cubicBezTo>
                  <a:cubicBezTo>
                    <a:pt x="22494" y="35591"/>
                    <a:pt x="21887" y="35633"/>
                    <a:pt x="21259" y="35696"/>
                  </a:cubicBezTo>
                  <a:cubicBezTo>
                    <a:pt x="20548" y="35738"/>
                    <a:pt x="19857" y="35800"/>
                    <a:pt x="19146" y="35863"/>
                  </a:cubicBezTo>
                  <a:cubicBezTo>
                    <a:pt x="19020" y="35863"/>
                    <a:pt x="18874" y="35863"/>
                    <a:pt x="18769" y="35926"/>
                  </a:cubicBezTo>
                  <a:cubicBezTo>
                    <a:pt x="18016" y="36177"/>
                    <a:pt x="17242" y="36135"/>
                    <a:pt x="16468" y="36135"/>
                  </a:cubicBezTo>
                  <a:cubicBezTo>
                    <a:pt x="15045" y="36135"/>
                    <a:pt x="13622" y="36135"/>
                    <a:pt x="12178" y="36114"/>
                  </a:cubicBezTo>
                  <a:cubicBezTo>
                    <a:pt x="11697" y="36114"/>
                    <a:pt x="11195" y="36135"/>
                    <a:pt x="10714" y="35926"/>
                  </a:cubicBezTo>
                  <a:cubicBezTo>
                    <a:pt x="10400" y="35800"/>
                    <a:pt x="10065" y="35947"/>
                    <a:pt x="9981" y="36282"/>
                  </a:cubicBezTo>
                  <a:cubicBezTo>
                    <a:pt x="9814" y="37286"/>
                    <a:pt x="9144" y="38144"/>
                    <a:pt x="9040" y="39190"/>
                  </a:cubicBezTo>
                  <a:cubicBezTo>
                    <a:pt x="8998" y="39692"/>
                    <a:pt x="8663" y="40194"/>
                    <a:pt x="8579" y="40676"/>
                  </a:cubicBezTo>
                  <a:cubicBezTo>
                    <a:pt x="8496" y="41261"/>
                    <a:pt x="8203" y="41722"/>
                    <a:pt x="7994" y="42224"/>
                  </a:cubicBezTo>
                  <a:cubicBezTo>
                    <a:pt x="7826" y="42621"/>
                    <a:pt x="7554" y="42768"/>
                    <a:pt x="7136" y="42768"/>
                  </a:cubicBezTo>
                  <a:cubicBezTo>
                    <a:pt x="6529" y="42768"/>
                    <a:pt x="5964" y="42810"/>
                    <a:pt x="5441" y="42454"/>
                  </a:cubicBezTo>
                  <a:cubicBezTo>
                    <a:pt x="5211" y="42308"/>
                    <a:pt x="5043" y="42140"/>
                    <a:pt x="5043" y="41889"/>
                  </a:cubicBezTo>
                  <a:cubicBezTo>
                    <a:pt x="5064" y="41073"/>
                    <a:pt x="4897" y="40257"/>
                    <a:pt x="5273" y="39504"/>
                  </a:cubicBezTo>
                  <a:cubicBezTo>
                    <a:pt x="5336" y="39420"/>
                    <a:pt x="5357" y="39316"/>
                    <a:pt x="5357" y="39253"/>
                  </a:cubicBezTo>
                  <a:cubicBezTo>
                    <a:pt x="5378" y="38228"/>
                    <a:pt x="5859" y="37328"/>
                    <a:pt x="6110" y="36365"/>
                  </a:cubicBezTo>
                  <a:cubicBezTo>
                    <a:pt x="6236" y="35947"/>
                    <a:pt x="6320" y="35528"/>
                    <a:pt x="6320" y="35089"/>
                  </a:cubicBezTo>
                  <a:cubicBezTo>
                    <a:pt x="6173" y="34754"/>
                    <a:pt x="6257" y="34378"/>
                    <a:pt x="6299" y="33938"/>
                  </a:cubicBezTo>
                  <a:close/>
                  <a:moveTo>
                    <a:pt x="32244" y="33854"/>
                  </a:moveTo>
                  <a:cubicBezTo>
                    <a:pt x="32600" y="33478"/>
                    <a:pt x="32934" y="33080"/>
                    <a:pt x="33290" y="32704"/>
                  </a:cubicBezTo>
                  <a:cubicBezTo>
                    <a:pt x="33771" y="32243"/>
                    <a:pt x="33981" y="31699"/>
                    <a:pt x="33981" y="31030"/>
                  </a:cubicBezTo>
                  <a:cubicBezTo>
                    <a:pt x="34002" y="30444"/>
                    <a:pt x="33876" y="29879"/>
                    <a:pt x="33771" y="29293"/>
                  </a:cubicBezTo>
                  <a:cubicBezTo>
                    <a:pt x="33646" y="28624"/>
                    <a:pt x="33227" y="28205"/>
                    <a:pt x="32830" y="27745"/>
                  </a:cubicBezTo>
                  <a:cubicBezTo>
                    <a:pt x="32558" y="27431"/>
                    <a:pt x="32223" y="27222"/>
                    <a:pt x="31930" y="26929"/>
                  </a:cubicBezTo>
                  <a:cubicBezTo>
                    <a:pt x="31595" y="26573"/>
                    <a:pt x="31240" y="26364"/>
                    <a:pt x="30717" y="26385"/>
                  </a:cubicBezTo>
                  <a:cubicBezTo>
                    <a:pt x="29733" y="26406"/>
                    <a:pt x="28771" y="26385"/>
                    <a:pt x="27829" y="26385"/>
                  </a:cubicBezTo>
                  <a:cubicBezTo>
                    <a:pt x="27599" y="26385"/>
                    <a:pt x="27327" y="26427"/>
                    <a:pt x="27097" y="26489"/>
                  </a:cubicBezTo>
                  <a:cubicBezTo>
                    <a:pt x="26699" y="26531"/>
                    <a:pt x="26323" y="26636"/>
                    <a:pt x="25925" y="26636"/>
                  </a:cubicBezTo>
                  <a:cubicBezTo>
                    <a:pt x="24586" y="26678"/>
                    <a:pt x="23247" y="26636"/>
                    <a:pt x="21908" y="26636"/>
                  </a:cubicBezTo>
                  <a:cubicBezTo>
                    <a:pt x="21238" y="26636"/>
                    <a:pt x="20548" y="26678"/>
                    <a:pt x="19899" y="26322"/>
                  </a:cubicBezTo>
                  <a:cubicBezTo>
                    <a:pt x="19732" y="26217"/>
                    <a:pt x="19481" y="26217"/>
                    <a:pt x="19271" y="26176"/>
                  </a:cubicBezTo>
                  <a:cubicBezTo>
                    <a:pt x="18330" y="25966"/>
                    <a:pt x="17409" y="25673"/>
                    <a:pt x="16635" y="25108"/>
                  </a:cubicBezTo>
                  <a:cubicBezTo>
                    <a:pt x="16363" y="24920"/>
                    <a:pt x="16112" y="24795"/>
                    <a:pt x="15819" y="24627"/>
                  </a:cubicBezTo>
                  <a:cubicBezTo>
                    <a:pt x="14856" y="24167"/>
                    <a:pt x="14208" y="23393"/>
                    <a:pt x="13831" y="22388"/>
                  </a:cubicBezTo>
                  <a:cubicBezTo>
                    <a:pt x="13789" y="22200"/>
                    <a:pt x="13706" y="22033"/>
                    <a:pt x="13664" y="21865"/>
                  </a:cubicBezTo>
                  <a:cubicBezTo>
                    <a:pt x="13371" y="20882"/>
                    <a:pt x="12994" y="19919"/>
                    <a:pt x="12764" y="18936"/>
                  </a:cubicBezTo>
                  <a:cubicBezTo>
                    <a:pt x="12450" y="17576"/>
                    <a:pt x="12011" y="16237"/>
                    <a:pt x="12116" y="14814"/>
                  </a:cubicBezTo>
                  <a:cubicBezTo>
                    <a:pt x="12136" y="14605"/>
                    <a:pt x="12053" y="14396"/>
                    <a:pt x="12032" y="14165"/>
                  </a:cubicBezTo>
                  <a:cubicBezTo>
                    <a:pt x="11739" y="12512"/>
                    <a:pt x="11467" y="10859"/>
                    <a:pt x="11132" y="9227"/>
                  </a:cubicBezTo>
                  <a:cubicBezTo>
                    <a:pt x="10965" y="8181"/>
                    <a:pt x="10818" y="7135"/>
                    <a:pt x="10274" y="6214"/>
                  </a:cubicBezTo>
                  <a:cubicBezTo>
                    <a:pt x="10170" y="6026"/>
                    <a:pt x="10149" y="5796"/>
                    <a:pt x="10086" y="5587"/>
                  </a:cubicBezTo>
                  <a:cubicBezTo>
                    <a:pt x="9981" y="5147"/>
                    <a:pt x="9856" y="4708"/>
                    <a:pt x="9751" y="4227"/>
                  </a:cubicBezTo>
                  <a:cubicBezTo>
                    <a:pt x="9542" y="3139"/>
                    <a:pt x="8956" y="2323"/>
                    <a:pt x="8077" y="1674"/>
                  </a:cubicBezTo>
                  <a:cubicBezTo>
                    <a:pt x="7973" y="1590"/>
                    <a:pt x="7868" y="1507"/>
                    <a:pt x="7805" y="1423"/>
                  </a:cubicBezTo>
                  <a:cubicBezTo>
                    <a:pt x="7450" y="1004"/>
                    <a:pt x="6989" y="879"/>
                    <a:pt x="6487" y="837"/>
                  </a:cubicBezTo>
                  <a:cubicBezTo>
                    <a:pt x="4688" y="649"/>
                    <a:pt x="2972" y="1067"/>
                    <a:pt x="1361" y="1820"/>
                  </a:cubicBezTo>
                  <a:cubicBezTo>
                    <a:pt x="1298" y="1841"/>
                    <a:pt x="1277" y="1904"/>
                    <a:pt x="1298" y="1904"/>
                  </a:cubicBezTo>
                  <a:cubicBezTo>
                    <a:pt x="1193" y="2239"/>
                    <a:pt x="1172" y="2553"/>
                    <a:pt x="1026" y="2741"/>
                  </a:cubicBezTo>
                  <a:cubicBezTo>
                    <a:pt x="817" y="2950"/>
                    <a:pt x="754" y="3139"/>
                    <a:pt x="754" y="3390"/>
                  </a:cubicBezTo>
                  <a:cubicBezTo>
                    <a:pt x="775" y="4436"/>
                    <a:pt x="775" y="5503"/>
                    <a:pt x="817" y="6549"/>
                  </a:cubicBezTo>
                  <a:cubicBezTo>
                    <a:pt x="817" y="6842"/>
                    <a:pt x="838" y="7114"/>
                    <a:pt x="921" y="7386"/>
                  </a:cubicBezTo>
                  <a:cubicBezTo>
                    <a:pt x="1068" y="7993"/>
                    <a:pt x="1131" y="8621"/>
                    <a:pt x="1131" y="9227"/>
                  </a:cubicBezTo>
                  <a:lnTo>
                    <a:pt x="1131" y="11194"/>
                  </a:lnTo>
                  <a:cubicBezTo>
                    <a:pt x="1131" y="11571"/>
                    <a:pt x="1193" y="11989"/>
                    <a:pt x="1235" y="12387"/>
                  </a:cubicBezTo>
                  <a:cubicBezTo>
                    <a:pt x="1277" y="12910"/>
                    <a:pt x="1361" y="13433"/>
                    <a:pt x="1382" y="13956"/>
                  </a:cubicBezTo>
                  <a:cubicBezTo>
                    <a:pt x="1444" y="14772"/>
                    <a:pt x="1382" y="15588"/>
                    <a:pt x="1465" y="16362"/>
                  </a:cubicBezTo>
                  <a:cubicBezTo>
                    <a:pt x="1591" y="17932"/>
                    <a:pt x="1779" y="19501"/>
                    <a:pt x="1716" y="21091"/>
                  </a:cubicBezTo>
                  <a:cubicBezTo>
                    <a:pt x="1716" y="21489"/>
                    <a:pt x="1716" y="21907"/>
                    <a:pt x="1821" y="22305"/>
                  </a:cubicBezTo>
                  <a:cubicBezTo>
                    <a:pt x="2156" y="23686"/>
                    <a:pt x="2491" y="25067"/>
                    <a:pt x="2846" y="26468"/>
                  </a:cubicBezTo>
                  <a:cubicBezTo>
                    <a:pt x="2951" y="26887"/>
                    <a:pt x="3139" y="27264"/>
                    <a:pt x="3369" y="27640"/>
                  </a:cubicBezTo>
                  <a:cubicBezTo>
                    <a:pt x="3641" y="28059"/>
                    <a:pt x="3725" y="28498"/>
                    <a:pt x="3893" y="28917"/>
                  </a:cubicBezTo>
                  <a:cubicBezTo>
                    <a:pt x="4081" y="29335"/>
                    <a:pt x="4374" y="29712"/>
                    <a:pt x="4604" y="30088"/>
                  </a:cubicBezTo>
                  <a:cubicBezTo>
                    <a:pt x="4625" y="30130"/>
                    <a:pt x="4625" y="30151"/>
                    <a:pt x="4625" y="30172"/>
                  </a:cubicBezTo>
                  <a:cubicBezTo>
                    <a:pt x="4792" y="30444"/>
                    <a:pt x="4918" y="30716"/>
                    <a:pt x="5106" y="30967"/>
                  </a:cubicBezTo>
                  <a:cubicBezTo>
                    <a:pt x="5817" y="31930"/>
                    <a:pt x="6654" y="32746"/>
                    <a:pt x="7533" y="33520"/>
                  </a:cubicBezTo>
                  <a:cubicBezTo>
                    <a:pt x="8140" y="34043"/>
                    <a:pt x="8872" y="34440"/>
                    <a:pt x="9709" y="34461"/>
                  </a:cubicBezTo>
                  <a:cubicBezTo>
                    <a:pt x="10044" y="34482"/>
                    <a:pt x="10379" y="34587"/>
                    <a:pt x="10672" y="34733"/>
                  </a:cubicBezTo>
                  <a:cubicBezTo>
                    <a:pt x="11174" y="34943"/>
                    <a:pt x="11655" y="35005"/>
                    <a:pt x="12220" y="35005"/>
                  </a:cubicBezTo>
                  <a:cubicBezTo>
                    <a:pt x="13810" y="34984"/>
                    <a:pt x="15380" y="34984"/>
                    <a:pt x="16970" y="34984"/>
                  </a:cubicBezTo>
                  <a:cubicBezTo>
                    <a:pt x="17325" y="34984"/>
                    <a:pt x="17660" y="34984"/>
                    <a:pt x="17995" y="34901"/>
                  </a:cubicBezTo>
                  <a:cubicBezTo>
                    <a:pt x="18539" y="34754"/>
                    <a:pt x="19104" y="34733"/>
                    <a:pt x="19648" y="34733"/>
                  </a:cubicBezTo>
                  <a:cubicBezTo>
                    <a:pt x="19878" y="34733"/>
                    <a:pt x="20150" y="34691"/>
                    <a:pt x="20380" y="34650"/>
                  </a:cubicBezTo>
                  <a:cubicBezTo>
                    <a:pt x="21322" y="34482"/>
                    <a:pt x="22284" y="34419"/>
                    <a:pt x="23247" y="34419"/>
                  </a:cubicBezTo>
                  <a:cubicBezTo>
                    <a:pt x="24963" y="34440"/>
                    <a:pt x="26678" y="34419"/>
                    <a:pt x="28373" y="34419"/>
                  </a:cubicBezTo>
                  <a:cubicBezTo>
                    <a:pt x="28729" y="34419"/>
                    <a:pt x="29064" y="34419"/>
                    <a:pt x="29398" y="34315"/>
                  </a:cubicBezTo>
                  <a:cubicBezTo>
                    <a:pt x="30298" y="34106"/>
                    <a:pt x="31240" y="33896"/>
                    <a:pt x="32244" y="33854"/>
                  </a:cubicBezTo>
                  <a:close/>
                  <a:moveTo>
                    <a:pt x="6906" y="34587"/>
                  </a:moveTo>
                  <a:cubicBezTo>
                    <a:pt x="6885" y="34943"/>
                    <a:pt x="6885" y="35152"/>
                    <a:pt x="6864" y="35361"/>
                  </a:cubicBezTo>
                  <a:cubicBezTo>
                    <a:pt x="6822" y="35696"/>
                    <a:pt x="6801" y="36031"/>
                    <a:pt x="6717" y="36344"/>
                  </a:cubicBezTo>
                  <a:cubicBezTo>
                    <a:pt x="6487" y="37370"/>
                    <a:pt x="6090" y="38353"/>
                    <a:pt x="6131" y="39441"/>
                  </a:cubicBezTo>
                  <a:cubicBezTo>
                    <a:pt x="6131" y="39504"/>
                    <a:pt x="6090" y="39608"/>
                    <a:pt x="6069" y="39692"/>
                  </a:cubicBezTo>
                  <a:cubicBezTo>
                    <a:pt x="5817" y="40236"/>
                    <a:pt x="5859" y="40822"/>
                    <a:pt x="5922" y="41366"/>
                  </a:cubicBezTo>
                  <a:cubicBezTo>
                    <a:pt x="5964" y="41429"/>
                    <a:pt x="5985" y="41471"/>
                    <a:pt x="6027" y="41471"/>
                  </a:cubicBezTo>
                  <a:cubicBezTo>
                    <a:pt x="6759" y="41952"/>
                    <a:pt x="6968" y="41910"/>
                    <a:pt x="7240" y="41136"/>
                  </a:cubicBezTo>
                  <a:cubicBezTo>
                    <a:pt x="7533" y="40341"/>
                    <a:pt x="7742" y="39525"/>
                    <a:pt x="7973" y="38751"/>
                  </a:cubicBezTo>
                  <a:cubicBezTo>
                    <a:pt x="8140" y="38228"/>
                    <a:pt x="8161" y="37621"/>
                    <a:pt x="8454" y="37181"/>
                  </a:cubicBezTo>
                  <a:cubicBezTo>
                    <a:pt x="8789" y="36637"/>
                    <a:pt x="8810" y="36114"/>
                    <a:pt x="8789" y="35507"/>
                  </a:cubicBezTo>
                  <a:cubicBezTo>
                    <a:pt x="8182" y="35256"/>
                    <a:pt x="7617" y="34963"/>
                    <a:pt x="6906" y="34587"/>
                  </a:cubicBezTo>
                  <a:close/>
                  <a:moveTo>
                    <a:pt x="29503" y="35612"/>
                  </a:moveTo>
                  <a:cubicBezTo>
                    <a:pt x="29524" y="35821"/>
                    <a:pt x="29524" y="36051"/>
                    <a:pt x="29608" y="36240"/>
                  </a:cubicBezTo>
                  <a:cubicBezTo>
                    <a:pt x="29775" y="36637"/>
                    <a:pt x="30026" y="36993"/>
                    <a:pt x="30131" y="37412"/>
                  </a:cubicBezTo>
                  <a:cubicBezTo>
                    <a:pt x="30235" y="37893"/>
                    <a:pt x="30424" y="38290"/>
                    <a:pt x="30654" y="38688"/>
                  </a:cubicBezTo>
                  <a:lnTo>
                    <a:pt x="30821" y="38939"/>
                  </a:lnTo>
                  <a:cubicBezTo>
                    <a:pt x="30863" y="39002"/>
                    <a:pt x="30947" y="39085"/>
                    <a:pt x="30947" y="39169"/>
                  </a:cubicBezTo>
                  <a:cubicBezTo>
                    <a:pt x="30926" y="39629"/>
                    <a:pt x="31282" y="39880"/>
                    <a:pt x="31491" y="40215"/>
                  </a:cubicBezTo>
                  <a:cubicBezTo>
                    <a:pt x="31784" y="40717"/>
                    <a:pt x="32223" y="40843"/>
                    <a:pt x="32767" y="40717"/>
                  </a:cubicBezTo>
                  <a:cubicBezTo>
                    <a:pt x="32809" y="40571"/>
                    <a:pt x="32830" y="40466"/>
                    <a:pt x="32851" y="40341"/>
                  </a:cubicBezTo>
                  <a:cubicBezTo>
                    <a:pt x="32955" y="39922"/>
                    <a:pt x="32662" y="39588"/>
                    <a:pt x="32600" y="39190"/>
                  </a:cubicBezTo>
                  <a:cubicBezTo>
                    <a:pt x="32453" y="38458"/>
                    <a:pt x="31972" y="37893"/>
                    <a:pt x="31826" y="37119"/>
                  </a:cubicBezTo>
                  <a:cubicBezTo>
                    <a:pt x="31826" y="37056"/>
                    <a:pt x="31721" y="36972"/>
                    <a:pt x="31679" y="36888"/>
                  </a:cubicBezTo>
                  <a:cubicBezTo>
                    <a:pt x="31595" y="36763"/>
                    <a:pt x="31512" y="36637"/>
                    <a:pt x="31491" y="36470"/>
                  </a:cubicBezTo>
                  <a:cubicBezTo>
                    <a:pt x="31344" y="36051"/>
                    <a:pt x="31198" y="35612"/>
                    <a:pt x="31051" y="35131"/>
                  </a:cubicBezTo>
                  <a:cubicBezTo>
                    <a:pt x="30528" y="35298"/>
                    <a:pt x="30005" y="35277"/>
                    <a:pt x="29503" y="356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790;p46">
              <a:extLst>
                <a:ext uri="{FF2B5EF4-FFF2-40B4-BE49-F238E27FC236}">
                  <a16:creationId xmlns:a16="http://schemas.microsoft.com/office/drawing/2014/main" id="{E2A592B1-D748-9DB1-F739-B37FAA4B0544}"/>
                </a:ext>
              </a:extLst>
            </p:cNvPr>
            <p:cNvSpPr/>
            <p:nvPr/>
          </p:nvSpPr>
          <p:spPr>
            <a:xfrm flipH="1">
              <a:off x="6431843" y="2496816"/>
              <a:ext cx="922679" cy="847756"/>
            </a:xfrm>
            <a:custGeom>
              <a:avLst/>
              <a:gdLst/>
              <a:ahLst/>
              <a:cxnLst/>
              <a:rect l="l" t="t" r="r" b="b"/>
              <a:pathLst>
                <a:path w="28854" h="26511" extrusionOk="0">
                  <a:moveTo>
                    <a:pt x="22242" y="23707"/>
                  </a:moveTo>
                  <a:cubicBezTo>
                    <a:pt x="22116" y="23812"/>
                    <a:pt x="22012" y="23895"/>
                    <a:pt x="21907" y="23958"/>
                  </a:cubicBezTo>
                  <a:cubicBezTo>
                    <a:pt x="20840" y="24628"/>
                    <a:pt x="19710" y="25088"/>
                    <a:pt x="18559" y="25569"/>
                  </a:cubicBezTo>
                  <a:cubicBezTo>
                    <a:pt x="18141" y="25737"/>
                    <a:pt x="17639" y="25778"/>
                    <a:pt x="17199" y="25883"/>
                  </a:cubicBezTo>
                  <a:cubicBezTo>
                    <a:pt x="14856" y="26427"/>
                    <a:pt x="12512" y="26511"/>
                    <a:pt x="10148" y="26427"/>
                  </a:cubicBezTo>
                  <a:cubicBezTo>
                    <a:pt x="9374" y="26406"/>
                    <a:pt x="8558" y="26155"/>
                    <a:pt x="7784" y="26030"/>
                  </a:cubicBezTo>
                  <a:cubicBezTo>
                    <a:pt x="7742" y="26030"/>
                    <a:pt x="7721" y="26030"/>
                    <a:pt x="7700" y="26009"/>
                  </a:cubicBezTo>
                  <a:cubicBezTo>
                    <a:pt x="7512" y="25841"/>
                    <a:pt x="7323" y="25632"/>
                    <a:pt x="7114" y="25590"/>
                  </a:cubicBezTo>
                  <a:cubicBezTo>
                    <a:pt x="6905" y="25527"/>
                    <a:pt x="6633" y="25716"/>
                    <a:pt x="6424" y="25674"/>
                  </a:cubicBezTo>
                  <a:cubicBezTo>
                    <a:pt x="5587" y="25423"/>
                    <a:pt x="4708" y="25318"/>
                    <a:pt x="4017" y="24753"/>
                  </a:cubicBezTo>
                  <a:cubicBezTo>
                    <a:pt x="3536" y="24356"/>
                    <a:pt x="3034" y="24000"/>
                    <a:pt x="2490" y="23602"/>
                  </a:cubicBezTo>
                  <a:cubicBezTo>
                    <a:pt x="2574" y="23289"/>
                    <a:pt x="2616" y="22975"/>
                    <a:pt x="2720" y="22682"/>
                  </a:cubicBezTo>
                  <a:cubicBezTo>
                    <a:pt x="2992" y="22033"/>
                    <a:pt x="3097" y="21385"/>
                    <a:pt x="2929" y="20673"/>
                  </a:cubicBezTo>
                  <a:cubicBezTo>
                    <a:pt x="2908" y="20589"/>
                    <a:pt x="2929" y="20485"/>
                    <a:pt x="2929" y="20380"/>
                  </a:cubicBezTo>
                  <a:cubicBezTo>
                    <a:pt x="3327" y="20192"/>
                    <a:pt x="3724" y="20296"/>
                    <a:pt x="4122" y="20276"/>
                  </a:cubicBezTo>
                  <a:cubicBezTo>
                    <a:pt x="4394" y="20255"/>
                    <a:pt x="4666" y="20276"/>
                    <a:pt x="4959" y="20255"/>
                  </a:cubicBezTo>
                  <a:cubicBezTo>
                    <a:pt x="5336" y="20234"/>
                    <a:pt x="5649" y="20045"/>
                    <a:pt x="5901" y="19732"/>
                  </a:cubicBezTo>
                  <a:cubicBezTo>
                    <a:pt x="5942" y="19648"/>
                    <a:pt x="5963" y="19501"/>
                    <a:pt x="5942" y="19397"/>
                  </a:cubicBezTo>
                  <a:cubicBezTo>
                    <a:pt x="5901" y="19292"/>
                    <a:pt x="5796" y="19208"/>
                    <a:pt x="5691" y="19188"/>
                  </a:cubicBezTo>
                  <a:cubicBezTo>
                    <a:pt x="5608" y="19146"/>
                    <a:pt x="5503" y="19146"/>
                    <a:pt x="5398" y="19188"/>
                  </a:cubicBezTo>
                  <a:cubicBezTo>
                    <a:pt x="4645" y="19355"/>
                    <a:pt x="3850" y="19229"/>
                    <a:pt x="3076" y="19229"/>
                  </a:cubicBezTo>
                  <a:cubicBezTo>
                    <a:pt x="2490" y="19229"/>
                    <a:pt x="1967" y="18999"/>
                    <a:pt x="1444" y="18811"/>
                  </a:cubicBezTo>
                  <a:cubicBezTo>
                    <a:pt x="1360" y="18790"/>
                    <a:pt x="1255" y="18727"/>
                    <a:pt x="1214" y="18644"/>
                  </a:cubicBezTo>
                  <a:cubicBezTo>
                    <a:pt x="628" y="17869"/>
                    <a:pt x="42" y="17116"/>
                    <a:pt x="42" y="16070"/>
                  </a:cubicBezTo>
                  <a:cubicBezTo>
                    <a:pt x="42" y="15568"/>
                    <a:pt x="63" y="15066"/>
                    <a:pt x="42" y="14563"/>
                  </a:cubicBezTo>
                  <a:cubicBezTo>
                    <a:pt x="0" y="14208"/>
                    <a:pt x="105" y="13894"/>
                    <a:pt x="419" y="13685"/>
                  </a:cubicBezTo>
                  <a:cubicBezTo>
                    <a:pt x="732" y="13454"/>
                    <a:pt x="1088" y="13182"/>
                    <a:pt x="1423" y="13036"/>
                  </a:cubicBezTo>
                  <a:cubicBezTo>
                    <a:pt x="1883" y="12827"/>
                    <a:pt x="2385" y="12827"/>
                    <a:pt x="2867" y="13036"/>
                  </a:cubicBezTo>
                  <a:cubicBezTo>
                    <a:pt x="3243" y="13203"/>
                    <a:pt x="3641" y="13392"/>
                    <a:pt x="4059" y="13559"/>
                  </a:cubicBezTo>
                  <a:cubicBezTo>
                    <a:pt x="4331" y="13664"/>
                    <a:pt x="4561" y="13789"/>
                    <a:pt x="4854" y="13873"/>
                  </a:cubicBezTo>
                  <a:cubicBezTo>
                    <a:pt x="5105" y="13915"/>
                    <a:pt x="5398" y="13894"/>
                    <a:pt x="5649" y="13915"/>
                  </a:cubicBezTo>
                  <a:cubicBezTo>
                    <a:pt x="5942" y="13915"/>
                    <a:pt x="6214" y="13936"/>
                    <a:pt x="6445" y="14124"/>
                  </a:cubicBezTo>
                  <a:cubicBezTo>
                    <a:pt x="7637" y="15086"/>
                    <a:pt x="9039" y="15024"/>
                    <a:pt x="10441" y="14814"/>
                  </a:cubicBezTo>
                  <a:cubicBezTo>
                    <a:pt x="10671" y="14773"/>
                    <a:pt x="10943" y="14647"/>
                    <a:pt x="11173" y="14668"/>
                  </a:cubicBezTo>
                  <a:cubicBezTo>
                    <a:pt x="11968" y="14752"/>
                    <a:pt x="12533" y="14333"/>
                    <a:pt x="13098" y="13873"/>
                  </a:cubicBezTo>
                  <a:cubicBezTo>
                    <a:pt x="13433" y="13580"/>
                    <a:pt x="13747" y="13308"/>
                    <a:pt x="14103" y="13057"/>
                  </a:cubicBezTo>
                  <a:cubicBezTo>
                    <a:pt x="14709" y="12576"/>
                    <a:pt x="14981" y="11927"/>
                    <a:pt x="15128" y="11216"/>
                  </a:cubicBezTo>
                  <a:cubicBezTo>
                    <a:pt x="15212" y="10776"/>
                    <a:pt x="15023" y="10358"/>
                    <a:pt x="14772" y="10023"/>
                  </a:cubicBezTo>
                  <a:cubicBezTo>
                    <a:pt x="14186" y="9291"/>
                    <a:pt x="13475" y="8663"/>
                    <a:pt x="12596" y="8328"/>
                  </a:cubicBezTo>
                  <a:cubicBezTo>
                    <a:pt x="11675" y="8014"/>
                    <a:pt x="10839" y="7533"/>
                    <a:pt x="10064" y="6989"/>
                  </a:cubicBezTo>
                  <a:cubicBezTo>
                    <a:pt x="10085" y="6926"/>
                    <a:pt x="10106" y="6864"/>
                    <a:pt x="10169" y="6864"/>
                  </a:cubicBezTo>
                  <a:cubicBezTo>
                    <a:pt x="11048" y="6864"/>
                    <a:pt x="11885" y="6654"/>
                    <a:pt x="12722" y="6487"/>
                  </a:cubicBezTo>
                  <a:cubicBezTo>
                    <a:pt x="13977" y="6257"/>
                    <a:pt x="15212" y="5985"/>
                    <a:pt x="16467" y="5755"/>
                  </a:cubicBezTo>
                  <a:cubicBezTo>
                    <a:pt x="16718" y="5713"/>
                    <a:pt x="16990" y="5608"/>
                    <a:pt x="17283" y="5524"/>
                  </a:cubicBezTo>
                  <a:cubicBezTo>
                    <a:pt x="18057" y="5315"/>
                    <a:pt x="18329" y="4353"/>
                    <a:pt x="18141" y="3788"/>
                  </a:cubicBezTo>
                  <a:cubicBezTo>
                    <a:pt x="18057" y="3579"/>
                    <a:pt x="17869" y="3348"/>
                    <a:pt x="17701" y="3223"/>
                  </a:cubicBezTo>
                  <a:cubicBezTo>
                    <a:pt x="17178" y="2846"/>
                    <a:pt x="16655" y="2428"/>
                    <a:pt x="16174" y="1988"/>
                  </a:cubicBezTo>
                  <a:cubicBezTo>
                    <a:pt x="15986" y="1842"/>
                    <a:pt x="15776" y="1695"/>
                    <a:pt x="15546" y="1591"/>
                  </a:cubicBezTo>
                  <a:cubicBezTo>
                    <a:pt x="14709" y="1235"/>
                    <a:pt x="13893" y="921"/>
                    <a:pt x="13056" y="586"/>
                  </a:cubicBezTo>
                  <a:cubicBezTo>
                    <a:pt x="12931" y="524"/>
                    <a:pt x="12784" y="482"/>
                    <a:pt x="12533" y="398"/>
                  </a:cubicBezTo>
                  <a:cubicBezTo>
                    <a:pt x="12722" y="273"/>
                    <a:pt x="12805" y="189"/>
                    <a:pt x="12910" y="168"/>
                  </a:cubicBezTo>
                  <a:cubicBezTo>
                    <a:pt x="13935" y="63"/>
                    <a:pt x="14940" y="1"/>
                    <a:pt x="15944" y="314"/>
                  </a:cubicBezTo>
                  <a:cubicBezTo>
                    <a:pt x="16655" y="524"/>
                    <a:pt x="17346" y="754"/>
                    <a:pt x="18036" y="1110"/>
                  </a:cubicBezTo>
                  <a:cubicBezTo>
                    <a:pt x="18873" y="1528"/>
                    <a:pt x="19731" y="1884"/>
                    <a:pt x="20547" y="2302"/>
                  </a:cubicBezTo>
                  <a:cubicBezTo>
                    <a:pt x="20945" y="2490"/>
                    <a:pt x="21300" y="2721"/>
                    <a:pt x="21677" y="2951"/>
                  </a:cubicBezTo>
                  <a:cubicBezTo>
                    <a:pt x="22619" y="3537"/>
                    <a:pt x="23414" y="4269"/>
                    <a:pt x="24041" y="5148"/>
                  </a:cubicBezTo>
                  <a:cubicBezTo>
                    <a:pt x="24125" y="5252"/>
                    <a:pt x="24209" y="5357"/>
                    <a:pt x="24292" y="5441"/>
                  </a:cubicBezTo>
                  <a:cubicBezTo>
                    <a:pt x="25904" y="7177"/>
                    <a:pt x="26971" y="9228"/>
                    <a:pt x="27912" y="11362"/>
                  </a:cubicBezTo>
                  <a:cubicBezTo>
                    <a:pt x="28289" y="12136"/>
                    <a:pt x="28540" y="12952"/>
                    <a:pt x="28686" y="13831"/>
                  </a:cubicBezTo>
                  <a:cubicBezTo>
                    <a:pt x="28854" y="15191"/>
                    <a:pt x="28686" y="16488"/>
                    <a:pt x="28331" y="17786"/>
                  </a:cubicBezTo>
                  <a:cubicBezTo>
                    <a:pt x="28080" y="18811"/>
                    <a:pt x="27494" y="19648"/>
                    <a:pt x="26908" y="20485"/>
                  </a:cubicBezTo>
                  <a:cubicBezTo>
                    <a:pt x="26636" y="20820"/>
                    <a:pt x="26322" y="21154"/>
                    <a:pt x="25966" y="21364"/>
                  </a:cubicBezTo>
                  <a:cubicBezTo>
                    <a:pt x="25234" y="21824"/>
                    <a:pt x="24439" y="22242"/>
                    <a:pt x="23665" y="22577"/>
                  </a:cubicBezTo>
                  <a:cubicBezTo>
                    <a:pt x="23037" y="22828"/>
                    <a:pt x="22326" y="22703"/>
                    <a:pt x="21635" y="22661"/>
                  </a:cubicBezTo>
                  <a:cubicBezTo>
                    <a:pt x="21426" y="22619"/>
                    <a:pt x="21217" y="22577"/>
                    <a:pt x="21007" y="22514"/>
                  </a:cubicBezTo>
                  <a:cubicBezTo>
                    <a:pt x="19710" y="22159"/>
                    <a:pt x="19731" y="22389"/>
                    <a:pt x="18852" y="21405"/>
                  </a:cubicBezTo>
                  <a:cubicBezTo>
                    <a:pt x="18685" y="21217"/>
                    <a:pt x="18476" y="21092"/>
                    <a:pt x="18266" y="20924"/>
                  </a:cubicBezTo>
                  <a:cubicBezTo>
                    <a:pt x="17722" y="20485"/>
                    <a:pt x="17137" y="20045"/>
                    <a:pt x="16760" y="19418"/>
                  </a:cubicBezTo>
                  <a:cubicBezTo>
                    <a:pt x="16613" y="19208"/>
                    <a:pt x="16446" y="19041"/>
                    <a:pt x="16258" y="18853"/>
                  </a:cubicBezTo>
                  <a:cubicBezTo>
                    <a:pt x="16132" y="18727"/>
                    <a:pt x="15839" y="18853"/>
                    <a:pt x="15839" y="19041"/>
                  </a:cubicBezTo>
                  <a:cubicBezTo>
                    <a:pt x="15839" y="19229"/>
                    <a:pt x="15839" y="19439"/>
                    <a:pt x="15944" y="19564"/>
                  </a:cubicBezTo>
                  <a:cubicBezTo>
                    <a:pt x="16341" y="20171"/>
                    <a:pt x="16697" y="20778"/>
                    <a:pt x="17283" y="21217"/>
                  </a:cubicBezTo>
                  <a:cubicBezTo>
                    <a:pt x="17848" y="21657"/>
                    <a:pt x="18350" y="22159"/>
                    <a:pt x="18873" y="22661"/>
                  </a:cubicBezTo>
                  <a:cubicBezTo>
                    <a:pt x="19124" y="22891"/>
                    <a:pt x="19396" y="23079"/>
                    <a:pt x="19752" y="23142"/>
                  </a:cubicBezTo>
                  <a:cubicBezTo>
                    <a:pt x="20484" y="23268"/>
                    <a:pt x="21321" y="23498"/>
                    <a:pt x="22242" y="23707"/>
                  </a:cubicBezTo>
                  <a:close/>
                  <a:moveTo>
                    <a:pt x="23497" y="12387"/>
                  </a:moveTo>
                  <a:lnTo>
                    <a:pt x="23497" y="12387"/>
                  </a:lnTo>
                  <a:cubicBezTo>
                    <a:pt x="23497" y="12157"/>
                    <a:pt x="23518" y="11927"/>
                    <a:pt x="23497" y="11718"/>
                  </a:cubicBezTo>
                  <a:cubicBezTo>
                    <a:pt x="23455" y="11362"/>
                    <a:pt x="23183" y="11174"/>
                    <a:pt x="22765" y="11153"/>
                  </a:cubicBezTo>
                  <a:cubicBezTo>
                    <a:pt x="22305" y="11153"/>
                    <a:pt x="22033" y="11299"/>
                    <a:pt x="21949" y="11718"/>
                  </a:cubicBezTo>
                  <a:cubicBezTo>
                    <a:pt x="21844" y="12283"/>
                    <a:pt x="22033" y="12764"/>
                    <a:pt x="22305" y="13203"/>
                  </a:cubicBezTo>
                  <a:cubicBezTo>
                    <a:pt x="22451" y="13475"/>
                    <a:pt x="22744" y="13580"/>
                    <a:pt x="22995" y="13496"/>
                  </a:cubicBezTo>
                  <a:cubicBezTo>
                    <a:pt x="23267" y="13454"/>
                    <a:pt x="23455" y="13203"/>
                    <a:pt x="23476" y="12890"/>
                  </a:cubicBezTo>
                  <a:cubicBezTo>
                    <a:pt x="23497" y="12743"/>
                    <a:pt x="23497" y="12555"/>
                    <a:pt x="23497" y="123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791;p46">
              <a:extLst>
                <a:ext uri="{FF2B5EF4-FFF2-40B4-BE49-F238E27FC236}">
                  <a16:creationId xmlns:a16="http://schemas.microsoft.com/office/drawing/2014/main" id="{C2712E8C-97A9-1615-5613-C239CBCB9E2A}"/>
                </a:ext>
              </a:extLst>
            </p:cNvPr>
            <p:cNvSpPr/>
            <p:nvPr/>
          </p:nvSpPr>
          <p:spPr>
            <a:xfrm flipH="1">
              <a:off x="6803176" y="2254612"/>
              <a:ext cx="866494" cy="994948"/>
            </a:xfrm>
            <a:custGeom>
              <a:avLst/>
              <a:gdLst/>
              <a:ahLst/>
              <a:cxnLst/>
              <a:rect l="l" t="t" r="r" b="b"/>
              <a:pathLst>
                <a:path w="27097" h="31114" extrusionOk="0">
                  <a:moveTo>
                    <a:pt x="5294" y="18434"/>
                  </a:moveTo>
                  <a:cubicBezTo>
                    <a:pt x="5315" y="18183"/>
                    <a:pt x="5189" y="18015"/>
                    <a:pt x="4980" y="18015"/>
                  </a:cubicBezTo>
                  <a:cubicBezTo>
                    <a:pt x="4645" y="18015"/>
                    <a:pt x="4394" y="17827"/>
                    <a:pt x="4164" y="17660"/>
                  </a:cubicBezTo>
                  <a:cubicBezTo>
                    <a:pt x="3871" y="17409"/>
                    <a:pt x="3557" y="17241"/>
                    <a:pt x="3243" y="17032"/>
                  </a:cubicBezTo>
                  <a:cubicBezTo>
                    <a:pt x="3034" y="16886"/>
                    <a:pt x="2804" y="16781"/>
                    <a:pt x="2595" y="16655"/>
                  </a:cubicBezTo>
                  <a:cubicBezTo>
                    <a:pt x="1318" y="15944"/>
                    <a:pt x="1255" y="15902"/>
                    <a:pt x="419" y="14730"/>
                  </a:cubicBezTo>
                  <a:cubicBezTo>
                    <a:pt x="0" y="14124"/>
                    <a:pt x="42" y="13601"/>
                    <a:pt x="523" y="13057"/>
                  </a:cubicBezTo>
                  <a:cubicBezTo>
                    <a:pt x="774" y="12805"/>
                    <a:pt x="1004" y="12554"/>
                    <a:pt x="1193" y="12282"/>
                  </a:cubicBezTo>
                  <a:cubicBezTo>
                    <a:pt x="1402" y="12031"/>
                    <a:pt x="1653" y="11864"/>
                    <a:pt x="1967" y="11864"/>
                  </a:cubicBezTo>
                  <a:cubicBezTo>
                    <a:pt x="2616" y="11843"/>
                    <a:pt x="3285" y="11843"/>
                    <a:pt x="3934" y="11843"/>
                  </a:cubicBezTo>
                  <a:cubicBezTo>
                    <a:pt x="4248" y="11843"/>
                    <a:pt x="4436" y="12052"/>
                    <a:pt x="4666" y="12178"/>
                  </a:cubicBezTo>
                  <a:cubicBezTo>
                    <a:pt x="4896" y="12345"/>
                    <a:pt x="5126" y="12471"/>
                    <a:pt x="5440" y="12429"/>
                  </a:cubicBezTo>
                  <a:cubicBezTo>
                    <a:pt x="5629" y="12366"/>
                    <a:pt x="5817" y="12282"/>
                    <a:pt x="5838" y="12073"/>
                  </a:cubicBezTo>
                  <a:cubicBezTo>
                    <a:pt x="5838" y="11948"/>
                    <a:pt x="5817" y="11738"/>
                    <a:pt x="5733" y="11655"/>
                  </a:cubicBezTo>
                  <a:cubicBezTo>
                    <a:pt x="5022" y="11069"/>
                    <a:pt x="4540" y="10274"/>
                    <a:pt x="4017" y="9500"/>
                  </a:cubicBezTo>
                  <a:cubicBezTo>
                    <a:pt x="3808" y="9144"/>
                    <a:pt x="3704" y="8830"/>
                    <a:pt x="3724" y="8453"/>
                  </a:cubicBezTo>
                  <a:lnTo>
                    <a:pt x="3724" y="8160"/>
                  </a:lnTo>
                  <a:cubicBezTo>
                    <a:pt x="3599" y="7093"/>
                    <a:pt x="4080" y="6382"/>
                    <a:pt x="4959" y="5880"/>
                  </a:cubicBezTo>
                  <a:cubicBezTo>
                    <a:pt x="5231" y="5733"/>
                    <a:pt x="5503" y="5671"/>
                    <a:pt x="5838" y="5775"/>
                  </a:cubicBezTo>
                  <a:cubicBezTo>
                    <a:pt x="6591" y="6005"/>
                    <a:pt x="7198" y="6466"/>
                    <a:pt x="7637" y="7114"/>
                  </a:cubicBezTo>
                  <a:cubicBezTo>
                    <a:pt x="7909" y="7470"/>
                    <a:pt x="8202" y="7847"/>
                    <a:pt x="8432" y="8244"/>
                  </a:cubicBezTo>
                  <a:cubicBezTo>
                    <a:pt x="8558" y="8453"/>
                    <a:pt x="8642" y="8684"/>
                    <a:pt x="8893" y="8788"/>
                  </a:cubicBezTo>
                  <a:cubicBezTo>
                    <a:pt x="9081" y="8872"/>
                    <a:pt x="9144" y="8872"/>
                    <a:pt x="9688" y="8725"/>
                  </a:cubicBezTo>
                  <a:cubicBezTo>
                    <a:pt x="9688" y="8684"/>
                    <a:pt x="9709" y="8579"/>
                    <a:pt x="9688" y="8579"/>
                  </a:cubicBezTo>
                  <a:cubicBezTo>
                    <a:pt x="9290" y="8349"/>
                    <a:pt x="9186" y="7993"/>
                    <a:pt x="9186" y="7554"/>
                  </a:cubicBezTo>
                  <a:cubicBezTo>
                    <a:pt x="9165" y="6612"/>
                    <a:pt x="9416" y="5691"/>
                    <a:pt x="9709" y="4834"/>
                  </a:cubicBezTo>
                  <a:cubicBezTo>
                    <a:pt x="10315" y="3055"/>
                    <a:pt x="11362" y="1569"/>
                    <a:pt x="12931" y="523"/>
                  </a:cubicBezTo>
                  <a:cubicBezTo>
                    <a:pt x="13705" y="0"/>
                    <a:pt x="14061" y="126"/>
                    <a:pt x="14186" y="1046"/>
                  </a:cubicBezTo>
                  <a:cubicBezTo>
                    <a:pt x="14291" y="1779"/>
                    <a:pt x="14312" y="2511"/>
                    <a:pt x="14082" y="3243"/>
                  </a:cubicBezTo>
                  <a:cubicBezTo>
                    <a:pt x="13872" y="3892"/>
                    <a:pt x="13684" y="4541"/>
                    <a:pt x="13496" y="5210"/>
                  </a:cubicBezTo>
                  <a:cubicBezTo>
                    <a:pt x="13454" y="5378"/>
                    <a:pt x="13454" y="5566"/>
                    <a:pt x="13433" y="5754"/>
                  </a:cubicBezTo>
                  <a:cubicBezTo>
                    <a:pt x="13370" y="6068"/>
                    <a:pt x="13287" y="6361"/>
                    <a:pt x="13245" y="6675"/>
                  </a:cubicBezTo>
                  <a:cubicBezTo>
                    <a:pt x="13224" y="6842"/>
                    <a:pt x="13119" y="7093"/>
                    <a:pt x="13182" y="7198"/>
                  </a:cubicBezTo>
                  <a:cubicBezTo>
                    <a:pt x="13433" y="7533"/>
                    <a:pt x="13705" y="7847"/>
                    <a:pt x="14019" y="8098"/>
                  </a:cubicBezTo>
                  <a:cubicBezTo>
                    <a:pt x="14228" y="8265"/>
                    <a:pt x="14605" y="8035"/>
                    <a:pt x="14542" y="7784"/>
                  </a:cubicBezTo>
                  <a:cubicBezTo>
                    <a:pt x="14291" y="6821"/>
                    <a:pt x="14835" y="6173"/>
                    <a:pt x="15358" y="5440"/>
                  </a:cubicBezTo>
                  <a:cubicBezTo>
                    <a:pt x="16488" y="3850"/>
                    <a:pt x="17973" y="2699"/>
                    <a:pt x="19543" y="1611"/>
                  </a:cubicBezTo>
                  <a:cubicBezTo>
                    <a:pt x="20714" y="837"/>
                    <a:pt x="22116" y="565"/>
                    <a:pt x="23539" y="733"/>
                  </a:cubicBezTo>
                  <a:cubicBezTo>
                    <a:pt x="23853" y="753"/>
                    <a:pt x="24167" y="942"/>
                    <a:pt x="24334" y="1172"/>
                  </a:cubicBezTo>
                  <a:cubicBezTo>
                    <a:pt x="24753" y="1821"/>
                    <a:pt x="25004" y="2511"/>
                    <a:pt x="24627" y="3264"/>
                  </a:cubicBezTo>
                  <a:cubicBezTo>
                    <a:pt x="24376" y="3746"/>
                    <a:pt x="24146" y="4206"/>
                    <a:pt x="23874" y="4687"/>
                  </a:cubicBezTo>
                  <a:cubicBezTo>
                    <a:pt x="23769" y="4854"/>
                    <a:pt x="23644" y="5043"/>
                    <a:pt x="23518" y="5210"/>
                  </a:cubicBezTo>
                  <a:cubicBezTo>
                    <a:pt x="22995" y="5733"/>
                    <a:pt x="22472" y="6256"/>
                    <a:pt x="21949" y="6800"/>
                  </a:cubicBezTo>
                  <a:cubicBezTo>
                    <a:pt x="21740" y="7010"/>
                    <a:pt x="21530" y="7135"/>
                    <a:pt x="21238" y="7198"/>
                  </a:cubicBezTo>
                  <a:cubicBezTo>
                    <a:pt x="19731" y="7449"/>
                    <a:pt x="18392" y="8181"/>
                    <a:pt x="17053" y="8914"/>
                  </a:cubicBezTo>
                  <a:cubicBezTo>
                    <a:pt x="17032" y="8935"/>
                    <a:pt x="17011" y="8935"/>
                    <a:pt x="16969" y="8976"/>
                  </a:cubicBezTo>
                  <a:cubicBezTo>
                    <a:pt x="16404" y="9500"/>
                    <a:pt x="15714" y="9855"/>
                    <a:pt x="14981" y="10085"/>
                  </a:cubicBezTo>
                  <a:cubicBezTo>
                    <a:pt x="14919" y="10127"/>
                    <a:pt x="14877" y="10232"/>
                    <a:pt x="14814" y="10336"/>
                  </a:cubicBezTo>
                  <a:cubicBezTo>
                    <a:pt x="15065" y="10713"/>
                    <a:pt x="15463" y="10776"/>
                    <a:pt x="15860" y="10692"/>
                  </a:cubicBezTo>
                  <a:cubicBezTo>
                    <a:pt x="16551" y="10546"/>
                    <a:pt x="17241" y="10378"/>
                    <a:pt x="17911" y="10127"/>
                  </a:cubicBezTo>
                  <a:cubicBezTo>
                    <a:pt x="18601" y="9876"/>
                    <a:pt x="19250" y="9604"/>
                    <a:pt x="19857" y="9228"/>
                  </a:cubicBezTo>
                  <a:cubicBezTo>
                    <a:pt x="20631" y="8725"/>
                    <a:pt x="21426" y="8704"/>
                    <a:pt x="22263" y="8893"/>
                  </a:cubicBezTo>
                  <a:cubicBezTo>
                    <a:pt x="23309" y="9123"/>
                    <a:pt x="24251" y="9562"/>
                    <a:pt x="25192" y="10064"/>
                  </a:cubicBezTo>
                  <a:cubicBezTo>
                    <a:pt x="25339" y="10148"/>
                    <a:pt x="25485" y="10295"/>
                    <a:pt x="25611" y="10441"/>
                  </a:cubicBezTo>
                  <a:cubicBezTo>
                    <a:pt x="25966" y="10713"/>
                    <a:pt x="26322" y="11027"/>
                    <a:pt x="26678" y="11320"/>
                  </a:cubicBezTo>
                  <a:cubicBezTo>
                    <a:pt x="26866" y="11487"/>
                    <a:pt x="27096" y="11613"/>
                    <a:pt x="27054" y="11906"/>
                  </a:cubicBezTo>
                  <a:cubicBezTo>
                    <a:pt x="26992" y="12178"/>
                    <a:pt x="26740" y="12261"/>
                    <a:pt x="26489" y="12345"/>
                  </a:cubicBezTo>
                  <a:cubicBezTo>
                    <a:pt x="25924" y="12492"/>
                    <a:pt x="25339" y="12659"/>
                    <a:pt x="24774" y="12764"/>
                  </a:cubicBezTo>
                  <a:cubicBezTo>
                    <a:pt x="23769" y="12973"/>
                    <a:pt x="22765" y="13119"/>
                    <a:pt x="21761" y="13308"/>
                  </a:cubicBezTo>
                  <a:cubicBezTo>
                    <a:pt x="21112" y="13433"/>
                    <a:pt x="20484" y="13496"/>
                    <a:pt x="19836" y="13517"/>
                  </a:cubicBezTo>
                  <a:cubicBezTo>
                    <a:pt x="19229" y="13538"/>
                    <a:pt x="18601" y="13684"/>
                    <a:pt x="17994" y="13810"/>
                  </a:cubicBezTo>
                  <a:cubicBezTo>
                    <a:pt x="17639" y="13893"/>
                    <a:pt x="17492" y="14354"/>
                    <a:pt x="17785" y="14626"/>
                  </a:cubicBezTo>
                  <a:cubicBezTo>
                    <a:pt x="18015" y="14856"/>
                    <a:pt x="18308" y="15065"/>
                    <a:pt x="18622" y="15191"/>
                  </a:cubicBezTo>
                  <a:cubicBezTo>
                    <a:pt x="19271" y="15421"/>
                    <a:pt x="19857" y="15756"/>
                    <a:pt x="20463" y="16111"/>
                  </a:cubicBezTo>
                  <a:cubicBezTo>
                    <a:pt x="20924" y="16383"/>
                    <a:pt x="21447" y="16593"/>
                    <a:pt x="21970" y="16781"/>
                  </a:cubicBezTo>
                  <a:cubicBezTo>
                    <a:pt x="22702" y="17053"/>
                    <a:pt x="23246" y="17534"/>
                    <a:pt x="23748" y="18099"/>
                  </a:cubicBezTo>
                  <a:cubicBezTo>
                    <a:pt x="24020" y="18413"/>
                    <a:pt x="24062" y="18748"/>
                    <a:pt x="23874" y="19145"/>
                  </a:cubicBezTo>
                  <a:cubicBezTo>
                    <a:pt x="23707" y="19501"/>
                    <a:pt x="23518" y="19836"/>
                    <a:pt x="23142" y="20045"/>
                  </a:cubicBezTo>
                  <a:cubicBezTo>
                    <a:pt x="22828" y="20233"/>
                    <a:pt x="22577" y="20526"/>
                    <a:pt x="22284" y="20756"/>
                  </a:cubicBezTo>
                  <a:cubicBezTo>
                    <a:pt x="21928" y="21049"/>
                    <a:pt x="21551" y="21300"/>
                    <a:pt x="21028" y="21280"/>
                  </a:cubicBezTo>
                  <a:cubicBezTo>
                    <a:pt x="20798" y="21280"/>
                    <a:pt x="20526" y="21300"/>
                    <a:pt x="20296" y="21384"/>
                  </a:cubicBezTo>
                  <a:cubicBezTo>
                    <a:pt x="19626" y="21614"/>
                    <a:pt x="18936" y="21572"/>
                    <a:pt x="18266" y="21510"/>
                  </a:cubicBezTo>
                  <a:cubicBezTo>
                    <a:pt x="17555" y="21468"/>
                    <a:pt x="16948" y="21133"/>
                    <a:pt x="16530" y="20547"/>
                  </a:cubicBezTo>
                  <a:cubicBezTo>
                    <a:pt x="16111" y="19982"/>
                    <a:pt x="15651" y="19417"/>
                    <a:pt x="15379" y="18748"/>
                  </a:cubicBezTo>
                  <a:cubicBezTo>
                    <a:pt x="15337" y="18580"/>
                    <a:pt x="15149" y="18476"/>
                    <a:pt x="14981" y="18308"/>
                  </a:cubicBezTo>
                  <a:cubicBezTo>
                    <a:pt x="14542" y="19208"/>
                    <a:pt x="15086" y="19899"/>
                    <a:pt x="15337" y="20673"/>
                  </a:cubicBezTo>
                  <a:cubicBezTo>
                    <a:pt x="15128" y="20777"/>
                    <a:pt x="14940" y="20861"/>
                    <a:pt x="14772" y="20945"/>
                  </a:cubicBezTo>
                  <a:cubicBezTo>
                    <a:pt x="14186" y="20610"/>
                    <a:pt x="13600" y="20254"/>
                    <a:pt x="13035" y="19982"/>
                  </a:cubicBezTo>
                  <a:cubicBezTo>
                    <a:pt x="12324" y="19606"/>
                    <a:pt x="11613" y="19627"/>
                    <a:pt x="10880" y="19899"/>
                  </a:cubicBezTo>
                  <a:cubicBezTo>
                    <a:pt x="10253" y="20129"/>
                    <a:pt x="9730" y="20505"/>
                    <a:pt x="9290" y="20966"/>
                  </a:cubicBezTo>
                  <a:cubicBezTo>
                    <a:pt x="9060" y="21196"/>
                    <a:pt x="8914" y="21468"/>
                    <a:pt x="8914" y="21803"/>
                  </a:cubicBezTo>
                  <a:cubicBezTo>
                    <a:pt x="8914" y="22514"/>
                    <a:pt x="8893" y="23246"/>
                    <a:pt x="8914" y="23958"/>
                  </a:cubicBezTo>
                  <a:cubicBezTo>
                    <a:pt x="8955" y="24606"/>
                    <a:pt x="9206" y="25213"/>
                    <a:pt x="9604" y="25757"/>
                  </a:cubicBezTo>
                  <a:cubicBezTo>
                    <a:pt x="9939" y="26218"/>
                    <a:pt x="10253" y="26720"/>
                    <a:pt x="10650" y="27306"/>
                  </a:cubicBezTo>
                  <a:cubicBezTo>
                    <a:pt x="11069" y="27452"/>
                    <a:pt x="11592" y="27640"/>
                    <a:pt x="12157" y="27850"/>
                  </a:cubicBezTo>
                  <a:cubicBezTo>
                    <a:pt x="12157" y="28059"/>
                    <a:pt x="12219" y="28289"/>
                    <a:pt x="12199" y="28477"/>
                  </a:cubicBezTo>
                  <a:cubicBezTo>
                    <a:pt x="12115" y="29084"/>
                    <a:pt x="12010" y="29712"/>
                    <a:pt x="11885" y="30298"/>
                  </a:cubicBezTo>
                  <a:cubicBezTo>
                    <a:pt x="11822" y="30549"/>
                    <a:pt x="11675" y="30758"/>
                    <a:pt x="11508" y="30925"/>
                  </a:cubicBezTo>
                  <a:cubicBezTo>
                    <a:pt x="11424" y="31030"/>
                    <a:pt x="11215" y="31114"/>
                    <a:pt x="11110" y="31093"/>
                  </a:cubicBezTo>
                  <a:cubicBezTo>
                    <a:pt x="10755" y="30967"/>
                    <a:pt x="10357" y="30821"/>
                    <a:pt x="10148" y="30444"/>
                  </a:cubicBezTo>
                  <a:cubicBezTo>
                    <a:pt x="9897" y="29942"/>
                    <a:pt x="9541" y="29503"/>
                    <a:pt x="9269" y="29021"/>
                  </a:cubicBezTo>
                  <a:cubicBezTo>
                    <a:pt x="8997" y="28582"/>
                    <a:pt x="8746" y="28101"/>
                    <a:pt x="8474" y="27661"/>
                  </a:cubicBezTo>
                  <a:cubicBezTo>
                    <a:pt x="8390" y="27515"/>
                    <a:pt x="8286" y="27347"/>
                    <a:pt x="8223" y="27222"/>
                  </a:cubicBezTo>
                  <a:cubicBezTo>
                    <a:pt x="7909" y="27264"/>
                    <a:pt x="7721" y="27515"/>
                    <a:pt x="7846" y="27682"/>
                  </a:cubicBezTo>
                  <a:cubicBezTo>
                    <a:pt x="8265" y="28352"/>
                    <a:pt x="7951" y="28875"/>
                    <a:pt x="7637" y="29419"/>
                  </a:cubicBezTo>
                  <a:cubicBezTo>
                    <a:pt x="7428" y="29775"/>
                    <a:pt x="7198" y="30172"/>
                    <a:pt x="6968" y="30507"/>
                  </a:cubicBezTo>
                  <a:cubicBezTo>
                    <a:pt x="6675" y="30904"/>
                    <a:pt x="6361" y="30946"/>
                    <a:pt x="5921" y="30758"/>
                  </a:cubicBezTo>
                  <a:cubicBezTo>
                    <a:pt x="5398" y="30507"/>
                    <a:pt x="5189" y="30151"/>
                    <a:pt x="5189" y="29565"/>
                  </a:cubicBezTo>
                  <a:cubicBezTo>
                    <a:pt x="5189" y="28875"/>
                    <a:pt x="5252" y="28163"/>
                    <a:pt x="5419" y="27452"/>
                  </a:cubicBezTo>
                  <a:cubicBezTo>
                    <a:pt x="5566" y="26699"/>
                    <a:pt x="5754" y="25946"/>
                    <a:pt x="5921" y="25213"/>
                  </a:cubicBezTo>
                  <a:cubicBezTo>
                    <a:pt x="5963" y="25004"/>
                    <a:pt x="6068" y="24816"/>
                    <a:pt x="6152" y="24627"/>
                  </a:cubicBezTo>
                  <a:cubicBezTo>
                    <a:pt x="5817" y="24397"/>
                    <a:pt x="5670" y="24334"/>
                    <a:pt x="5524" y="24523"/>
                  </a:cubicBezTo>
                  <a:cubicBezTo>
                    <a:pt x="5336" y="24732"/>
                    <a:pt x="5210" y="24962"/>
                    <a:pt x="5022" y="25276"/>
                  </a:cubicBezTo>
                  <a:cubicBezTo>
                    <a:pt x="4478" y="25360"/>
                    <a:pt x="3871" y="25422"/>
                    <a:pt x="3264" y="25129"/>
                  </a:cubicBezTo>
                  <a:cubicBezTo>
                    <a:pt x="3139" y="25067"/>
                    <a:pt x="2950" y="25025"/>
                    <a:pt x="2825" y="25025"/>
                  </a:cubicBezTo>
                  <a:cubicBezTo>
                    <a:pt x="2281" y="25046"/>
                    <a:pt x="1988" y="24648"/>
                    <a:pt x="1737" y="24293"/>
                  </a:cubicBezTo>
                  <a:cubicBezTo>
                    <a:pt x="1653" y="24209"/>
                    <a:pt x="1632" y="24062"/>
                    <a:pt x="1653" y="23958"/>
                  </a:cubicBezTo>
                  <a:cubicBezTo>
                    <a:pt x="1758" y="23539"/>
                    <a:pt x="1779" y="23121"/>
                    <a:pt x="1946" y="22702"/>
                  </a:cubicBezTo>
                  <a:cubicBezTo>
                    <a:pt x="2302" y="21677"/>
                    <a:pt x="2929" y="20882"/>
                    <a:pt x="3724" y="20129"/>
                  </a:cubicBezTo>
                  <a:cubicBezTo>
                    <a:pt x="4185" y="19480"/>
                    <a:pt x="4666" y="18852"/>
                    <a:pt x="5294" y="184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792;p46">
              <a:extLst>
                <a:ext uri="{FF2B5EF4-FFF2-40B4-BE49-F238E27FC236}">
                  <a16:creationId xmlns:a16="http://schemas.microsoft.com/office/drawing/2014/main" id="{8B6E5F1D-D048-07EC-195F-7400973DBE31}"/>
                </a:ext>
              </a:extLst>
            </p:cNvPr>
            <p:cNvSpPr/>
            <p:nvPr/>
          </p:nvSpPr>
          <p:spPr>
            <a:xfrm flipH="1">
              <a:off x="6666009" y="3361958"/>
              <a:ext cx="536646" cy="545344"/>
            </a:xfrm>
            <a:custGeom>
              <a:avLst/>
              <a:gdLst/>
              <a:ahLst/>
              <a:cxnLst/>
              <a:rect l="l" t="t" r="r" b="b"/>
              <a:pathLst>
                <a:path w="16782" h="17054" extrusionOk="0">
                  <a:moveTo>
                    <a:pt x="2470" y="1"/>
                  </a:moveTo>
                  <a:cubicBezTo>
                    <a:pt x="2867" y="43"/>
                    <a:pt x="3139" y="84"/>
                    <a:pt x="3411" y="147"/>
                  </a:cubicBezTo>
                  <a:cubicBezTo>
                    <a:pt x="5357" y="649"/>
                    <a:pt x="7303" y="545"/>
                    <a:pt x="9249" y="357"/>
                  </a:cubicBezTo>
                  <a:cubicBezTo>
                    <a:pt x="9835" y="315"/>
                    <a:pt x="10442" y="294"/>
                    <a:pt x="11069" y="231"/>
                  </a:cubicBezTo>
                  <a:cubicBezTo>
                    <a:pt x="11111" y="440"/>
                    <a:pt x="11195" y="629"/>
                    <a:pt x="11174" y="775"/>
                  </a:cubicBezTo>
                  <a:cubicBezTo>
                    <a:pt x="11111" y="1298"/>
                    <a:pt x="11279" y="1779"/>
                    <a:pt x="11488" y="2219"/>
                  </a:cubicBezTo>
                  <a:cubicBezTo>
                    <a:pt x="11969" y="3223"/>
                    <a:pt x="12178" y="4311"/>
                    <a:pt x="12534" y="5420"/>
                  </a:cubicBezTo>
                  <a:cubicBezTo>
                    <a:pt x="12157" y="5525"/>
                    <a:pt x="11948" y="5315"/>
                    <a:pt x="11718" y="5211"/>
                  </a:cubicBezTo>
                  <a:cubicBezTo>
                    <a:pt x="11132" y="4918"/>
                    <a:pt x="10567" y="4604"/>
                    <a:pt x="9981" y="4311"/>
                  </a:cubicBezTo>
                  <a:cubicBezTo>
                    <a:pt x="9877" y="4269"/>
                    <a:pt x="9751" y="4269"/>
                    <a:pt x="9626" y="4227"/>
                  </a:cubicBezTo>
                  <a:cubicBezTo>
                    <a:pt x="9521" y="4227"/>
                    <a:pt x="9395" y="4416"/>
                    <a:pt x="9437" y="4499"/>
                  </a:cubicBezTo>
                  <a:cubicBezTo>
                    <a:pt x="9521" y="4625"/>
                    <a:pt x="9605" y="4792"/>
                    <a:pt x="9709" y="4855"/>
                  </a:cubicBezTo>
                  <a:cubicBezTo>
                    <a:pt x="10546" y="5525"/>
                    <a:pt x="11341" y="6173"/>
                    <a:pt x="12429" y="6424"/>
                  </a:cubicBezTo>
                  <a:cubicBezTo>
                    <a:pt x="12555" y="6466"/>
                    <a:pt x="12660" y="6508"/>
                    <a:pt x="12785" y="6529"/>
                  </a:cubicBezTo>
                  <a:cubicBezTo>
                    <a:pt x="12848" y="6696"/>
                    <a:pt x="12911" y="6822"/>
                    <a:pt x="12952" y="6989"/>
                  </a:cubicBezTo>
                  <a:cubicBezTo>
                    <a:pt x="13099" y="7952"/>
                    <a:pt x="13496" y="8810"/>
                    <a:pt x="13957" y="9668"/>
                  </a:cubicBezTo>
                  <a:cubicBezTo>
                    <a:pt x="14166" y="10086"/>
                    <a:pt x="14417" y="10484"/>
                    <a:pt x="14647" y="10902"/>
                  </a:cubicBezTo>
                  <a:cubicBezTo>
                    <a:pt x="14731" y="11028"/>
                    <a:pt x="14794" y="11174"/>
                    <a:pt x="14857" y="11320"/>
                  </a:cubicBezTo>
                  <a:cubicBezTo>
                    <a:pt x="15003" y="11802"/>
                    <a:pt x="15149" y="12283"/>
                    <a:pt x="15359" y="12701"/>
                  </a:cubicBezTo>
                  <a:cubicBezTo>
                    <a:pt x="15526" y="13120"/>
                    <a:pt x="15924" y="13413"/>
                    <a:pt x="16091" y="13894"/>
                  </a:cubicBezTo>
                  <a:cubicBezTo>
                    <a:pt x="16237" y="14313"/>
                    <a:pt x="16551" y="14689"/>
                    <a:pt x="16781" y="15087"/>
                  </a:cubicBezTo>
                  <a:cubicBezTo>
                    <a:pt x="16635" y="15296"/>
                    <a:pt x="16468" y="15484"/>
                    <a:pt x="16321" y="15694"/>
                  </a:cubicBezTo>
                  <a:cubicBezTo>
                    <a:pt x="15714" y="15735"/>
                    <a:pt x="15108" y="15840"/>
                    <a:pt x="14543" y="16091"/>
                  </a:cubicBezTo>
                  <a:cubicBezTo>
                    <a:pt x="14250" y="16217"/>
                    <a:pt x="13852" y="16154"/>
                    <a:pt x="13517" y="16154"/>
                  </a:cubicBezTo>
                  <a:cubicBezTo>
                    <a:pt x="12534" y="16133"/>
                    <a:pt x="11530" y="16154"/>
                    <a:pt x="10567" y="16426"/>
                  </a:cubicBezTo>
                  <a:cubicBezTo>
                    <a:pt x="10546" y="16426"/>
                    <a:pt x="10504" y="16447"/>
                    <a:pt x="10463" y="16447"/>
                  </a:cubicBezTo>
                  <a:cubicBezTo>
                    <a:pt x="9144" y="16363"/>
                    <a:pt x="7868" y="16719"/>
                    <a:pt x="6550" y="16740"/>
                  </a:cubicBezTo>
                  <a:cubicBezTo>
                    <a:pt x="6257" y="16740"/>
                    <a:pt x="5922" y="16740"/>
                    <a:pt x="5650" y="16823"/>
                  </a:cubicBezTo>
                  <a:cubicBezTo>
                    <a:pt x="4918" y="17033"/>
                    <a:pt x="4185" y="17054"/>
                    <a:pt x="3411" y="17033"/>
                  </a:cubicBezTo>
                  <a:lnTo>
                    <a:pt x="1382" y="17033"/>
                  </a:lnTo>
                  <a:cubicBezTo>
                    <a:pt x="1172" y="17033"/>
                    <a:pt x="942" y="17033"/>
                    <a:pt x="733" y="16991"/>
                  </a:cubicBezTo>
                  <a:cubicBezTo>
                    <a:pt x="210" y="16928"/>
                    <a:pt x="22" y="16740"/>
                    <a:pt x="22" y="16196"/>
                  </a:cubicBezTo>
                  <a:cubicBezTo>
                    <a:pt x="1" y="14522"/>
                    <a:pt x="1" y="12848"/>
                    <a:pt x="22" y="11174"/>
                  </a:cubicBezTo>
                  <a:cubicBezTo>
                    <a:pt x="22" y="10797"/>
                    <a:pt x="105" y="10442"/>
                    <a:pt x="210" y="10065"/>
                  </a:cubicBezTo>
                  <a:cubicBezTo>
                    <a:pt x="649" y="8077"/>
                    <a:pt x="1047" y="6069"/>
                    <a:pt x="1298" y="4018"/>
                  </a:cubicBezTo>
                  <a:cubicBezTo>
                    <a:pt x="1319" y="3746"/>
                    <a:pt x="1382" y="3453"/>
                    <a:pt x="1486" y="3223"/>
                  </a:cubicBezTo>
                  <a:cubicBezTo>
                    <a:pt x="1863" y="2386"/>
                    <a:pt x="2072" y="1507"/>
                    <a:pt x="2219" y="629"/>
                  </a:cubicBezTo>
                  <a:cubicBezTo>
                    <a:pt x="2281" y="440"/>
                    <a:pt x="2386" y="231"/>
                    <a:pt x="24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793;p46">
              <a:extLst>
                <a:ext uri="{FF2B5EF4-FFF2-40B4-BE49-F238E27FC236}">
                  <a16:creationId xmlns:a16="http://schemas.microsoft.com/office/drawing/2014/main" id="{E155BA17-805C-A291-B6F3-122BF63E0F9A}"/>
                </a:ext>
              </a:extLst>
            </p:cNvPr>
            <p:cNvSpPr/>
            <p:nvPr/>
          </p:nvSpPr>
          <p:spPr>
            <a:xfrm flipH="1">
              <a:off x="5908563" y="3072906"/>
              <a:ext cx="461723" cy="720645"/>
            </a:xfrm>
            <a:custGeom>
              <a:avLst/>
              <a:gdLst/>
              <a:ahLst/>
              <a:cxnLst/>
              <a:rect l="l" t="t" r="r" b="b"/>
              <a:pathLst>
                <a:path w="14439" h="22536" extrusionOk="0">
                  <a:moveTo>
                    <a:pt x="2470" y="7701"/>
                  </a:moveTo>
                  <a:cubicBezTo>
                    <a:pt x="2616" y="7659"/>
                    <a:pt x="2658" y="7659"/>
                    <a:pt x="2721" y="7617"/>
                  </a:cubicBezTo>
                  <a:cubicBezTo>
                    <a:pt x="3621" y="7324"/>
                    <a:pt x="4520" y="6968"/>
                    <a:pt x="5148" y="6173"/>
                  </a:cubicBezTo>
                  <a:cubicBezTo>
                    <a:pt x="6550" y="5169"/>
                    <a:pt x="7889" y="4039"/>
                    <a:pt x="9374" y="3139"/>
                  </a:cubicBezTo>
                  <a:cubicBezTo>
                    <a:pt x="10002" y="2763"/>
                    <a:pt x="10609" y="2302"/>
                    <a:pt x="11195" y="1842"/>
                  </a:cubicBezTo>
                  <a:cubicBezTo>
                    <a:pt x="12095" y="1089"/>
                    <a:pt x="13224" y="691"/>
                    <a:pt x="14229" y="1"/>
                  </a:cubicBezTo>
                  <a:cubicBezTo>
                    <a:pt x="14438" y="252"/>
                    <a:pt x="14396" y="482"/>
                    <a:pt x="14333" y="670"/>
                  </a:cubicBezTo>
                  <a:cubicBezTo>
                    <a:pt x="14124" y="1193"/>
                    <a:pt x="14082" y="1758"/>
                    <a:pt x="14061" y="2302"/>
                  </a:cubicBezTo>
                  <a:cubicBezTo>
                    <a:pt x="14020" y="2825"/>
                    <a:pt x="13873" y="3349"/>
                    <a:pt x="13810" y="3872"/>
                  </a:cubicBezTo>
                  <a:cubicBezTo>
                    <a:pt x="13643" y="5085"/>
                    <a:pt x="13371" y="6257"/>
                    <a:pt x="13036" y="7450"/>
                  </a:cubicBezTo>
                  <a:cubicBezTo>
                    <a:pt x="12869" y="8056"/>
                    <a:pt x="12806" y="8726"/>
                    <a:pt x="12722" y="9375"/>
                  </a:cubicBezTo>
                  <a:cubicBezTo>
                    <a:pt x="12450" y="11572"/>
                    <a:pt x="12157" y="13748"/>
                    <a:pt x="11885" y="15945"/>
                  </a:cubicBezTo>
                  <a:cubicBezTo>
                    <a:pt x="11885" y="15986"/>
                    <a:pt x="11864" y="16070"/>
                    <a:pt x="11843" y="16154"/>
                  </a:cubicBezTo>
                  <a:cubicBezTo>
                    <a:pt x="11467" y="16384"/>
                    <a:pt x="11111" y="16677"/>
                    <a:pt x="10630" y="16761"/>
                  </a:cubicBezTo>
                  <a:cubicBezTo>
                    <a:pt x="10421" y="16782"/>
                    <a:pt x="10191" y="16991"/>
                    <a:pt x="10044" y="17137"/>
                  </a:cubicBezTo>
                  <a:cubicBezTo>
                    <a:pt x="9772" y="17409"/>
                    <a:pt x="9458" y="17618"/>
                    <a:pt x="9102" y="17723"/>
                  </a:cubicBezTo>
                  <a:cubicBezTo>
                    <a:pt x="8935" y="17765"/>
                    <a:pt x="8789" y="17828"/>
                    <a:pt x="8684" y="17932"/>
                  </a:cubicBezTo>
                  <a:cubicBezTo>
                    <a:pt x="8307" y="18330"/>
                    <a:pt x="7805" y="18497"/>
                    <a:pt x="7324" y="18686"/>
                  </a:cubicBezTo>
                  <a:cubicBezTo>
                    <a:pt x="6926" y="18853"/>
                    <a:pt x="6508" y="19020"/>
                    <a:pt x="6173" y="19292"/>
                  </a:cubicBezTo>
                  <a:cubicBezTo>
                    <a:pt x="5545" y="19711"/>
                    <a:pt x="4855" y="20004"/>
                    <a:pt x="4185" y="20318"/>
                  </a:cubicBezTo>
                  <a:cubicBezTo>
                    <a:pt x="3788" y="20485"/>
                    <a:pt x="3411" y="20694"/>
                    <a:pt x="3035" y="20883"/>
                  </a:cubicBezTo>
                  <a:cubicBezTo>
                    <a:pt x="2742" y="21008"/>
                    <a:pt x="2470" y="21155"/>
                    <a:pt x="2198" y="21301"/>
                  </a:cubicBezTo>
                  <a:cubicBezTo>
                    <a:pt x="1947" y="21427"/>
                    <a:pt x="1696" y="21531"/>
                    <a:pt x="1486" y="21720"/>
                  </a:cubicBezTo>
                  <a:cubicBezTo>
                    <a:pt x="1089" y="22096"/>
                    <a:pt x="628" y="22326"/>
                    <a:pt x="43" y="22536"/>
                  </a:cubicBezTo>
                  <a:cubicBezTo>
                    <a:pt x="43" y="22326"/>
                    <a:pt x="1" y="22138"/>
                    <a:pt x="43" y="21992"/>
                  </a:cubicBezTo>
                  <a:cubicBezTo>
                    <a:pt x="670" y="20004"/>
                    <a:pt x="963" y="17932"/>
                    <a:pt x="1319" y="15882"/>
                  </a:cubicBezTo>
                  <a:cubicBezTo>
                    <a:pt x="1382" y="15526"/>
                    <a:pt x="1486" y="15149"/>
                    <a:pt x="1570" y="14794"/>
                  </a:cubicBezTo>
                  <a:cubicBezTo>
                    <a:pt x="1926" y="14668"/>
                    <a:pt x="2240" y="14564"/>
                    <a:pt x="2574" y="14459"/>
                  </a:cubicBezTo>
                  <a:cubicBezTo>
                    <a:pt x="2972" y="14794"/>
                    <a:pt x="3390" y="15003"/>
                    <a:pt x="3913" y="15045"/>
                  </a:cubicBezTo>
                  <a:cubicBezTo>
                    <a:pt x="4353" y="15108"/>
                    <a:pt x="4813" y="15296"/>
                    <a:pt x="5253" y="15422"/>
                  </a:cubicBezTo>
                  <a:cubicBezTo>
                    <a:pt x="5713" y="15568"/>
                    <a:pt x="6173" y="15568"/>
                    <a:pt x="6613" y="15442"/>
                  </a:cubicBezTo>
                  <a:cubicBezTo>
                    <a:pt x="6717" y="15422"/>
                    <a:pt x="6864" y="15233"/>
                    <a:pt x="6864" y="15129"/>
                  </a:cubicBezTo>
                  <a:cubicBezTo>
                    <a:pt x="6864" y="15024"/>
                    <a:pt x="6717" y="14898"/>
                    <a:pt x="6613" y="14794"/>
                  </a:cubicBezTo>
                  <a:cubicBezTo>
                    <a:pt x="6592" y="14773"/>
                    <a:pt x="6508" y="14731"/>
                    <a:pt x="6424" y="14731"/>
                  </a:cubicBezTo>
                  <a:cubicBezTo>
                    <a:pt x="5755" y="14794"/>
                    <a:pt x="5190" y="14375"/>
                    <a:pt x="4332" y="14292"/>
                  </a:cubicBezTo>
                  <a:cubicBezTo>
                    <a:pt x="4960" y="13999"/>
                    <a:pt x="5399" y="13789"/>
                    <a:pt x="5922" y="13789"/>
                  </a:cubicBezTo>
                  <a:cubicBezTo>
                    <a:pt x="6236" y="13789"/>
                    <a:pt x="6508" y="13727"/>
                    <a:pt x="6634" y="13434"/>
                  </a:cubicBezTo>
                  <a:cubicBezTo>
                    <a:pt x="6696" y="13329"/>
                    <a:pt x="6696" y="13120"/>
                    <a:pt x="6613" y="13015"/>
                  </a:cubicBezTo>
                  <a:cubicBezTo>
                    <a:pt x="6592" y="12932"/>
                    <a:pt x="6382" y="12890"/>
                    <a:pt x="6299" y="12911"/>
                  </a:cubicBezTo>
                  <a:cubicBezTo>
                    <a:pt x="5755" y="13120"/>
                    <a:pt x="5127" y="13015"/>
                    <a:pt x="4604" y="13329"/>
                  </a:cubicBezTo>
                  <a:cubicBezTo>
                    <a:pt x="4541" y="13350"/>
                    <a:pt x="4437" y="13266"/>
                    <a:pt x="4332" y="13245"/>
                  </a:cubicBezTo>
                  <a:cubicBezTo>
                    <a:pt x="4541" y="12701"/>
                    <a:pt x="4834" y="12262"/>
                    <a:pt x="5399" y="12011"/>
                  </a:cubicBezTo>
                  <a:cubicBezTo>
                    <a:pt x="5713" y="11885"/>
                    <a:pt x="6006" y="11676"/>
                    <a:pt x="6278" y="11488"/>
                  </a:cubicBezTo>
                  <a:cubicBezTo>
                    <a:pt x="6403" y="11425"/>
                    <a:pt x="6487" y="11237"/>
                    <a:pt x="6382" y="11111"/>
                  </a:cubicBezTo>
                  <a:cubicBezTo>
                    <a:pt x="6299" y="11007"/>
                    <a:pt x="6131" y="10902"/>
                    <a:pt x="6006" y="10860"/>
                  </a:cubicBezTo>
                  <a:cubicBezTo>
                    <a:pt x="5880" y="10839"/>
                    <a:pt x="5713" y="10944"/>
                    <a:pt x="5587" y="11007"/>
                  </a:cubicBezTo>
                  <a:cubicBezTo>
                    <a:pt x="5232" y="11174"/>
                    <a:pt x="4876" y="11383"/>
                    <a:pt x="4520" y="11530"/>
                  </a:cubicBezTo>
                  <a:cubicBezTo>
                    <a:pt x="4185" y="11655"/>
                    <a:pt x="3976" y="11906"/>
                    <a:pt x="3767" y="12199"/>
                  </a:cubicBezTo>
                  <a:cubicBezTo>
                    <a:pt x="3390" y="12722"/>
                    <a:pt x="2846" y="13036"/>
                    <a:pt x="2323" y="13350"/>
                  </a:cubicBezTo>
                  <a:cubicBezTo>
                    <a:pt x="2219" y="13413"/>
                    <a:pt x="2093" y="13413"/>
                    <a:pt x="1905" y="13434"/>
                  </a:cubicBezTo>
                  <a:cubicBezTo>
                    <a:pt x="1884" y="13245"/>
                    <a:pt x="1842" y="13120"/>
                    <a:pt x="1884" y="12953"/>
                  </a:cubicBezTo>
                  <a:cubicBezTo>
                    <a:pt x="1905" y="12618"/>
                    <a:pt x="1947" y="12283"/>
                    <a:pt x="1988" y="11948"/>
                  </a:cubicBezTo>
                  <a:cubicBezTo>
                    <a:pt x="2030" y="11048"/>
                    <a:pt x="2093" y="10128"/>
                    <a:pt x="2114" y="9249"/>
                  </a:cubicBezTo>
                  <a:cubicBezTo>
                    <a:pt x="2135" y="8433"/>
                    <a:pt x="2114" y="8433"/>
                    <a:pt x="2470" y="77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794;p46">
              <a:extLst>
                <a:ext uri="{FF2B5EF4-FFF2-40B4-BE49-F238E27FC236}">
                  <a16:creationId xmlns:a16="http://schemas.microsoft.com/office/drawing/2014/main" id="{1FDEA8AA-E38E-9487-717F-37810A4BB8CA}"/>
                </a:ext>
              </a:extLst>
            </p:cNvPr>
            <p:cNvSpPr/>
            <p:nvPr/>
          </p:nvSpPr>
          <p:spPr>
            <a:xfrm flipH="1">
              <a:off x="6579700" y="3893246"/>
              <a:ext cx="572109" cy="202737"/>
            </a:xfrm>
            <a:custGeom>
              <a:avLst/>
              <a:gdLst/>
              <a:ahLst/>
              <a:cxnLst/>
              <a:rect l="l" t="t" r="r" b="b"/>
              <a:pathLst>
                <a:path w="17891" h="6340" extrusionOk="0">
                  <a:moveTo>
                    <a:pt x="85" y="1486"/>
                  </a:moveTo>
                  <a:cubicBezTo>
                    <a:pt x="231" y="1465"/>
                    <a:pt x="419" y="1423"/>
                    <a:pt x="587" y="1423"/>
                  </a:cubicBezTo>
                  <a:cubicBezTo>
                    <a:pt x="1235" y="1423"/>
                    <a:pt x="1884" y="1465"/>
                    <a:pt x="2533" y="1423"/>
                  </a:cubicBezTo>
                  <a:cubicBezTo>
                    <a:pt x="3035" y="1402"/>
                    <a:pt x="3537" y="1318"/>
                    <a:pt x="3997" y="1276"/>
                  </a:cubicBezTo>
                  <a:cubicBezTo>
                    <a:pt x="4207" y="1256"/>
                    <a:pt x="4416" y="1193"/>
                    <a:pt x="4667" y="1193"/>
                  </a:cubicBezTo>
                  <a:cubicBezTo>
                    <a:pt x="5462" y="1214"/>
                    <a:pt x="6257" y="1004"/>
                    <a:pt x="7052" y="963"/>
                  </a:cubicBezTo>
                  <a:cubicBezTo>
                    <a:pt x="8329" y="879"/>
                    <a:pt x="9605" y="732"/>
                    <a:pt x="10860" y="649"/>
                  </a:cubicBezTo>
                  <a:cubicBezTo>
                    <a:pt x="11028" y="628"/>
                    <a:pt x="11216" y="628"/>
                    <a:pt x="11404" y="649"/>
                  </a:cubicBezTo>
                  <a:cubicBezTo>
                    <a:pt x="12639" y="753"/>
                    <a:pt x="13915" y="356"/>
                    <a:pt x="14940" y="0"/>
                  </a:cubicBezTo>
                  <a:cubicBezTo>
                    <a:pt x="15589" y="147"/>
                    <a:pt x="16196" y="481"/>
                    <a:pt x="16865" y="565"/>
                  </a:cubicBezTo>
                  <a:cubicBezTo>
                    <a:pt x="17221" y="586"/>
                    <a:pt x="17577" y="795"/>
                    <a:pt x="17891" y="1151"/>
                  </a:cubicBezTo>
                  <a:lnTo>
                    <a:pt x="17891" y="3494"/>
                  </a:lnTo>
                  <a:cubicBezTo>
                    <a:pt x="17891" y="3725"/>
                    <a:pt x="17786" y="3913"/>
                    <a:pt x="17577" y="4017"/>
                  </a:cubicBezTo>
                  <a:cubicBezTo>
                    <a:pt x="17368" y="4143"/>
                    <a:pt x="17137" y="4227"/>
                    <a:pt x="16907" y="4331"/>
                  </a:cubicBezTo>
                  <a:cubicBezTo>
                    <a:pt x="16740" y="4415"/>
                    <a:pt x="16510" y="4415"/>
                    <a:pt x="16384" y="4541"/>
                  </a:cubicBezTo>
                  <a:cubicBezTo>
                    <a:pt x="15987" y="4917"/>
                    <a:pt x="15505" y="5147"/>
                    <a:pt x="14982" y="5231"/>
                  </a:cubicBezTo>
                  <a:cubicBezTo>
                    <a:pt x="14857" y="5252"/>
                    <a:pt x="14752" y="5294"/>
                    <a:pt x="14647" y="5378"/>
                  </a:cubicBezTo>
                  <a:cubicBezTo>
                    <a:pt x="13455" y="6173"/>
                    <a:pt x="12137" y="6340"/>
                    <a:pt x="10756" y="6340"/>
                  </a:cubicBezTo>
                  <a:cubicBezTo>
                    <a:pt x="9919" y="6340"/>
                    <a:pt x="9082" y="6340"/>
                    <a:pt x="8245" y="6319"/>
                  </a:cubicBezTo>
                  <a:cubicBezTo>
                    <a:pt x="7743" y="6298"/>
                    <a:pt x="7241" y="6214"/>
                    <a:pt x="6780" y="6173"/>
                  </a:cubicBezTo>
                  <a:cubicBezTo>
                    <a:pt x="6592" y="6131"/>
                    <a:pt x="6404" y="6089"/>
                    <a:pt x="6236" y="6089"/>
                  </a:cubicBezTo>
                  <a:cubicBezTo>
                    <a:pt x="5462" y="6131"/>
                    <a:pt x="4772" y="5901"/>
                    <a:pt x="4060" y="5670"/>
                  </a:cubicBezTo>
                  <a:cubicBezTo>
                    <a:pt x="3642" y="5503"/>
                    <a:pt x="3244" y="5357"/>
                    <a:pt x="2847" y="5189"/>
                  </a:cubicBezTo>
                  <a:cubicBezTo>
                    <a:pt x="1235" y="4624"/>
                    <a:pt x="419" y="3369"/>
                    <a:pt x="43" y="1758"/>
                  </a:cubicBezTo>
                  <a:cubicBezTo>
                    <a:pt x="1" y="1674"/>
                    <a:pt x="64" y="1590"/>
                    <a:pt x="85" y="148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795;p46">
              <a:extLst>
                <a:ext uri="{FF2B5EF4-FFF2-40B4-BE49-F238E27FC236}">
                  <a16:creationId xmlns:a16="http://schemas.microsoft.com/office/drawing/2014/main" id="{D9F5783E-2D42-B66E-F6C9-EB26122678B9}"/>
                </a:ext>
              </a:extLst>
            </p:cNvPr>
            <p:cNvSpPr/>
            <p:nvPr/>
          </p:nvSpPr>
          <p:spPr>
            <a:xfrm flipH="1">
              <a:off x="5954067" y="2927052"/>
              <a:ext cx="419545" cy="599546"/>
            </a:xfrm>
            <a:custGeom>
              <a:avLst/>
              <a:gdLst/>
              <a:ahLst/>
              <a:cxnLst/>
              <a:rect l="l" t="t" r="r" b="b"/>
              <a:pathLst>
                <a:path w="13120" h="18749" extrusionOk="0">
                  <a:moveTo>
                    <a:pt x="13119" y="3704"/>
                  </a:moveTo>
                  <a:cubicBezTo>
                    <a:pt x="12575" y="4185"/>
                    <a:pt x="11968" y="4520"/>
                    <a:pt x="11320" y="4729"/>
                  </a:cubicBezTo>
                  <a:cubicBezTo>
                    <a:pt x="10357" y="5043"/>
                    <a:pt x="9437" y="5482"/>
                    <a:pt x="8537" y="6006"/>
                  </a:cubicBezTo>
                  <a:cubicBezTo>
                    <a:pt x="7177" y="6822"/>
                    <a:pt x="5817" y="7638"/>
                    <a:pt x="4520" y="8516"/>
                  </a:cubicBezTo>
                  <a:cubicBezTo>
                    <a:pt x="4352" y="8621"/>
                    <a:pt x="4206" y="8747"/>
                    <a:pt x="4038" y="8809"/>
                  </a:cubicBezTo>
                  <a:cubicBezTo>
                    <a:pt x="3557" y="8935"/>
                    <a:pt x="3160" y="9207"/>
                    <a:pt x="2783" y="9563"/>
                  </a:cubicBezTo>
                  <a:cubicBezTo>
                    <a:pt x="2574" y="9772"/>
                    <a:pt x="2260" y="9876"/>
                    <a:pt x="2009" y="10044"/>
                  </a:cubicBezTo>
                  <a:cubicBezTo>
                    <a:pt x="1883" y="10127"/>
                    <a:pt x="1716" y="10148"/>
                    <a:pt x="1590" y="10211"/>
                  </a:cubicBezTo>
                  <a:cubicBezTo>
                    <a:pt x="1172" y="10441"/>
                    <a:pt x="1151" y="10651"/>
                    <a:pt x="1528" y="11048"/>
                  </a:cubicBezTo>
                  <a:cubicBezTo>
                    <a:pt x="1402" y="11571"/>
                    <a:pt x="1528" y="12157"/>
                    <a:pt x="1214" y="12680"/>
                  </a:cubicBezTo>
                  <a:cubicBezTo>
                    <a:pt x="1151" y="12785"/>
                    <a:pt x="1256" y="13015"/>
                    <a:pt x="1276" y="13203"/>
                  </a:cubicBezTo>
                  <a:cubicBezTo>
                    <a:pt x="1297" y="13392"/>
                    <a:pt x="1423" y="13538"/>
                    <a:pt x="1423" y="13726"/>
                  </a:cubicBezTo>
                  <a:cubicBezTo>
                    <a:pt x="1423" y="15337"/>
                    <a:pt x="1214" y="16949"/>
                    <a:pt x="879" y="18539"/>
                  </a:cubicBezTo>
                  <a:cubicBezTo>
                    <a:pt x="649" y="18622"/>
                    <a:pt x="419" y="18664"/>
                    <a:pt x="209" y="18748"/>
                  </a:cubicBezTo>
                  <a:cubicBezTo>
                    <a:pt x="126" y="18643"/>
                    <a:pt x="63" y="18622"/>
                    <a:pt x="63" y="18560"/>
                  </a:cubicBezTo>
                  <a:cubicBezTo>
                    <a:pt x="0" y="17911"/>
                    <a:pt x="42" y="17262"/>
                    <a:pt x="209" y="16635"/>
                  </a:cubicBezTo>
                  <a:cubicBezTo>
                    <a:pt x="251" y="16446"/>
                    <a:pt x="335" y="16258"/>
                    <a:pt x="314" y="16070"/>
                  </a:cubicBezTo>
                  <a:cubicBezTo>
                    <a:pt x="230" y="15128"/>
                    <a:pt x="523" y="14229"/>
                    <a:pt x="732" y="13329"/>
                  </a:cubicBezTo>
                  <a:cubicBezTo>
                    <a:pt x="963" y="12345"/>
                    <a:pt x="858" y="11362"/>
                    <a:pt x="879" y="10379"/>
                  </a:cubicBezTo>
                  <a:lnTo>
                    <a:pt x="879" y="10065"/>
                  </a:lnTo>
                  <a:cubicBezTo>
                    <a:pt x="1004" y="9939"/>
                    <a:pt x="1151" y="9772"/>
                    <a:pt x="1297" y="9625"/>
                  </a:cubicBezTo>
                  <a:cubicBezTo>
                    <a:pt x="1465" y="9437"/>
                    <a:pt x="1486" y="9165"/>
                    <a:pt x="1360" y="9019"/>
                  </a:cubicBezTo>
                  <a:cubicBezTo>
                    <a:pt x="963" y="8600"/>
                    <a:pt x="1067" y="8182"/>
                    <a:pt x="1193" y="7742"/>
                  </a:cubicBezTo>
                  <a:cubicBezTo>
                    <a:pt x="1276" y="7512"/>
                    <a:pt x="1318" y="7261"/>
                    <a:pt x="1256" y="7031"/>
                  </a:cubicBezTo>
                  <a:cubicBezTo>
                    <a:pt x="1193" y="6905"/>
                    <a:pt x="1256" y="6738"/>
                    <a:pt x="1256" y="6591"/>
                  </a:cubicBezTo>
                  <a:cubicBezTo>
                    <a:pt x="1256" y="6298"/>
                    <a:pt x="1318" y="6006"/>
                    <a:pt x="1256" y="5775"/>
                  </a:cubicBezTo>
                  <a:cubicBezTo>
                    <a:pt x="1088" y="5273"/>
                    <a:pt x="1109" y="4813"/>
                    <a:pt x="1109" y="4311"/>
                  </a:cubicBezTo>
                  <a:lnTo>
                    <a:pt x="1109" y="1256"/>
                  </a:lnTo>
                  <a:lnTo>
                    <a:pt x="1109" y="440"/>
                  </a:lnTo>
                  <a:cubicBezTo>
                    <a:pt x="1360" y="293"/>
                    <a:pt x="1569" y="126"/>
                    <a:pt x="1779" y="0"/>
                  </a:cubicBezTo>
                  <a:cubicBezTo>
                    <a:pt x="1841" y="21"/>
                    <a:pt x="1946" y="21"/>
                    <a:pt x="2030" y="84"/>
                  </a:cubicBezTo>
                  <a:cubicBezTo>
                    <a:pt x="2427" y="252"/>
                    <a:pt x="2825" y="461"/>
                    <a:pt x="3201" y="649"/>
                  </a:cubicBezTo>
                  <a:cubicBezTo>
                    <a:pt x="3348" y="712"/>
                    <a:pt x="3515" y="775"/>
                    <a:pt x="3662" y="754"/>
                  </a:cubicBezTo>
                  <a:cubicBezTo>
                    <a:pt x="4143" y="649"/>
                    <a:pt x="4582" y="858"/>
                    <a:pt x="4959" y="1151"/>
                  </a:cubicBezTo>
                  <a:cubicBezTo>
                    <a:pt x="5398" y="1486"/>
                    <a:pt x="5921" y="1549"/>
                    <a:pt x="6445" y="1549"/>
                  </a:cubicBezTo>
                  <a:cubicBezTo>
                    <a:pt x="6989" y="1549"/>
                    <a:pt x="7491" y="1674"/>
                    <a:pt x="7972" y="1905"/>
                  </a:cubicBezTo>
                  <a:cubicBezTo>
                    <a:pt x="8495" y="2177"/>
                    <a:pt x="9039" y="2344"/>
                    <a:pt x="9604" y="2511"/>
                  </a:cubicBezTo>
                  <a:cubicBezTo>
                    <a:pt x="10525" y="2741"/>
                    <a:pt x="11445" y="3055"/>
                    <a:pt x="12387" y="3327"/>
                  </a:cubicBezTo>
                  <a:cubicBezTo>
                    <a:pt x="12617" y="3327"/>
                    <a:pt x="12889" y="3453"/>
                    <a:pt x="13119" y="37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796;p46">
              <a:extLst>
                <a:ext uri="{FF2B5EF4-FFF2-40B4-BE49-F238E27FC236}">
                  <a16:creationId xmlns:a16="http://schemas.microsoft.com/office/drawing/2014/main" id="{1625ACDE-8A11-E937-8A3F-65E6B01C94B0}"/>
                </a:ext>
              </a:extLst>
            </p:cNvPr>
            <p:cNvSpPr/>
            <p:nvPr/>
          </p:nvSpPr>
          <p:spPr>
            <a:xfrm flipH="1">
              <a:off x="5971461" y="2860154"/>
              <a:ext cx="349962" cy="148567"/>
            </a:xfrm>
            <a:custGeom>
              <a:avLst/>
              <a:gdLst/>
              <a:ahLst/>
              <a:cxnLst/>
              <a:rect l="l" t="t" r="r" b="b"/>
              <a:pathLst>
                <a:path w="10944" h="4646" extrusionOk="0">
                  <a:moveTo>
                    <a:pt x="0" y="1025"/>
                  </a:moveTo>
                  <a:lnTo>
                    <a:pt x="0" y="84"/>
                  </a:lnTo>
                  <a:cubicBezTo>
                    <a:pt x="795" y="126"/>
                    <a:pt x="1548" y="0"/>
                    <a:pt x="2260" y="314"/>
                  </a:cubicBezTo>
                  <a:cubicBezTo>
                    <a:pt x="3725" y="314"/>
                    <a:pt x="4959" y="1172"/>
                    <a:pt x="6319" y="1548"/>
                  </a:cubicBezTo>
                  <a:cubicBezTo>
                    <a:pt x="6340" y="1548"/>
                    <a:pt x="6361" y="1569"/>
                    <a:pt x="6382" y="1590"/>
                  </a:cubicBezTo>
                  <a:cubicBezTo>
                    <a:pt x="7428" y="2260"/>
                    <a:pt x="8579" y="2720"/>
                    <a:pt x="9709" y="3243"/>
                  </a:cubicBezTo>
                  <a:cubicBezTo>
                    <a:pt x="10462" y="3599"/>
                    <a:pt x="10587" y="3704"/>
                    <a:pt x="10943" y="4436"/>
                  </a:cubicBezTo>
                  <a:cubicBezTo>
                    <a:pt x="10839" y="4645"/>
                    <a:pt x="10671" y="4499"/>
                    <a:pt x="10546" y="4457"/>
                  </a:cubicBezTo>
                  <a:cubicBezTo>
                    <a:pt x="9583" y="4206"/>
                    <a:pt x="8642" y="3934"/>
                    <a:pt x="7658" y="3683"/>
                  </a:cubicBezTo>
                  <a:cubicBezTo>
                    <a:pt x="7449" y="3641"/>
                    <a:pt x="7261" y="3578"/>
                    <a:pt x="7072" y="3473"/>
                  </a:cubicBezTo>
                  <a:cubicBezTo>
                    <a:pt x="6340" y="3055"/>
                    <a:pt x="5524" y="2846"/>
                    <a:pt x="4708" y="2657"/>
                  </a:cubicBezTo>
                  <a:cubicBezTo>
                    <a:pt x="4059" y="2511"/>
                    <a:pt x="3369" y="2344"/>
                    <a:pt x="2783" y="2030"/>
                  </a:cubicBezTo>
                  <a:cubicBezTo>
                    <a:pt x="2637" y="1946"/>
                    <a:pt x="2490" y="1883"/>
                    <a:pt x="2323" y="1904"/>
                  </a:cubicBezTo>
                  <a:cubicBezTo>
                    <a:pt x="1423" y="1925"/>
                    <a:pt x="795" y="1360"/>
                    <a:pt x="0" y="10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797;p46">
              <a:extLst>
                <a:ext uri="{FF2B5EF4-FFF2-40B4-BE49-F238E27FC236}">
                  <a16:creationId xmlns:a16="http://schemas.microsoft.com/office/drawing/2014/main" id="{DCFA13AC-AEA6-F52A-85D5-54DAF282BF82}"/>
                </a:ext>
              </a:extLst>
            </p:cNvPr>
            <p:cNvSpPr/>
            <p:nvPr/>
          </p:nvSpPr>
          <p:spPr>
            <a:xfrm flipH="1">
              <a:off x="6045073" y="3115053"/>
              <a:ext cx="264326" cy="180705"/>
            </a:xfrm>
            <a:custGeom>
              <a:avLst/>
              <a:gdLst/>
              <a:ahLst/>
              <a:cxnLst/>
              <a:rect l="l" t="t" r="r" b="b"/>
              <a:pathLst>
                <a:path w="8266" h="5651" extrusionOk="0">
                  <a:moveTo>
                    <a:pt x="8266" y="1"/>
                  </a:moveTo>
                  <a:cubicBezTo>
                    <a:pt x="8035" y="440"/>
                    <a:pt x="7659" y="712"/>
                    <a:pt x="7303" y="943"/>
                  </a:cubicBezTo>
                  <a:cubicBezTo>
                    <a:pt x="5776" y="1779"/>
                    <a:pt x="4437" y="2930"/>
                    <a:pt x="3056" y="3956"/>
                  </a:cubicBezTo>
                  <a:cubicBezTo>
                    <a:pt x="2846" y="4102"/>
                    <a:pt x="2637" y="4248"/>
                    <a:pt x="2491" y="4416"/>
                  </a:cubicBezTo>
                  <a:cubicBezTo>
                    <a:pt x="1968" y="5106"/>
                    <a:pt x="1172" y="5337"/>
                    <a:pt x="440" y="5629"/>
                  </a:cubicBezTo>
                  <a:cubicBezTo>
                    <a:pt x="398" y="5650"/>
                    <a:pt x="336" y="5609"/>
                    <a:pt x="210" y="5609"/>
                  </a:cubicBezTo>
                  <a:cubicBezTo>
                    <a:pt x="147" y="5399"/>
                    <a:pt x="84" y="5148"/>
                    <a:pt x="1" y="4897"/>
                  </a:cubicBezTo>
                  <a:cubicBezTo>
                    <a:pt x="147" y="4813"/>
                    <a:pt x="252" y="4709"/>
                    <a:pt x="398" y="4667"/>
                  </a:cubicBezTo>
                  <a:cubicBezTo>
                    <a:pt x="1256" y="4186"/>
                    <a:pt x="2093" y="3663"/>
                    <a:pt x="2930" y="3160"/>
                  </a:cubicBezTo>
                  <a:cubicBezTo>
                    <a:pt x="4499" y="2261"/>
                    <a:pt x="6048" y="1256"/>
                    <a:pt x="7575" y="294"/>
                  </a:cubicBezTo>
                  <a:cubicBezTo>
                    <a:pt x="7805" y="147"/>
                    <a:pt x="8035" y="106"/>
                    <a:pt x="82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798;p46">
              <a:extLst>
                <a:ext uri="{FF2B5EF4-FFF2-40B4-BE49-F238E27FC236}">
                  <a16:creationId xmlns:a16="http://schemas.microsoft.com/office/drawing/2014/main" id="{3001ECFD-1002-084C-1101-89D011661309}"/>
                </a:ext>
              </a:extLst>
            </p:cNvPr>
            <p:cNvSpPr/>
            <p:nvPr/>
          </p:nvSpPr>
          <p:spPr>
            <a:xfrm flipH="1">
              <a:off x="6166172" y="4308069"/>
              <a:ext cx="149239" cy="45536"/>
            </a:xfrm>
            <a:custGeom>
              <a:avLst/>
              <a:gdLst/>
              <a:ahLst/>
              <a:cxnLst/>
              <a:rect l="l" t="t" r="r" b="b"/>
              <a:pathLst>
                <a:path w="4667" h="1424" extrusionOk="0">
                  <a:moveTo>
                    <a:pt x="0" y="963"/>
                  </a:moveTo>
                  <a:lnTo>
                    <a:pt x="0" y="126"/>
                  </a:lnTo>
                  <a:cubicBezTo>
                    <a:pt x="189" y="105"/>
                    <a:pt x="377" y="64"/>
                    <a:pt x="544" y="64"/>
                  </a:cubicBezTo>
                  <a:cubicBezTo>
                    <a:pt x="1005" y="64"/>
                    <a:pt x="1423" y="126"/>
                    <a:pt x="1863" y="105"/>
                  </a:cubicBezTo>
                  <a:cubicBezTo>
                    <a:pt x="2909" y="1"/>
                    <a:pt x="3767" y="440"/>
                    <a:pt x="4666" y="984"/>
                  </a:cubicBezTo>
                  <a:cubicBezTo>
                    <a:pt x="4415" y="1319"/>
                    <a:pt x="4081" y="1382"/>
                    <a:pt x="3746" y="1403"/>
                  </a:cubicBezTo>
                  <a:cubicBezTo>
                    <a:pt x="2825" y="1424"/>
                    <a:pt x="1884" y="1403"/>
                    <a:pt x="963" y="1403"/>
                  </a:cubicBezTo>
                  <a:cubicBezTo>
                    <a:pt x="607" y="1382"/>
                    <a:pt x="293" y="1214"/>
                    <a:pt x="0" y="9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799;p46">
              <a:extLst>
                <a:ext uri="{FF2B5EF4-FFF2-40B4-BE49-F238E27FC236}">
                  <a16:creationId xmlns:a16="http://schemas.microsoft.com/office/drawing/2014/main" id="{2F0D0972-3961-6BCF-9233-CBCF14103674}"/>
                </a:ext>
              </a:extLst>
            </p:cNvPr>
            <p:cNvSpPr/>
            <p:nvPr/>
          </p:nvSpPr>
          <p:spPr>
            <a:xfrm flipH="1">
              <a:off x="6005571" y="2923695"/>
              <a:ext cx="6747" cy="6076"/>
            </a:xfrm>
            <a:custGeom>
              <a:avLst/>
              <a:gdLst/>
              <a:ahLst/>
              <a:cxnLst/>
              <a:rect l="l" t="t" r="r" b="b"/>
              <a:pathLst>
                <a:path w="211" h="190" extrusionOk="0">
                  <a:moveTo>
                    <a:pt x="22" y="1"/>
                  </a:moveTo>
                  <a:cubicBezTo>
                    <a:pt x="43" y="1"/>
                    <a:pt x="64" y="1"/>
                    <a:pt x="105" y="22"/>
                  </a:cubicBezTo>
                  <a:cubicBezTo>
                    <a:pt x="147" y="43"/>
                    <a:pt x="168" y="105"/>
                    <a:pt x="210" y="126"/>
                  </a:cubicBezTo>
                  <a:cubicBezTo>
                    <a:pt x="64" y="189"/>
                    <a:pt x="1" y="147"/>
                    <a:pt x="22" y="1"/>
                  </a:cubicBezTo>
                  <a:cubicBezTo>
                    <a:pt x="43" y="1"/>
                    <a:pt x="22" y="1"/>
                    <a:pt x="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800;p46">
              <a:extLst>
                <a:ext uri="{FF2B5EF4-FFF2-40B4-BE49-F238E27FC236}">
                  <a16:creationId xmlns:a16="http://schemas.microsoft.com/office/drawing/2014/main" id="{5FB9F710-925E-98BB-43E8-573FCE2BC4E6}"/>
                </a:ext>
              </a:extLst>
            </p:cNvPr>
            <p:cNvSpPr/>
            <p:nvPr/>
          </p:nvSpPr>
          <p:spPr>
            <a:xfrm flipH="1">
              <a:off x="5923975" y="2793223"/>
              <a:ext cx="412190" cy="208781"/>
            </a:xfrm>
            <a:custGeom>
              <a:avLst/>
              <a:gdLst/>
              <a:ahLst/>
              <a:cxnLst/>
              <a:rect l="l" t="t" r="r" b="b"/>
              <a:pathLst>
                <a:path w="12890" h="6529" extrusionOk="0">
                  <a:moveTo>
                    <a:pt x="12450" y="5357"/>
                  </a:moveTo>
                  <a:cubicBezTo>
                    <a:pt x="11781" y="4918"/>
                    <a:pt x="11404" y="4185"/>
                    <a:pt x="10735" y="3746"/>
                  </a:cubicBezTo>
                  <a:cubicBezTo>
                    <a:pt x="9960" y="3160"/>
                    <a:pt x="9103" y="2721"/>
                    <a:pt x="8266" y="2240"/>
                  </a:cubicBezTo>
                  <a:cubicBezTo>
                    <a:pt x="6864" y="1465"/>
                    <a:pt x="5211" y="1"/>
                    <a:pt x="3537" y="105"/>
                  </a:cubicBezTo>
                  <a:cubicBezTo>
                    <a:pt x="3160" y="126"/>
                    <a:pt x="3035" y="712"/>
                    <a:pt x="3411" y="775"/>
                  </a:cubicBezTo>
                  <a:cubicBezTo>
                    <a:pt x="4834" y="1089"/>
                    <a:pt x="6090" y="2135"/>
                    <a:pt x="7324" y="2951"/>
                  </a:cubicBezTo>
                  <a:lnTo>
                    <a:pt x="6843" y="2721"/>
                  </a:lnTo>
                  <a:cubicBezTo>
                    <a:pt x="5776" y="2219"/>
                    <a:pt x="4646" y="1884"/>
                    <a:pt x="3558" y="1486"/>
                  </a:cubicBezTo>
                  <a:cubicBezTo>
                    <a:pt x="2595" y="1152"/>
                    <a:pt x="1591" y="859"/>
                    <a:pt x="566" y="775"/>
                  </a:cubicBezTo>
                  <a:cubicBezTo>
                    <a:pt x="105" y="733"/>
                    <a:pt x="1" y="1507"/>
                    <a:pt x="461" y="1591"/>
                  </a:cubicBezTo>
                  <a:cubicBezTo>
                    <a:pt x="1319" y="1716"/>
                    <a:pt x="2219" y="2030"/>
                    <a:pt x="3035" y="2386"/>
                  </a:cubicBezTo>
                  <a:cubicBezTo>
                    <a:pt x="4123" y="2825"/>
                    <a:pt x="5253" y="3160"/>
                    <a:pt x="6320" y="3683"/>
                  </a:cubicBezTo>
                  <a:cubicBezTo>
                    <a:pt x="7157" y="4081"/>
                    <a:pt x="7868" y="4646"/>
                    <a:pt x="8684" y="5106"/>
                  </a:cubicBezTo>
                  <a:cubicBezTo>
                    <a:pt x="9333" y="5462"/>
                    <a:pt x="10191" y="6257"/>
                    <a:pt x="10965" y="6278"/>
                  </a:cubicBezTo>
                  <a:cubicBezTo>
                    <a:pt x="11111" y="6278"/>
                    <a:pt x="11320" y="6110"/>
                    <a:pt x="11320" y="5964"/>
                  </a:cubicBezTo>
                  <a:cubicBezTo>
                    <a:pt x="11488" y="6152"/>
                    <a:pt x="11655" y="6299"/>
                    <a:pt x="11885" y="6424"/>
                  </a:cubicBezTo>
                  <a:lnTo>
                    <a:pt x="11885" y="6424"/>
                  </a:lnTo>
                  <a:cubicBezTo>
                    <a:pt x="11969" y="6487"/>
                    <a:pt x="12074" y="6508"/>
                    <a:pt x="12178" y="6529"/>
                  </a:cubicBezTo>
                  <a:cubicBezTo>
                    <a:pt x="12785" y="6508"/>
                    <a:pt x="12890" y="5650"/>
                    <a:pt x="12450" y="5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801;p46">
              <a:extLst>
                <a:ext uri="{FF2B5EF4-FFF2-40B4-BE49-F238E27FC236}">
                  <a16:creationId xmlns:a16="http://schemas.microsoft.com/office/drawing/2014/main" id="{BDFCD62D-DBEF-5AC0-8A77-1564D504DBA8}"/>
                </a:ext>
              </a:extLst>
            </p:cNvPr>
            <p:cNvSpPr/>
            <p:nvPr/>
          </p:nvSpPr>
          <p:spPr>
            <a:xfrm flipH="1">
              <a:off x="6708149" y="2940068"/>
              <a:ext cx="296431" cy="250352"/>
            </a:xfrm>
            <a:custGeom>
              <a:avLst/>
              <a:gdLst/>
              <a:ahLst/>
              <a:cxnLst/>
              <a:rect l="l" t="t" r="r" b="b"/>
              <a:pathLst>
                <a:path w="9270" h="7829" extrusionOk="0">
                  <a:moveTo>
                    <a:pt x="5486" y="1"/>
                  </a:moveTo>
                  <a:cubicBezTo>
                    <a:pt x="5271" y="1"/>
                    <a:pt x="5053" y="19"/>
                    <a:pt x="4833" y="54"/>
                  </a:cubicBezTo>
                  <a:lnTo>
                    <a:pt x="4436" y="54"/>
                  </a:lnTo>
                  <a:cubicBezTo>
                    <a:pt x="2741" y="117"/>
                    <a:pt x="1130" y="1079"/>
                    <a:pt x="523" y="2732"/>
                  </a:cubicBezTo>
                  <a:cubicBezTo>
                    <a:pt x="0" y="4197"/>
                    <a:pt x="628" y="6080"/>
                    <a:pt x="1758" y="7105"/>
                  </a:cubicBezTo>
                  <a:cubicBezTo>
                    <a:pt x="2323" y="7623"/>
                    <a:pt x="3023" y="7829"/>
                    <a:pt x="3753" y="7829"/>
                  </a:cubicBezTo>
                  <a:cubicBezTo>
                    <a:pt x="4969" y="7829"/>
                    <a:pt x="6267" y="7257"/>
                    <a:pt x="7156" y="6603"/>
                  </a:cubicBezTo>
                  <a:cubicBezTo>
                    <a:pt x="7470" y="6373"/>
                    <a:pt x="7763" y="6080"/>
                    <a:pt x="7993" y="5766"/>
                  </a:cubicBezTo>
                  <a:cubicBezTo>
                    <a:pt x="8955" y="4824"/>
                    <a:pt x="9269" y="3485"/>
                    <a:pt x="8579" y="2188"/>
                  </a:cubicBezTo>
                  <a:cubicBezTo>
                    <a:pt x="8495" y="1937"/>
                    <a:pt x="8370" y="1707"/>
                    <a:pt x="8244" y="1498"/>
                  </a:cubicBezTo>
                  <a:cubicBezTo>
                    <a:pt x="7547" y="451"/>
                    <a:pt x="6559" y="1"/>
                    <a:pt x="54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802;p46">
              <a:extLst>
                <a:ext uri="{FF2B5EF4-FFF2-40B4-BE49-F238E27FC236}">
                  <a16:creationId xmlns:a16="http://schemas.microsoft.com/office/drawing/2014/main" id="{36AE3487-9A54-0FFD-BB34-42961E5D5ED2}"/>
                </a:ext>
              </a:extLst>
            </p:cNvPr>
            <p:cNvSpPr/>
            <p:nvPr/>
          </p:nvSpPr>
          <p:spPr>
            <a:xfrm flipH="1">
              <a:off x="5873175" y="2230500"/>
              <a:ext cx="1824604" cy="2155827"/>
            </a:xfrm>
            <a:custGeom>
              <a:avLst/>
              <a:gdLst/>
              <a:ahLst/>
              <a:cxnLst/>
              <a:rect l="l" t="t" r="r" b="b"/>
              <a:pathLst>
                <a:path w="57059" h="67417" extrusionOk="0">
                  <a:moveTo>
                    <a:pt x="52728" y="21678"/>
                  </a:moveTo>
                  <a:cubicBezTo>
                    <a:pt x="51995" y="20966"/>
                    <a:pt x="51305" y="20213"/>
                    <a:pt x="50426" y="19669"/>
                  </a:cubicBezTo>
                  <a:cubicBezTo>
                    <a:pt x="49589" y="19146"/>
                    <a:pt x="48773" y="18560"/>
                    <a:pt x="47832" y="18225"/>
                  </a:cubicBezTo>
                  <a:cubicBezTo>
                    <a:pt x="47748" y="18205"/>
                    <a:pt x="47685" y="18121"/>
                    <a:pt x="47581" y="18058"/>
                  </a:cubicBezTo>
                  <a:cubicBezTo>
                    <a:pt x="47685" y="17933"/>
                    <a:pt x="47727" y="17828"/>
                    <a:pt x="47811" y="17807"/>
                  </a:cubicBezTo>
                  <a:cubicBezTo>
                    <a:pt x="48041" y="17786"/>
                    <a:pt x="48334" y="17723"/>
                    <a:pt x="48543" y="17828"/>
                  </a:cubicBezTo>
                  <a:cubicBezTo>
                    <a:pt x="49987" y="18435"/>
                    <a:pt x="51368" y="19104"/>
                    <a:pt x="52498" y="20234"/>
                  </a:cubicBezTo>
                  <a:cubicBezTo>
                    <a:pt x="53021" y="20778"/>
                    <a:pt x="53669" y="21176"/>
                    <a:pt x="54318" y="21490"/>
                  </a:cubicBezTo>
                  <a:cubicBezTo>
                    <a:pt x="55134" y="21887"/>
                    <a:pt x="55657" y="22557"/>
                    <a:pt x="56285" y="23184"/>
                  </a:cubicBezTo>
                  <a:cubicBezTo>
                    <a:pt x="56327" y="23247"/>
                    <a:pt x="56389" y="23289"/>
                    <a:pt x="56389" y="23352"/>
                  </a:cubicBezTo>
                  <a:cubicBezTo>
                    <a:pt x="56327" y="24000"/>
                    <a:pt x="56912" y="24523"/>
                    <a:pt x="56808" y="25214"/>
                  </a:cubicBezTo>
                  <a:cubicBezTo>
                    <a:pt x="56787" y="25360"/>
                    <a:pt x="56787" y="25549"/>
                    <a:pt x="56829" y="25653"/>
                  </a:cubicBezTo>
                  <a:cubicBezTo>
                    <a:pt x="57059" y="26051"/>
                    <a:pt x="56996" y="26386"/>
                    <a:pt x="56850" y="26804"/>
                  </a:cubicBezTo>
                  <a:cubicBezTo>
                    <a:pt x="56640" y="27369"/>
                    <a:pt x="56578" y="27997"/>
                    <a:pt x="56536" y="28624"/>
                  </a:cubicBezTo>
                  <a:cubicBezTo>
                    <a:pt x="56494" y="29461"/>
                    <a:pt x="56306" y="30277"/>
                    <a:pt x="56201" y="31114"/>
                  </a:cubicBezTo>
                  <a:cubicBezTo>
                    <a:pt x="56096" y="32035"/>
                    <a:pt x="55845" y="32956"/>
                    <a:pt x="55636" y="33834"/>
                  </a:cubicBezTo>
                  <a:cubicBezTo>
                    <a:pt x="55427" y="34755"/>
                    <a:pt x="55322" y="35655"/>
                    <a:pt x="55176" y="36575"/>
                  </a:cubicBezTo>
                  <a:cubicBezTo>
                    <a:pt x="55050" y="37580"/>
                    <a:pt x="54925" y="38542"/>
                    <a:pt x="54799" y="39547"/>
                  </a:cubicBezTo>
                  <a:cubicBezTo>
                    <a:pt x="54653" y="40530"/>
                    <a:pt x="54527" y="41492"/>
                    <a:pt x="54402" y="42497"/>
                  </a:cubicBezTo>
                  <a:cubicBezTo>
                    <a:pt x="54339" y="43062"/>
                    <a:pt x="54109" y="43564"/>
                    <a:pt x="53669" y="43982"/>
                  </a:cubicBezTo>
                  <a:cubicBezTo>
                    <a:pt x="53565" y="43941"/>
                    <a:pt x="53439" y="43899"/>
                    <a:pt x="53335" y="43857"/>
                  </a:cubicBezTo>
                  <a:cubicBezTo>
                    <a:pt x="53251" y="43815"/>
                    <a:pt x="53167" y="43752"/>
                    <a:pt x="53125" y="43731"/>
                  </a:cubicBezTo>
                  <a:cubicBezTo>
                    <a:pt x="52623" y="43773"/>
                    <a:pt x="52205" y="43899"/>
                    <a:pt x="51891" y="44317"/>
                  </a:cubicBezTo>
                  <a:cubicBezTo>
                    <a:pt x="51870" y="44380"/>
                    <a:pt x="51807" y="44422"/>
                    <a:pt x="51765" y="44464"/>
                  </a:cubicBezTo>
                  <a:cubicBezTo>
                    <a:pt x="51075" y="44882"/>
                    <a:pt x="50405" y="45322"/>
                    <a:pt x="49694" y="45656"/>
                  </a:cubicBezTo>
                  <a:cubicBezTo>
                    <a:pt x="49045" y="45949"/>
                    <a:pt x="48376" y="46242"/>
                    <a:pt x="47790" y="46619"/>
                  </a:cubicBezTo>
                  <a:cubicBezTo>
                    <a:pt x="47476" y="46828"/>
                    <a:pt x="47120" y="46995"/>
                    <a:pt x="46785" y="47142"/>
                  </a:cubicBezTo>
                  <a:cubicBezTo>
                    <a:pt x="46074" y="47456"/>
                    <a:pt x="45342" y="47728"/>
                    <a:pt x="44714" y="48188"/>
                  </a:cubicBezTo>
                  <a:cubicBezTo>
                    <a:pt x="44568" y="48293"/>
                    <a:pt x="44379" y="48355"/>
                    <a:pt x="44233" y="48439"/>
                  </a:cubicBezTo>
                  <a:cubicBezTo>
                    <a:pt x="44086" y="48481"/>
                    <a:pt x="43877" y="48502"/>
                    <a:pt x="43814" y="48607"/>
                  </a:cubicBezTo>
                  <a:cubicBezTo>
                    <a:pt x="43124" y="49318"/>
                    <a:pt x="42099" y="49527"/>
                    <a:pt x="41450" y="50259"/>
                  </a:cubicBezTo>
                  <a:cubicBezTo>
                    <a:pt x="41345" y="50385"/>
                    <a:pt x="41157" y="50490"/>
                    <a:pt x="41011" y="50552"/>
                  </a:cubicBezTo>
                  <a:cubicBezTo>
                    <a:pt x="40592" y="50678"/>
                    <a:pt x="40195" y="50343"/>
                    <a:pt x="40362" y="49946"/>
                  </a:cubicBezTo>
                  <a:cubicBezTo>
                    <a:pt x="40487" y="49590"/>
                    <a:pt x="40508" y="49213"/>
                    <a:pt x="40529" y="48858"/>
                  </a:cubicBezTo>
                  <a:cubicBezTo>
                    <a:pt x="40571" y="48502"/>
                    <a:pt x="40613" y="48167"/>
                    <a:pt x="40718" y="47853"/>
                  </a:cubicBezTo>
                  <a:cubicBezTo>
                    <a:pt x="41115" y="46493"/>
                    <a:pt x="41680" y="43857"/>
                    <a:pt x="41889" y="42267"/>
                  </a:cubicBezTo>
                  <a:cubicBezTo>
                    <a:pt x="41743" y="42225"/>
                    <a:pt x="41555" y="42204"/>
                    <a:pt x="41366" y="42204"/>
                  </a:cubicBezTo>
                  <a:cubicBezTo>
                    <a:pt x="41031" y="42183"/>
                    <a:pt x="40697" y="42267"/>
                    <a:pt x="40404" y="41995"/>
                  </a:cubicBezTo>
                  <a:cubicBezTo>
                    <a:pt x="40257" y="41848"/>
                    <a:pt x="40069" y="41911"/>
                    <a:pt x="39881" y="41974"/>
                  </a:cubicBezTo>
                  <a:cubicBezTo>
                    <a:pt x="39148" y="42120"/>
                    <a:pt x="38416" y="42309"/>
                    <a:pt x="37684" y="42434"/>
                  </a:cubicBezTo>
                  <a:cubicBezTo>
                    <a:pt x="37265" y="42518"/>
                    <a:pt x="36826" y="42581"/>
                    <a:pt x="36407" y="42581"/>
                  </a:cubicBezTo>
                  <a:cubicBezTo>
                    <a:pt x="35612" y="42601"/>
                    <a:pt x="34859" y="42581"/>
                    <a:pt x="34085" y="42581"/>
                  </a:cubicBezTo>
                  <a:cubicBezTo>
                    <a:pt x="33206" y="42601"/>
                    <a:pt x="32348" y="42497"/>
                    <a:pt x="31490" y="42329"/>
                  </a:cubicBezTo>
                  <a:cubicBezTo>
                    <a:pt x="30863" y="42204"/>
                    <a:pt x="30214" y="42267"/>
                    <a:pt x="29482" y="42204"/>
                  </a:cubicBezTo>
                  <a:cubicBezTo>
                    <a:pt x="29503" y="42497"/>
                    <a:pt x="29440" y="42706"/>
                    <a:pt x="29523" y="42894"/>
                  </a:cubicBezTo>
                  <a:cubicBezTo>
                    <a:pt x="29754" y="43480"/>
                    <a:pt x="30047" y="44087"/>
                    <a:pt x="30340" y="44673"/>
                  </a:cubicBezTo>
                  <a:cubicBezTo>
                    <a:pt x="30570" y="45154"/>
                    <a:pt x="30884" y="45635"/>
                    <a:pt x="31156" y="46138"/>
                  </a:cubicBezTo>
                  <a:cubicBezTo>
                    <a:pt x="31302" y="46451"/>
                    <a:pt x="31428" y="46765"/>
                    <a:pt x="31532" y="47079"/>
                  </a:cubicBezTo>
                  <a:cubicBezTo>
                    <a:pt x="31637" y="47435"/>
                    <a:pt x="31741" y="47770"/>
                    <a:pt x="32055" y="48042"/>
                  </a:cubicBezTo>
                  <a:cubicBezTo>
                    <a:pt x="32139" y="48125"/>
                    <a:pt x="32244" y="48230"/>
                    <a:pt x="32264" y="48355"/>
                  </a:cubicBezTo>
                  <a:cubicBezTo>
                    <a:pt x="32474" y="48962"/>
                    <a:pt x="32767" y="49485"/>
                    <a:pt x="33269" y="49904"/>
                  </a:cubicBezTo>
                  <a:cubicBezTo>
                    <a:pt x="33478" y="50071"/>
                    <a:pt x="33478" y="50364"/>
                    <a:pt x="33353" y="50573"/>
                  </a:cubicBezTo>
                  <a:cubicBezTo>
                    <a:pt x="33080" y="50971"/>
                    <a:pt x="33373" y="51222"/>
                    <a:pt x="33499" y="51494"/>
                  </a:cubicBezTo>
                  <a:cubicBezTo>
                    <a:pt x="33562" y="51599"/>
                    <a:pt x="33771" y="51640"/>
                    <a:pt x="33897" y="51682"/>
                  </a:cubicBezTo>
                  <a:cubicBezTo>
                    <a:pt x="34106" y="51724"/>
                    <a:pt x="34336" y="51703"/>
                    <a:pt x="34524" y="51787"/>
                  </a:cubicBezTo>
                  <a:cubicBezTo>
                    <a:pt x="34922" y="51954"/>
                    <a:pt x="35340" y="52122"/>
                    <a:pt x="35675" y="52373"/>
                  </a:cubicBezTo>
                  <a:cubicBezTo>
                    <a:pt x="36031" y="52687"/>
                    <a:pt x="35821" y="53189"/>
                    <a:pt x="35884" y="53607"/>
                  </a:cubicBezTo>
                  <a:cubicBezTo>
                    <a:pt x="35905" y="53775"/>
                    <a:pt x="35905" y="53921"/>
                    <a:pt x="35926" y="54109"/>
                  </a:cubicBezTo>
                  <a:cubicBezTo>
                    <a:pt x="36449" y="54089"/>
                    <a:pt x="36930" y="54214"/>
                    <a:pt x="37370" y="54402"/>
                  </a:cubicBezTo>
                  <a:cubicBezTo>
                    <a:pt x="37663" y="54528"/>
                    <a:pt x="37977" y="54570"/>
                    <a:pt x="38270" y="54633"/>
                  </a:cubicBezTo>
                  <a:cubicBezTo>
                    <a:pt x="38897" y="54737"/>
                    <a:pt x="39546" y="54821"/>
                    <a:pt x="40174" y="54946"/>
                  </a:cubicBezTo>
                  <a:cubicBezTo>
                    <a:pt x="40425" y="54988"/>
                    <a:pt x="40697" y="55135"/>
                    <a:pt x="40948" y="55260"/>
                  </a:cubicBezTo>
                  <a:cubicBezTo>
                    <a:pt x="41429" y="55511"/>
                    <a:pt x="41868" y="55804"/>
                    <a:pt x="42308" y="56076"/>
                  </a:cubicBezTo>
                  <a:cubicBezTo>
                    <a:pt x="42601" y="56244"/>
                    <a:pt x="42831" y="56495"/>
                    <a:pt x="42915" y="56850"/>
                  </a:cubicBezTo>
                  <a:cubicBezTo>
                    <a:pt x="43040" y="57394"/>
                    <a:pt x="43249" y="57897"/>
                    <a:pt x="43396" y="58441"/>
                  </a:cubicBezTo>
                  <a:cubicBezTo>
                    <a:pt x="43459" y="58754"/>
                    <a:pt x="43500" y="59131"/>
                    <a:pt x="43500" y="59466"/>
                  </a:cubicBezTo>
                  <a:cubicBezTo>
                    <a:pt x="43500" y="59968"/>
                    <a:pt x="43542" y="60470"/>
                    <a:pt x="43668" y="60931"/>
                  </a:cubicBezTo>
                  <a:cubicBezTo>
                    <a:pt x="43772" y="61244"/>
                    <a:pt x="43772" y="61621"/>
                    <a:pt x="43772" y="61956"/>
                  </a:cubicBezTo>
                  <a:cubicBezTo>
                    <a:pt x="43814" y="62667"/>
                    <a:pt x="43772" y="63358"/>
                    <a:pt x="43772" y="64090"/>
                  </a:cubicBezTo>
                  <a:cubicBezTo>
                    <a:pt x="44233" y="64278"/>
                    <a:pt x="44609" y="64236"/>
                    <a:pt x="45007" y="64174"/>
                  </a:cubicBezTo>
                  <a:cubicBezTo>
                    <a:pt x="46388" y="64048"/>
                    <a:pt x="47539" y="64697"/>
                    <a:pt x="48669" y="65324"/>
                  </a:cubicBezTo>
                  <a:cubicBezTo>
                    <a:pt x="49213" y="65617"/>
                    <a:pt x="49171" y="66475"/>
                    <a:pt x="48627" y="66789"/>
                  </a:cubicBezTo>
                  <a:cubicBezTo>
                    <a:pt x="48041" y="67103"/>
                    <a:pt x="47434" y="67333"/>
                    <a:pt x="46765" y="67333"/>
                  </a:cubicBezTo>
                  <a:cubicBezTo>
                    <a:pt x="45969" y="67333"/>
                    <a:pt x="45216" y="67312"/>
                    <a:pt x="44442" y="67375"/>
                  </a:cubicBezTo>
                  <a:cubicBezTo>
                    <a:pt x="43731" y="67417"/>
                    <a:pt x="43187" y="67124"/>
                    <a:pt x="42601" y="66810"/>
                  </a:cubicBezTo>
                  <a:cubicBezTo>
                    <a:pt x="42350" y="66664"/>
                    <a:pt x="42182" y="66433"/>
                    <a:pt x="42182" y="66141"/>
                  </a:cubicBezTo>
                  <a:cubicBezTo>
                    <a:pt x="42203" y="65450"/>
                    <a:pt x="42099" y="64780"/>
                    <a:pt x="42622" y="64195"/>
                  </a:cubicBezTo>
                  <a:cubicBezTo>
                    <a:pt x="42705" y="64090"/>
                    <a:pt x="42726" y="63923"/>
                    <a:pt x="42726" y="63755"/>
                  </a:cubicBezTo>
                  <a:lnTo>
                    <a:pt x="42726" y="61621"/>
                  </a:lnTo>
                  <a:cubicBezTo>
                    <a:pt x="42726" y="61516"/>
                    <a:pt x="42726" y="61433"/>
                    <a:pt x="42705" y="61328"/>
                  </a:cubicBezTo>
                  <a:cubicBezTo>
                    <a:pt x="42475" y="60638"/>
                    <a:pt x="42517" y="59905"/>
                    <a:pt x="42454" y="59215"/>
                  </a:cubicBezTo>
                  <a:cubicBezTo>
                    <a:pt x="42392" y="58692"/>
                    <a:pt x="42182" y="58190"/>
                    <a:pt x="42057" y="57687"/>
                  </a:cubicBezTo>
                  <a:cubicBezTo>
                    <a:pt x="41973" y="57457"/>
                    <a:pt x="41889" y="57227"/>
                    <a:pt x="41827" y="56934"/>
                  </a:cubicBezTo>
                  <a:cubicBezTo>
                    <a:pt x="41659" y="56850"/>
                    <a:pt x="41450" y="56746"/>
                    <a:pt x="41303" y="56620"/>
                  </a:cubicBezTo>
                  <a:cubicBezTo>
                    <a:pt x="40383" y="55888"/>
                    <a:pt x="39274" y="55762"/>
                    <a:pt x="38186" y="55574"/>
                  </a:cubicBezTo>
                  <a:cubicBezTo>
                    <a:pt x="37663" y="55490"/>
                    <a:pt x="37161" y="55302"/>
                    <a:pt x="36658" y="55156"/>
                  </a:cubicBezTo>
                  <a:cubicBezTo>
                    <a:pt x="36428" y="55072"/>
                    <a:pt x="36219" y="54925"/>
                    <a:pt x="35926" y="55072"/>
                  </a:cubicBezTo>
                  <a:cubicBezTo>
                    <a:pt x="35884" y="55407"/>
                    <a:pt x="35884" y="55804"/>
                    <a:pt x="35780" y="56139"/>
                  </a:cubicBezTo>
                  <a:cubicBezTo>
                    <a:pt x="35717" y="56390"/>
                    <a:pt x="35570" y="56599"/>
                    <a:pt x="35445" y="56830"/>
                  </a:cubicBezTo>
                  <a:cubicBezTo>
                    <a:pt x="35298" y="56850"/>
                    <a:pt x="35194" y="56934"/>
                    <a:pt x="35068" y="56913"/>
                  </a:cubicBezTo>
                  <a:cubicBezTo>
                    <a:pt x="34566" y="56850"/>
                    <a:pt x="34148" y="57060"/>
                    <a:pt x="33813" y="57374"/>
                  </a:cubicBezTo>
                  <a:cubicBezTo>
                    <a:pt x="33687" y="57499"/>
                    <a:pt x="33562" y="57687"/>
                    <a:pt x="33394" y="57708"/>
                  </a:cubicBezTo>
                  <a:cubicBezTo>
                    <a:pt x="32641" y="57918"/>
                    <a:pt x="31992" y="58315"/>
                    <a:pt x="31281" y="58629"/>
                  </a:cubicBezTo>
                  <a:cubicBezTo>
                    <a:pt x="30591" y="58922"/>
                    <a:pt x="29837" y="59026"/>
                    <a:pt x="29105" y="59173"/>
                  </a:cubicBezTo>
                  <a:cubicBezTo>
                    <a:pt x="28959" y="59215"/>
                    <a:pt x="28791" y="59236"/>
                    <a:pt x="28645" y="59236"/>
                  </a:cubicBezTo>
                  <a:cubicBezTo>
                    <a:pt x="27410" y="59236"/>
                    <a:pt x="26155" y="59257"/>
                    <a:pt x="24920" y="59257"/>
                  </a:cubicBezTo>
                  <a:cubicBezTo>
                    <a:pt x="24711" y="59257"/>
                    <a:pt x="24481" y="59236"/>
                    <a:pt x="24272" y="59173"/>
                  </a:cubicBezTo>
                  <a:cubicBezTo>
                    <a:pt x="23665" y="59047"/>
                    <a:pt x="23058" y="58922"/>
                    <a:pt x="22430" y="58943"/>
                  </a:cubicBezTo>
                  <a:cubicBezTo>
                    <a:pt x="22221" y="58943"/>
                    <a:pt x="21991" y="58901"/>
                    <a:pt x="21803" y="58817"/>
                  </a:cubicBezTo>
                  <a:cubicBezTo>
                    <a:pt x="20903" y="58503"/>
                    <a:pt x="20003" y="58190"/>
                    <a:pt x="19124" y="57813"/>
                  </a:cubicBezTo>
                  <a:cubicBezTo>
                    <a:pt x="18141" y="57394"/>
                    <a:pt x="17409" y="56704"/>
                    <a:pt x="16948" y="55762"/>
                  </a:cubicBezTo>
                  <a:cubicBezTo>
                    <a:pt x="16614" y="55030"/>
                    <a:pt x="16363" y="54256"/>
                    <a:pt x="16028" y="53419"/>
                  </a:cubicBezTo>
                  <a:cubicBezTo>
                    <a:pt x="15902" y="53377"/>
                    <a:pt x="15714" y="53272"/>
                    <a:pt x="15505" y="53210"/>
                  </a:cubicBezTo>
                  <a:cubicBezTo>
                    <a:pt x="14835" y="53042"/>
                    <a:pt x="14584" y="52540"/>
                    <a:pt x="14542" y="51912"/>
                  </a:cubicBezTo>
                  <a:cubicBezTo>
                    <a:pt x="14521" y="51724"/>
                    <a:pt x="14542" y="51536"/>
                    <a:pt x="14542" y="51368"/>
                  </a:cubicBezTo>
                  <a:lnTo>
                    <a:pt x="14542" y="46786"/>
                  </a:lnTo>
                  <a:cubicBezTo>
                    <a:pt x="14542" y="46368"/>
                    <a:pt x="14584" y="45928"/>
                    <a:pt x="14689" y="45510"/>
                  </a:cubicBezTo>
                  <a:cubicBezTo>
                    <a:pt x="15170" y="43376"/>
                    <a:pt x="15609" y="41262"/>
                    <a:pt x="15902" y="39086"/>
                  </a:cubicBezTo>
                  <a:cubicBezTo>
                    <a:pt x="15944" y="38731"/>
                    <a:pt x="16049" y="38354"/>
                    <a:pt x="16216" y="38019"/>
                  </a:cubicBezTo>
                  <a:cubicBezTo>
                    <a:pt x="16635" y="37099"/>
                    <a:pt x="16739" y="36115"/>
                    <a:pt x="17032" y="35111"/>
                  </a:cubicBezTo>
                  <a:cubicBezTo>
                    <a:pt x="16844" y="35048"/>
                    <a:pt x="16676" y="34943"/>
                    <a:pt x="16509" y="34881"/>
                  </a:cubicBezTo>
                  <a:cubicBezTo>
                    <a:pt x="15358" y="34630"/>
                    <a:pt x="14333" y="34127"/>
                    <a:pt x="13496" y="33290"/>
                  </a:cubicBezTo>
                  <a:cubicBezTo>
                    <a:pt x="13370" y="33165"/>
                    <a:pt x="13203" y="33081"/>
                    <a:pt x="13078" y="32977"/>
                  </a:cubicBezTo>
                  <a:cubicBezTo>
                    <a:pt x="12241" y="33437"/>
                    <a:pt x="11948" y="33479"/>
                    <a:pt x="11299" y="32767"/>
                  </a:cubicBezTo>
                  <a:cubicBezTo>
                    <a:pt x="10818" y="32286"/>
                    <a:pt x="10337" y="31826"/>
                    <a:pt x="10065" y="31135"/>
                  </a:cubicBezTo>
                  <a:cubicBezTo>
                    <a:pt x="9939" y="30863"/>
                    <a:pt x="9918" y="30466"/>
                    <a:pt x="9500" y="30257"/>
                  </a:cubicBezTo>
                  <a:cubicBezTo>
                    <a:pt x="9332" y="30466"/>
                    <a:pt x="9207" y="30675"/>
                    <a:pt x="9039" y="30905"/>
                  </a:cubicBezTo>
                  <a:lnTo>
                    <a:pt x="8663" y="31533"/>
                  </a:lnTo>
                  <a:cubicBezTo>
                    <a:pt x="7972" y="32642"/>
                    <a:pt x="6528" y="32788"/>
                    <a:pt x="5650" y="31847"/>
                  </a:cubicBezTo>
                  <a:cubicBezTo>
                    <a:pt x="5273" y="31449"/>
                    <a:pt x="5064" y="30989"/>
                    <a:pt x="5064" y="30445"/>
                  </a:cubicBezTo>
                  <a:cubicBezTo>
                    <a:pt x="5043" y="29461"/>
                    <a:pt x="5147" y="28520"/>
                    <a:pt x="5440" y="27578"/>
                  </a:cubicBezTo>
                  <a:cubicBezTo>
                    <a:pt x="5482" y="27369"/>
                    <a:pt x="5545" y="27160"/>
                    <a:pt x="5629" y="26909"/>
                  </a:cubicBezTo>
                  <a:cubicBezTo>
                    <a:pt x="5419" y="26888"/>
                    <a:pt x="5252" y="26825"/>
                    <a:pt x="5064" y="26825"/>
                  </a:cubicBezTo>
                  <a:cubicBezTo>
                    <a:pt x="4708" y="26825"/>
                    <a:pt x="4331" y="26783"/>
                    <a:pt x="3976" y="26637"/>
                  </a:cubicBezTo>
                  <a:cubicBezTo>
                    <a:pt x="3808" y="26574"/>
                    <a:pt x="3599" y="26511"/>
                    <a:pt x="3432" y="26532"/>
                  </a:cubicBezTo>
                  <a:cubicBezTo>
                    <a:pt x="2637" y="26595"/>
                    <a:pt x="2302" y="25988"/>
                    <a:pt x="1862" y="25528"/>
                  </a:cubicBezTo>
                  <a:cubicBezTo>
                    <a:pt x="1465" y="25109"/>
                    <a:pt x="1465" y="24586"/>
                    <a:pt x="1570" y="24021"/>
                  </a:cubicBezTo>
                  <a:cubicBezTo>
                    <a:pt x="1862" y="22389"/>
                    <a:pt x="2762" y="21155"/>
                    <a:pt x="4018" y="20109"/>
                  </a:cubicBezTo>
                  <a:cubicBezTo>
                    <a:pt x="4227" y="19920"/>
                    <a:pt x="4478" y="19774"/>
                    <a:pt x="4645" y="19606"/>
                  </a:cubicBezTo>
                  <a:cubicBezTo>
                    <a:pt x="4624" y="19313"/>
                    <a:pt x="4415" y="19313"/>
                    <a:pt x="4269" y="19272"/>
                  </a:cubicBezTo>
                  <a:cubicBezTo>
                    <a:pt x="3746" y="19062"/>
                    <a:pt x="3264" y="18790"/>
                    <a:pt x="2909" y="18330"/>
                  </a:cubicBezTo>
                  <a:cubicBezTo>
                    <a:pt x="2658" y="18016"/>
                    <a:pt x="2281" y="17807"/>
                    <a:pt x="1925" y="17619"/>
                  </a:cubicBezTo>
                  <a:cubicBezTo>
                    <a:pt x="1507" y="17388"/>
                    <a:pt x="1172" y="17116"/>
                    <a:pt x="942" y="16677"/>
                  </a:cubicBezTo>
                  <a:cubicBezTo>
                    <a:pt x="774" y="16363"/>
                    <a:pt x="565" y="16112"/>
                    <a:pt x="356" y="15840"/>
                  </a:cubicBezTo>
                  <a:cubicBezTo>
                    <a:pt x="105" y="15526"/>
                    <a:pt x="0" y="15192"/>
                    <a:pt x="21" y="14794"/>
                  </a:cubicBezTo>
                  <a:cubicBezTo>
                    <a:pt x="105" y="14041"/>
                    <a:pt x="209" y="13329"/>
                    <a:pt x="942" y="12890"/>
                  </a:cubicBezTo>
                  <a:cubicBezTo>
                    <a:pt x="1130" y="12785"/>
                    <a:pt x="1235" y="12576"/>
                    <a:pt x="1360" y="12388"/>
                  </a:cubicBezTo>
                  <a:cubicBezTo>
                    <a:pt x="1716" y="11886"/>
                    <a:pt x="2197" y="11676"/>
                    <a:pt x="2804" y="11655"/>
                  </a:cubicBezTo>
                  <a:lnTo>
                    <a:pt x="4101" y="11655"/>
                  </a:lnTo>
                  <a:cubicBezTo>
                    <a:pt x="4206" y="11655"/>
                    <a:pt x="4331" y="11634"/>
                    <a:pt x="4478" y="11614"/>
                  </a:cubicBezTo>
                  <a:cubicBezTo>
                    <a:pt x="4499" y="11216"/>
                    <a:pt x="4290" y="10923"/>
                    <a:pt x="4080" y="10672"/>
                  </a:cubicBezTo>
                  <a:cubicBezTo>
                    <a:pt x="3787" y="10274"/>
                    <a:pt x="3662" y="9856"/>
                    <a:pt x="3683" y="9354"/>
                  </a:cubicBezTo>
                  <a:cubicBezTo>
                    <a:pt x="3704" y="9124"/>
                    <a:pt x="3704" y="8852"/>
                    <a:pt x="3683" y="8621"/>
                  </a:cubicBezTo>
                  <a:cubicBezTo>
                    <a:pt x="3599" y="7910"/>
                    <a:pt x="3892" y="7345"/>
                    <a:pt x="4227" y="6801"/>
                  </a:cubicBezTo>
                  <a:cubicBezTo>
                    <a:pt x="4311" y="6655"/>
                    <a:pt x="4415" y="6529"/>
                    <a:pt x="4541" y="6445"/>
                  </a:cubicBezTo>
                  <a:cubicBezTo>
                    <a:pt x="4855" y="6236"/>
                    <a:pt x="5168" y="6027"/>
                    <a:pt x="5482" y="5860"/>
                  </a:cubicBezTo>
                  <a:cubicBezTo>
                    <a:pt x="5859" y="5608"/>
                    <a:pt x="6256" y="5567"/>
                    <a:pt x="6633" y="5650"/>
                  </a:cubicBezTo>
                  <a:cubicBezTo>
                    <a:pt x="7031" y="5713"/>
                    <a:pt x="7428" y="5860"/>
                    <a:pt x="7784" y="5964"/>
                  </a:cubicBezTo>
                  <a:cubicBezTo>
                    <a:pt x="7868" y="5985"/>
                    <a:pt x="7972" y="6027"/>
                    <a:pt x="8035" y="6111"/>
                  </a:cubicBezTo>
                  <a:cubicBezTo>
                    <a:pt x="8412" y="6529"/>
                    <a:pt x="8809" y="6948"/>
                    <a:pt x="9290" y="7429"/>
                  </a:cubicBezTo>
                  <a:cubicBezTo>
                    <a:pt x="9437" y="6864"/>
                    <a:pt x="9541" y="6404"/>
                    <a:pt x="9667" y="5922"/>
                  </a:cubicBezTo>
                  <a:cubicBezTo>
                    <a:pt x="10085" y="4332"/>
                    <a:pt x="10881" y="2951"/>
                    <a:pt x="12031" y="1779"/>
                  </a:cubicBezTo>
                  <a:cubicBezTo>
                    <a:pt x="12575" y="1194"/>
                    <a:pt x="13182" y="733"/>
                    <a:pt x="13831" y="336"/>
                  </a:cubicBezTo>
                  <a:cubicBezTo>
                    <a:pt x="14417" y="1"/>
                    <a:pt x="14898" y="127"/>
                    <a:pt x="15400" y="419"/>
                  </a:cubicBezTo>
                  <a:cubicBezTo>
                    <a:pt x="15505" y="461"/>
                    <a:pt x="15588" y="566"/>
                    <a:pt x="15630" y="691"/>
                  </a:cubicBezTo>
                  <a:cubicBezTo>
                    <a:pt x="16028" y="1800"/>
                    <a:pt x="16153" y="2930"/>
                    <a:pt x="15839" y="4081"/>
                  </a:cubicBezTo>
                  <a:cubicBezTo>
                    <a:pt x="15714" y="4562"/>
                    <a:pt x="15588" y="5085"/>
                    <a:pt x="15379" y="5776"/>
                  </a:cubicBezTo>
                  <a:cubicBezTo>
                    <a:pt x="15630" y="5546"/>
                    <a:pt x="15777" y="5462"/>
                    <a:pt x="15839" y="5357"/>
                  </a:cubicBezTo>
                  <a:cubicBezTo>
                    <a:pt x="16551" y="4353"/>
                    <a:pt x="17451" y="3558"/>
                    <a:pt x="18413" y="2826"/>
                  </a:cubicBezTo>
                  <a:cubicBezTo>
                    <a:pt x="18664" y="2616"/>
                    <a:pt x="18957" y="2407"/>
                    <a:pt x="19229" y="2198"/>
                  </a:cubicBezTo>
                  <a:cubicBezTo>
                    <a:pt x="20756" y="901"/>
                    <a:pt x="22577" y="482"/>
                    <a:pt x="24523" y="587"/>
                  </a:cubicBezTo>
                  <a:cubicBezTo>
                    <a:pt x="25192" y="629"/>
                    <a:pt x="25715" y="984"/>
                    <a:pt x="26071" y="1507"/>
                  </a:cubicBezTo>
                  <a:cubicBezTo>
                    <a:pt x="26448" y="2093"/>
                    <a:pt x="26678" y="2742"/>
                    <a:pt x="26657" y="3453"/>
                  </a:cubicBezTo>
                  <a:cubicBezTo>
                    <a:pt x="26657" y="3788"/>
                    <a:pt x="26594" y="4123"/>
                    <a:pt x="26448" y="4437"/>
                  </a:cubicBezTo>
                  <a:cubicBezTo>
                    <a:pt x="26280" y="4709"/>
                    <a:pt x="26155" y="4981"/>
                    <a:pt x="26029" y="5274"/>
                  </a:cubicBezTo>
                  <a:cubicBezTo>
                    <a:pt x="25715" y="6006"/>
                    <a:pt x="25318" y="6655"/>
                    <a:pt x="24690" y="7157"/>
                  </a:cubicBezTo>
                  <a:cubicBezTo>
                    <a:pt x="24586" y="7241"/>
                    <a:pt x="24523" y="7345"/>
                    <a:pt x="24460" y="7429"/>
                  </a:cubicBezTo>
                  <a:cubicBezTo>
                    <a:pt x="24502" y="7659"/>
                    <a:pt x="24690" y="7638"/>
                    <a:pt x="24816" y="7596"/>
                  </a:cubicBezTo>
                  <a:cubicBezTo>
                    <a:pt x="26134" y="7533"/>
                    <a:pt x="27327" y="7952"/>
                    <a:pt x="28498" y="8433"/>
                  </a:cubicBezTo>
                  <a:cubicBezTo>
                    <a:pt x="29544" y="8894"/>
                    <a:pt x="30591" y="9375"/>
                    <a:pt x="31637" y="9877"/>
                  </a:cubicBezTo>
                  <a:cubicBezTo>
                    <a:pt x="32034" y="10065"/>
                    <a:pt x="32411" y="10295"/>
                    <a:pt x="32767" y="10526"/>
                  </a:cubicBezTo>
                  <a:cubicBezTo>
                    <a:pt x="33813" y="11195"/>
                    <a:pt x="34713" y="11969"/>
                    <a:pt x="35403" y="12974"/>
                  </a:cubicBezTo>
                  <a:cubicBezTo>
                    <a:pt x="35445" y="12995"/>
                    <a:pt x="35445" y="13015"/>
                    <a:pt x="35466" y="13036"/>
                  </a:cubicBezTo>
                  <a:cubicBezTo>
                    <a:pt x="37244" y="14961"/>
                    <a:pt x="38437" y="17221"/>
                    <a:pt x="39483" y="19585"/>
                  </a:cubicBezTo>
                  <a:cubicBezTo>
                    <a:pt x="39860" y="20422"/>
                    <a:pt x="40090" y="21259"/>
                    <a:pt x="40215" y="22180"/>
                  </a:cubicBezTo>
                  <a:cubicBezTo>
                    <a:pt x="40404" y="23582"/>
                    <a:pt x="40278" y="24963"/>
                    <a:pt x="39902" y="26323"/>
                  </a:cubicBezTo>
                  <a:cubicBezTo>
                    <a:pt x="39734" y="27034"/>
                    <a:pt x="39462" y="27746"/>
                    <a:pt x="39211" y="28457"/>
                  </a:cubicBezTo>
                  <a:cubicBezTo>
                    <a:pt x="39023" y="28917"/>
                    <a:pt x="38751" y="29315"/>
                    <a:pt x="38332" y="29650"/>
                  </a:cubicBezTo>
                  <a:cubicBezTo>
                    <a:pt x="37872" y="30026"/>
                    <a:pt x="37454" y="30445"/>
                    <a:pt x="37035" y="30863"/>
                  </a:cubicBezTo>
                  <a:cubicBezTo>
                    <a:pt x="36658" y="31219"/>
                    <a:pt x="36303" y="31512"/>
                    <a:pt x="35863" y="31742"/>
                  </a:cubicBezTo>
                  <a:cubicBezTo>
                    <a:pt x="35089" y="32161"/>
                    <a:pt x="34336" y="32579"/>
                    <a:pt x="33583" y="33018"/>
                  </a:cubicBezTo>
                  <a:cubicBezTo>
                    <a:pt x="33457" y="33102"/>
                    <a:pt x="33290" y="33123"/>
                    <a:pt x="33290" y="33332"/>
                  </a:cubicBezTo>
                  <a:cubicBezTo>
                    <a:pt x="33269" y="33332"/>
                    <a:pt x="33248" y="33290"/>
                    <a:pt x="33206" y="33311"/>
                  </a:cubicBezTo>
                  <a:lnTo>
                    <a:pt x="33060" y="33395"/>
                  </a:lnTo>
                  <a:cubicBezTo>
                    <a:pt x="33080" y="33416"/>
                    <a:pt x="33080" y="33437"/>
                    <a:pt x="33101" y="33479"/>
                  </a:cubicBezTo>
                  <a:cubicBezTo>
                    <a:pt x="33164" y="33416"/>
                    <a:pt x="33206" y="33395"/>
                    <a:pt x="33290" y="33332"/>
                  </a:cubicBezTo>
                  <a:cubicBezTo>
                    <a:pt x="33708" y="33290"/>
                    <a:pt x="34148" y="33270"/>
                    <a:pt x="34566" y="33186"/>
                  </a:cubicBezTo>
                  <a:cubicBezTo>
                    <a:pt x="36345" y="32767"/>
                    <a:pt x="38123" y="32349"/>
                    <a:pt x="39881" y="31909"/>
                  </a:cubicBezTo>
                  <a:cubicBezTo>
                    <a:pt x="40278" y="31114"/>
                    <a:pt x="40697" y="30382"/>
                    <a:pt x="41303" y="29838"/>
                  </a:cubicBezTo>
                  <a:cubicBezTo>
                    <a:pt x="41638" y="29524"/>
                    <a:pt x="41743" y="29210"/>
                    <a:pt x="41722" y="28771"/>
                  </a:cubicBezTo>
                  <a:cubicBezTo>
                    <a:pt x="41680" y="26595"/>
                    <a:pt x="41680" y="24419"/>
                    <a:pt x="41659" y="22243"/>
                  </a:cubicBezTo>
                  <a:cubicBezTo>
                    <a:pt x="41659" y="21908"/>
                    <a:pt x="41575" y="21573"/>
                    <a:pt x="41534" y="21238"/>
                  </a:cubicBezTo>
                  <a:cubicBezTo>
                    <a:pt x="41513" y="20925"/>
                    <a:pt x="41471" y="20632"/>
                    <a:pt x="41471" y="20318"/>
                  </a:cubicBezTo>
                  <a:cubicBezTo>
                    <a:pt x="41471" y="20213"/>
                    <a:pt x="41617" y="20088"/>
                    <a:pt x="41680" y="20046"/>
                  </a:cubicBezTo>
                  <a:cubicBezTo>
                    <a:pt x="41764" y="20025"/>
                    <a:pt x="41889" y="20129"/>
                    <a:pt x="41994" y="20150"/>
                  </a:cubicBezTo>
                  <a:cubicBezTo>
                    <a:pt x="42057" y="20192"/>
                    <a:pt x="42099" y="20213"/>
                    <a:pt x="42182" y="20234"/>
                  </a:cubicBezTo>
                  <a:cubicBezTo>
                    <a:pt x="42371" y="19585"/>
                    <a:pt x="42057" y="18749"/>
                    <a:pt x="42873" y="18309"/>
                  </a:cubicBezTo>
                  <a:cubicBezTo>
                    <a:pt x="43124" y="18665"/>
                    <a:pt x="43521" y="18749"/>
                    <a:pt x="43961" y="18790"/>
                  </a:cubicBezTo>
                  <a:cubicBezTo>
                    <a:pt x="44463" y="18853"/>
                    <a:pt x="44923" y="18979"/>
                    <a:pt x="45425" y="19083"/>
                  </a:cubicBezTo>
                  <a:cubicBezTo>
                    <a:pt x="45614" y="19104"/>
                    <a:pt x="45802" y="19146"/>
                    <a:pt x="46137" y="19167"/>
                  </a:cubicBezTo>
                  <a:cubicBezTo>
                    <a:pt x="45279" y="18560"/>
                    <a:pt x="44358" y="18560"/>
                    <a:pt x="43563" y="18142"/>
                  </a:cubicBezTo>
                  <a:cubicBezTo>
                    <a:pt x="43668" y="18037"/>
                    <a:pt x="43731" y="17933"/>
                    <a:pt x="43772" y="17912"/>
                  </a:cubicBezTo>
                  <a:cubicBezTo>
                    <a:pt x="44191" y="17786"/>
                    <a:pt x="44609" y="17786"/>
                    <a:pt x="45070" y="17912"/>
                  </a:cubicBezTo>
                  <a:cubicBezTo>
                    <a:pt x="45865" y="18142"/>
                    <a:pt x="46660" y="18435"/>
                    <a:pt x="47329" y="18958"/>
                  </a:cubicBezTo>
                  <a:cubicBezTo>
                    <a:pt x="47748" y="19272"/>
                    <a:pt x="48229" y="19481"/>
                    <a:pt x="48752" y="19606"/>
                  </a:cubicBezTo>
                  <a:cubicBezTo>
                    <a:pt x="49485" y="19795"/>
                    <a:pt x="50133" y="20129"/>
                    <a:pt x="50719" y="20632"/>
                  </a:cubicBezTo>
                  <a:cubicBezTo>
                    <a:pt x="51075" y="20925"/>
                    <a:pt x="51410" y="21238"/>
                    <a:pt x="51786" y="21510"/>
                  </a:cubicBezTo>
                  <a:cubicBezTo>
                    <a:pt x="52142" y="21594"/>
                    <a:pt x="52414" y="21803"/>
                    <a:pt x="52728" y="21678"/>
                  </a:cubicBezTo>
                  <a:cubicBezTo>
                    <a:pt x="52707" y="21824"/>
                    <a:pt x="52770" y="21866"/>
                    <a:pt x="52937" y="21803"/>
                  </a:cubicBezTo>
                  <a:lnTo>
                    <a:pt x="52832" y="21699"/>
                  </a:lnTo>
                  <a:cubicBezTo>
                    <a:pt x="52770" y="21678"/>
                    <a:pt x="52749" y="21699"/>
                    <a:pt x="52728" y="21678"/>
                  </a:cubicBezTo>
                  <a:close/>
                  <a:moveTo>
                    <a:pt x="32976" y="32035"/>
                  </a:moveTo>
                  <a:cubicBezTo>
                    <a:pt x="32097" y="31826"/>
                    <a:pt x="31260" y="31596"/>
                    <a:pt x="30381" y="31407"/>
                  </a:cubicBezTo>
                  <a:cubicBezTo>
                    <a:pt x="30047" y="31324"/>
                    <a:pt x="29754" y="31135"/>
                    <a:pt x="29503" y="30905"/>
                  </a:cubicBezTo>
                  <a:cubicBezTo>
                    <a:pt x="28979" y="30403"/>
                    <a:pt x="28477" y="29922"/>
                    <a:pt x="27912" y="29461"/>
                  </a:cubicBezTo>
                  <a:cubicBezTo>
                    <a:pt x="27327" y="29022"/>
                    <a:pt x="26929" y="28415"/>
                    <a:pt x="26573" y="27829"/>
                  </a:cubicBezTo>
                  <a:cubicBezTo>
                    <a:pt x="26490" y="27683"/>
                    <a:pt x="26469" y="27474"/>
                    <a:pt x="26469" y="27306"/>
                  </a:cubicBezTo>
                  <a:cubicBezTo>
                    <a:pt x="26469" y="27118"/>
                    <a:pt x="26741" y="26992"/>
                    <a:pt x="26887" y="27118"/>
                  </a:cubicBezTo>
                  <a:cubicBezTo>
                    <a:pt x="27054" y="27264"/>
                    <a:pt x="27285" y="27453"/>
                    <a:pt x="27389" y="27662"/>
                  </a:cubicBezTo>
                  <a:cubicBezTo>
                    <a:pt x="27766" y="28290"/>
                    <a:pt x="28331" y="28729"/>
                    <a:pt x="28896" y="29189"/>
                  </a:cubicBezTo>
                  <a:cubicBezTo>
                    <a:pt x="29084" y="29336"/>
                    <a:pt x="29314" y="29461"/>
                    <a:pt x="29482" y="29650"/>
                  </a:cubicBezTo>
                  <a:cubicBezTo>
                    <a:pt x="30360" y="30654"/>
                    <a:pt x="30340" y="30403"/>
                    <a:pt x="31637" y="30780"/>
                  </a:cubicBezTo>
                  <a:cubicBezTo>
                    <a:pt x="31846" y="30821"/>
                    <a:pt x="32055" y="30884"/>
                    <a:pt x="32264" y="30905"/>
                  </a:cubicBezTo>
                  <a:cubicBezTo>
                    <a:pt x="32955" y="30968"/>
                    <a:pt x="33666" y="31093"/>
                    <a:pt x="34294" y="30821"/>
                  </a:cubicBezTo>
                  <a:cubicBezTo>
                    <a:pt x="35089" y="30508"/>
                    <a:pt x="35863" y="30068"/>
                    <a:pt x="36596" y="29629"/>
                  </a:cubicBezTo>
                  <a:cubicBezTo>
                    <a:pt x="36951" y="29420"/>
                    <a:pt x="37265" y="29085"/>
                    <a:pt x="37537" y="28729"/>
                  </a:cubicBezTo>
                  <a:cubicBezTo>
                    <a:pt x="38165" y="27934"/>
                    <a:pt x="38709" y="27055"/>
                    <a:pt x="38960" y="26051"/>
                  </a:cubicBezTo>
                  <a:cubicBezTo>
                    <a:pt x="39316" y="24733"/>
                    <a:pt x="39483" y="23456"/>
                    <a:pt x="39316" y="22096"/>
                  </a:cubicBezTo>
                  <a:cubicBezTo>
                    <a:pt x="39169" y="21197"/>
                    <a:pt x="38918" y="20422"/>
                    <a:pt x="38542" y="19606"/>
                  </a:cubicBezTo>
                  <a:cubicBezTo>
                    <a:pt x="37600" y="17472"/>
                    <a:pt x="36533" y="15401"/>
                    <a:pt x="34922" y="13706"/>
                  </a:cubicBezTo>
                  <a:cubicBezTo>
                    <a:pt x="34838" y="13622"/>
                    <a:pt x="34754" y="13518"/>
                    <a:pt x="34671" y="13413"/>
                  </a:cubicBezTo>
                  <a:cubicBezTo>
                    <a:pt x="34043" y="12513"/>
                    <a:pt x="33248" y="11781"/>
                    <a:pt x="32306" y="11216"/>
                  </a:cubicBezTo>
                  <a:cubicBezTo>
                    <a:pt x="31930" y="10986"/>
                    <a:pt x="31574" y="10735"/>
                    <a:pt x="31176" y="10567"/>
                  </a:cubicBezTo>
                  <a:cubicBezTo>
                    <a:pt x="30340" y="10149"/>
                    <a:pt x="29503" y="9772"/>
                    <a:pt x="28666" y="9354"/>
                  </a:cubicBezTo>
                  <a:cubicBezTo>
                    <a:pt x="27975" y="9019"/>
                    <a:pt x="27306" y="8789"/>
                    <a:pt x="26573" y="8580"/>
                  </a:cubicBezTo>
                  <a:cubicBezTo>
                    <a:pt x="25548" y="8266"/>
                    <a:pt x="24565" y="8308"/>
                    <a:pt x="23539" y="8412"/>
                  </a:cubicBezTo>
                  <a:cubicBezTo>
                    <a:pt x="23435" y="8412"/>
                    <a:pt x="23351" y="8517"/>
                    <a:pt x="23163" y="8642"/>
                  </a:cubicBezTo>
                  <a:cubicBezTo>
                    <a:pt x="23435" y="8726"/>
                    <a:pt x="23560" y="8789"/>
                    <a:pt x="23686" y="8831"/>
                  </a:cubicBezTo>
                  <a:cubicBezTo>
                    <a:pt x="24523" y="9166"/>
                    <a:pt x="25360" y="9521"/>
                    <a:pt x="26176" y="9856"/>
                  </a:cubicBezTo>
                  <a:cubicBezTo>
                    <a:pt x="26406" y="9961"/>
                    <a:pt x="26615" y="10065"/>
                    <a:pt x="26803" y="10254"/>
                  </a:cubicBezTo>
                  <a:cubicBezTo>
                    <a:pt x="27285" y="10714"/>
                    <a:pt x="27766" y="11111"/>
                    <a:pt x="28331" y="11467"/>
                  </a:cubicBezTo>
                  <a:cubicBezTo>
                    <a:pt x="28498" y="11614"/>
                    <a:pt x="28687" y="11844"/>
                    <a:pt x="28770" y="12053"/>
                  </a:cubicBezTo>
                  <a:cubicBezTo>
                    <a:pt x="28959" y="12597"/>
                    <a:pt x="28687" y="13559"/>
                    <a:pt x="27912" y="13769"/>
                  </a:cubicBezTo>
                  <a:cubicBezTo>
                    <a:pt x="27640" y="13852"/>
                    <a:pt x="27389" y="13957"/>
                    <a:pt x="27096" y="14020"/>
                  </a:cubicBezTo>
                  <a:cubicBezTo>
                    <a:pt x="25841" y="14271"/>
                    <a:pt x="24606" y="14501"/>
                    <a:pt x="23351" y="14752"/>
                  </a:cubicBezTo>
                  <a:cubicBezTo>
                    <a:pt x="22493" y="14899"/>
                    <a:pt x="21656" y="15129"/>
                    <a:pt x="20777" y="15108"/>
                  </a:cubicBezTo>
                  <a:cubicBezTo>
                    <a:pt x="20756" y="15108"/>
                    <a:pt x="20736" y="15192"/>
                    <a:pt x="20673" y="15233"/>
                  </a:cubicBezTo>
                  <a:cubicBezTo>
                    <a:pt x="21468" y="15819"/>
                    <a:pt x="22305" y="16259"/>
                    <a:pt x="23225" y="16572"/>
                  </a:cubicBezTo>
                  <a:cubicBezTo>
                    <a:pt x="24125" y="16886"/>
                    <a:pt x="24816" y="17535"/>
                    <a:pt x="25381" y="18267"/>
                  </a:cubicBezTo>
                  <a:cubicBezTo>
                    <a:pt x="25653" y="18623"/>
                    <a:pt x="25862" y="19041"/>
                    <a:pt x="25757" y="19481"/>
                  </a:cubicBezTo>
                  <a:cubicBezTo>
                    <a:pt x="25632" y="20192"/>
                    <a:pt x="25339" y="20841"/>
                    <a:pt x="24732" y="21301"/>
                  </a:cubicBezTo>
                  <a:cubicBezTo>
                    <a:pt x="24397" y="21573"/>
                    <a:pt x="24062" y="21866"/>
                    <a:pt x="23707" y="22117"/>
                  </a:cubicBezTo>
                  <a:cubicBezTo>
                    <a:pt x="23163" y="22598"/>
                    <a:pt x="22598" y="22975"/>
                    <a:pt x="21803" y="22933"/>
                  </a:cubicBezTo>
                  <a:cubicBezTo>
                    <a:pt x="21573" y="22912"/>
                    <a:pt x="21342" y="23038"/>
                    <a:pt x="21070" y="23059"/>
                  </a:cubicBezTo>
                  <a:cubicBezTo>
                    <a:pt x="19668" y="23268"/>
                    <a:pt x="18267" y="23352"/>
                    <a:pt x="17074" y="22389"/>
                  </a:cubicBezTo>
                  <a:cubicBezTo>
                    <a:pt x="16844" y="22180"/>
                    <a:pt x="16572" y="22180"/>
                    <a:pt x="16279" y="22180"/>
                  </a:cubicBezTo>
                  <a:cubicBezTo>
                    <a:pt x="16028" y="22180"/>
                    <a:pt x="15735" y="22180"/>
                    <a:pt x="15484" y="22117"/>
                  </a:cubicBezTo>
                  <a:cubicBezTo>
                    <a:pt x="15212" y="22075"/>
                    <a:pt x="14961" y="21929"/>
                    <a:pt x="14689" y="21803"/>
                  </a:cubicBezTo>
                  <a:cubicBezTo>
                    <a:pt x="14291" y="21615"/>
                    <a:pt x="13873" y="21469"/>
                    <a:pt x="13496" y="21280"/>
                  </a:cubicBezTo>
                  <a:cubicBezTo>
                    <a:pt x="13015" y="21071"/>
                    <a:pt x="12513" y="21050"/>
                    <a:pt x="12052" y="21280"/>
                  </a:cubicBezTo>
                  <a:cubicBezTo>
                    <a:pt x="11676" y="21448"/>
                    <a:pt x="11362" y="21699"/>
                    <a:pt x="11048" y="21929"/>
                  </a:cubicBezTo>
                  <a:cubicBezTo>
                    <a:pt x="10734" y="22138"/>
                    <a:pt x="10629" y="22452"/>
                    <a:pt x="10671" y="22829"/>
                  </a:cubicBezTo>
                  <a:cubicBezTo>
                    <a:pt x="10692" y="23331"/>
                    <a:pt x="10671" y="23812"/>
                    <a:pt x="10671" y="24314"/>
                  </a:cubicBezTo>
                  <a:cubicBezTo>
                    <a:pt x="10671" y="25360"/>
                    <a:pt x="11257" y="26114"/>
                    <a:pt x="11843" y="26909"/>
                  </a:cubicBezTo>
                  <a:cubicBezTo>
                    <a:pt x="11885" y="26992"/>
                    <a:pt x="11989" y="27013"/>
                    <a:pt x="12073" y="27055"/>
                  </a:cubicBezTo>
                  <a:cubicBezTo>
                    <a:pt x="12596" y="27244"/>
                    <a:pt x="13119" y="27516"/>
                    <a:pt x="13705" y="27474"/>
                  </a:cubicBezTo>
                  <a:cubicBezTo>
                    <a:pt x="14479" y="27474"/>
                    <a:pt x="15233" y="27578"/>
                    <a:pt x="16028" y="27432"/>
                  </a:cubicBezTo>
                  <a:cubicBezTo>
                    <a:pt x="16111" y="27411"/>
                    <a:pt x="16237" y="27411"/>
                    <a:pt x="16321" y="27432"/>
                  </a:cubicBezTo>
                  <a:cubicBezTo>
                    <a:pt x="16425" y="27474"/>
                    <a:pt x="16551" y="27557"/>
                    <a:pt x="16572" y="27641"/>
                  </a:cubicBezTo>
                  <a:cubicBezTo>
                    <a:pt x="16593" y="27746"/>
                    <a:pt x="16593" y="27892"/>
                    <a:pt x="16530" y="27976"/>
                  </a:cubicBezTo>
                  <a:cubicBezTo>
                    <a:pt x="16279" y="28290"/>
                    <a:pt x="15965" y="28499"/>
                    <a:pt x="15588" y="28499"/>
                  </a:cubicBezTo>
                  <a:cubicBezTo>
                    <a:pt x="15295" y="28499"/>
                    <a:pt x="15023" y="28499"/>
                    <a:pt x="14751" y="28520"/>
                  </a:cubicBezTo>
                  <a:cubicBezTo>
                    <a:pt x="14354" y="28562"/>
                    <a:pt x="13935" y="28457"/>
                    <a:pt x="13559" y="28624"/>
                  </a:cubicBezTo>
                  <a:cubicBezTo>
                    <a:pt x="13559" y="28729"/>
                    <a:pt x="13538" y="28834"/>
                    <a:pt x="13559" y="28917"/>
                  </a:cubicBezTo>
                  <a:cubicBezTo>
                    <a:pt x="13726" y="29608"/>
                    <a:pt x="13622" y="30277"/>
                    <a:pt x="13350" y="30926"/>
                  </a:cubicBezTo>
                  <a:cubicBezTo>
                    <a:pt x="13245" y="31219"/>
                    <a:pt x="13203" y="31512"/>
                    <a:pt x="13119" y="31847"/>
                  </a:cubicBezTo>
                  <a:cubicBezTo>
                    <a:pt x="13642" y="32244"/>
                    <a:pt x="14166" y="32600"/>
                    <a:pt x="14647" y="32998"/>
                  </a:cubicBezTo>
                  <a:cubicBezTo>
                    <a:pt x="15337" y="33604"/>
                    <a:pt x="16216" y="33709"/>
                    <a:pt x="17053" y="33918"/>
                  </a:cubicBezTo>
                  <a:cubicBezTo>
                    <a:pt x="17262" y="33960"/>
                    <a:pt x="17534" y="33793"/>
                    <a:pt x="17743" y="33834"/>
                  </a:cubicBezTo>
                  <a:cubicBezTo>
                    <a:pt x="17953" y="33897"/>
                    <a:pt x="18120" y="34127"/>
                    <a:pt x="18329" y="34253"/>
                  </a:cubicBezTo>
                  <a:cubicBezTo>
                    <a:pt x="18350" y="34274"/>
                    <a:pt x="18371" y="34274"/>
                    <a:pt x="18413" y="34274"/>
                  </a:cubicBezTo>
                  <a:cubicBezTo>
                    <a:pt x="19187" y="34420"/>
                    <a:pt x="20003" y="34650"/>
                    <a:pt x="20777" y="34671"/>
                  </a:cubicBezTo>
                  <a:cubicBezTo>
                    <a:pt x="23142" y="34755"/>
                    <a:pt x="25485" y="34671"/>
                    <a:pt x="27829" y="34127"/>
                  </a:cubicBezTo>
                  <a:cubicBezTo>
                    <a:pt x="28268" y="34023"/>
                    <a:pt x="28770" y="34002"/>
                    <a:pt x="29189" y="33814"/>
                  </a:cubicBezTo>
                  <a:cubicBezTo>
                    <a:pt x="30340" y="33332"/>
                    <a:pt x="31490" y="32872"/>
                    <a:pt x="32536" y="32223"/>
                  </a:cubicBezTo>
                  <a:cubicBezTo>
                    <a:pt x="32746" y="32223"/>
                    <a:pt x="32850" y="32140"/>
                    <a:pt x="32976" y="32035"/>
                  </a:cubicBezTo>
                  <a:close/>
                  <a:moveTo>
                    <a:pt x="6173" y="19188"/>
                  </a:moveTo>
                  <a:cubicBezTo>
                    <a:pt x="5545" y="19606"/>
                    <a:pt x="5064" y="20213"/>
                    <a:pt x="4520" y="20757"/>
                  </a:cubicBezTo>
                  <a:cubicBezTo>
                    <a:pt x="3767" y="21510"/>
                    <a:pt x="3097" y="22306"/>
                    <a:pt x="2741" y="23331"/>
                  </a:cubicBezTo>
                  <a:cubicBezTo>
                    <a:pt x="2595" y="23749"/>
                    <a:pt x="2553" y="24168"/>
                    <a:pt x="2448" y="24586"/>
                  </a:cubicBezTo>
                  <a:cubicBezTo>
                    <a:pt x="2427" y="24691"/>
                    <a:pt x="2490" y="24837"/>
                    <a:pt x="2532" y="24921"/>
                  </a:cubicBezTo>
                  <a:cubicBezTo>
                    <a:pt x="2825" y="25277"/>
                    <a:pt x="3076" y="25674"/>
                    <a:pt x="3641" y="25653"/>
                  </a:cubicBezTo>
                  <a:cubicBezTo>
                    <a:pt x="3787" y="25653"/>
                    <a:pt x="3955" y="25674"/>
                    <a:pt x="4080" y="25758"/>
                  </a:cubicBezTo>
                  <a:cubicBezTo>
                    <a:pt x="4687" y="26051"/>
                    <a:pt x="5273" y="25988"/>
                    <a:pt x="5838" y="25904"/>
                  </a:cubicBezTo>
                  <a:cubicBezTo>
                    <a:pt x="6005" y="25632"/>
                    <a:pt x="6152" y="25360"/>
                    <a:pt x="6319" y="25151"/>
                  </a:cubicBezTo>
                  <a:cubicBezTo>
                    <a:pt x="6487" y="24963"/>
                    <a:pt x="6612" y="25005"/>
                    <a:pt x="6947" y="25256"/>
                  </a:cubicBezTo>
                  <a:cubicBezTo>
                    <a:pt x="6884" y="25444"/>
                    <a:pt x="6780" y="25632"/>
                    <a:pt x="6717" y="25842"/>
                  </a:cubicBezTo>
                  <a:cubicBezTo>
                    <a:pt x="6528" y="26595"/>
                    <a:pt x="6382" y="27327"/>
                    <a:pt x="6215" y="28080"/>
                  </a:cubicBezTo>
                  <a:cubicBezTo>
                    <a:pt x="6068" y="28792"/>
                    <a:pt x="6005" y="29503"/>
                    <a:pt x="5984" y="30194"/>
                  </a:cubicBezTo>
                  <a:cubicBezTo>
                    <a:pt x="5984" y="30780"/>
                    <a:pt x="6194" y="31135"/>
                    <a:pt x="6717" y="31386"/>
                  </a:cubicBezTo>
                  <a:cubicBezTo>
                    <a:pt x="7156" y="31596"/>
                    <a:pt x="7470" y="31533"/>
                    <a:pt x="7763" y="31135"/>
                  </a:cubicBezTo>
                  <a:cubicBezTo>
                    <a:pt x="8035" y="30801"/>
                    <a:pt x="8244" y="30403"/>
                    <a:pt x="8453" y="30047"/>
                  </a:cubicBezTo>
                  <a:cubicBezTo>
                    <a:pt x="8767" y="29503"/>
                    <a:pt x="9081" y="28980"/>
                    <a:pt x="8663" y="28311"/>
                  </a:cubicBezTo>
                  <a:cubicBezTo>
                    <a:pt x="8537" y="28143"/>
                    <a:pt x="8704" y="27892"/>
                    <a:pt x="9018" y="27850"/>
                  </a:cubicBezTo>
                  <a:cubicBezTo>
                    <a:pt x="9102" y="27976"/>
                    <a:pt x="9186" y="28143"/>
                    <a:pt x="9290" y="28290"/>
                  </a:cubicBezTo>
                  <a:cubicBezTo>
                    <a:pt x="9541" y="28729"/>
                    <a:pt x="9772" y="29210"/>
                    <a:pt x="10065" y="29650"/>
                  </a:cubicBezTo>
                  <a:cubicBezTo>
                    <a:pt x="10357" y="30131"/>
                    <a:pt x="10692" y="30570"/>
                    <a:pt x="10964" y="31073"/>
                  </a:cubicBezTo>
                  <a:cubicBezTo>
                    <a:pt x="11173" y="31491"/>
                    <a:pt x="11529" y="31596"/>
                    <a:pt x="11927" y="31721"/>
                  </a:cubicBezTo>
                  <a:cubicBezTo>
                    <a:pt x="12031" y="31742"/>
                    <a:pt x="12241" y="31658"/>
                    <a:pt x="12324" y="31554"/>
                  </a:cubicBezTo>
                  <a:cubicBezTo>
                    <a:pt x="12471" y="31386"/>
                    <a:pt x="12638" y="31177"/>
                    <a:pt x="12680" y="30926"/>
                  </a:cubicBezTo>
                  <a:cubicBezTo>
                    <a:pt x="12806" y="30340"/>
                    <a:pt x="12910" y="29733"/>
                    <a:pt x="12994" y="29106"/>
                  </a:cubicBezTo>
                  <a:cubicBezTo>
                    <a:pt x="13015" y="28896"/>
                    <a:pt x="12994" y="28687"/>
                    <a:pt x="12973" y="28478"/>
                  </a:cubicBezTo>
                  <a:cubicBezTo>
                    <a:pt x="12387" y="28269"/>
                    <a:pt x="11864" y="28080"/>
                    <a:pt x="11445" y="27934"/>
                  </a:cubicBezTo>
                  <a:cubicBezTo>
                    <a:pt x="11069" y="27348"/>
                    <a:pt x="10755" y="26846"/>
                    <a:pt x="10399" y="26386"/>
                  </a:cubicBezTo>
                  <a:cubicBezTo>
                    <a:pt x="10023" y="25842"/>
                    <a:pt x="9772" y="25235"/>
                    <a:pt x="9730" y="24586"/>
                  </a:cubicBezTo>
                  <a:cubicBezTo>
                    <a:pt x="9709" y="23875"/>
                    <a:pt x="9730" y="23142"/>
                    <a:pt x="9730" y="22431"/>
                  </a:cubicBezTo>
                  <a:cubicBezTo>
                    <a:pt x="9730" y="22117"/>
                    <a:pt x="9855" y="21824"/>
                    <a:pt x="10085" y="21594"/>
                  </a:cubicBezTo>
                  <a:cubicBezTo>
                    <a:pt x="10546" y="21092"/>
                    <a:pt x="11069" y="20736"/>
                    <a:pt x="11697" y="20527"/>
                  </a:cubicBezTo>
                  <a:cubicBezTo>
                    <a:pt x="12429" y="20255"/>
                    <a:pt x="13161" y="20234"/>
                    <a:pt x="13831" y="20611"/>
                  </a:cubicBezTo>
                  <a:cubicBezTo>
                    <a:pt x="14417" y="20925"/>
                    <a:pt x="14961" y="21238"/>
                    <a:pt x="15588" y="21573"/>
                  </a:cubicBezTo>
                  <a:cubicBezTo>
                    <a:pt x="15735" y="21490"/>
                    <a:pt x="15923" y="21406"/>
                    <a:pt x="16132" y="21301"/>
                  </a:cubicBezTo>
                  <a:cubicBezTo>
                    <a:pt x="15902" y="20548"/>
                    <a:pt x="15358" y="19837"/>
                    <a:pt x="15798" y="18937"/>
                  </a:cubicBezTo>
                  <a:cubicBezTo>
                    <a:pt x="15986" y="19104"/>
                    <a:pt x="16132" y="19251"/>
                    <a:pt x="16195" y="19376"/>
                  </a:cubicBezTo>
                  <a:cubicBezTo>
                    <a:pt x="16446" y="20046"/>
                    <a:pt x="16927" y="20611"/>
                    <a:pt x="17346" y="21176"/>
                  </a:cubicBezTo>
                  <a:cubicBezTo>
                    <a:pt x="17764" y="21762"/>
                    <a:pt x="18350" y="22117"/>
                    <a:pt x="19062" y="22138"/>
                  </a:cubicBezTo>
                  <a:cubicBezTo>
                    <a:pt x="19752" y="22201"/>
                    <a:pt x="20422" y="22243"/>
                    <a:pt x="21112" y="22013"/>
                  </a:cubicBezTo>
                  <a:cubicBezTo>
                    <a:pt x="21342" y="21929"/>
                    <a:pt x="21593" y="21908"/>
                    <a:pt x="21845" y="21908"/>
                  </a:cubicBezTo>
                  <a:cubicBezTo>
                    <a:pt x="22368" y="21929"/>
                    <a:pt x="22723" y="21678"/>
                    <a:pt x="23100" y="21385"/>
                  </a:cubicBezTo>
                  <a:cubicBezTo>
                    <a:pt x="23372" y="21155"/>
                    <a:pt x="23644" y="20862"/>
                    <a:pt x="23958" y="20674"/>
                  </a:cubicBezTo>
                  <a:cubicBezTo>
                    <a:pt x="24314" y="20443"/>
                    <a:pt x="24523" y="20129"/>
                    <a:pt x="24690" y="19774"/>
                  </a:cubicBezTo>
                  <a:cubicBezTo>
                    <a:pt x="24878" y="19397"/>
                    <a:pt x="24837" y="19041"/>
                    <a:pt x="24565" y="18728"/>
                  </a:cubicBezTo>
                  <a:cubicBezTo>
                    <a:pt x="24062" y="18142"/>
                    <a:pt x="23518" y="17681"/>
                    <a:pt x="22786" y="17409"/>
                  </a:cubicBezTo>
                  <a:cubicBezTo>
                    <a:pt x="22263" y="17200"/>
                    <a:pt x="21740" y="16991"/>
                    <a:pt x="21259" y="16740"/>
                  </a:cubicBezTo>
                  <a:cubicBezTo>
                    <a:pt x="20652" y="16384"/>
                    <a:pt x="20087" y="16049"/>
                    <a:pt x="19438" y="15819"/>
                  </a:cubicBezTo>
                  <a:cubicBezTo>
                    <a:pt x="19124" y="15715"/>
                    <a:pt x="18832" y="15484"/>
                    <a:pt x="18601" y="15233"/>
                  </a:cubicBezTo>
                  <a:cubicBezTo>
                    <a:pt x="18308" y="14982"/>
                    <a:pt x="18434" y="14501"/>
                    <a:pt x="18811" y="14438"/>
                  </a:cubicBezTo>
                  <a:cubicBezTo>
                    <a:pt x="19396" y="14292"/>
                    <a:pt x="20003" y="14166"/>
                    <a:pt x="20631" y="14145"/>
                  </a:cubicBezTo>
                  <a:cubicBezTo>
                    <a:pt x="21280" y="14124"/>
                    <a:pt x="21949" y="14062"/>
                    <a:pt x="22577" y="13936"/>
                  </a:cubicBezTo>
                  <a:cubicBezTo>
                    <a:pt x="23560" y="13748"/>
                    <a:pt x="24586" y="13559"/>
                    <a:pt x="25569" y="13392"/>
                  </a:cubicBezTo>
                  <a:cubicBezTo>
                    <a:pt x="26155" y="13287"/>
                    <a:pt x="26720" y="13120"/>
                    <a:pt x="27306" y="12974"/>
                  </a:cubicBezTo>
                  <a:cubicBezTo>
                    <a:pt x="27536" y="12911"/>
                    <a:pt x="27808" y="12827"/>
                    <a:pt x="27850" y="12513"/>
                  </a:cubicBezTo>
                  <a:cubicBezTo>
                    <a:pt x="27912" y="12199"/>
                    <a:pt x="27703" y="12095"/>
                    <a:pt x="27494" y="11948"/>
                  </a:cubicBezTo>
                  <a:cubicBezTo>
                    <a:pt x="27117" y="11655"/>
                    <a:pt x="26782" y="11342"/>
                    <a:pt x="26406" y="11049"/>
                  </a:cubicBezTo>
                  <a:cubicBezTo>
                    <a:pt x="26280" y="10923"/>
                    <a:pt x="26155" y="10798"/>
                    <a:pt x="25987" y="10693"/>
                  </a:cubicBezTo>
                  <a:cubicBezTo>
                    <a:pt x="25046" y="10191"/>
                    <a:pt x="24104" y="9751"/>
                    <a:pt x="23058" y="9521"/>
                  </a:cubicBezTo>
                  <a:cubicBezTo>
                    <a:pt x="22221" y="9333"/>
                    <a:pt x="21426" y="9375"/>
                    <a:pt x="20652" y="9856"/>
                  </a:cubicBezTo>
                  <a:cubicBezTo>
                    <a:pt x="20066" y="10212"/>
                    <a:pt x="19376" y="10505"/>
                    <a:pt x="18727" y="10735"/>
                  </a:cubicBezTo>
                  <a:cubicBezTo>
                    <a:pt x="18036" y="10986"/>
                    <a:pt x="17367" y="11132"/>
                    <a:pt x="16655" y="11321"/>
                  </a:cubicBezTo>
                  <a:cubicBezTo>
                    <a:pt x="16237" y="11425"/>
                    <a:pt x="15881" y="11342"/>
                    <a:pt x="15609" y="10944"/>
                  </a:cubicBezTo>
                  <a:cubicBezTo>
                    <a:pt x="15693" y="10839"/>
                    <a:pt x="15714" y="10714"/>
                    <a:pt x="15798" y="10714"/>
                  </a:cubicBezTo>
                  <a:cubicBezTo>
                    <a:pt x="16551" y="10505"/>
                    <a:pt x="17199" y="10107"/>
                    <a:pt x="17785" y="9584"/>
                  </a:cubicBezTo>
                  <a:cubicBezTo>
                    <a:pt x="17806" y="9563"/>
                    <a:pt x="17827" y="9563"/>
                    <a:pt x="17869" y="9542"/>
                  </a:cubicBezTo>
                  <a:cubicBezTo>
                    <a:pt x="19187" y="8810"/>
                    <a:pt x="20526" y="8077"/>
                    <a:pt x="22054" y="7805"/>
                  </a:cubicBezTo>
                  <a:cubicBezTo>
                    <a:pt x="22326" y="7764"/>
                    <a:pt x="22577" y="7638"/>
                    <a:pt x="22744" y="7429"/>
                  </a:cubicBezTo>
                  <a:cubicBezTo>
                    <a:pt x="23267" y="6906"/>
                    <a:pt x="23790" y="6383"/>
                    <a:pt x="24314" y="5818"/>
                  </a:cubicBezTo>
                  <a:cubicBezTo>
                    <a:pt x="24481" y="5671"/>
                    <a:pt x="24606" y="5483"/>
                    <a:pt x="24690" y="5295"/>
                  </a:cubicBezTo>
                  <a:cubicBezTo>
                    <a:pt x="24941" y="4834"/>
                    <a:pt x="25192" y="4353"/>
                    <a:pt x="25422" y="3893"/>
                  </a:cubicBezTo>
                  <a:cubicBezTo>
                    <a:pt x="25820" y="3140"/>
                    <a:pt x="25527" y="2428"/>
                    <a:pt x="25130" y="1800"/>
                  </a:cubicBezTo>
                  <a:cubicBezTo>
                    <a:pt x="24983" y="1528"/>
                    <a:pt x="24669" y="1382"/>
                    <a:pt x="24355" y="1361"/>
                  </a:cubicBezTo>
                  <a:cubicBezTo>
                    <a:pt x="22912" y="1194"/>
                    <a:pt x="21531" y="1424"/>
                    <a:pt x="20338" y="2240"/>
                  </a:cubicBezTo>
                  <a:cubicBezTo>
                    <a:pt x="18769" y="3286"/>
                    <a:pt x="17283" y="4458"/>
                    <a:pt x="16153" y="6069"/>
                  </a:cubicBezTo>
                  <a:cubicBezTo>
                    <a:pt x="15630" y="6801"/>
                    <a:pt x="15107" y="7450"/>
                    <a:pt x="15358" y="8412"/>
                  </a:cubicBezTo>
                  <a:cubicBezTo>
                    <a:pt x="15400" y="8642"/>
                    <a:pt x="15044" y="8894"/>
                    <a:pt x="14835" y="8726"/>
                  </a:cubicBezTo>
                  <a:cubicBezTo>
                    <a:pt x="14521" y="8475"/>
                    <a:pt x="14228" y="8161"/>
                    <a:pt x="13998" y="7805"/>
                  </a:cubicBezTo>
                  <a:cubicBezTo>
                    <a:pt x="13914" y="7701"/>
                    <a:pt x="14019" y="7471"/>
                    <a:pt x="14040" y="7282"/>
                  </a:cubicBezTo>
                  <a:cubicBezTo>
                    <a:pt x="14103" y="6969"/>
                    <a:pt x="14145" y="6697"/>
                    <a:pt x="14228" y="6383"/>
                  </a:cubicBezTo>
                  <a:cubicBezTo>
                    <a:pt x="14249" y="6194"/>
                    <a:pt x="14249" y="6006"/>
                    <a:pt x="14312" y="5818"/>
                  </a:cubicBezTo>
                  <a:cubicBezTo>
                    <a:pt x="14479" y="5169"/>
                    <a:pt x="14647" y="4500"/>
                    <a:pt x="14877" y="3872"/>
                  </a:cubicBezTo>
                  <a:cubicBezTo>
                    <a:pt x="15149" y="3140"/>
                    <a:pt x="15086" y="2407"/>
                    <a:pt x="14982" y="1675"/>
                  </a:cubicBezTo>
                  <a:cubicBezTo>
                    <a:pt x="14856" y="754"/>
                    <a:pt x="14521" y="629"/>
                    <a:pt x="13726" y="1152"/>
                  </a:cubicBezTo>
                  <a:cubicBezTo>
                    <a:pt x="12157" y="2198"/>
                    <a:pt x="11111" y="3704"/>
                    <a:pt x="10504" y="5462"/>
                  </a:cubicBezTo>
                  <a:cubicBezTo>
                    <a:pt x="10190" y="6320"/>
                    <a:pt x="9960" y="7241"/>
                    <a:pt x="9981" y="8182"/>
                  </a:cubicBezTo>
                  <a:cubicBezTo>
                    <a:pt x="9981" y="8621"/>
                    <a:pt x="10085" y="8956"/>
                    <a:pt x="10483" y="9207"/>
                  </a:cubicBezTo>
                  <a:cubicBezTo>
                    <a:pt x="10504" y="9228"/>
                    <a:pt x="10483" y="9312"/>
                    <a:pt x="10483" y="9354"/>
                  </a:cubicBezTo>
                  <a:cubicBezTo>
                    <a:pt x="9918" y="9479"/>
                    <a:pt x="9876" y="9479"/>
                    <a:pt x="9709" y="9417"/>
                  </a:cubicBezTo>
                  <a:cubicBezTo>
                    <a:pt x="9458" y="9312"/>
                    <a:pt x="9353" y="9061"/>
                    <a:pt x="9228" y="8852"/>
                  </a:cubicBezTo>
                  <a:cubicBezTo>
                    <a:pt x="8997" y="8475"/>
                    <a:pt x="8704" y="8098"/>
                    <a:pt x="8453" y="7743"/>
                  </a:cubicBezTo>
                  <a:cubicBezTo>
                    <a:pt x="7972" y="7073"/>
                    <a:pt x="7407" y="6634"/>
                    <a:pt x="6633" y="6404"/>
                  </a:cubicBezTo>
                  <a:cubicBezTo>
                    <a:pt x="6298" y="6299"/>
                    <a:pt x="6047" y="6341"/>
                    <a:pt x="5754" y="6508"/>
                  </a:cubicBezTo>
                  <a:cubicBezTo>
                    <a:pt x="4855" y="7031"/>
                    <a:pt x="4373" y="7743"/>
                    <a:pt x="4520" y="8789"/>
                  </a:cubicBezTo>
                  <a:lnTo>
                    <a:pt x="4520" y="9061"/>
                  </a:lnTo>
                  <a:cubicBezTo>
                    <a:pt x="4499" y="9458"/>
                    <a:pt x="4603" y="9793"/>
                    <a:pt x="4813" y="10107"/>
                  </a:cubicBezTo>
                  <a:cubicBezTo>
                    <a:pt x="5336" y="10902"/>
                    <a:pt x="5796" y="11655"/>
                    <a:pt x="6528" y="12283"/>
                  </a:cubicBezTo>
                  <a:cubicBezTo>
                    <a:pt x="6633" y="12367"/>
                    <a:pt x="6675" y="12576"/>
                    <a:pt x="6633" y="12702"/>
                  </a:cubicBezTo>
                  <a:cubicBezTo>
                    <a:pt x="6612" y="12911"/>
                    <a:pt x="6424" y="12995"/>
                    <a:pt x="6256" y="13036"/>
                  </a:cubicBezTo>
                  <a:cubicBezTo>
                    <a:pt x="5943" y="13120"/>
                    <a:pt x="5691" y="12974"/>
                    <a:pt x="5461" y="12806"/>
                  </a:cubicBezTo>
                  <a:cubicBezTo>
                    <a:pt x="5231" y="12660"/>
                    <a:pt x="5022" y="12451"/>
                    <a:pt x="4729" y="12471"/>
                  </a:cubicBezTo>
                  <a:cubicBezTo>
                    <a:pt x="4080" y="12471"/>
                    <a:pt x="3432" y="12471"/>
                    <a:pt x="2762" y="12492"/>
                  </a:cubicBezTo>
                  <a:cubicBezTo>
                    <a:pt x="2448" y="12492"/>
                    <a:pt x="2197" y="12660"/>
                    <a:pt x="1988" y="12911"/>
                  </a:cubicBezTo>
                  <a:cubicBezTo>
                    <a:pt x="1779" y="13183"/>
                    <a:pt x="1549" y="13434"/>
                    <a:pt x="1339" y="13664"/>
                  </a:cubicBezTo>
                  <a:cubicBezTo>
                    <a:pt x="837" y="14187"/>
                    <a:pt x="816" y="14752"/>
                    <a:pt x="1235" y="15338"/>
                  </a:cubicBezTo>
                  <a:cubicBezTo>
                    <a:pt x="2072" y="16531"/>
                    <a:pt x="2114" y="16572"/>
                    <a:pt x="3390" y="17284"/>
                  </a:cubicBezTo>
                  <a:cubicBezTo>
                    <a:pt x="3599" y="17409"/>
                    <a:pt x="3850" y="17514"/>
                    <a:pt x="4059" y="17640"/>
                  </a:cubicBezTo>
                  <a:cubicBezTo>
                    <a:pt x="4373" y="17849"/>
                    <a:pt x="4687" y="18037"/>
                    <a:pt x="4959" y="18267"/>
                  </a:cubicBezTo>
                  <a:cubicBezTo>
                    <a:pt x="5210" y="18477"/>
                    <a:pt x="5440" y="18644"/>
                    <a:pt x="5775" y="18644"/>
                  </a:cubicBezTo>
                  <a:cubicBezTo>
                    <a:pt x="6068" y="18790"/>
                    <a:pt x="6194" y="18937"/>
                    <a:pt x="6173" y="19188"/>
                  </a:cubicBezTo>
                  <a:close/>
                  <a:moveTo>
                    <a:pt x="17953" y="35383"/>
                  </a:moveTo>
                  <a:cubicBezTo>
                    <a:pt x="17848" y="35634"/>
                    <a:pt x="17743" y="35822"/>
                    <a:pt x="17723" y="36031"/>
                  </a:cubicBezTo>
                  <a:cubicBezTo>
                    <a:pt x="17576" y="36931"/>
                    <a:pt x="17325" y="37789"/>
                    <a:pt x="16990" y="38626"/>
                  </a:cubicBezTo>
                  <a:cubicBezTo>
                    <a:pt x="16886" y="38877"/>
                    <a:pt x="16844" y="39170"/>
                    <a:pt x="16802" y="39442"/>
                  </a:cubicBezTo>
                  <a:cubicBezTo>
                    <a:pt x="16551" y="41472"/>
                    <a:pt x="16174" y="43480"/>
                    <a:pt x="15714" y="45468"/>
                  </a:cubicBezTo>
                  <a:cubicBezTo>
                    <a:pt x="15630" y="45845"/>
                    <a:pt x="15547" y="46200"/>
                    <a:pt x="15526" y="46577"/>
                  </a:cubicBezTo>
                  <a:cubicBezTo>
                    <a:pt x="15505" y="48251"/>
                    <a:pt x="15526" y="49925"/>
                    <a:pt x="15526" y="51599"/>
                  </a:cubicBezTo>
                  <a:cubicBezTo>
                    <a:pt x="15526" y="52122"/>
                    <a:pt x="15714" y="52310"/>
                    <a:pt x="16237" y="52415"/>
                  </a:cubicBezTo>
                  <a:cubicBezTo>
                    <a:pt x="16446" y="52436"/>
                    <a:pt x="16676" y="52436"/>
                    <a:pt x="16886" y="52436"/>
                  </a:cubicBezTo>
                  <a:lnTo>
                    <a:pt x="18936" y="52436"/>
                  </a:lnTo>
                  <a:cubicBezTo>
                    <a:pt x="19689" y="52456"/>
                    <a:pt x="20422" y="52415"/>
                    <a:pt x="21154" y="52226"/>
                  </a:cubicBezTo>
                  <a:cubicBezTo>
                    <a:pt x="21447" y="52143"/>
                    <a:pt x="21761" y="52143"/>
                    <a:pt x="22075" y="52143"/>
                  </a:cubicBezTo>
                  <a:cubicBezTo>
                    <a:pt x="23372" y="52122"/>
                    <a:pt x="24648" y="51787"/>
                    <a:pt x="25966" y="51850"/>
                  </a:cubicBezTo>
                  <a:cubicBezTo>
                    <a:pt x="25987" y="51850"/>
                    <a:pt x="26008" y="51850"/>
                    <a:pt x="26071" y="51829"/>
                  </a:cubicBezTo>
                  <a:cubicBezTo>
                    <a:pt x="27034" y="51578"/>
                    <a:pt x="28038" y="51536"/>
                    <a:pt x="29021" y="51578"/>
                  </a:cubicBezTo>
                  <a:cubicBezTo>
                    <a:pt x="29377" y="51578"/>
                    <a:pt x="29733" y="51599"/>
                    <a:pt x="30047" y="51494"/>
                  </a:cubicBezTo>
                  <a:cubicBezTo>
                    <a:pt x="30632" y="51264"/>
                    <a:pt x="31218" y="51117"/>
                    <a:pt x="31825" y="51096"/>
                  </a:cubicBezTo>
                  <a:cubicBezTo>
                    <a:pt x="31992" y="50887"/>
                    <a:pt x="32139" y="50678"/>
                    <a:pt x="32306" y="50490"/>
                  </a:cubicBezTo>
                  <a:cubicBezTo>
                    <a:pt x="32055" y="50071"/>
                    <a:pt x="31741" y="49715"/>
                    <a:pt x="31595" y="49297"/>
                  </a:cubicBezTo>
                  <a:cubicBezTo>
                    <a:pt x="31428" y="48816"/>
                    <a:pt x="31051" y="48544"/>
                    <a:pt x="30863" y="48104"/>
                  </a:cubicBezTo>
                  <a:cubicBezTo>
                    <a:pt x="30653" y="47665"/>
                    <a:pt x="30549" y="47163"/>
                    <a:pt x="30360" y="46723"/>
                  </a:cubicBezTo>
                  <a:cubicBezTo>
                    <a:pt x="30319" y="46577"/>
                    <a:pt x="30214" y="46472"/>
                    <a:pt x="30151" y="46305"/>
                  </a:cubicBezTo>
                  <a:cubicBezTo>
                    <a:pt x="29921" y="45886"/>
                    <a:pt x="29691" y="45489"/>
                    <a:pt x="29482" y="45070"/>
                  </a:cubicBezTo>
                  <a:cubicBezTo>
                    <a:pt x="29021" y="44213"/>
                    <a:pt x="28603" y="43355"/>
                    <a:pt x="28456" y="42392"/>
                  </a:cubicBezTo>
                  <a:cubicBezTo>
                    <a:pt x="28435" y="42225"/>
                    <a:pt x="28352" y="42099"/>
                    <a:pt x="28289" y="41932"/>
                  </a:cubicBezTo>
                  <a:cubicBezTo>
                    <a:pt x="28163" y="41890"/>
                    <a:pt x="28038" y="41869"/>
                    <a:pt x="27933" y="41827"/>
                  </a:cubicBezTo>
                  <a:cubicBezTo>
                    <a:pt x="26887" y="41576"/>
                    <a:pt x="26050" y="40928"/>
                    <a:pt x="25213" y="40258"/>
                  </a:cubicBezTo>
                  <a:cubicBezTo>
                    <a:pt x="25109" y="40195"/>
                    <a:pt x="25025" y="40028"/>
                    <a:pt x="24941" y="39902"/>
                  </a:cubicBezTo>
                  <a:cubicBezTo>
                    <a:pt x="24899" y="39798"/>
                    <a:pt x="25025" y="39609"/>
                    <a:pt x="25130" y="39630"/>
                  </a:cubicBezTo>
                  <a:cubicBezTo>
                    <a:pt x="25255" y="39672"/>
                    <a:pt x="25402" y="39672"/>
                    <a:pt x="25506" y="39714"/>
                  </a:cubicBezTo>
                  <a:cubicBezTo>
                    <a:pt x="26071" y="40007"/>
                    <a:pt x="26657" y="40321"/>
                    <a:pt x="27222" y="40614"/>
                  </a:cubicBezTo>
                  <a:cubicBezTo>
                    <a:pt x="27452" y="40739"/>
                    <a:pt x="27661" y="40928"/>
                    <a:pt x="28038" y="40823"/>
                  </a:cubicBezTo>
                  <a:cubicBezTo>
                    <a:pt x="27661" y="39714"/>
                    <a:pt x="27494" y="38647"/>
                    <a:pt x="26992" y="37622"/>
                  </a:cubicBezTo>
                  <a:cubicBezTo>
                    <a:pt x="26782" y="37182"/>
                    <a:pt x="26615" y="36701"/>
                    <a:pt x="26678" y="36178"/>
                  </a:cubicBezTo>
                  <a:cubicBezTo>
                    <a:pt x="26699" y="36031"/>
                    <a:pt x="26594" y="35843"/>
                    <a:pt x="26573" y="35634"/>
                  </a:cubicBezTo>
                  <a:cubicBezTo>
                    <a:pt x="25946" y="35697"/>
                    <a:pt x="25360" y="35718"/>
                    <a:pt x="24753" y="35759"/>
                  </a:cubicBezTo>
                  <a:cubicBezTo>
                    <a:pt x="22807" y="35948"/>
                    <a:pt x="20861" y="36052"/>
                    <a:pt x="18936" y="35550"/>
                  </a:cubicBezTo>
                  <a:cubicBezTo>
                    <a:pt x="18622" y="35466"/>
                    <a:pt x="18329" y="35425"/>
                    <a:pt x="17953" y="35383"/>
                  </a:cubicBezTo>
                  <a:close/>
                  <a:moveTo>
                    <a:pt x="43982" y="34044"/>
                  </a:moveTo>
                  <a:cubicBezTo>
                    <a:pt x="43647" y="34776"/>
                    <a:pt x="43647" y="34776"/>
                    <a:pt x="43647" y="35592"/>
                  </a:cubicBezTo>
                  <a:cubicBezTo>
                    <a:pt x="43626" y="36471"/>
                    <a:pt x="43563" y="37391"/>
                    <a:pt x="43521" y="38270"/>
                  </a:cubicBezTo>
                  <a:cubicBezTo>
                    <a:pt x="43500" y="38626"/>
                    <a:pt x="43438" y="38961"/>
                    <a:pt x="43417" y="39296"/>
                  </a:cubicBezTo>
                  <a:cubicBezTo>
                    <a:pt x="43417" y="39421"/>
                    <a:pt x="43438" y="39588"/>
                    <a:pt x="43438" y="39777"/>
                  </a:cubicBezTo>
                  <a:cubicBezTo>
                    <a:pt x="43626" y="39735"/>
                    <a:pt x="43752" y="39735"/>
                    <a:pt x="43856" y="39693"/>
                  </a:cubicBezTo>
                  <a:cubicBezTo>
                    <a:pt x="44400" y="39379"/>
                    <a:pt x="44923" y="39065"/>
                    <a:pt x="45300" y="38542"/>
                  </a:cubicBezTo>
                  <a:cubicBezTo>
                    <a:pt x="45467" y="38270"/>
                    <a:pt x="45677" y="38019"/>
                    <a:pt x="46053" y="37852"/>
                  </a:cubicBezTo>
                  <a:cubicBezTo>
                    <a:pt x="46409" y="37705"/>
                    <a:pt x="46765" y="37496"/>
                    <a:pt x="47120" y="37329"/>
                  </a:cubicBezTo>
                  <a:cubicBezTo>
                    <a:pt x="47246" y="37287"/>
                    <a:pt x="47413" y="37182"/>
                    <a:pt x="47539" y="37203"/>
                  </a:cubicBezTo>
                  <a:cubicBezTo>
                    <a:pt x="47664" y="37224"/>
                    <a:pt x="47832" y="37329"/>
                    <a:pt x="47915" y="37433"/>
                  </a:cubicBezTo>
                  <a:cubicBezTo>
                    <a:pt x="48020" y="37601"/>
                    <a:pt x="47936" y="37747"/>
                    <a:pt x="47811" y="37831"/>
                  </a:cubicBezTo>
                  <a:cubicBezTo>
                    <a:pt x="47518" y="38019"/>
                    <a:pt x="47246" y="38228"/>
                    <a:pt x="46932" y="38354"/>
                  </a:cubicBezTo>
                  <a:cubicBezTo>
                    <a:pt x="46367" y="38584"/>
                    <a:pt x="46074" y="39044"/>
                    <a:pt x="45865" y="39588"/>
                  </a:cubicBezTo>
                  <a:cubicBezTo>
                    <a:pt x="45969" y="39609"/>
                    <a:pt x="46074" y="39693"/>
                    <a:pt x="46137" y="39672"/>
                  </a:cubicBezTo>
                  <a:cubicBezTo>
                    <a:pt x="46660" y="39358"/>
                    <a:pt x="47288" y="39463"/>
                    <a:pt x="47832" y="39254"/>
                  </a:cubicBezTo>
                  <a:cubicBezTo>
                    <a:pt x="47915" y="39212"/>
                    <a:pt x="48125" y="39275"/>
                    <a:pt x="48146" y="39358"/>
                  </a:cubicBezTo>
                  <a:cubicBezTo>
                    <a:pt x="48187" y="39484"/>
                    <a:pt x="48229" y="39672"/>
                    <a:pt x="48166" y="39777"/>
                  </a:cubicBezTo>
                  <a:cubicBezTo>
                    <a:pt x="48041" y="40028"/>
                    <a:pt x="47769" y="40132"/>
                    <a:pt x="47455" y="40132"/>
                  </a:cubicBezTo>
                  <a:cubicBezTo>
                    <a:pt x="46932" y="40112"/>
                    <a:pt x="46493" y="40342"/>
                    <a:pt x="45865" y="40635"/>
                  </a:cubicBezTo>
                  <a:cubicBezTo>
                    <a:pt x="46702" y="40718"/>
                    <a:pt x="47288" y="41137"/>
                    <a:pt x="47957" y="41074"/>
                  </a:cubicBezTo>
                  <a:cubicBezTo>
                    <a:pt x="48020" y="41074"/>
                    <a:pt x="48083" y="41074"/>
                    <a:pt x="48146" y="41137"/>
                  </a:cubicBezTo>
                  <a:cubicBezTo>
                    <a:pt x="48250" y="41241"/>
                    <a:pt x="48397" y="41346"/>
                    <a:pt x="48397" y="41472"/>
                  </a:cubicBezTo>
                  <a:cubicBezTo>
                    <a:pt x="48397" y="41576"/>
                    <a:pt x="48250" y="41765"/>
                    <a:pt x="48146" y="41785"/>
                  </a:cubicBezTo>
                  <a:cubicBezTo>
                    <a:pt x="47706" y="41890"/>
                    <a:pt x="47225" y="41890"/>
                    <a:pt x="46785" y="41765"/>
                  </a:cubicBezTo>
                  <a:cubicBezTo>
                    <a:pt x="46346" y="41597"/>
                    <a:pt x="45886" y="41451"/>
                    <a:pt x="45446" y="41388"/>
                  </a:cubicBezTo>
                  <a:cubicBezTo>
                    <a:pt x="44923" y="41346"/>
                    <a:pt x="44505" y="41137"/>
                    <a:pt x="44107" y="40781"/>
                  </a:cubicBezTo>
                  <a:cubicBezTo>
                    <a:pt x="43772" y="40886"/>
                    <a:pt x="43459" y="41032"/>
                    <a:pt x="43103" y="41137"/>
                  </a:cubicBezTo>
                  <a:lnTo>
                    <a:pt x="42852" y="42225"/>
                  </a:lnTo>
                  <a:cubicBezTo>
                    <a:pt x="42496" y="44275"/>
                    <a:pt x="42203" y="46326"/>
                    <a:pt x="41575" y="48314"/>
                  </a:cubicBezTo>
                  <a:cubicBezTo>
                    <a:pt x="41534" y="48481"/>
                    <a:pt x="41575" y="48669"/>
                    <a:pt x="41575" y="48879"/>
                  </a:cubicBezTo>
                  <a:cubicBezTo>
                    <a:pt x="42161" y="48669"/>
                    <a:pt x="42601" y="48418"/>
                    <a:pt x="43019" y="48063"/>
                  </a:cubicBezTo>
                  <a:cubicBezTo>
                    <a:pt x="43228" y="47874"/>
                    <a:pt x="43480" y="47770"/>
                    <a:pt x="43731" y="47644"/>
                  </a:cubicBezTo>
                  <a:cubicBezTo>
                    <a:pt x="43982" y="47477"/>
                    <a:pt x="44275" y="47372"/>
                    <a:pt x="44568" y="47226"/>
                  </a:cubicBezTo>
                  <a:cubicBezTo>
                    <a:pt x="44944" y="47037"/>
                    <a:pt x="45321" y="46807"/>
                    <a:pt x="45718" y="46640"/>
                  </a:cubicBezTo>
                  <a:cubicBezTo>
                    <a:pt x="46388" y="46326"/>
                    <a:pt x="47078" y="46054"/>
                    <a:pt x="47706" y="45635"/>
                  </a:cubicBezTo>
                  <a:cubicBezTo>
                    <a:pt x="48062" y="45384"/>
                    <a:pt x="48459" y="45217"/>
                    <a:pt x="48857" y="45029"/>
                  </a:cubicBezTo>
                  <a:cubicBezTo>
                    <a:pt x="49338" y="44819"/>
                    <a:pt x="49840" y="44652"/>
                    <a:pt x="50217" y="44275"/>
                  </a:cubicBezTo>
                  <a:cubicBezTo>
                    <a:pt x="50322" y="44171"/>
                    <a:pt x="50468" y="44108"/>
                    <a:pt x="50635" y="44066"/>
                  </a:cubicBezTo>
                  <a:cubicBezTo>
                    <a:pt x="50991" y="43961"/>
                    <a:pt x="51284" y="43752"/>
                    <a:pt x="51577" y="43480"/>
                  </a:cubicBezTo>
                  <a:cubicBezTo>
                    <a:pt x="51744" y="43334"/>
                    <a:pt x="51954" y="43125"/>
                    <a:pt x="52163" y="43083"/>
                  </a:cubicBezTo>
                  <a:cubicBezTo>
                    <a:pt x="52665" y="43020"/>
                    <a:pt x="53000" y="42727"/>
                    <a:pt x="53376" y="42497"/>
                  </a:cubicBezTo>
                  <a:cubicBezTo>
                    <a:pt x="53397" y="42413"/>
                    <a:pt x="53418" y="42350"/>
                    <a:pt x="53418" y="42288"/>
                  </a:cubicBezTo>
                  <a:cubicBezTo>
                    <a:pt x="53711" y="40091"/>
                    <a:pt x="53983" y="37915"/>
                    <a:pt x="54255" y="35718"/>
                  </a:cubicBezTo>
                  <a:cubicBezTo>
                    <a:pt x="54339" y="35069"/>
                    <a:pt x="54402" y="34399"/>
                    <a:pt x="54569" y="33772"/>
                  </a:cubicBezTo>
                  <a:cubicBezTo>
                    <a:pt x="54925" y="32600"/>
                    <a:pt x="55155" y="31428"/>
                    <a:pt x="55343" y="30215"/>
                  </a:cubicBezTo>
                  <a:cubicBezTo>
                    <a:pt x="55406" y="29692"/>
                    <a:pt x="55552" y="29168"/>
                    <a:pt x="55594" y="28645"/>
                  </a:cubicBezTo>
                  <a:cubicBezTo>
                    <a:pt x="55657" y="28101"/>
                    <a:pt x="55657" y="27536"/>
                    <a:pt x="55866" y="27013"/>
                  </a:cubicBezTo>
                  <a:cubicBezTo>
                    <a:pt x="55929" y="26825"/>
                    <a:pt x="55971" y="26616"/>
                    <a:pt x="55762" y="26344"/>
                  </a:cubicBezTo>
                  <a:cubicBezTo>
                    <a:pt x="54778" y="27055"/>
                    <a:pt x="53669" y="27432"/>
                    <a:pt x="52728" y="28185"/>
                  </a:cubicBezTo>
                  <a:cubicBezTo>
                    <a:pt x="52142" y="28645"/>
                    <a:pt x="51535" y="29106"/>
                    <a:pt x="50907" y="29482"/>
                  </a:cubicBezTo>
                  <a:cubicBezTo>
                    <a:pt x="49422" y="30382"/>
                    <a:pt x="48083" y="31512"/>
                    <a:pt x="46681" y="32516"/>
                  </a:cubicBezTo>
                  <a:cubicBezTo>
                    <a:pt x="46053" y="33311"/>
                    <a:pt x="45153" y="33667"/>
                    <a:pt x="44254" y="33960"/>
                  </a:cubicBezTo>
                  <a:cubicBezTo>
                    <a:pt x="44149" y="34002"/>
                    <a:pt x="44086" y="34023"/>
                    <a:pt x="43982" y="34044"/>
                  </a:cubicBezTo>
                  <a:close/>
                  <a:moveTo>
                    <a:pt x="41366" y="32579"/>
                  </a:moveTo>
                  <a:cubicBezTo>
                    <a:pt x="41094" y="32600"/>
                    <a:pt x="40801" y="32684"/>
                    <a:pt x="40592" y="32642"/>
                  </a:cubicBezTo>
                  <a:cubicBezTo>
                    <a:pt x="40153" y="32474"/>
                    <a:pt x="39713" y="32642"/>
                    <a:pt x="39316" y="32746"/>
                  </a:cubicBezTo>
                  <a:cubicBezTo>
                    <a:pt x="37872" y="33102"/>
                    <a:pt x="36428" y="33500"/>
                    <a:pt x="34985" y="33814"/>
                  </a:cubicBezTo>
                  <a:cubicBezTo>
                    <a:pt x="32955" y="34253"/>
                    <a:pt x="30946" y="34692"/>
                    <a:pt x="28959" y="35299"/>
                  </a:cubicBezTo>
                  <a:cubicBezTo>
                    <a:pt x="28394" y="35466"/>
                    <a:pt x="27933" y="35697"/>
                    <a:pt x="27431" y="35948"/>
                  </a:cubicBezTo>
                  <a:cubicBezTo>
                    <a:pt x="27431" y="36157"/>
                    <a:pt x="27410" y="36324"/>
                    <a:pt x="27431" y="36450"/>
                  </a:cubicBezTo>
                  <a:cubicBezTo>
                    <a:pt x="27473" y="36659"/>
                    <a:pt x="27536" y="36868"/>
                    <a:pt x="27640" y="37078"/>
                  </a:cubicBezTo>
                  <a:cubicBezTo>
                    <a:pt x="28017" y="37894"/>
                    <a:pt x="28373" y="38731"/>
                    <a:pt x="28582" y="39588"/>
                  </a:cubicBezTo>
                  <a:cubicBezTo>
                    <a:pt x="28687" y="40007"/>
                    <a:pt x="28896" y="40404"/>
                    <a:pt x="29063" y="40802"/>
                  </a:cubicBezTo>
                  <a:cubicBezTo>
                    <a:pt x="29168" y="41116"/>
                    <a:pt x="29377" y="41241"/>
                    <a:pt x="29691" y="41241"/>
                  </a:cubicBezTo>
                  <a:cubicBezTo>
                    <a:pt x="29837" y="41241"/>
                    <a:pt x="30005" y="41262"/>
                    <a:pt x="30151" y="41262"/>
                  </a:cubicBezTo>
                  <a:cubicBezTo>
                    <a:pt x="30842" y="41241"/>
                    <a:pt x="31511" y="41283"/>
                    <a:pt x="32202" y="41430"/>
                  </a:cubicBezTo>
                  <a:cubicBezTo>
                    <a:pt x="32641" y="41492"/>
                    <a:pt x="33101" y="41534"/>
                    <a:pt x="33583" y="41534"/>
                  </a:cubicBezTo>
                  <a:cubicBezTo>
                    <a:pt x="34210" y="41555"/>
                    <a:pt x="34838" y="41472"/>
                    <a:pt x="35445" y="41534"/>
                  </a:cubicBezTo>
                  <a:cubicBezTo>
                    <a:pt x="37119" y="41639"/>
                    <a:pt x="38688" y="41137"/>
                    <a:pt x="40215" y="40802"/>
                  </a:cubicBezTo>
                  <a:cubicBezTo>
                    <a:pt x="40508" y="40446"/>
                    <a:pt x="40592" y="40091"/>
                    <a:pt x="40571" y="39693"/>
                  </a:cubicBezTo>
                  <a:cubicBezTo>
                    <a:pt x="40529" y="39170"/>
                    <a:pt x="40571" y="38647"/>
                    <a:pt x="40739" y="38124"/>
                  </a:cubicBezTo>
                  <a:cubicBezTo>
                    <a:pt x="40801" y="37915"/>
                    <a:pt x="40822" y="37705"/>
                    <a:pt x="40822" y="37475"/>
                  </a:cubicBezTo>
                  <a:cubicBezTo>
                    <a:pt x="40801" y="36847"/>
                    <a:pt x="40927" y="36241"/>
                    <a:pt x="41094" y="35634"/>
                  </a:cubicBezTo>
                  <a:cubicBezTo>
                    <a:pt x="41345" y="34692"/>
                    <a:pt x="41450" y="33688"/>
                    <a:pt x="41366" y="32579"/>
                  </a:cubicBezTo>
                  <a:close/>
                  <a:moveTo>
                    <a:pt x="17158" y="53482"/>
                  </a:moveTo>
                  <a:cubicBezTo>
                    <a:pt x="17137" y="53586"/>
                    <a:pt x="17074" y="53670"/>
                    <a:pt x="17095" y="53712"/>
                  </a:cubicBezTo>
                  <a:cubicBezTo>
                    <a:pt x="17471" y="55302"/>
                    <a:pt x="18267" y="56557"/>
                    <a:pt x="19899" y="57143"/>
                  </a:cubicBezTo>
                  <a:cubicBezTo>
                    <a:pt x="20317" y="57290"/>
                    <a:pt x="20715" y="57457"/>
                    <a:pt x="21091" y="57604"/>
                  </a:cubicBezTo>
                  <a:cubicBezTo>
                    <a:pt x="21803" y="57855"/>
                    <a:pt x="22514" y="58106"/>
                    <a:pt x="23267" y="58022"/>
                  </a:cubicBezTo>
                  <a:cubicBezTo>
                    <a:pt x="23456" y="58001"/>
                    <a:pt x="23644" y="58085"/>
                    <a:pt x="23832" y="58106"/>
                  </a:cubicBezTo>
                  <a:cubicBezTo>
                    <a:pt x="24314" y="58169"/>
                    <a:pt x="24795" y="58273"/>
                    <a:pt x="25276" y="58273"/>
                  </a:cubicBezTo>
                  <a:cubicBezTo>
                    <a:pt x="26113" y="58294"/>
                    <a:pt x="26971" y="58273"/>
                    <a:pt x="27808" y="58294"/>
                  </a:cubicBezTo>
                  <a:cubicBezTo>
                    <a:pt x="29189" y="58315"/>
                    <a:pt x="30528" y="58106"/>
                    <a:pt x="31700" y="57332"/>
                  </a:cubicBezTo>
                  <a:cubicBezTo>
                    <a:pt x="31804" y="57248"/>
                    <a:pt x="31909" y="57185"/>
                    <a:pt x="32034" y="57164"/>
                  </a:cubicBezTo>
                  <a:cubicBezTo>
                    <a:pt x="32557" y="57081"/>
                    <a:pt x="33039" y="56850"/>
                    <a:pt x="33415" y="56495"/>
                  </a:cubicBezTo>
                  <a:cubicBezTo>
                    <a:pt x="33562" y="56390"/>
                    <a:pt x="33771" y="56348"/>
                    <a:pt x="33938" y="56285"/>
                  </a:cubicBezTo>
                  <a:cubicBezTo>
                    <a:pt x="34189" y="56181"/>
                    <a:pt x="34399" y="56097"/>
                    <a:pt x="34629" y="55972"/>
                  </a:cubicBezTo>
                  <a:cubicBezTo>
                    <a:pt x="34838" y="55867"/>
                    <a:pt x="34943" y="55679"/>
                    <a:pt x="34943" y="55449"/>
                  </a:cubicBezTo>
                  <a:lnTo>
                    <a:pt x="34943" y="53084"/>
                  </a:lnTo>
                  <a:cubicBezTo>
                    <a:pt x="34629" y="52749"/>
                    <a:pt x="34294" y="52561"/>
                    <a:pt x="33917" y="52519"/>
                  </a:cubicBezTo>
                  <a:cubicBezTo>
                    <a:pt x="33248" y="52436"/>
                    <a:pt x="32641" y="52122"/>
                    <a:pt x="31992" y="51933"/>
                  </a:cubicBezTo>
                  <a:cubicBezTo>
                    <a:pt x="30967" y="52310"/>
                    <a:pt x="29670" y="52687"/>
                    <a:pt x="28456" y="52582"/>
                  </a:cubicBezTo>
                  <a:cubicBezTo>
                    <a:pt x="28268" y="52561"/>
                    <a:pt x="28080" y="52561"/>
                    <a:pt x="27912" y="52582"/>
                  </a:cubicBezTo>
                  <a:cubicBezTo>
                    <a:pt x="26636" y="52687"/>
                    <a:pt x="25402" y="52833"/>
                    <a:pt x="24104" y="52896"/>
                  </a:cubicBezTo>
                  <a:cubicBezTo>
                    <a:pt x="23330" y="52959"/>
                    <a:pt x="22514" y="53168"/>
                    <a:pt x="21698" y="53147"/>
                  </a:cubicBezTo>
                  <a:cubicBezTo>
                    <a:pt x="21489" y="53147"/>
                    <a:pt x="21280" y="53189"/>
                    <a:pt x="21049" y="53210"/>
                  </a:cubicBezTo>
                  <a:cubicBezTo>
                    <a:pt x="20547" y="53272"/>
                    <a:pt x="20087" y="53356"/>
                    <a:pt x="19585" y="53377"/>
                  </a:cubicBezTo>
                  <a:cubicBezTo>
                    <a:pt x="18936" y="53398"/>
                    <a:pt x="18288" y="53377"/>
                    <a:pt x="17618" y="53377"/>
                  </a:cubicBezTo>
                  <a:cubicBezTo>
                    <a:pt x="17492" y="53419"/>
                    <a:pt x="17304" y="53461"/>
                    <a:pt x="17158" y="53482"/>
                  </a:cubicBezTo>
                  <a:close/>
                  <a:moveTo>
                    <a:pt x="54527" y="25486"/>
                  </a:moveTo>
                  <a:cubicBezTo>
                    <a:pt x="54318" y="25235"/>
                    <a:pt x="54025" y="25109"/>
                    <a:pt x="53753" y="25026"/>
                  </a:cubicBezTo>
                  <a:cubicBezTo>
                    <a:pt x="52832" y="24754"/>
                    <a:pt x="51912" y="24440"/>
                    <a:pt x="50970" y="24210"/>
                  </a:cubicBezTo>
                  <a:cubicBezTo>
                    <a:pt x="50405" y="24063"/>
                    <a:pt x="49840" y="23875"/>
                    <a:pt x="49317" y="23603"/>
                  </a:cubicBezTo>
                  <a:cubicBezTo>
                    <a:pt x="48857" y="23373"/>
                    <a:pt x="48355" y="23247"/>
                    <a:pt x="47811" y="23247"/>
                  </a:cubicBezTo>
                  <a:cubicBezTo>
                    <a:pt x="47288" y="23247"/>
                    <a:pt x="46785" y="23184"/>
                    <a:pt x="46304" y="22850"/>
                  </a:cubicBezTo>
                  <a:cubicBezTo>
                    <a:pt x="45949" y="22557"/>
                    <a:pt x="45530" y="22347"/>
                    <a:pt x="45007" y="22452"/>
                  </a:cubicBezTo>
                  <a:cubicBezTo>
                    <a:pt x="44881" y="22473"/>
                    <a:pt x="44714" y="22410"/>
                    <a:pt x="44568" y="22347"/>
                  </a:cubicBezTo>
                  <a:cubicBezTo>
                    <a:pt x="44170" y="22180"/>
                    <a:pt x="43772" y="21992"/>
                    <a:pt x="43375" y="21782"/>
                  </a:cubicBezTo>
                  <a:cubicBezTo>
                    <a:pt x="43312" y="21762"/>
                    <a:pt x="43208" y="21720"/>
                    <a:pt x="43124" y="21699"/>
                  </a:cubicBezTo>
                  <a:cubicBezTo>
                    <a:pt x="42915" y="21824"/>
                    <a:pt x="42705" y="21992"/>
                    <a:pt x="42475" y="22138"/>
                  </a:cubicBezTo>
                  <a:lnTo>
                    <a:pt x="42475" y="22954"/>
                  </a:lnTo>
                  <a:lnTo>
                    <a:pt x="42475" y="26009"/>
                  </a:lnTo>
                  <a:cubicBezTo>
                    <a:pt x="42475" y="26511"/>
                    <a:pt x="42454" y="27013"/>
                    <a:pt x="42601" y="27474"/>
                  </a:cubicBezTo>
                  <a:cubicBezTo>
                    <a:pt x="42684" y="27704"/>
                    <a:pt x="42601" y="28039"/>
                    <a:pt x="42601" y="28290"/>
                  </a:cubicBezTo>
                  <a:cubicBezTo>
                    <a:pt x="42601" y="28457"/>
                    <a:pt x="42559" y="28604"/>
                    <a:pt x="42601" y="28729"/>
                  </a:cubicBezTo>
                  <a:cubicBezTo>
                    <a:pt x="42684" y="29001"/>
                    <a:pt x="42622" y="29210"/>
                    <a:pt x="42559" y="29440"/>
                  </a:cubicBezTo>
                  <a:cubicBezTo>
                    <a:pt x="42412" y="29880"/>
                    <a:pt x="42287" y="30319"/>
                    <a:pt x="42705" y="30717"/>
                  </a:cubicBezTo>
                  <a:cubicBezTo>
                    <a:pt x="42852" y="30884"/>
                    <a:pt x="42831" y="31135"/>
                    <a:pt x="42664" y="31324"/>
                  </a:cubicBezTo>
                  <a:cubicBezTo>
                    <a:pt x="42517" y="31470"/>
                    <a:pt x="42371" y="31637"/>
                    <a:pt x="42245" y="31763"/>
                  </a:cubicBezTo>
                  <a:lnTo>
                    <a:pt x="42245" y="32077"/>
                  </a:lnTo>
                  <a:cubicBezTo>
                    <a:pt x="42203" y="33081"/>
                    <a:pt x="42287" y="34065"/>
                    <a:pt x="42078" y="35027"/>
                  </a:cubicBezTo>
                  <a:cubicBezTo>
                    <a:pt x="41868" y="35927"/>
                    <a:pt x="41617" y="36847"/>
                    <a:pt x="41659" y="37789"/>
                  </a:cubicBezTo>
                  <a:cubicBezTo>
                    <a:pt x="41659" y="37956"/>
                    <a:pt x="41575" y="38145"/>
                    <a:pt x="41555" y="38333"/>
                  </a:cubicBezTo>
                  <a:cubicBezTo>
                    <a:pt x="41366" y="38961"/>
                    <a:pt x="41345" y="39609"/>
                    <a:pt x="41429" y="40258"/>
                  </a:cubicBezTo>
                  <a:cubicBezTo>
                    <a:pt x="41429" y="40321"/>
                    <a:pt x="41513" y="40342"/>
                    <a:pt x="41555" y="40446"/>
                  </a:cubicBezTo>
                  <a:cubicBezTo>
                    <a:pt x="41764" y="40404"/>
                    <a:pt x="41973" y="40321"/>
                    <a:pt x="42245" y="40237"/>
                  </a:cubicBezTo>
                  <a:cubicBezTo>
                    <a:pt x="42580" y="38626"/>
                    <a:pt x="42810" y="37057"/>
                    <a:pt x="42789" y="35425"/>
                  </a:cubicBezTo>
                  <a:cubicBezTo>
                    <a:pt x="42789" y="35236"/>
                    <a:pt x="42684" y="35090"/>
                    <a:pt x="42622" y="34902"/>
                  </a:cubicBezTo>
                  <a:cubicBezTo>
                    <a:pt x="42601" y="34713"/>
                    <a:pt x="42496" y="34483"/>
                    <a:pt x="42580" y="34378"/>
                  </a:cubicBezTo>
                  <a:cubicBezTo>
                    <a:pt x="42894" y="33855"/>
                    <a:pt x="42768" y="33290"/>
                    <a:pt x="42894" y="32767"/>
                  </a:cubicBezTo>
                  <a:cubicBezTo>
                    <a:pt x="42496" y="32349"/>
                    <a:pt x="42517" y="32140"/>
                    <a:pt x="42936" y="31930"/>
                  </a:cubicBezTo>
                  <a:cubicBezTo>
                    <a:pt x="43082" y="31847"/>
                    <a:pt x="43228" y="31826"/>
                    <a:pt x="43354" y="31742"/>
                  </a:cubicBezTo>
                  <a:cubicBezTo>
                    <a:pt x="43626" y="31575"/>
                    <a:pt x="43940" y="31470"/>
                    <a:pt x="44149" y="31261"/>
                  </a:cubicBezTo>
                  <a:cubicBezTo>
                    <a:pt x="44505" y="30905"/>
                    <a:pt x="44902" y="30675"/>
                    <a:pt x="45405" y="30508"/>
                  </a:cubicBezTo>
                  <a:cubicBezTo>
                    <a:pt x="45593" y="30466"/>
                    <a:pt x="45739" y="30340"/>
                    <a:pt x="45865" y="30215"/>
                  </a:cubicBezTo>
                  <a:cubicBezTo>
                    <a:pt x="47183" y="29336"/>
                    <a:pt x="48543" y="28520"/>
                    <a:pt x="49903" y="27704"/>
                  </a:cubicBezTo>
                  <a:cubicBezTo>
                    <a:pt x="50782" y="27181"/>
                    <a:pt x="51703" y="26741"/>
                    <a:pt x="52665" y="26427"/>
                  </a:cubicBezTo>
                  <a:cubicBezTo>
                    <a:pt x="53376" y="26302"/>
                    <a:pt x="53962" y="25967"/>
                    <a:pt x="54527" y="25486"/>
                  </a:cubicBezTo>
                  <a:close/>
                  <a:moveTo>
                    <a:pt x="43040" y="20715"/>
                  </a:moveTo>
                  <a:cubicBezTo>
                    <a:pt x="43814" y="21008"/>
                    <a:pt x="44463" y="21594"/>
                    <a:pt x="45384" y="21531"/>
                  </a:cubicBezTo>
                  <a:cubicBezTo>
                    <a:pt x="45509" y="21531"/>
                    <a:pt x="45697" y="21594"/>
                    <a:pt x="45823" y="21678"/>
                  </a:cubicBezTo>
                  <a:cubicBezTo>
                    <a:pt x="46430" y="21992"/>
                    <a:pt x="47099" y="22138"/>
                    <a:pt x="47748" y="22306"/>
                  </a:cubicBezTo>
                  <a:cubicBezTo>
                    <a:pt x="48564" y="22473"/>
                    <a:pt x="49380" y="22703"/>
                    <a:pt x="50112" y="23101"/>
                  </a:cubicBezTo>
                  <a:cubicBezTo>
                    <a:pt x="50301" y="23226"/>
                    <a:pt x="50510" y="23268"/>
                    <a:pt x="50719" y="23331"/>
                  </a:cubicBezTo>
                  <a:cubicBezTo>
                    <a:pt x="51661" y="23582"/>
                    <a:pt x="52623" y="23854"/>
                    <a:pt x="53586" y="24105"/>
                  </a:cubicBezTo>
                  <a:cubicBezTo>
                    <a:pt x="53690" y="24126"/>
                    <a:pt x="53837" y="24293"/>
                    <a:pt x="53983" y="24084"/>
                  </a:cubicBezTo>
                  <a:cubicBezTo>
                    <a:pt x="53627" y="23352"/>
                    <a:pt x="53502" y="23247"/>
                    <a:pt x="52749" y="22870"/>
                  </a:cubicBezTo>
                  <a:cubicBezTo>
                    <a:pt x="51619" y="22347"/>
                    <a:pt x="50468" y="21908"/>
                    <a:pt x="49422" y="21238"/>
                  </a:cubicBezTo>
                  <a:cubicBezTo>
                    <a:pt x="49401" y="21197"/>
                    <a:pt x="49380" y="21197"/>
                    <a:pt x="49359" y="21176"/>
                  </a:cubicBezTo>
                  <a:cubicBezTo>
                    <a:pt x="47999" y="20820"/>
                    <a:pt x="46765" y="19941"/>
                    <a:pt x="45300" y="19941"/>
                  </a:cubicBezTo>
                  <a:cubicBezTo>
                    <a:pt x="44588" y="19669"/>
                    <a:pt x="43835" y="19774"/>
                    <a:pt x="43040" y="19711"/>
                  </a:cubicBezTo>
                  <a:close/>
                  <a:moveTo>
                    <a:pt x="51682" y="27662"/>
                  </a:moveTo>
                  <a:cubicBezTo>
                    <a:pt x="51472" y="27767"/>
                    <a:pt x="51242" y="27829"/>
                    <a:pt x="51033" y="27955"/>
                  </a:cubicBezTo>
                  <a:cubicBezTo>
                    <a:pt x="49485" y="28917"/>
                    <a:pt x="47936" y="29922"/>
                    <a:pt x="46367" y="30821"/>
                  </a:cubicBezTo>
                  <a:cubicBezTo>
                    <a:pt x="45530" y="31324"/>
                    <a:pt x="44693" y="31826"/>
                    <a:pt x="43835" y="32328"/>
                  </a:cubicBezTo>
                  <a:lnTo>
                    <a:pt x="43438" y="32558"/>
                  </a:lnTo>
                  <a:cubicBezTo>
                    <a:pt x="43521" y="32809"/>
                    <a:pt x="43563" y="33039"/>
                    <a:pt x="43647" y="33270"/>
                  </a:cubicBezTo>
                  <a:cubicBezTo>
                    <a:pt x="43752" y="33290"/>
                    <a:pt x="43835" y="33311"/>
                    <a:pt x="43877" y="33290"/>
                  </a:cubicBezTo>
                  <a:cubicBezTo>
                    <a:pt x="44609" y="32998"/>
                    <a:pt x="45405" y="32767"/>
                    <a:pt x="45928" y="32077"/>
                  </a:cubicBezTo>
                  <a:cubicBezTo>
                    <a:pt x="46074" y="31909"/>
                    <a:pt x="46283" y="31742"/>
                    <a:pt x="46493" y="31617"/>
                  </a:cubicBezTo>
                  <a:cubicBezTo>
                    <a:pt x="47894" y="30591"/>
                    <a:pt x="49213" y="29461"/>
                    <a:pt x="50740" y="28604"/>
                  </a:cubicBezTo>
                  <a:cubicBezTo>
                    <a:pt x="51075" y="28394"/>
                    <a:pt x="51451" y="28101"/>
                    <a:pt x="51682" y="27662"/>
                  </a:cubicBezTo>
                  <a:close/>
                  <a:moveTo>
                    <a:pt x="43228" y="65931"/>
                  </a:moveTo>
                  <a:cubicBezTo>
                    <a:pt x="43542" y="66182"/>
                    <a:pt x="43835" y="66350"/>
                    <a:pt x="44170" y="66350"/>
                  </a:cubicBezTo>
                  <a:cubicBezTo>
                    <a:pt x="45091" y="66371"/>
                    <a:pt x="46032" y="66371"/>
                    <a:pt x="46953" y="66350"/>
                  </a:cubicBezTo>
                  <a:cubicBezTo>
                    <a:pt x="47267" y="66350"/>
                    <a:pt x="47601" y="66266"/>
                    <a:pt x="47853" y="65931"/>
                  </a:cubicBezTo>
                  <a:cubicBezTo>
                    <a:pt x="46974" y="65408"/>
                    <a:pt x="46116" y="64969"/>
                    <a:pt x="45070" y="65032"/>
                  </a:cubicBezTo>
                  <a:cubicBezTo>
                    <a:pt x="44651" y="65094"/>
                    <a:pt x="44191" y="65011"/>
                    <a:pt x="43752" y="65011"/>
                  </a:cubicBezTo>
                  <a:cubicBezTo>
                    <a:pt x="43563" y="65011"/>
                    <a:pt x="43396" y="65032"/>
                    <a:pt x="43208" y="65073"/>
                  </a:cubicBezTo>
                  <a:cubicBezTo>
                    <a:pt x="43228" y="65429"/>
                    <a:pt x="43228" y="65701"/>
                    <a:pt x="43228" y="659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803;p46">
              <a:extLst>
                <a:ext uri="{FF2B5EF4-FFF2-40B4-BE49-F238E27FC236}">
                  <a16:creationId xmlns:a16="http://schemas.microsoft.com/office/drawing/2014/main" id="{00FC573D-A1C6-02F3-D2C8-33C1319C3865}"/>
                </a:ext>
              </a:extLst>
            </p:cNvPr>
            <p:cNvSpPr/>
            <p:nvPr/>
          </p:nvSpPr>
          <p:spPr>
            <a:xfrm flipH="1">
              <a:off x="6602420" y="2853438"/>
              <a:ext cx="52219" cy="78313"/>
            </a:xfrm>
            <a:custGeom>
              <a:avLst/>
              <a:gdLst/>
              <a:ahLst/>
              <a:cxnLst/>
              <a:rect l="l" t="t" r="r" b="b"/>
              <a:pathLst>
                <a:path w="1633" h="2449" extrusionOk="0">
                  <a:moveTo>
                    <a:pt x="1611" y="1235"/>
                  </a:moveTo>
                  <a:cubicBezTo>
                    <a:pt x="1611" y="1403"/>
                    <a:pt x="1632" y="1591"/>
                    <a:pt x="1611" y="1779"/>
                  </a:cubicBezTo>
                  <a:cubicBezTo>
                    <a:pt x="1590" y="2093"/>
                    <a:pt x="1402" y="2323"/>
                    <a:pt x="1151" y="2386"/>
                  </a:cubicBezTo>
                  <a:cubicBezTo>
                    <a:pt x="858" y="2449"/>
                    <a:pt x="565" y="2344"/>
                    <a:pt x="440" y="2093"/>
                  </a:cubicBezTo>
                  <a:cubicBezTo>
                    <a:pt x="168" y="1612"/>
                    <a:pt x="0" y="1152"/>
                    <a:pt x="105" y="608"/>
                  </a:cubicBezTo>
                  <a:cubicBezTo>
                    <a:pt x="168" y="189"/>
                    <a:pt x="440" y="1"/>
                    <a:pt x="900" y="22"/>
                  </a:cubicBezTo>
                  <a:cubicBezTo>
                    <a:pt x="1318" y="22"/>
                    <a:pt x="1590" y="231"/>
                    <a:pt x="1632" y="608"/>
                  </a:cubicBezTo>
                  <a:cubicBezTo>
                    <a:pt x="1632" y="775"/>
                    <a:pt x="1611" y="984"/>
                    <a:pt x="1611" y="1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E9F56BA-8AE6-FFBB-41E6-302AF6F5A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083" y="2708145"/>
            <a:ext cx="4762519" cy="420015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DB2759-1DFD-8DCC-7CCE-D6723A1BF400}"/>
              </a:ext>
            </a:extLst>
          </p:cNvPr>
          <p:cNvSpPr txBox="1"/>
          <p:nvPr/>
        </p:nvSpPr>
        <p:spPr>
          <a:xfrm>
            <a:off x="268014" y="1476309"/>
            <a:ext cx="11839459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400" b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nl-NL" sz="2400" b="1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Xác định một số việc nên và không nên làm để bảo vệ cơ quan hấp</a:t>
            </a:r>
            <a:endParaRPr lang="en-US" sz="240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901E5D-9C9D-837C-FE1F-C4E0F1873D54}"/>
              </a:ext>
            </a:extLst>
          </p:cNvPr>
          <p:cNvSpPr txBox="1"/>
          <p:nvPr/>
        </p:nvSpPr>
        <p:spPr>
          <a:xfrm>
            <a:off x="3296398" y="2054841"/>
            <a:ext cx="5050735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b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theo cặp</a:t>
            </a:r>
            <a:endParaRPr lang="en-US" sz="2600" b="1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F33C73-A880-6B50-C070-0A971A8FD688}"/>
              </a:ext>
            </a:extLst>
          </p:cNvPr>
          <p:cNvSpPr txBox="1"/>
          <p:nvPr/>
        </p:nvSpPr>
        <p:spPr>
          <a:xfrm>
            <a:off x="526108" y="3055825"/>
            <a:ext cx="11374611" cy="32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600" b="1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hãy k</a:t>
            </a:r>
            <a:r>
              <a:rPr lang="nl-NL" sz="2600" b="1" dirty="0">
                <a:solidFill>
                  <a:srgbClr val="00B05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ể tên các việc nên và không nên làm khác mà em biết?</a:t>
            </a:r>
            <a:endParaRPr lang="en-US" sz="2600" b="1" dirty="0">
              <a:solidFill>
                <a:srgbClr val="00B05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FD8182-4637-5372-E877-ADCA889CF6F7}"/>
              </a:ext>
            </a:extLst>
          </p:cNvPr>
          <p:cNvSpPr/>
          <p:nvPr/>
        </p:nvSpPr>
        <p:spPr>
          <a:xfrm>
            <a:off x="411099" y="2808506"/>
            <a:ext cx="11604630" cy="68210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C5FC10-3B0A-0057-5AB8-FACC851B8F15}"/>
              </a:ext>
            </a:extLst>
          </p:cNvPr>
          <p:cNvSpPr txBox="1"/>
          <p:nvPr/>
        </p:nvSpPr>
        <p:spPr>
          <a:xfrm>
            <a:off x="176270" y="4444488"/>
            <a:ext cx="5827987" cy="21310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indent="-4572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</a:pP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 dụng khăn sạch, mềm để lau mũi; giữ sạch họng bằng cách súc miệng nước muối; đội mũ, quàng khăn, mặc đủ ấm khi đi trời lạnh</a:t>
            </a:r>
            <a:r>
              <a:rPr lang="nl-NL" sz="26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6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27B503-1B52-BEE7-8255-13D499F129ED}"/>
              </a:ext>
            </a:extLst>
          </p:cNvPr>
          <p:cNvSpPr txBox="1"/>
          <p:nvPr/>
        </p:nvSpPr>
        <p:spPr>
          <a:xfrm>
            <a:off x="6187744" y="4444488"/>
            <a:ext cx="5827985" cy="2051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indent="-4572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</a:pP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 tay hoặc vật nhọn ngoáy mũi; uống nước quá nóng hoặc lạnh; chơi ở nơi có nhiều khói bụi; mặc không đủ ấm khi trời lạnh. 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C29E6-E8A2-6593-306E-68CBF377E4D2}"/>
              </a:ext>
            </a:extLst>
          </p:cNvPr>
          <p:cNvSpPr txBox="1"/>
          <p:nvPr/>
        </p:nvSpPr>
        <p:spPr>
          <a:xfrm>
            <a:off x="1744017" y="3768468"/>
            <a:ext cx="217262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rgbClr val="7030A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 làm </a:t>
            </a:r>
            <a:endParaRPr lang="en-US" sz="2600" dirty="0">
              <a:solidFill>
                <a:srgbClr val="7030A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47376B-4FFA-9B6E-B701-E2869A972183}"/>
              </a:ext>
            </a:extLst>
          </p:cNvPr>
          <p:cNvSpPr txBox="1"/>
          <p:nvPr/>
        </p:nvSpPr>
        <p:spPr>
          <a:xfrm>
            <a:off x="6662757" y="3720779"/>
            <a:ext cx="398081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rgbClr val="7030A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nên làm </a:t>
            </a:r>
            <a:endParaRPr lang="en-US" sz="2600" dirty="0">
              <a:solidFill>
                <a:srgbClr val="7030A0"/>
              </a:solidFill>
              <a:latin typeface="UTM Avo" panose="02040603050506020204" pitchFamily="18" charset="0"/>
            </a:endParaRPr>
          </a:p>
        </p:txBody>
      </p:sp>
      <p:grpSp>
        <p:nvGrpSpPr>
          <p:cNvPr id="14" name="Google Shape;1428;p49">
            <a:extLst>
              <a:ext uri="{FF2B5EF4-FFF2-40B4-BE49-F238E27FC236}">
                <a16:creationId xmlns:a16="http://schemas.microsoft.com/office/drawing/2014/main" id="{D5A79B8E-3078-90DD-A399-BEE5291BA2D6}"/>
              </a:ext>
            </a:extLst>
          </p:cNvPr>
          <p:cNvGrpSpPr/>
          <p:nvPr/>
        </p:nvGrpSpPr>
        <p:grpSpPr>
          <a:xfrm>
            <a:off x="1052266" y="3602503"/>
            <a:ext cx="586214" cy="739243"/>
            <a:chOff x="1459553" y="2802671"/>
            <a:chExt cx="368194" cy="512583"/>
          </a:xfrm>
        </p:grpSpPr>
        <p:sp>
          <p:nvSpPr>
            <p:cNvPr id="15" name="Google Shape;1429;p49">
              <a:extLst>
                <a:ext uri="{FF2B5EF4-FFF2-40B4-BE49-F238E27FC236}">
                  <a16:creationId xmlns:a16="http://schemas.microsoft.com/office/drawing/2014/main" id="{E6D777D7-F301-EF8C-767C-6E05439F6B03}"/>
                </a:ext>
              </a:extLst>
            </p:cNvPr>
            <p:cNvSpPr/>
            <p:nvPr/>
          </p:nvSpPr>
          <p:spPr>
            <a:xfrm>
              <a:off x="1643532" y="3195104"/>
              <a:ext cx="32062" cy="48064"/>
            </a:xfrm>
            <a:custGeom>
              <a:avLst/>
              <a:gdLst/>
              <a:ahLst/>
              <a:cxnLst/>
              <a:rect l="l" t="t" r="r" b="b"/>
              <a:pathLst>
                <a:path w="1623" h="2433" extrusionOk="0">
                  <a:moveTo>
                    <a:pt x="0" y="0"/>
                  </a:moveTo>
                  <a:lnTo>
                    <a:pt x="0" y="2433"/>
                  </a:lnTo>
                  <a:lnTo>
                    <a:pt x="1622" y="2433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1430;p49">
              <a:extLst>
                <a:ext uri="{FF2B5EF4-FFF2-40B4-BE49-F238E27FC236}">
                  <a16:creationId xmlns:a16="http://schemas.microsoft.com/office/drawing/2014/main" id="{B177CE1B-CFF6-A280-DDB0-1B4CBF9D8B15}"/>
                </a:ext>
              </a:extLst>
            </p:cNvPr>
            <p:cNvSpPr/>
            <p:nvPr/>
          </p:nvSpPr>
          <p:spPr>
            <a:xfrm>
              <a:off x="1643532" y="3195104"/>
              <a:ext cx="16041" cy="48064"/>
            </a:xfrm>
            <a:custGeom>
              <a:avLst/>
              <a:gdLst/>
              <a:ahLst/>
              <a:cxnLst/>
              <a:rect l="l" t="t" r="r" b="b"/>
              <a:pathLst>
                <a:path w="812" h="2433" extrusionOk="0">
                  <a:moveTo>
                    <a:pt x="0" y="0"/>
                  </a:moveTo>
                  <a:lnTo>
                    <a:pt x="0" y="2433"/>
                  </a:lnTo>
                  <a:lnTo>
                    <a:pt x="811" y="2433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1431;p49">
              <a:extLst>
                <a:ext uri="{FF2B5EF4-FFF2-40B4-BE49-F238E27FC236}">
                  <a16:creationId xmlns:a16="http://schemas.microsoft.com/office/drawing/2014/main" id="{FC409EC5-2C61-4810-4E76-47B4CF01BC98}"/>
                </a:ext>
              </a:extLst>
            </p:cNvPr>
            <p:cNvSpPr/>
            <p:nvPr/>
          </p:nvSpPr>
          <p:spPr>
            <a:xfrm>
              <a:off x="1611726" y="3243148"/>
              <a:ext cx="96108" cy="32062"/>
            </a:xfrm>
            <a:custGeom>
              <a:avLst/>
              <a:gdLst/>
              <a:ahLst/>
              <a:cxnLst/>
              <a:rect l="l" t="t" r="r" b="b"/>
              <a:pathLst>
                <a:path w="4865" h="1623" extrusionOk="0">
                  <a:moveTo>
                    <a:pt x="811" y="1"/>
                  </a:moveTo>
                  <a:cubicBezTo>
                    <a:pt x="363" y="1"/>
                    <a:pt x="0" y="364"/>
                    <a:pt x="0" y="811"/>
                  </a:cubicBezTo>
                  <a:lnTo>
                    <a:pt x="0" y="1622"/>
                  </a:lnTo>
                  <a:lnTo>
                    <a:pt x="4865" y="1622"/>
                  </a:lnTo>
                  <a:lnTo>
                    <a:pt x="4865" y="811"/>
                  </a:lnTo>
                  <a:cubicBezTo>
                    <a:pt x="4865" y="364"/>
                    <a:pt x="4502" y="1"/>
                    <a:pt x="40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1432;p49">
              <a:extLst>
                <a:ext uri="{FF2B5EF4-FFF2-40B4-BE49-F238E27FC236}">
                  <a16:creationId xmlns:a16="http://schemas.microsoft.com/office/drawing/2014/main" id="{0DD11131-38A4-F093-FF66-232F4C66A7E0}"/>
                </a:ext>
              </a:extLst>
            </p:cNvPr>
            <p:cNvSpPr/>
            <p:nvPr/>
          </p:nvSpPr>
          <p:spPr>
            <a:xfrm>
              <a:off x="1611726" y="3243148"/>
              <a:ext cx="47847" cy="32062"/>
            </a:xfrm>
            <a:custGeom>
              <a:avLst/>
              <a:gdLst/>
              <a:ahLst/>
              <a:cxnLst/>
              <a:rect l="l" t="t" r="r" b="b"/>
              <a:pathLst>
                <a:path w="2422" h="1623" extrusionOk="0">
                  <a:moveTo>
                    <a:pt x="811" y="1"/>
                  </a:moveTo>
                  <a:cubicBezTo>
                    <a:pt x="363" y="1"/>
                    <a:pt x="0" y="364"/>
                    <a:pt x="0" y="811"/>
                  </a:cubicBezTo>
                  <a:lnTo>
                    <a:pt x="0" y="1622"/>
                  </a:lnTo>
                  <a:lnTo>
                    <a:pt x="2421" y="1622"/>
                  </a:lnTo>
                  <a:lnTo>
                    <a:pt x="24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1433;p49">
              <a:extLst>
                <a:ext uri="{FF2B5EF4-FFF2-40B4-BE49-F238E27FC236}">
                  <a16:creationId xmlns:a16="http://schemas.microsoft.com/office/drawing/2014/main" id="{609E811D-4117-A727-6709-0BB87FE3FDC9}"/>
                </a:ext>
              </a:extLst>
            </p:cNvPr>
            <p:cNvSpPr/>
            <p:nvPr/>
          </p:nvSpPr>
          <p:spPr>
            <a:xfrm>
              <a:off x="1651770" y="2802671"/>
              <a:ext cx="16021" cy="48064"/>
            </a:xfrm>
            <a:custGeom>
              <a:avLst/>
              <a:gdLst/>
              <a:ahLst/>
              <a:cxnLst/>
              <a:rect l="l" t="t" r="r" b="b"/>
              <a:pathLst>
                <a:path w="811" h="2433" extrusionOk="0">
                  <a:moveTo>
                    <a:pt x="405" y="0"/>
                  </a:moveTo>
                  <a:cubicBezTo>
                    <a:pt x="182" y="0"/>
                    <a:pt x="0" y="182"/>
                    <a:pt x="0" y="406"/>
                  </a:cubicBezTo>
                  <a:lnTo>
                    <a:pt x="0" y="2027"/>
                  </a:lnTo>
                  <a:cubicBezTo>
                    <a:pt x="0" y="2251"/>
                    <a:pt x="182" y="2433"/>
                    <a:pt x="405" y="2433"/>
                  </a:cubicBezTo>
                  <a:lnTo>
                    <a:pt x="407" y="2433"/>
                  </a:lnTo>
                  <a:cubicBezTo>
                    <a:pt x="629" y="2433"/>
                    <a:pt x="811" y="2251"/>
                    <a:pt x="811" y="2027"/>
                  </a:cubicBezTo>
                  <a:lnTo>
                    <a:pt x="811" y="406"/>
                  </a:lnTo>
                  <a:cubicBezTo>
                    <a:pt x="811" y="182"/>
                    <a:pt x="629" y="0"/>
                    <a:pt x="405" y="0"/>
                  </a:cubicBezTo>
                  <a:close/>
                </a:path>
              </a:pathLst>
            </a:custGeom>
            <a:solidFill>
              <a:srgbClr val="5C546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1434;p49">
              <a:extLst>
                <a:ext uri="{FF2B5EF4-FFF2-40B4-BE49-F238E27FC236}">
                  <a16:creationId xmlns:a16="http://schemas.microsoft.com/office/drawing/2014/main" id="{1083DEEA-45C8-3914-9AEA-AC323246F434}"/>
                </a:ext>
              </a:extLst>
            </p:cNvPr>
            <p:cNvSpPr/>
            <p:nvPr/>
          </p:nvSpPr>
          <p:spPr>
            <a:xfrm>
              <a:off x="1651770" y="3155060"/>
              <a:ext cx="16021" cy="48064"/>
            </a:xfrm>
            <a:custGeom>
              <a:avLst/>
              <a:gdLst/>
              <a:ahLst/>
              <a:cxnLst/>
              <a:rect l="l" t="t" r="r" b="b"/>
              <a:pathLst>
                <a:path w="811" h="2433" extrusionOk="0">
                  <a:moveTo>
                    <a:pt x="405" y="0"/>
                  </a:moveTo>
                  <a:cubicBezTo>
                    <a:pt x="182" y="0"/>
                    <a:pt x="0" y="182"/>
                    <a:pt x="0" y="406"/>
                  </a:cubicBezTo>
                  <a:lnTo>
                    <a:pt x="0" y="2027"/>
                  </a:lnTo>
                  <a:cubicBezTo>
                    <a:pt x="0" y="2251"/>
                    <a:pt x="182" y="2433"/>
                    <a:pt x="405" y="2433"/>
                  </a:cubicBezTo>
                  <a:lnTo>
                    <a:pt x="407" y="2433"/>
                  </a:lnTo>
                  <a:cubicBezTo>
                    <a:pt x="629" y="2433"/>
                    <a:pt x="811" y="2251"/>
                    <a:pt x="811" y="2027"/>
                  </a:cubicBezTo>
                  <a:lnTo>
                    <a:pt x="811" y="406"/>
                  </a:lnTo>
                  <a:cubicBezTo>
                    <a:pt x="811" y="182"/>
                    <a:pt x="629" y="0"/>
                    <a:pt x="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1435;p49">
              <a:extLst>
                <a:ext uri="{FF2B5EF4-FFF2-40B4-BE49-F238E27FC236}">
                  <a16:creationId xmlns:a16="http://schemas.microsoft.com/office/drawing/2014/main" id="{7434F8EF-F934-668D-C97E-FD04EDEEFAD7}"/>
                </a:ext>
              </a:extLst>
            </p:cNvPr>
            <p:cNvSpPr/>
            <p:nvPr/>
          </p:nvSpPr>
          <p:spPr>
            <a:xfrm>
              <a:off x="1563662" y="3267170"/>
              <a:ext cx="192236" cy="48084"/>
            </a:xfrm>
            <a:custGeom>
              <a:avLst/>
              <a:gdLst/>
              <a:ahLst/>
              <a:cxnLst/>
              <a:rect l="l" t="t" r="r" b="b"/>
              <a:pathLst>
                <a:path w="9731" h="2434" extrusionOk="0">
                  <a:moveTo>
                    <a:pt x="2028" y="1"/>
                  </a:moveTo>
                  <a:cubicBezTo>
                    <a:pt x="909" y="2"/>
                    <a:pt x="2" y="909"/>
                    <a:pt x="1" y="2028"/>
                  </a:cubicBezTo>
                  <a:cubicBezTo>
                    <a:pt x="1" y="2252"/>
                    <a:pt x="182" y="2433"/>
                    <a:pt x="406" y="2433"/>
                  </a:cubicBezTo>
                  <a:lnTo>
                    <a:pt x="9325" y="2433"/>
                  </a:lnTo>
                  <a:cubicBezTo>
                    <a:pt x="9549" y="2433"/>
                    <a:pt x="9730" y="2252"/>
                    <a:pt x="9730" y="2028"/>
                  </a:cubicBezTo>
                  <a:cubicBezTo>
                    <a:pt x="9729" y="909"/>
                    <a:pt x="8822" y="2"/>
                    <a:pt x="77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1436;p49">
              <a:extLst>
                <a:ext uri="{FF2B5EF4-FFF2-40B4-BE49-F238E27FC236}">
                  <a16:creationId xmlns:a16="http://schemas.microsoft.com/office/drawing/2014/main" id="{386FCC62-CAD1-B201-593F-1B0B80DB2033}"/>
                </a:ext>
              </a:extLst>
            </p:cNvPr>
            <p:cNvSpPr/>
            <p:nvPr/>
          </p:nvSpPr>
          <p:spPr>
            <a:xfrm>
              <a:off x="1491359" y="2834693"/>
              <a:ext cx="336388" cy="336388"/>
            </a:xfrm>
            <a:custGeom>
              <a:avLst/>
              <a:gdLst/>
              <a:ahLst/>
              <a:cxnLst/>
              <a:rect l="l" t="t" r="r" b="b"/>
              <a:pathLst>
                <a:path w="17028" h="17028" extrusionOk="0">
                  <a:moveTo>
                    <a:pt x="8514" y="1"/>
                  </a:moveTo>
                  <a:cubicBezTo>
                    <a:pt x="3813" y="1"/>
                    <a:pt x="1" y="3813"/>
                    <a:pt x="1" y="8514"/>
                  </a:cubicBezTo>
                  <a:cubicBezTo>
                    <a:pt x="1" y="13216"/>
                    <a:pt x="3813" y="17028"/>
                    <a:pt x="8514" y="17028"/>
                  </a:cubicBezTo>
                  <a:cubicBezTo>
                    <a:pt x="13216" y="17028"/>
                    <a:pt x="17028" y="13216"/>
                    <a:pt x="17028" y="8514"/>
                  </a:cubicBezTo>
                  <a:cubicBezTo>
                    <a:pt x="17028" y="3813"/>
                    <a:pt x="13216" y="1"/>
                    <a:pt x="85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1437;p49">
              <a:extLst>
                <a:ext uri="{FF2B5EF4-FFF2-40B4-BE49-F238E27FC236}">
                  <a16:creationId xmlns:a16="http://schemas.microsoft.com/office/drawing/2014/main" id="{E38164B3-B466-3D6A-1353-C6E48F251D17}"/>
                </a:ext>
              </a:extLst>
            </p:cNvPr>
            <p:cNvSpPr/>
            <p:nvPr/>
          </p:nvSpPr>
          <p:spPr>
            <a:xfrm>
              <a:off x="1564018" y="2836392"/>
              <a:ext cx="262544" cy="321967"/>
            </a:xfrm>
            <a:custGeom>
              <a:avLst/>
              <a:gdLst/>
              <a:ahLst/>
              <a:cxnLst/>
              <a:rect l="l" t="t" r="r" b="b"/>
              <a:pathLst>
                <a:path w="13290" h="16298" extrusionOk="0">
                  <a:moveTo>
                    <a:pt x="8201" y="3413"/>
                  </a:moveTo>
                  <a:cubicBezTo>
                    <a:pt x="8285" y="3413"/>
                    <a:pt x="8369" y="3451"/>
                    <a:pt x="8424" y="3521"/>
                  </a:cubicBezTo>
                  <a:lnTo>
                    <a:pt x="9151" y="4518"/>
                  </a:lnTo>
                  <a:cubicBezTo>
                    <a:pt x="9244" y="4645"/>
                    <a:pt x="9215" y="4823"/>
                    <a:pt x="9089" y="4915"/>
                  </a:cubicBezTo>
                  <a:cubicBezTo>
                    <a:pt x="9038" y="4951"/>
                    <a:pt x="8980" y="4969"/>
                    <a:pt x="8921" y="4969"/>
                  </a:cubicBezTo>
                  <a:cubicBezTo>
                    <a:pt x="8834" y="4969"/>
                    <a:pt x="8748" y="4929"/>
                    <a:pt x="8692" y="4853"/>
                  </a:cubicBezTo>
                  <a:lnTo>
                    <a:pt x="7965" y="3856"/>
                  </a:lnTo>
                  <a:cubicBezTo>
                    <a:pt x="7880" y="3730"/>
                    <a:pt x="7911" y="3558"/>
                    <a:pt x="8034" y="3468"/>
                  </a:cubicBezTo>
                  <a:cubicBezTo>
                    <a:pt x="8084" y="3431"/>
                    <a:pt x="8143" y="3413"/>
                    <a:pt x="8201" y="3413"/>
                  </a:cubicBezTo>
                  <a:close/>
                  <a:moveTo>
                    <a:pt x="7650" y="4402"/>
                  </a:moveTo>
                  <a:cubicBezTo>
                    <a:pt x="7737" y="4402"/>
                    <a:pt x="7823" y="4442"/>
                    <a:pt x="7878" y="4517"/>
                  </a:cubicBezTo>
                  <a:cubicBezTo>
                    <a:pt x="7972" y="4643"/>
                    <a:pt x="7944" y="4822"/>
                    <a:pt x="7819" y="4915"/>
                  </a:cubicBezTo>
                  <a:lnTo>
                    <a:pt x="7819" y="4914"/>
                  </a:lnTo>
                  <a:lnTo>
                    <a:pt x="7377" y="5240"/>
                  </a:lnTo>
                  <a:cubicBezTo>
                    <a:pt x="7329" y="5277"/>
                    <a:pt x="7270" y="5296"/>
                    <a:pt x="7208" y="5296"/>
                  </a:cubicBezTo>
                  <a:lnTo>
                    <a:pt x="6420" y="5296"/>
                  </a:lnTo>
                  <a:cubicBezTo>
                    <a:pt x="6266" y="5292"/>
                    <a:pt x="6143" y="5165"/>
                    <a:pt x="6143" y="5012"/>
                  </a:cubicBezTo>
                  <a:cubicBezTo>
                    <a:pt x="6143" y="4859"/>
                    <a:pt x="6266" y="4732"/>
                    <a:pt x="6420" y="4728"/>
                  </a:cubicBezTo>
                  <a:lnTo>
                    <a:pt x="7115" y="4728"/>
                  </a:lnTo>
                  <a:lnTo>
                    <a:pt x="7481" y="4457"/>
                  </a:lnTo>
                  <a:cubicBezTo>
                    <a:pt x="7532" y="4420"/>
                    <a:pt x="7591" y="4402"/>
                    <a:pt x="7650" y="4402"/>
                  </a:cubicBezTo>
                  <a:close/>
                  <a:moveTo>
                    <a:pt x="4756" y="5360"/>
                  </a:moveTo>
                  <a:cubicBezTo>
                    <a:pt x="4789" y="5360"/>
                    <a:pt x="4822" y="5371"/>
                    <a:pt x="4850" y="5396"/>
                  </a:cubicBezTo>
                  <a:lnTo>
                    <a:pt x="5781" y="6248"/>
                  </a:lnTo>
                  <a:cubicBezTo>
                    <a:pt x="5807" y="6273"/>
                    <a:pt x="5842" y="6286"/>
                    <a:pt x="5878" y="6286"/>
                  </a:cubicBezTo>
                  <a:cubicBezTo>
                    <a:pt x="5891" y="6286"/>
                    <a:pt x="5904" y="6284"/>
                    <a:pt x="5917" y="6280"/>
                  </a:cubicBezTo>
                  <a:lnTo>
                    <a:pt x="7302" y="5869"/>
                  </a:lnTo>
                  <a:lnTo>
                    <a:pt x="7302" y="5869"/>
                  </a:lnTo>
                  <a:cubicBezTo>
                    <a:pt x="7528" y="6126"/>
                    <a:pt x="7505" y="6515"/>
                    <a:pt x="7253" y="6743"/>
                  </a:cubicBezTo>
                  <a:lnTo>
                    <a:pt x="7034" y="6942"/>
                  </a:lnTo>
                  <a:lnTo>
                    <a:pt x="5722" y="7380"/>
                  </a:lnTo>
                  <a:cubicBezTo>
                    <a:pt x="5663" y="7399"/>
                    <a:pt x="5603" y="7409"/>
                    <a:pt x="5543" y="7409"/>
                  </a:cubicBezTo>
                  <a:cubicBezTo>
                    <a:pt x="5433" y="7409"/>
                    <a:pt x="5324" y="7377"/>
                    <a:pt x="5229" y="7315"/>
                  </a:cubicBezTo>
                  <a:lnTo>
                    <a:pt x="4501" y="6832"/>
                  </a:lnTo>
                  <a:cubicBezTo>
                    <a:pt x="4244" y="6662"/>
                    <a:pt x="3945" y="6573"/>
                    <a:pt x="3641" y="6573"/>
                  </a:cubicBezTo>
                  <a:cubicBezTo>
                    <a:pt x="3550" y="6573"/>
                    <a:pt x="3459" y="6581"/>
                    <a:pt x="3368" y="6597"/>
                  </a:cubicBezTo>
                  <a:lnTo>
                    <a:pt x="2046" y="6831"/>
                  </a:lnTo>
                  <a:lnTo>
                    <a:pt x="2438" y="6538"/>
                  </a:lnTo>
                  <a:cubicBezTo>
                    <a:pt x="2522" y="6475"/>
                    <a:pt x="2587" y="6390"/>
                    <a:pt x="2626" y="6293"/>
                  </a:cubicBezTo>
                  <a:lnTo>
                    <a:pt x="2873" y="5672"/>
                  </a:lnTo>
                  <a:cubicBezTo>
                    <a:pt x="3006" y="5548"/>
                    <a:pt x="3179" y="5483"/>
                    <a:pt x="3355" y="5483"/>
                  </a:cubicBezTo>
                  <a:cubicBezTo>
                    <a:pt x="3468" y="5483"/>
                    <a:pt x="3581" y="5510"/>
                    <a:pt x="3686" y="5565"/>
                  </a:cubicBezTo>
                  <a:lnTo>
                    <a:pt x="4459" y="6249"/>
                  </a:lnTo>
                  <a:cubicBezTo>
                    <a:pt x="4487" y="6275"/>
                    <a:pt x="4520" y="6286"/>
                    <a:pt x="4552" y="6286"/>
                  </a:cubicBezTo>
                  <a:cubicBezTo>
                    <a:pt x="4630" y="6286"/>
                    <a:pt x="4704" y="6219"/>
                    <a:pt x="4693" y="6127"/>
                  </a:cubicBezTo>
                  <a:lnTo>
                    <a:pt x="4614" y="5495"/>
                  </a:lnTo>
                  <a:cubicBezTo>
                    <a:pt x="4618" y="5413"/>
                    <a:pt x="4685" y="5360"/>
                    <a:pt x="4756" y="5360"/>
                  </a:cubicBezTo>
                  <a:close/>
                  <a:moveTo>
                    <a:pt x="6037" y="1"/>
                  </a:moveTo>
                  <a:lnTo>
                    <a:pt x="5563" y="775"/>
                  </a:lnTo>
                  <a:cubicBezTo>
                    <a:pt x="5544" y="809"/>
                    <a:pt x="5512" y="833"/>
                    <a:pt x="5475" y="843"/>
                  </a:cubicBezTo>
                  <a:cubicBezTo>
                    <a:pt x="5463" y="846"/>
                    <a:pt x="5449" y="848"/>
                    <a:pt x="5436" y="848"/>
                  </a:cubicBezTo>
                  <a:cubicBezTo>
                    <a:pt x="5412" y="848"/>
                    <a:pt x="5388" y="842"/>
                    <a:pt x="5367" y="830"/>
                  </a:cubicBezTo>
                  <a:lnTo>
                    <a:pt x="4123" y="113"/>
                  </a:lnTo>
                  <a:cubicBezTo>
                    <a:pt x="4100" y="100"/>
                    <a:pt x="4076" y="94"/>
                    <a:pt x="4051" y="94"/>
                  </a:cubicBezTo>
                  <a:cubicBezTo>
                    <a:pt x="4020" y="94"/>
                    <a:pt x="3988" y="105"/>
                    <a:pt x="3962" y="126"/>
                  </a:cubicBezTo>
                  <a:lnTo>
                    <a:pt x="2186" y="1559"/>
                  </a:lnTo>
                  <a:cubicBezTo>
                    <a:pt x="1884" y="1800"/>
                    <a:pt x="1710" y="2166"/>
                    <a:pt x="1710" y="2553"/>
                  </a:cubicBezTo>
                  <a:lnTo>
                    <a:pt x="1710" y="2941"/>
                  </a:lnTo>
                  <a:cubicBezTo>
                    <a:pt x="1710" y="2984"/>
                    <a:pt x="1730" y="3024"/>
                    <a:pt x="1762" y="3051"/>
                  </a:cubicBezTo>
                  <a:cubicBezTo>
                    <a:pt x="1788" y="3072"/>
                    <a:pt x="1820" y="3083"/>
                    <a:pt x="1852" y="3083"/>
                  </a:cubicBezTo>
                  <a:cubicBezTo>
                    <a:pt x="1862" y="3083"/>
                    <a:pt x="1871" y="3083"/>
                    <a:pt x="1880" y="3081"/>
                  </a:cubicBezTo>
                  <a:lnTo>
                    <a:pt x="3141" y="2833"/>
                  </a:lnTo>
                  <a:lnTo>
                    <a:pt x="2947" y="3172"/>
                  </a:lnTo>
                  <a:cubicBezTo>
                    <a:pt x="2901" y="3255"/>
                    <a:pt x="2836" y="3328"/>
                    <a:pt x="2760" y="3386"/>
                  </a:cubicBezTo>
                  <a:lnTo>
                    <a:pt x="1631" y="4236"/>
                  </a:lnTo>
                  <a:cubicBezTo>
                    <a:pt x="1596" y="4263"/>
                    <a:pt x="1575" y="4305"/>
                    <a:pt x="1575" y="4350"/>
                  </a:cubicBezTo>
                  <a:lnTo>
                    <a:pt x="1575" y="5020"/>
                  </a:lnTo>
                  <a:lnTo>
                    <a:pt x="1197" y="5061"/>
                  </a:lnTo>
                  <a:cubicBezTo>
                    <a:pt x="822" y="5101"/>
                    <a:pt x="543" y="5427"/>
                    <a:pt x="564" y="5805"/>
                  </a:cubicBezTo>
                  <a:lnTo>
                    <a:pt x="584" y="6183"/>
                  </a:lnTo>
                  <a:cubicBezTo>
                    <a:pt x="601" y="6487"/>
                    <a:pt x="809" y="6748"/>
                    <a:pt x="1103" y="6829"/>
                  </a:cubicBezTo>
                  <a:lnTo>
                    <a:pt x="1487" y="6936"/>
                  </a:lnTo>
                  <a:cubicBezTo>
                    <a:pt x="1062" y="7066"/>
                    <a:pt x="775" y="7463"/>
                    <a:pt x="788" y="7908"/>
                  </a:cubicBezTo>
                  <a:lnTo>
                    <a:pt x="793" y="8200"/>
                  </a:lnTo>
                  <a:lnTo>
                    <a:pt x="360" y="9038"/>
                  </a:lnTo>
                  <a:cubicBezTo>
                    <a:pt x="1" y="9728"/>
                    <a:pt x="49" y="10560"/>
                    <a:pt x="482" y="11204"/>
                  </a:cubicBezTo>
                  <a:lnTo>
                    <a:pt x="688" y="11513"/>
                  </a:lnTo>
                  <a:cubicBezTo>
                    <a:pt x="928" y="11869"/>
                    <a:pt x="1328" y="12077"/>
                    <a:pt x="1749" y="12077"/>
                  </a:cubicBezTo>
                  <a:cubicBezTo>
                    <a:pt x="1823" y="12077"/>
                    <a:pt x="1898" y="12071"/>
                    <a:pt x="1973" y="12057"/>
                  </a:cubicBezTo>
                  <a:lnTo>
                    <a:pt x="3859" y="11721"/>
                  </a:lnTo>
                  <a:lnTo>
                    <a:pt x="4298" y="12264"/>
                  </a:lnTo>
                  <a:cubicBezTo>
                    <a:pt x="4596" y="12633"/>
                    <a:pt x="4985" y="12916"/>
                    <a:pt x="5427" y="13086"/>
                  </a:cubicBezTo>
                  <a:lnTo>
                    <a:pt x="5619" y="13161"/>
                  </a:lnTo>
                  <a:lnTo>
                    <a:pt x="5619" y="14345"/>
                  </a:lnTo>
                  <a:cubicBezTo>
                    <a:pt x="5619" y="14474"/>
                    <a:pt x="5665" y="14705"/>
                    <a:pt x="5761" y="15053"/>
                  </a:cubicBezTo>
                  <a:cubicBezTo>
                    <a:pt x="5881" y="15489"/>
                    <a:pt x="6172" y="15859"/>
                    <a:pt x="6568" y="16079"/>
                  </a:cubicBezTo>
                  <a:cubicBezTo>
                    <a:pt x="6824" y="16224"/>
                    <a:pt x="7112" y="16298"/>
                    <a:pt x="7402" y="16298"/>
                  </a:cubicBezTo>
                  <a:cubicBezTo>
                    <a:pt x="7560" y="16298"/>
                    <a:pt x="7719" y="16276"/>
                    <a:pt x="7874" y="16231"/>
                  </a:cubicBezTo>
                  <a:cubicBezTo>
                    <a:pt x="7916" y="16218"/>
                    <a:pt x="7951" y="16187"/>
                    <a:pt x="7967" y="16147"/>
                  </a:cubicBezTo>
                  <a:lnTo>
                    <a:pt x="9210" y="13006"/>
                  </a:lnTo>
                  <a:lnTo>
                    <a:pt x="10872" y="11441"/>
                  </a:lnTo>
                  <a:cubicBezTo>
                    <a:pt x="10895" y="11420"/>
                    <a:pt x="10909" y="11393"/>
                    <a:pt x="10914" y="11363"/>
                  </a:cubicBezTo>
                  <a:lnTo>
                    <a:pt x="11081" y="10450"/>
                  </a:lnTo>
                  <a:cubicBezTo>
                    <a:pt x="11088" y="10406"/>
                    <a:pt x="11075" y="10361"/>
                    <a:pt x="11047" y="10329"/>
                  </a:cubicBezTo>
                  <a:cubicBezTo>
                    <a:pt x="11019" y="10299"/>
                    <a:pt x="10981" y="10282"/>
                    <a:pt x="10941" y="10282"/>
                  </a:cubicBezTo>
                  <a:cubicBezTo>
                    <a:pt x="10938" y="10282"/>
                    <a:pt x="10935" y="10282"/>
                    <a:pt x="10931" y="10282"/>
                  </a:cubicBezTo>
                  <a:lnTo>
                    <a:pt x="10527" y="10310"/>
                  </a:lnTo>
                  <a:cubicBezTo>
                    <a:pt x="10505" y="10312"/>
                    <a:pt x="10483" y="10313"/>
                    <a:pt x="10461" y="10313"/>
                  </a:cubicBezTo>
                  <a:cubicBezTo>
                    <a:pt x="10229" y="10313"/>
                    <a:pt x="10004" y="10232"/>
                    <a:pt x="9824" y="10082"/>
                  </a:cubicBezTo>
                  <a:lnTo>
                    <a:pt x="7393" y="7010"/>
                  </a:lnTo>
                  <a:lnTo>
                    <a:pt x="10109" y="9645"/>
                  </a:lnTo>
                  <a:lnTo>
                    <a:pt x="11272" y="9011"/>
                  </a:lnTo>
                  <a:cubicBezTo>
                    <a:pt x="11524" y="8824"/>
                    <a:pt x="11673" y="8527"/>
                    <a:pt x="11673" y="8213"/>
                  </a:cubicBezTo>
                  <a:lnTo>
                    <a:pt x="11673" y="7442"/>
                  </a:lnTo>
                  <a:cubicBezTo>
                    <a:pt x="11673" y="7397"/>
                    <a:pt x="11652" y="7354"/>
                    <a:pt x="11614" y="7328"/>
                  </a:cubicBezTo>
                  <a:cubicBezTo>
                    <a:pt x="11590" y="7310"/>
                    <a:pt x="11561" y="7300"/>
                    <a:pt x="11531" y="7300"/>
                  </a:cubicBezTo>
                  <a:cubicBezTo>
                    <a:pt x="11516" y="7300"/>
                    <a:pt x="11502" y="7303"/>
                    <a:pt x="11487" y="7308"/>
                  </a:cubicBezTo>
                  <a:lnTo>
                    <a:pt x="11171" y="7412"/>
                  </a:lnTo>
                  <a:cubicBezTo>
                    <a:pt x="11127" y="7427"/>
                    <a:pt x="11082" y="7434"/>
                    <a:pt x="11038" y="7434"/>
                  </a:cubicBezTo>
                  <a:cubicBezTo>
                    <a:pt x="10845" y="7434"/>
                    <a:pt x="10668" y="7300"/>
                    <a:pt x="10622" y="7101"/>
                  </a:cubicBezTo>
                  <a:lnTo>
                    <a:pt x="10495" y="6535"/>
                  </a:lnTo>
                  <a:lnTo>
                    <a:pt x="10495" y="6535"/>
                  </a:lnTo>
                  <a:lnTo>
                    <a:pt x="13229" y="7404"/>
                  </a:lnTo>
                  <a:cubicBezTo>
                    <a:pt x="13240" y="7407"/>
                    <a:pt x="13252" y="7408"/>
                    <a:pt x="13264" y="7408"/>
                  </a:cubicBezTo>
                  <a:cubicBezTo>
                    <a:pt x="13273" y="7408"/>
                    <a:pt x="13281" y="7408"/>
                    <a:pt x="13289" y="7406"/>
                  </a:cubicBezTo>
                  <a:lnTo>
                    <a:pt x="13286" y="7406"/>
                  </a:lnTo>
                  <a:cubicBezTo>
                    <a:pt x="12829" y="3582"/>
                    <a:pt x="9836" y="537"/>
                    <a:pt x="60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1438;p49">
              <a:extLst>
                <a:ext uri="{FF2B5EF4-FFF2-40B4-BE49-F238E27FC236}">
                  <a16:creationId xmlns:a16="http://schemas.microsoft.com/office/drawing/2014/main" id="{1B3033E4-6E35-95EA-1012-420F89779DFB}"/>
                </a:ext>
              </a:extLst>
            </p:cNvPr>
            <p:cNvSpPr/>
            <p:nvPr/>
          </p:nvSpPr>
          <p:spPr>
            <a:xfrm>
              <a:off x="1570636" y="2888229"/>
              <a:ext cx="21395" cy="34591"/>
            </a:xfrm>
            <a:custGeom>
              <a:avLst/>
              <a:gdLst/>
              <a:ahLst/>
              <a:cxnLst/>
              <a:rect l="l" t="t" r="r" b="b"/>
              <a:pathLst>
                <a:path w="1083" h="1751" extrusionOk="0">
                  <a:moveTo>
                    <a:pt x="325" y="1"/>
                  </a:moveTo>
                  <a:cubicBezTo>
                    <a:pt x="230" y="1"/>
                    <a:pt x="137" y="49"/>
                    <a:pt x="84" y="136"/>
                  </a:cubicBezTo>
                  <a:cubicBezTo>
                    <a:pt x="1" y="270"/>
                    <a:pt x="43" y="444"/>
                    <a:pt x="177" y="527"/>
                  </a:cubicBezTo>
                  <a:lnTo>
                    <a:pt x="458" y="699"/>
                  </a:lnTo>
                  <a:lnTo>
                    <a:pt x="302" y="1406"/>
                  </a:lnTo>
                  <a:cubicBezTo>
                    <a:pt x="267" y="1558"/>
                    <a:pt x="364" y="1710"/>
                    <a:pt x="518" y="1743"/>
                  </a:cubicBezTo>
                  <a:cubicBezTo>
                    <a:pt x="537" y="1748"/>
                    <a:pt x="558" y="1750"/>
                    <a:pt x="579" y="1750"/>
                  </a:cubicBezTo>
                  <a:lnTo>
                    <a:pt x="579" y="1750"/>
                  </a:lnTo>
                  <a:cubicBezTo>
                    <a:pt x="712" y="1750"/>
                    <a:pt x="827" y="1657"/>
                    <a:pt x="855" y="1528"/>
                  </a:cubicBezTo>
                  <a:lnTo>
                    <a:pt x="1057" y="624"/>
                  </a:lnTo>
                  <a:cubicBezTo>
                    <a:pt x="1082" y="506"/>
                    <a:pt x="1030" y="385"/>
                    <a:pt x="927" y="322"/>
                  </a:cubicBezTo>
                  <a:lnTo>
                    <a:pt x="474" y="43"/>
                  </a:lnTo>
                  <a:cubicBezTo>
                    <a:pt x="427" y="14"/>
                    <a:pt x="376" y="1"/>
                    <a:pt x="325" y="1"/>
                  </a:cubicBezTo>
                  <a:close/>
                  <a:moveTo>
                    <a:pt x="579" y="1750"/>
                  </a:moveTo>
                  <a:cubicBezTo>
                    <a:pt x="579" y="1750"/>
                    <a:pt x="578" y="1750"/>
                    <a:pt x="578" y="1750"/>
                  </a:cubicBezTo>
                  <a:lnTo>
                    <a:pt x="579" y="1750"/>
                  </a:lnTo>
                  <a:cubicBezTo>
                    <a:pt x="579" y="1750"/>
                    <a:pt x="579" y="1750"/>
                    <a:pt x="579" y="17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1439;p49">
              <a:extLst>
                <a:ext uri="{FF2B5EF4-FFF2-40B4-BE49-F238E27FC236}">
                  <a16:creationId xmlns:a16="http://schemas.microsoft.com/office/drawing/2014/main" id="{93854CA7-B29E-733E-1389-F72857CBD501}"/>
                </a:ext>
              </a:extLst>
            </p:cNvPr>
            <p:cNvSpPr/>
            <p:nvPr/>
          </p:nvSpPr>
          <p:spPr>
            <a:xfrm>
              <a:off x="1563978" y="2935839"/>
              <a:ext cx="184038" cy="222540"/>
            </a:xfrm>
            <a:custGeom>
              <a:avLst/>
              <a:gdLst/>
              <a:ahLst/>
              <a:cxnLst/>
              <a:rect l="l" t="t" r="r" b="b"/>
              <a:pathLst>
                <a:path w="9316" h="11265" extrusionOk="0">
                  <a:moveTo>
                    <a:pt x="1444" y="1"/>
                  </a:moveTo>
                  <a:lnTo>
                    <a:pt x="1197" y="27"/>
                  </a:lnTo>
                  <a:cubicBezTo>
                    <a:pt x="821" y="67"/>
                    <a:pt x="542" y="395"/>
                    <a:pt x="563" y="771"/>
                  </a:cubicBezTo>
                  <a:lnTo>
                    <a:pt x="583" y="1151"/>
                  </a:lnTo>
                  <a:cubicBezTo>
                    <a:pt x="600" y="1455"/>
                    <a:pt x="808" y="1715"/>
                    <a:pt x="1101" y="1797"/>
                  </a:cubicBezTo>
                  <a:lnTo>
                    <a:pt x="1487" y="1904"/>
                  </a:lnTo>
                  <a:cubicBezTo>
                    <a:pt x="1061" y="2032"/>
                    <a:pt x="774" y="2430"/>
                    <a:pt x="787" y="2875"/>
                  </a:cubicBezTo>
                  <a:lnTo>
                    <a:pt x="793" y="3168"/>
                  </a:lnTo>
                  <a:lnTo>
                    <a:pt x="359" y="4005"/>
                  </a:lnTo>
                  <a:cubicBezTo>
                    <a:pt x="0" y="4695"/>
                    <a:pt x="47" y="5526"/>
                    <a:pt x="480" y="6172"/>
                  </a:cubicBezTo>
                  <a:lnTo>
                    <a:pt x="687" y="6479"/>
                  </a:lnTo>
                  <a:cubicBezTo>
                    <a:pt x="928" y="6836"/>
                    <a:pt x="1327" y="7045"/>
                    <a:pt x="1748" y="7045"/>
                  </a:cubicBezTo>
                  <a:cubicBezTo>
                    <a:pt x="1822" y="7045"/>
                    <a:pt x="1897" y="7038"/>
                    <a:pt x="1972" y="7025"/>
                  </a:cubicBezTo>
                  <a:lnTo>
                    <a:pt x="3858" y="6687"/>
                  </a:lnTo>
                  <a:lnTo>
                    <a:pt x="4296" y="7232"/>
                  </a:lnTo>
                  <a:cubicBezTo>
                    <a:pt x="4595" y="7599"/>
                    <a:pt x="4985" y="7883"/>
                    <a:pt x="5427" y="8054"/>
                  </a:cubicBezTo>
                  <a:lnTo>
                    <a:pt x="5618" y="8127"/>
                  </a:lnTo>
                  <a:lnTo>
                    <a:pt x="5618" y="9312"/>
                  </a:lnTo>
                  <a:cubicBezTo>
                    <a:pt x="5618" y="9440"/>
                    <a:pt x="5665" y="9673"/>
                    <a:pt x="5760" y="10020"/>
                  </a:cubicBezTo>
                  <a:cubicBezTo>
                    <a:pt x="5880" y="10457"/>
                    <a:pt x="6170" y="10825"/>
                    <a:pt x="6565" y="11046"/>
                  </a:cubicBezTo>
                  <a:cubicBezTo>
                    <a:pt x="6822" y="11191"/>
                    <a:pt x="7109" y="11265"/>
                    <a:pt x="7398" y="11265"/>
                  </a:cubicBezTo>
                  <a:cubicBezTo>
                    <a:pt x="7558" y="11265"/>
                    <a:pt x="7717" y="11243"/>
                    <a:pt x="7873" y="11197"/>
                  </a:cubicBezTo>
                  <a:cubicBezTo>
                    <a:pt x="7915" y="11186"/>
                    <a:pt x="7949" y="11155"/>
                    <a:pt x="7966" y="11114"/>
                  </a:cubicBezTo>
                  <a:lnTo>
                    <a:pt x="9208" y="7974"/>
                  </a:lnTo>
                  <a:lnTo>
                    <a:pt x="9316" y="7872"/>
                  </a:lnTo>
                  <a:lnTo>
                    <a:pt x="3062" y="1618"/>
                  </a:lnTo>
                  <a:lnTo>
                    <a:pt x="2047" y="1797"/>
                  </a:lnTo>
                  <a:lnTo>
                    <a:pt x="2440" y="1504"/>
                  </a:lnTo>
                  <a:cubicBezTo>
                    <a:pt x="2523" y="1441"/>
                    <a:pt x="2587" y="1356"/>
                    <a:pt x="2627" y="1259"/>
                  </a:cubicBezTo>
                  <a:lnTo>
                    <a:pt x="2648" y="120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1440;p49">
              <a:extLst>
                <a:ext uri="{FF2B5EF4-FFF2-40B4-BE49-F238E27FC236}">
                  <a16:creationId xmlns:a16="http://schemas.microsoft.com/office/drawing/2014/main" id="{E23C3B4E-B2FE-119D-7297-622F2F783EBE}"/>
                </a:ext>
              </a:extLst>
            </p:cNvPr>
            <p:cNvSpPr/>
            <p:nvPr/>
          </p:nvSpPr>
          <p:spPr>
            <a:xfrm>
              <a:off x="1459553" y="2802671"/>
              <a:ext cx="240280" cy="400454"/>
            </a:xfrm>
            <a:custGeom>
              <a:avLst/>
              <a:gdLst/>
              <a:ahLst/>
              <a:cxnLst/>
              <a:rect l="l" t="t" r="r" b="b"/>
              <a:pathLst>
                <a:path w="12163" h="20271" extrusionOk="0">
                  <a:moveTo>
                    <a:pt x="10135" y="0"/>
                  </a:moveTo>
                  <a:cubicBezTo>
                    <a:pt x="4547" y="0"/>
                    <a:pt x="0" y="4547"/>
                    <a:pt x="0" y="10135"/>
                  </a:cubicBezTo>
                  <a:cubicBezTo>
                    <a:pt x="0" y="15724"/>
                    <a:pt x="4547" y="20271"/>
                    <a:pt x="10135" y="20271"/>
                  </a:cubicBezTo>
                  <a:lnTo>
                    <a:pt x="11757" y="20271"/>
                  </a:lnTo>
                  <a:cubicBezTo>
                    <a:pt x="11981" y="20271"/>
                    <a:pt x="12163" y="20089"/>
                    <a:pt x="12163" y="19865"/>
                  </a:cubicBezTo>
                  <a:cubicBezTo>
                    <a:pt x="12163" y="19641"/>
                    <a:pt x="11981" y="19460"/>
                    <a:pt x="11757" y="19460"/>
                  </a:cubicBezTo>
                  <a:lnTo>
                    <a:pt x="10135" y="19460"/>
                  </a:lnTo>
                  <a:cubicBezTo>
                    <a:pt x="4993" y="19460"/>
                    <a:pt x="811" y="15276"/>
                    <a:pt x="811" y="10135"/>
                  </a:cubicBezTo>
                  <a:cubicBezTo>
                    <a:pt x="811" y="4995"/>
                    <a:pt x="4993" y="811"/>
                    <a:pt x="10135" y="811"/>
                  </a:cubicBezTo>
                  <a:lnTo>
                    <a:pt x="11757" y="811"/>
                  </a:lnTo>
                  <a:cubicBezTo>
                    <a:pt x="11981" y="811"/>
                    <a:pt x="12163" y="630"/>
                    <a:pt x="12163" y="406"/>
                  </a:cubicBezTo>
                  <a:cubicBezTo>
                    <a:pt x="12163" y="182"/>
                    <a:pt x="11981" y="0"/>
                    <a:pt x="117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1441;p49">
              <a:extLst>
                <a:ext uri="{FF2B5EF4-FFF2-40B4-BE49-F238E27FC236}">
                  <a16:creationId xmlns:a16="http://schemas.microsoft.com/office/drawing/2014/main" id="{D3192CFA-9BEA-2CAC-D93B-F3CFEEF9B899}"/>
                </a:ext>
              </a:extLst>
            </p:cNvPr>
            <p:cNvSpPr/>
            <p:nvPr/>
          </p:nvSpPr>
          <p:spPr>
            <a:xfrm>
              <a:off x="1563662" y="3267170"/>
              <a:ext cx="95911" cy="48084"/>
            </a:xfrm>
            <a:custGeom>
              <a:avLst/>
              <a:gdLst/>
              <a:ahLst/>
              <a:cxnLst/>
              <a:rect l="l" t="t" r="r" b="b"/>
              <a:pathLst>
                <a:path w="4855" h="2434" extrusionOk="0">
                  <a:moveTo>
                    <a:pt x="2028" y="1"/>
                  </a:moveTo>
                  <a:cubicBezTo>
                    <a:pt x="909" y="2"/>
                    <a:pt x="2" y="909"/>
                    <a:pt x="1" y="2028"/>
                  </a:cubicBezTo>
                  <a:cubicBezTo>
                    <a:pt x="1" y="2252"/>
                    <a:pt x="182" y="2433"/>
                    <a:pt x="406" y="2433"/>
                  </a:cubicBezTo>
                  <a:lnTo>
                    <a:pt x="4854" y="2433"/>
                  </a:lnTo>
                  <a:lnTo>
                    <a:pt x="48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28" name="Google Shape;1496;p49">
            <a:extLst>
              <a:ext uri="{FF2B5EF4-FFF2-40B4-BE49-F238E27FC236}">
                <a16:creationId xmlns:a16="http://schemas.microsoft.com/office/drawing/2014/main" id="{5E2C1485-6296-262D-C024-32DDC87E1CE7}"/>
              </a:ext>
            </a:extLst>
          </p:cNvPr>
          <p:cNvGrpSpPr/>
          <p:nvPr/>
        </p:nvGrpSpPr>
        <p:grpSpPr>
          <a:xfrm>
            <a:off x="9381238" y="3620723"/>
            <a:ext cx="511909" cy="735272"/>
            <a:chOff x="3548645" y="3534435"/>
            <a:chExt cx="376432" cy="512227"/>
          </a:xfrm>
        </p:grpSpPr>
        <p:sp>
          <p:nvSpPr>
            <p:cNvPr id="29" name="Google Shape;1497;p49">
              <a:extLst>
                <a:ext uri="{FF2B5EF4-FFF2-40B4-BE49-F238E27FC236}">
                  <a16:creationId xmlns:a16="http://schemas.microsoft.com/office/drawing/2014/main" id="{429DE569-16D2-2104-3C91-7F2640D279D4}"/>
                </a:ext>
              </a:extLst>
            </p:cNvPr>
            <p:cNvSpPr/>
            <p:nvPr/>
          </p:nvSpPr>
          <p:spPr>
            <a:xfrm>
              <a:off x="3702911" y="3998935"/>
              <a:ext cx="64085" cy="47728"/>
            </a:xfrm>
            <a:custGeom>
              <a:avLst/>
              <a:gdLst/>
              <a:ahLst/>
              <a:cxnLst/>
              <a:rect l="l" t="t" r="r" b="b"/>
              <a:pathLst>
                <a:path w="3244" h="2416" extrusionOk="0">
                  <a:moveTo>
                    <a:pt x="405" y="0"/>
                  </a:moveTo>
                  <a:cubicBezTo>
                    <a:pt x="182" y="0"/>
                    <a:pt x="0" y="182"/>
                    <a:pt x="0" y="405"/>
                  </a:cubicBezTo>
                  <a:lnTo>
                    <a:pt x="0" y="811"/>
                  </a:lnTo>
                  <a:cubicBezTo>
                    <a:pt x="8" y="1700"/>
                    <a:pt x="732" y="2416"/>
                    <a:pt x="1622" y="2416"/>
                  </a:cubicBezTo>
                  <a:cubicBezTo>
                    <a:pt x="2511" y="2416"/>
                    <a:pt x="3233" y="1700"/>
                    <a:pt x="3243" y="811"/>
                  </a:cubicBezTo>
                  <a:lnTo>
                    <a:pt x="3243" y="405"/>
                  </a:lnTo>
                  <a:cubicBezTo>
                    <a:pt x="3243" y="182"/>
                    <a:pt x="3062" y="0"/>
                    <a:pt x="2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1498;p49">
              <a:extLst>
                <a:ext uri="{FF2B5EF4-FFF2-40B4-BE49-F238E27FC236}">
                  <a16:creationId xmlns:a16="http://schemas.microsoft.com/office/drawing/2014/main" id="{317573E8-02F0-7FA1-3AC0-D3887942543D}"/>
                </a:ext>
              </a:extLst>
            </p:cNvPr>
            <p:cNvSpPr/>
            <p:nvPr/>
          </p:nvSpPr>
          <p:spPr>
            <a:xfrm>
              <a:off x="3548645" y="3534435"/>
              <a:ext cx="376432" cy="480560"/>
            </a:xfrm>
            <a:custGeom>
              <a:avLst/>
              <a:gdLst/>
              <a:ahLst/>
              <a:cxnLst/>
              <a:rect l="l" t="t" r="r" b="b"/>
              <a:pathLst>
                <a:path w="19055" h="24326" extrusionOk="0">
                  <a:moveTo>
                    <a:pt x="9441" y="0"/>
                  </a:moveTo>
                  <a:cubicBezTo>
                    <a:pt x="9240" y="0"/>
                    <a:pt x="9038" y="6"/>
                    <a:pt x="8835" y="19"/>
                  </a:cubicBezTo>
                  <a:cubicBezTo>
                    <a:pt x="4091" y="313"/>
                    <a:pt x="258" y="4272"/>
                    <a:pt x="111" y="9028"/>
                  </a:cubicBezTo>
                  <a:cubicBezTo>
                    <a:pt x="1" y="12552"/>
                    <a:pt x="1853" y="15798"/>
                    <a:pt x="4942" y="17497"/>
                  </a:cubicBezTo>
                  <a:cubicBezTo>
                    <a:pt x="5713" y="17923"/>
                    <a:pt x="6190" y="18735"/>
                    <a:pt x="6187" y="19617"/>
                  </a:cubicBezTo>
                  <a:lnTo>
                    <a:pt x="6187" y="22704"/>
                  </a:lnTo>
                  <a:cubicBezTo>
                    <a:pt x="6187" y="23599"/>
                    <a:pt x="6914" y="24324"/>
                    <a:pt x="7809" y="24325"/>
                  </a:cubicBezTo>
                  <a:lnTo>
                    <a:pt x="11052" y="24325"/>
                  </a:lnTo>
                  <a:cubicBezTo>
                    <a:pt x="11948" y="24324"/>
                    <a:pt x="12673" y="23597"/>
                    <a:pt x="12674" y="22704"/>
                  </a:cubicBezTo>
                  <a:lnTo>
                    <a:pt x="12674" y="19617"/>
                  </a:lnTo>
                  <a:cubicBezTo>
                    <a:pt x="12674" y="18733"/>
                    <a:pt x="13154" y="17918"/>
                    <a:pt x="13928" y="17491"/>
                  </a:cubicBezTo>
                  <a:cubicBezTo>
                    <a:pt x="16542" y="16052"/>
                    <a:pt x="18309" y="13450"/>
                    <a:pt x="18682" y="10489"/>
                  </a:cubicBezTo>
                  <a:cubicBezTo>
                    <a:pt x="19055" y="7530"/>
                    <a:pt x="17989" y="4570"/>
                    <a:pt x="15814" y="2528"/>
                  </a:cubicBezTo>
                  <a:cubicBezTo>
                    <a:pt x="14067" y="886"/>
                    <a:pt x="11821" y="0"/>
                    <a:pt x="94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1499;p49">
              <a:extLst>
                <a:ext uri="{FF2B5EF4-FFF2-40B4-BE49-F238E27FC236}">
                  <a16:creationId xmlns:a16="http://schemas.microsoft.com/office/drawing/2014/main" id="{8C93187D-AA63-9C5D-A25F-CBB87E2B403F}"/>
                </a:ext>
              </a:extLst>
            </p:cNvPr>
            <p:cNvSpPr/>
            <p:nvPr/>
          </p:nvSpPr>
          <p:spPr>
            <a:xfrm>
              <a:off x="3606803" y="3590500"/>
              <a:ext cx="256301" cy="256282"/>
            </a:xfrm>
            <a:custGeom>
              <a:avLst/>
              <a:gdLst/>
              <a:ahLst/>
              <a:cxnLst/>
              <a:rect l="l" t="t" r="r" b="b"/>
              <a:pathLst>
                <a:path w="12974" h="12973" extrusionOk="0">
                  <a:moveTo>
                    <a:pt x="6487" y="1"/>
                  </a:moveTo>
                  <a:cubicBezTo>
                    <a:pt x="2903" y="1"/>
                    <a:pt x="0" y="2903"/>
                    <a:pt x="0" y="6486"/>
                  </a:cubicBezTo>
                  <a:cubicBezTo>
                    <a:pt x="0" y="10070"/>
                    <a:pt x="2903" y="12972"/>
                    <a:pt x="6487" y="12972"/>
                  </a:cubicBezTo>
                  <a:cubicBezTo>
                    <a:pt x="10069" y="12972"/>
                    <a:pt x="12973" y="10068"/>
                    <a:pt x="12973" y="6486"/>
                  </a:cubicBezTo>
                  <a:cubicBezTo>
                    <a:pt x="12973" y="2903"/>
                    <a:pt x="10069" y="1"/>
                    <a:pt x="64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1500;p49">
              <a:extLst>
                <a:ext uri="{FF2B5EF4-FFF2-40B4-BE49-F238E27FC236}">
                  <a16:creationId xmlns:a16="http://schemas.microsoft.com/office/drawing/2014/main" id="{8D16AE24-7C65-3F59-2D5E-2172E6260B8E}"/>
                </a:ext>
              </a:extLst>
            </p:cNvPr>
            <p:cNvSpPr/>
            <p:nvPr/>
          </p:nvSpPr>
          <p:spPr>
            <a:xfrm>
              <a:off x="3670869" y="3734672"/>
              <a:ext cx="128151" cy="32023"/>
            </a:xfrm>
            <a:custGeom>
              <a:avLst/>
              <a:gdLst/>
              <a:ahLst/>
              <a:cxnLst/>
              <a:rect l="l" t="t" r="r" b="b"/>
              <a:pathLst>
                <a:path w="6487" h="1621" extrusionOk="0">
                  <a:moveTo>
                    <a:pt x="406" y="0"/>
                  </a:moveTo>
                  <a:cubicBezTo>
                    <a:pt x="182" y="0"/>
                    <a:pt x="0" y="180"/>
                    <a:pt x="0" y="405"/>
                  </a:cubicBezTo>
                  <a:cubicBezTo>
                    <a:pt x="0" y="629"/>
                    <a:pt x="182" y="809"/>
                    <a:pt x="406" y="811"/>
                  </a:cubicBezTo>
                  <a:cubicBezTo>
                    <a:pt x="563" y="811"/>
                    <a:pt x="634" y="876"/>
                    <a:pt x="810" y="1077"/>
                  </a:cubicBezTo>
                  <a:cubicBezTo>
                    <a:pt x="998" y="1294"/>
                    <a:pt x="1284" y="1620"/>
                    <a:pt x="1823" y="1620"/>
                  </a:cubicBezTo>
                  <a:cubicBezTo>
                    <a:pt x="2362" y="1620"/>
                    <a:pt x="2648" y="1294"/>
                    <a:pt x="2838" y="1077"/>
                  </a:cubicBezTo>
                  <a:cubicBezTo>
                    <a:pt x="3014" y="876"/>
                    <a:pt x="3085" y="811"/>
                    <a:pt x="3241" y="811"/>
                  </a:cubicBezTo>
                  <a:cubicBezTo>
                    <a:pt x="3399" y="811"/>
                    <a:pt x="3469" y="876"/>
                    <a:pt x="3646" y="1077"/>
                  </a:cubicBezTo>
                  <a:cubicBezTo>
                    <a:pt x="3848" y="1306"/>
                    <a:pt x="4122" y="1620"/>
                    <a:pt x="4661" y="1620"/>
                  </a:cubicBezTo>
                  <a:lnTo>
                    <a:pt x="4663" y="1620"/>
                  </a:lnTo>
                  <a:cubicBezTo>
                    <a:pt x="5202" y="1620"/>
                    <a:pt x="5487" y="1294"/>
                    <a:pt x="5678" y="1077"/>
                  </a:cubicBezTo>
                  <a:cubicBezTo>
                    <a:pt x="5853" y="876"/>
                    <a:pt x="5924" y="811"/>
                    <a:pt x="6082" y="811"/>
                  </a:cubicBezTo>
                  <a:cubicBezTo>
                    <a:pt x="6305" y="809"/>
                    <a:pt x="6487" y="629"/>
                    <a:pt x="6487" y="405"/>
                  </a:cubicBezTo>
                  <a:cubicBezTo>
                    <a:pt x="6487" y="180"/>
                    <a:pt x="6305" y="0"/>
                    <a:pt x="6082" y="0"/>
                  </a:cubicBezTo>
                  <a:cubicBezTo>
                    <a:pt x="5542" y="0"/>
                    <a:pt x="5257" y="327"/>
                    <a:pt x="5067" y="543"/>
                  </a:cubicBezTo>
                  <a:cubicBezTo>
                    <a:pt x="4891" y="745"/>
                    <a:pt x="4819" y="811"/>
                    <a:pt x="4663" y="811"/>
                  </a:cubicBezTo>
                  <a:cubicBezTo>
                    <a:pt x="4505" y="811"/>
                    <a:pt x="4435" y="745"/>
                    <a:pt x="4257" y="543"/>
                  </a:cubicBezTo>
                  <a:cubicBezTo>
                    <a:pt x="4057" y="314"/>
                    <a:pt x="3781" y="0"/>
                    <a:pt x="3242" y="0"/>
                  </a:cubicBezTo>
                  <a:cubicBezTo>
                    <a:pt x="2703" y="0"/>
                    <a:pt x="2417" y="327"/>
                    <a:pt x="2229" y="543"/>
                  </a:cubicBezTo>
                  <a:cubicBezTo>
                    <a:pt x="2051" y="745"/>
                    <a:pt x="1981" y="811"/>
                    <a:pt x="1823" y="811"/>
                  </a:cubicBezTo>
                  <a:cubicBezTo>
                    <a:pt x="1667" y="811"/>
                    <a:pt x="1597" y="745"/>
                    <a:pt x="1421" y="543"/>
                  </a:cubicBezTo>
                  <a:cubicBezTo>
                    <a:pt x="1231" y="327"/>
                    <a:pt x="945" y="0"/>
                    <a:pt x="4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1501;p49">
              <a:extLst>
                <a:ext uri="{FF2B5EF4-FFF2-40B4-BE49-F238E27FC236}">
                  <a16:creationId xmlns:a16="http://schemas.microsoft.com/office/drawing/2014/main" id="{0C10DED6-B21C-6137-A112-026A4886AEEC}"/>
                </a:ext>
              </a:extLst>
            </p:cNvPr>
            <p:cNvSpPr/>
            <p:nvPr/>
          </p:nvSpPr>
          <p:spPr>
            <a:xfrm>
              <a:off x="3662117" y="3718631"/>
              <a:ext cx="57606" cy="200217"/>
            </a:xfrm>
            <a:custGeom>
              <a:avLst/>
              <a:gdLst/>
              <a:ahLst/>
              <a:cxnLst/>
              <a:rect l="l" t="t" r="r" b="b"/>
              <a:pathLst>
                <a:path w="2916" h="10135" extrusionOk="0">
                  <a:moveTo>
                    <a:pt x="443" y="0"/>
                  </a:moveTo>
                  <a:cubicBezTo>
                    <a:pt x="414" y="0"/>
                    <a:pt x="385" y="3"/>
                    <a:pt x="356" y="10"/>
                  </a:cubicBezTo>
                  <a:cubicBezTo>
                    <a:pt x="138" y="58"/>
                    <a:pt x="0" y="273"/>
                    <a:pt x="46" y="492"/>
                  </a:cubicBezTo>
                  <a:lnTo>
                    <a:pt x="2073" y="9817"/>
                  </a:lnTo>
                  <a:cubicBezTo>
                    <a:pt x="2114" y="10003"/>
                    <a:pt x="2279" y="10135"/>
                    <a:pt x="2470" y="10135"/>
                  </a:cubicBezTo>
                  <a:cubicBezTo>
                    <a:pt x="2500" y="10135"/>
                    <a:pt x="2530" y="10132"/>
                    <a:pt x="2558" y="10127"/>
                  </a:cubicBezTo>
                  <a:cubicBezTo>
                    <a:pt x="2776" y="10079"/>
                    <a:pt x="2915" y="9863"/>
                    <a:pt x="2867" y="9644"/>
                  </a:cubicBezTo>
                  <a:lnTo>
                    <a:pt x="839" y="319"/>
                  </a:lnTo>
                  <a:cubicBezTo>
                    <a:pt x="797" y="130"/>
                    <a:pt x="630" y="0"/>
                    <a:pt x="4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1502;p49">
              <a:extLst>
                <a:ext uri="{FF2B5EF4-FFF2-40B4-BE49-F238E27FC236}">
                  <a16:creationId xmlns:a16="http://schemas.microsoft.com/office/drawing/2014/main" id="{64B2FD60-0E24-21AF-196A-711210F2DE22}"/>
                </a:ext>
              </a:extLst>
            </p:cNvPr>
            <p:cNvSpPr/>
            <p:nvPr/>
          </p:nvSpPr>
          <p:spPr>
            <a:xfrm>
              <a:off x="3750205" y="3718631"/>
              <a:ext cx="57586" cy="200217"/>
            </a:xfrm>
            <a:custGeom>
              <a:avLst/>
              <a:gdLst/>
              <a:ahLst/>
              <a:cxnLst/>
              <a:rect l="l" t="t" r="r" b="b"/>
              <a:pathLst>
                <a:path w="2915" h="10135" extrusionOk="0">
                  <a:moveTo>
                    <a:pt x="2470" y="0"/>
                  </a:moveTo>
                  <a:cubicBezTo>
                    <a:pt x="2283" y="0"/>
                    <a:pt x="2115" y="130"/>
                    <a:pt x="2074" y="319"/>
                  </a:cubicBezTo>
                  <a:lnTo>
                    <a:pt x="47" y="9644"/>
                  </a:lnTo>
                  <a:cubicBezTo>
                    <a:pt x="0" y="9863"/>
                    <a:pt x="138" y="10079"/>
                    <a:pt x="358" y="10127"/>
                  </a:cubicBezTo>
                  <a:cubicBezTo>
                    <a:pt x="386" y="10132"/>
                    <a:pt x="414" y="10135"/>
                    <a:pt x="444" y="10135"/>
                  </a:cubicBezTo>
                  <a:cubicBezTo>
                    <a:pt x="634" y="10135"/>
                    <a:pt x="799" y="10003"/>
                    <a:pt x="839" y="9817"/>
                  </a:cubicBezTo>
                  <a:lnTo>
                    <a:pt x="2866" y="492"/>
                  </a:lnTo>
                  <a:cubicBezTo>
                    <a:pt x="2914" y="273"/>
                    <a:pt x="2775" y="58"/>
                    <a:pt x="2557" y="10"/>
                  </a:cubicBezTo>
                  <a:cubicBezTo>
                    <a:pt x="2528" y="3"/>
                    <a:pt x="2498" y="0"/>
                    <a:pt x="2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1503;p49">
              <a:extLst>
                <a:ext uri="{FF2B5EF4-FFF2-40B4-BE49-F238E27FC236}">
                  <a16:creationId xmlns:a16="http://schemas.microsoft.com/office/drawing/2014/main" id="{F0C70889-64E4-D1D6-AFAA-F5E8E46750FC}"/>
                </a:ext>
              </a:extLst>
            </p:cNvPr>
            <p:cNvSpPr/>
            <p:nvPr/>
          </p:nvSpPr>
          <p:spPr>
            <a:xfrm>
              <a:off x="3669486" y="3910847"/>
              <a:ext cx="130936" cy="104148"/>
            </a:xfrm>
            <a:custGeom>
              <a:avLst/>
              <a:gdLst/>
              <a:ahLst/>
              <a:cxnLst/>
              <a:rect l="l" t="t" r="r" b="b"/>
              <a:pathLst>
                <a:path w="6628" h="5272" extrusionOk="0">
                  <a:moveTo>
                    <a:pt x="0" y="1"/>
                  </a:moveTo>
                  <a:cubicBezTo>
                    <a:pt x="45" y="184"/>
                    <a:pt x="69" y="373"/>
                    <a:pt x="70" y="563"/>
                  </a:cubicBezTo>
                  <a:lnTo>
                    <a:pt x="70" y="3648"/>
                  </a:lnTo>
                  <a:cubicBezTo>
                    <a:pt x="70" y="4543"/>
                    <a:pt x="797" y="5270"/>
                    <a:pt x="1692" y="5271"/>
                  </a:cubicBezTo>
                  <a:lnTo>
                    <a:pt x="4935" y="5271"/>
                  </a:lnTo>
                  <a:cubicBezTo>
                    <a:pt x="5831" y="5270"/>
                    <a:pt x="6556" y="4543"/>
                    <a:pt x="6557" y="3648"/>
                  </a:cubicBezTo>
                  <a:lnTo>
                    <a:pt x="6557" y="563"/>
                  </a:lnTo>
                  <a:cubicBezTo>
                    <a:pt x="6558" y="373"/>
                    <a:pt x="6582" y="184"/>
                    <a:pt x="66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1504;p49">
              <a:extLst>
                <a:ext uri="{FF2B5EF4-FFF2-40B4-BE49-F238E27FC236}">
                  <a16:creationId xmlns:a16="http://schemas.microsoft.com/office/drawing/2014/main" id="{8839D5A3-7C9B-50A2-BA1C-744C163B4E98}"/>
                </a:ext>
              </a:extLst>
            </p:cNvPr>
            <p:cNvSpPr/>
            <p:nvPr/>
          </p:nvSpPr>
          <p:spPr>
            <a:xfrm>
              <a:off x="3734915" y="3934849"/>
              <a:ext cx="64085" cy="16041"/>
            </a:xfrm>
            <a:custGeom>
              <a:avLst/>
              <a:gdLst/>
              <a:ahLst/>
              <a:cxnLst/>
              <a:rect l="l" t="t" r="r" b="b"/>
              <a:pathLst>
                <a:path w="3244" h="812" extrusionOk="0">
                  <a:moveTo>
                    <a:pt x="0" y="1"/>
                  </a:moveTo>
                  <a:lnTo>
                    <a:pt x="0" y="812"/>
                  </a:lnTo>
                  <a:lnTo>
                    <a:pt x="3244" y="812"/>
                  </a:lnTo>
                  <a:lnTo>
                    <a:pt x="32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1505;p49">
              <a:extLst>
                <a:ext uri="{FF2B5EF4-FFF2-40B4-BE49-F238E27FC236}">
                  <a16:creationId xmlns:a16="http://schemas.microsoft.com/office/drawing/2014/main" id="{EF3EE95B-9A4D-C9DC-E08C-E139584BCD75}"/>
                </a:ext>
              </a:extLst>
            </p:cNvPr>
            <p:cNvSpPr/>
            <p:nvPr/>
          </p:nvSpPr>
          <p:spPr>
            <a:xfrm>
              <a:off x="3734934" y="3966892"/>
              <a:ext cx="64085" cy="16041"/>
            </a:xfrm>
            <a:custGeom>
              <a:avLst/>
              <a:gdLst/>
              <a:ahLst/>
              <a:cxnLst/>
              <a:rect l="l" t="t" r="r" b="b"/>
              <a:pathLst>
                <a:path w="3244" h="812" extrusionOk="0">
                  <a:moveTo>
                    <a:pt x="1" y="0"/>
                  </a:moveTo>
                  <a:lnTo>
                    <a:pt x="1" y="811"/>
                  </a:lnTo>
                  <a:lnTo>
                    <a:pt x="3244" y="811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1506;p49">
              <a:extLst>
                <a:ext uri="{FF2B5EF4-FFF2-40B4-BE49-F238E27FC236}">
                  <a16:creationId xmlns:a16="http://schemas.microsoft.com/office/drawing/2014/main" id="{F1CFCA5D-4299-1D53-AAF6-BC20C8DC04EF}"/>
                </a:ext>
              </a:extLst>
            </p:cNvPr>
            <p:cNvSpPr/>
            <p:nvPr/>
          </p:nvSpPr>
          <p:spPr>
            <a:xfrm>
              <a:off x="3670869" y="3934849"/>
              <a:ext cx="64085" cy="16041"/>
            </a:xfrm>
            <a:custGeom>
              <a:avLst/>
              <a:gdLst/>
              <a:ahLst/>
              <a:cxnLst/>
              <a:rect l="l" t="t" r="r" b="b"/>
              <a:pathLst>
                <a:path w="3244" h="812" extrusionOk="0">
                  <a:moveTo>
                    <a:pt x="0" y="1"/>
                  </a:moveTo>
                  <a:lnTo>
                    <a:pt x="0" y="812"/>
                  </a:lnTo>
                  <a:lnTo>
                    <a:pt x="3244" y="812"/>
                  </a:lnTo>
                  <a:lnTo>
                    <a:pt x="32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1507;p49">
              <a:extLst>
                <a:ext uri="{FF2B5EF4-FFF2-40B4-BE49-F238E27FC236}">
                  <a16:creationId xmlns:a16="http://schemas.microsoft.com/office/drawing/2014/main" id="{1FE7EEAA-C21B-73B3-A63C-2429E5FB353D}"/>
                </a:ext>
              </a:extLst>
            </p:cNvPr>
            <p:cNvSpPr/>
            <p:nvPr/>
          </p:nvSpPr>
          <p:spPr>
            <a:xfrm>
              <a:off x="3670869" y="3966892"/>
              <a:ext cx="64085" cy="16041"/>
            </a:xfrm>
            <a:custGeom>
              <a:avLst/>
              <a:gdLst/>
              <a:ahLst/>
              <a:cxnLst/>
              <a:rect l="l" t="t" r="r" b="b"/>
              <a:pathLst>
                <a:path w="3244" h="812" extrusionOk="0">
                  <a:moveTo>
                    <a:pt x="0" y="0"/>
                  </a:moveTo>
                  <a:lnTo>
                    <a:pt x="0" y="811"/>
                  </a:lnTo>
                  <a:lnTo>
                    <a:pt x="3244" y="811"/>
                  </a:lnTo>
                  <a:lnTo>
                    <a:pt x="32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77" name="Google Shape;1652;p49">
            <a:extLst>
              <a:ext uri="{FF2B5EF4-FFF2-40B4-BE49-F238E27FC236}">
                <a16:creationId xmlns:a16="http://schemas.microsoft.com/office/drawing/2014/main" id="{C4DE599D-2620-86E2-DB03-E9537D655C39}"/>
              </a:ext>
            </a:extLst>
          </p:cNvPr>
          <p:cNvGrpSpPr/>
          <p:nvPr/>
        </p:nvGrpSpPr>
        <p:grpSpPr>
          <a:xfrm>
            <a:off x="650031" y="2073196"/>
            <a:ext cx="506226" cy="652145"/>
            <a:chOff x="3317037" y="4146722"/>
            <a:chExt cx="395475" cy="512583"/>
          </a:xfrm>
        </p:grpSpPr>
        <p:sp>
          <p:nvSpPr>
            <p:cNvPr id="78" name="Google Shape;1653;p49">
              <a:extLst>
                <a:ext uri="{FF2B5EF4-FFF2-40B4-BE49-F238E27FC236}">
                  <a16:creationId xmlns:a16="http://schemas.microsoft.com/office/drawing/2014/main" id="{CC8ED94F-4CAB-F765-BA3E-F71411B149A2}"/>
                </a:ext>
              </a:extLst>
            </p:cNvPr>
            <p:cNvSpPr/>
            <p:nvPr/>
          </p:nvSpPr>
          <p:spPr>
            <a:xfrm>
              <a:off x="3506804" y="4210807"/>
              <a:ext cx="16041" cy="64085"/>
            </a:xfrm>
            <a:custGeom>
              <a:avLst/>
              <a:gdLst/>
              <a:ahLst/>
              <a:cxnLst/>
              <a:rect l="l" t="t" r="r" b="b"/>
              <a:pathLst>
                <a:path w="812" h="3244" extrusionOk="0">
                  <a:moveTo>
                    <a:pt x="406" y="0"/>
                  </a:moveTo>
                  <a:cubicBezTo>
                    <a:pt x="182" y="0"/>
                    <a:pt x="0" y="182"/>
                    <a:pt x="0" y="405"/>
                  </a:cubicBezTo>
                  <a:lnTo>
                    <a:pt x="0" y="2838"/>
                  </a:lnTo>
                  <a:cubicBezTo>
                    <a:pt x="0" y="3062"/>
                    <a:pt x="180" y="3243"/>
                    <a:pt x="404" y="3243"/>
                  </a:cubicBezTo>
                  <a:lnTo>
                    <a:pt x="406" y="3242"/>
                  </a:lnTo>
                  <a:cubicBezTo>
                    <a:pt x="406" y="3242"/>
                    <a:pt x="407" y="3242"/>
                    <a:pt x="408" y="3242"/>
                  </a:cubicBezTo>
                  <a:cubicBezTo>
                    <a:pt x="631" y="3242"/>
                    <a:pt x="811" y="3061"/>
                    <a:pt x="811" y="2838"/>
                  </a:cubicBezTo>
                  <a:lnTo>
                    <a:pt x="811" y="405"/>
                  </a:lnTo>
                  <a:cubicBezTo>
                    <a:pt x="811" y="182"/>
                    <a:pt x="629" y="0"/>
                    <a:pt x="4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9" name="Google Shape;1654;p49">
              <a:extLst>
                <a:ext uri="{FF2B5EF4-FFF2-40B4-BE49-F238E27FC236}">
                  <a16:creationId xmlns:a16="http://schemas.microsoft.com/office/drawing/2014/main" id="{3CD44BDF-77AB-1AA8-4A16-6A81D67598C5}"/>
                </a:ext>
              </a:extLst>
            </p:cNvPr>
            <p:cNvSpPr/>
            <p:nvPr/>
          </p:nvSpPr>
          <p:spPr>
            <a:xfrm>
              <a:off x="3490762" y="4146722"/>
              <a:ext cx="48064" cy="87850"/>
            </a:xfrm>
            <a:custGeom>
              <a:avLst/>
              <a:gdLst/>
              <a:ahLst/>
              <a:cxnLst/>
              <a:rect l="l" t="t" r="r" b="b"/>
              <a:pathLst>
                <a:path w="2433" h="4447" extrusionOk="0">
                  <a:moveTo>
                    <a:pt x="1216" y="1"/>
                  </a:moveTo>
                  <a:cubicBezTo>
                    <a:pt x="545" y="2"/>
                    <a:pt x="1" y="546"/>
                    <a:pt x="0" y="1217"/>
                  </a:cubicBezTo>
                  <a:lnTo>
                    <a:pt x="0" y="3244"/>
                  </a:lnTo>
                  <a:cubicBezTo>
                    <a:pt x="8" y="3910"/>
                    <a:pt x="550" y="4446"/>
                    <a:pt x="1216" y="4446"/>
                  </a:cubicBezTo>
                  <a:cubicBezTo>
                    <a:pt x="1883" y="4446"/>
                    <a:pt x="2425" y="3910"/>
                    <a:pt x="2432" y="3244"/>
                  </a:cubicBezTo>
                  <a:lnTo>
                    <a:pt x="2432" y="1217"/>
                  </a:lnTo>
                  <a:cubicBezTo>
                    <a:pt x="2432" y="546"/>
                    <a:pt x="1888" y="2"/>
                    <a:pt x="1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0" name="Google Shape;1655;p49">
              <a:extLst>
                <a:ext uri="{FF2B5EF4-FFF2-40B4-BE49-F238E27FC236}">
                  <a16:creationId xmlns:a16="http://schemas.microsoft.com/office/drawing/2014/main" id="{DED4694A-C667-C26B-0FCF-F36CBFD9C37C}"/>
                </a:ext>
              </a:extLst>
            </p:cNvPr>
            <p:cNvSpPr/>
            <p:nvPr/>
          </p:nvSpPr>
          <p:spPr>
            <a:xfrm>
              <a:off x="3506804" y="4555176"/>
              <a:ext cx="16041" cy="56084"/>
            </a:xfrm>
            <a:custGeom>
              <a:avLst/>
              <a:gdLst/>
              <a:ahLst/>
              <a:cxnLst/>
              <a:rect l="l" t="t" r="r" b="b"/>
              <a:pathLst>
                <a:path w="812" h="2839" extrusionOk="0">
                  <a:moveTo>
                    <a:pt x="406" y="0"/>
                  </a:moveTo>
                  <a:cubicBezTo>
                    <a:pt x="182" y="0"/>
                    <a:pt x="0" y="182"/>
                    <a:pt x="0" y="406"/>
                  </a:cubicBezTo>
                  <a:lnTo>
                    <a:pt x="0" y="2433"/>
                  </a:lnTo>
                  <a:cubicBezTo>
                    <a:pt x="0" y="2657"/>
                    <a:pt x="180" y="2838"/>
                    <a:pt x="404" y="2838"/>
                  </a:cubicBezTo>
                  <a:lnTo>
                    <a:pt x="406" y="2838"/>
                  </a:lnTo>
                  <a:cubicBezTo>
                    <a:pt x="629" y="2838"/>
                    <a:pt x="811" y="2657"/>
                    <a:pt x="811" y="2433"/>
                  </a:cubicBezTo>
                  <a:lnTo>
                    <a:pt x="811" y="406"/>
                  </a:lnTo>
                  <a:cubicBezTo>
                    <a:pt x="811" y="182"/>
                    <a:pt x="629" y="0"/>
                    <a:pt x="4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1" name="Google Shape;1656;p49">
              <a:extLst>
                <a:ext uri="{FF2B5EF4-FFF2-40B4-BE49-F238E27FC236}">
                  <a16:creationId xmlns:a16="http://schemas.microsoft.com/office/drawing/2014/main" id="{E8E53417-05A9-B53C-F1E2-19A8DCC48159}"/>
                </a:ext>
              </a:extLst>
            </p:cNvPr>
            <p:cNvSpPr/>
            <p:nvPr/>
          </p:nvSpPr>
          <p:spPr>
            <a:xfrm>
              <a:off x="3317037" y="4250850"/>
              <a:ext cx="395475" cy="320367"/>
            </a:xfrm>
            <a:custGeom>
              <a:avLst/>
              <a:gdLst/>
              <a:ahLst/>
              <a:cxnLst/>
              <a:rect l="l" t="t" r="r" b="b"/>
              <a:pathLst>
                <a:path w="20019" h="16217" extrusionOk="0">
                  <a:moveTo>
                    <a:pt x="10009" y="0"/>
                  </a:moveTo>
                  <a:cubicBezTo>
                    <a:pt x="5308" y="0"/>
                    <a:pt x="1497" y="3811"/>
                    <a:pt x="1497" y="8514"/>
                  </a:cubicBezTo>
                  <a:lnTo>
                    <a:pt x="1497" y="11706"/>
                  </a:lnTo>
                  <a:cubicBezTo>
                    <a:pt x="1497" y="13431"/>
                    <a:pt x="1008" y="14229"/>
                    <a:pt x="169" y="15598"/>
                  </a:cubicBezTo>
                  <a:cubicBezTo>
                    <a:pt x="0" y="15867"/>
                    <a:pt x="195" y="16216"/>
                    <a:pt x="511" y="16216"/>
                  </a:cubicBezTo>
                  <a:lnTo>
                    <a:pt x="19511" y="16216"/>
                  </a:lnTo>
                  <a:cubicBezTo>
                    <a:pt x="19827" y="16216"/>
                    <a:pt x="20019" y="15870"/>
                    <a:pt x="19853" y="15598"/>
                  </a:cubicBezTo>
                  <a:cubicBezTo>
                    <a:pt x="19014" y="14229"/>
                    <a:pt x="18524" y="13431"/>
                    <a:pt x="18524" y="11706"/>
                  </a:cubicBezTo>
                  <a:lnTo>
                    <a:pt x="18524" y="8718"/>
                  </a:lnTo>
                  <a:cubicBezTo>
                    <a:pt x="18524" y="4101"/>
                    <a:pt x="14934" y="169"/>
                    <a:pt x="10321" y="6"/>
                  </a:cubicBezTo>
                  <a:cubicBezTo>
                    <a:pt x="10217" y="2"/>
                    <a:pt x="10113" y="0"/>
                    <a:pt x="100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2" name="Google Shape;1657;p49">
              <a:extLst>
                <a:ext uri="{FF2B5EF4-FFF2-40B4-BE49-F238E27FC236}">
                  <a16:creationId xmlns:a16="http://schemas.microsoft.com/office/drawing/2014/main" id="{265F1FB0-A756-D828-E457-12F6A4B9F431}"/>
                </a:ext>
              </a:extLst>
            </p:cNvPr>
            <p:cNvSpPr/>
            <p:nvPr/>
          </p:nvSpPr>
          <p:spPr>
            <a:xfrm>
              <a:off x="3480233" y="4595219"/>
              <a:ext cx="66594" cy="64085"/>
            </a:xfrm>
            <a:custGeom>
              <a:avLst/>
              <a:gdLst/>
              <a:ahLst/>
              <a:cxnLst/>
              <a:rect l="l" t="t" r="r" b="b"/>
              <a:pathLst>
                <a:path w="3371" h="3244" extrusionOk="0">
                  <a:moveTo>
                    <a:pt x="1749" y="1"/>
                  </a:moveTo>
                  <a:cubicBezTo>
                    <a:pt x="1093" y="1"/>
                    <a:pt x="502" y="395"/>
                    <a:pt x="251" y="1001"/>
                  </a:cubicBezTo>
                  <a:cubicBezTo>
                    <a:pt x="1" y="1607"/>
                    <a:pt x="139" y="2305"/>
                    <a:pt x="603" y="2768"/>
                  </a:cubicBezTo>
                  <a:cubicBezTo>
                    <a:pt x="913" y="3079"/>
                    <a:pt x="1328" y="3243"/>
                    <a:pt x="1750" y="3243"/>
                  </a:cubicBezTo>
                  <a:cubicBezTo>
                    <a:pt x="1959" y="3243"/>
                    <a:pt x="2170" y="3203"/>
                    <a:pt x="2370" y="3120"/>
                  </a:cubicBezTo>
                  <a:cubicBezTo>
                    <a:pt x="2977" y="2869"/>
                    <a:pt x="3371" y="2278"/>
                    <a:pt x="3371" y="1622"/>
                  </a:cubicBezTo>
                  <a:cubicBezTo>
                    <a:pt x="3371" y="727"/>
                    <a:pt x="2646" y="1"/>
                    <a:pt x="17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3" name="Google Shape;1658;p49">
              <a:extLst>
                <a:ext uri="{FF2B5EF4-FFF2-40B4-BE49-F238E27FC236}">
                  <a16:creationId xmlns:a16="http://schemas.microsoft.com/office/drawing/2014/main" id="{D2861609-3A52-9A26-8D46-5379B5A38258}"/>
                </a:ext>
              </a:extLst>
            </p:cNvPr>
            <p:cNvSpPr/>
            <p:nvPr/>
          </p:nvSpPr>
          <p:spPr>
            <a:xfrm>
              <a:off x="3317037" y="4250890"/>
              <a:ext cx="197570" cy="320327"/>
            </a:xfrm>
            <a:custGeom>
              <a:avLst/>
              <a:gdLst/>
              <a:ahLst/>
              <a:cxnLst/>
              <a:rect l="l" t="t" r="r" b="b"/>
              <a:pathLst>
                <a:path w="10001" h="16215" extrusionOk="0">
                  <a:moveTo>
                    <a:pt x="10000" y="1"/>
                  </a:moveTo>
                  <a:cubicBezTo>
                    <a:pt x="5303" y="6"/>
                    <a:pt x="1497" y="3813"/>
                    <a:pt x="1497" y="8512"/>
                  </a:cubicBezTo>
                  <a:lnTo>
                    <a:pt x="1497" y="11704"/>
                  </a:lnTo>
                  <a:cubicBezTo>
                    <a:pt x="1497" y="13429"/>
                    <a:pt x="1008" y="14225"/>
                    <a:pt x="169" y="15596"/>
                  </a:cubicBezTo>
                  <a:cubicBezTo>
                    <a:pt x="0" y="15865"/>
                    <a:pt x="195" y="16214"/>
                    <a:pt x="511" y="16214"/>
                  </a:cubicBezTo>
                  <a:lnTo>
                    <a:pt x="10000" y="16214"/>
                  </a:lnTo>
                  <a:lnTo>
                    <a:pt x="100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4" name="Google Shape;1659;p49">
              <a:extLst>
                <a:ext uri="{FF2B5EF4-FFF2-40B4-BE49-F238E27FC236}">
                  <a16:creationId xmlns:a16="http://schemas.microsoft.com/office/drawing/2014/main" id="{771361DD-0345-0F52-9382-31A611ACFF44}"/>
                </a:ext>
              </a:extLst>
            </p:cNvPr>
            <p:cNvSpPr/>
            <p:nvPr/>
          </p:nvSpPr>
          <p:spPr>
            <a:xfrm>
              <a:off x="3514508" y="4595219"/>
              <a:ext cx="32319" cy="64085"/>
            </a:xfrm>
            <a:custGeom>
              <a:avLst/>
              <a:gdLst/>
              <a:ahLst/>
              <a:cxnLst/>
              <a:rect l="l" t="t" r="r" b="b"/>
              <a:pathLst>
                <a:path w="1636" h="3244" extrusionOk="0">
                  <a:moveTo>
                    <a:pt x="14" y="1"/>
                  </a:moveTo>
                  <a:cubicBezTo>
                    <a:pt x="10" y="1"/>
                    <a:pt x="4" y="2"/>
                    <a:pt x="0" y="2"/>
                  </a:cubicBezTo>
                  <a:lnTo>
                    <a:pt x="0" y="3242"/>
                  </a:lnTo>
                  <a:cubicBezTo>
                    <a:pt x="4" y="3242"/>
                    <a:pt x="10" y="3244"/>
                    <a:pt x="14" y="3244"/>
                  </a:cubicBezTo>
                  <a:cubicBezTo>
                    <a:pt x="909" y="3244"/>
                    <a:pt x="1636" y="2517"/>
                    <a:pt x="1636" y="1622"/>
                  </a:cubicBezTo>
                  <a:cubicBezTo>
                    <a:pt x="1636" y="727"/>
                    <a:pt x="909" y="1"/>
                    <a:pt x="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5" name="Google Shape;1660;p49">
              <a:extLst>
                <a:ext uri="{FF2B5EF4-FFF2-40B4-BE49-F238E27FC236}">
                  <a16:creationId xmlns:a16="http://schemas.microsoft.com/office/drawing/2014/main" id="{C0F65FC6-E6E6-B64C-D138-EF71D12D616D}"/>
                </a:ext>
              </a:extLst>
            </p:cNvPr>
            <p:cNvSpPr/>
            <p:nvPr/>
          </p:nvSpPr>
          <p:spPr>
            <a:xfrm>
              <a:off x="3317037" y="4555176"/>
              <a:ext cx="197570" cy="16041"/>
            </a:xfrm>
            <a:custGeom>
              <a:avLst/>
              <a:gdLst/>
              <a:ahLst/>
              <a:cxnLst/>
              <a:rect l="l" t="t" r="r" b="b"/>
              <a:pathLst>
                <a:path w="10001" h="812" extrusionOk="0">
                  <a:moveTo>
                    <a:pt x="288" y="0"/>
                  </a:moveTo>
                  <a:cubicBezTo>
                    <a:pt x="247" y="65"/>
                    <a:pt x="210" y="126"/>
                    <a:pt x="169" y="193"/>
                  </a:cubicBezTo>
                  <a:cubicBezTo>
                    <a:pt x="0" y="462"/>
                    <a:pt x="195" y="811"/>
                    <a:pt x="511" y="811"/>
                  </a:cubicBezTo>
                  <a:lnTo>
                    <a:pt x="10000" y="811"/>
                  </a:lnTo>
                  <a:lnTo>
                    <a:pt x="100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6" name="Google Shape;1661;p49">
              <a:extLst>
                <a:ext uri="{FF2B5EF4-FFF2-40B4-BE49-F238E27FC236}">
                  <a16:creationId xmlns:a16="http://schemas.microsoft.com/office/drawing/2014/main" id="{AFB085C9-6B16-819E-4013-E503D823980B}"/>
                </a:ext>
              </a:extLst>
            </p:cNvPr>
            <p:cNvSpPr/>
            <p:nvPr/>
          </p:nvSpPr>
          <p:spPr>
            <a:xfrm>
              <a:off x="3514587" y="4555176"/>
              <a:ext cx="197491" cy="16041"/>
            </a:xfrm>
            <a:custGeom>
              <a:avLst/>
              <a:gdLst/>
              <a:ahLst/>
              <a:cxnLst/>
              <a:rect l="l" t="t" r="r" b="b"/>
              <a:pathLst>
                <a:path w="9997" h="812" extrusionOk="0">
                  <a:moveTo>
                    <a:pt x="0" y="0"/>
                  </a:moveTo>
                  <a:lnTo>
                    <a:pt x="0" y="811"/>
                  </a:lnTo>
                  <a:lnTo>
                    <a:pt x="9488" y="811"/>
                  </a:lnTo>
                  <a:cubicBezTo>
                    <a:pt x="9806" y="811"/>
                    <a:pt x="9996" y="465"/>
                    <a:pt x="9830" y="193"/>
                  </a:cubicBezTo>
                  <a:cubicBezTo>
                    <a:pt x="9789" y="126"/>
                    <a:pt x="9753" y="65"/>
                    <a:pt x="9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33135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6E7599-5BCF-4082-52A1-9D020ABE70EA}"/>
              </a:ext>
            </a:extLst>
          </p:cNvPr>
          <p:cNvSpPr txBox="1"/>
          <p:nvPr/>
        </p:nvSpPr>
        <p:spPr>
          <a:xfrm>
            <a:off x="272763" y="1453897"/>
            <a:ext cx="12284393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Xác định một số việc nên và không nên làm để bảo vệ cơ quan hấp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13E1EA-E4A6-01DA-04F0-7FEE24E8AC05}"/>
              </a:ext>
            </a:extLst>
          </p:cNvPr>
          <p:cNvSpPr txBox="1"/>
          <p:nvPr/>
        </p:nvSpPr>
        <p:spPr>
          <a:xfrm>
            <a:off x="272763" y="2213865"/>
            <a:ext cx="15070109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v"/>
              <a:tabLst>
                <a:tab pos="3160395" algn="ctr"/>
                <a:tab pos="5740400" algn="l"/>
              </a:tabLst>
            </a:pPr>
            <a:r>
              <a:rPr lang="nl-NL" sz="2600" b="1">
                <a:solidFill>
                  <a:srgbClr val="FF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cần thay đổi thói quen gì để phòng tránh các bệnh về hô hấp?</a:t>
            </a:r>
            <a:endParaRPr lang="en-US" sz="2600" b="1">
              <a:solidFill>
                <a:srgbClr val="FF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Cảm cúm ở trẻ">
            <a:extLst>
              <a:ext uri="{FF2B5EF4-FFF2-40B4-BE49-F238E27FC236}">
                <a16:creationId xmlns:a16="http://schemas.microsoft.com/office/drawing/2014/main" id="{4DE7661D-46F6-D5E9-BD8E-36A593B89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542" y="4638101"/>
            <a:ext cx="2795802" cy="21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9874F9C2-D2F9-F138-2F67-02A2113EA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962" y="4388027"/>
            <a:ext cx="2338423" cy="246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id="{C4BC20B3-EBA7-A80C-C513-ED754621D1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117556" y="3272010"/>
            <a:ext cx="1591741" cy="35859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ACC66D-FDF2-65F6-BEEE-394E57E71AC8}"/>
              </a:ext>
            </a:extLst>
          </p:cNvPr>
          <p:cNvCxnSpPr>
            <a:cxnSpLocks/>
          </p:cNvCxnSpPr>
          <p:nvPr/>
        </p:nvCxnSpPr>
        <p:spPr>
          <a:xfrm flipH="1">
            <a:off x="5198048" y="2678088"/>
            <a:ext cx="457200" cy="727710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2D571A6-A4DD-6F62-E617-98EB56906B00}"/>
              </a:ext>
            </a:extLst>
          </p:cNvPr>
          <p:cNvSpPr txBox="1"/>
          <p:nvPr/>
        </p:nvSpPr>
        <p:spPr>
          <a:xfrm>
            <a:off x="6728458" y="2940731"/>
            <a:ext cx="327485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Đeo</a:t>
            </a:r>
            <a:r>
              <a:rPr lang="en-US" sz="2600" b="1" i="0" dirty="0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khẩu</a:t>
            </a:r>
            <a:r>
              <a:rPr lang="en-US" sz="2600" b="1" i="0" dirty="0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600" b="1" i="0" dirty="0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b="1" i="0" dirty="0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600" b="1" i="0" dirty="0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endParaRPr lang="en-US" sz="26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hought Bubble: Cloud 13">
            <a:extLst>
              <a:ext uri="{FF2B5EF4-FFF2-40B4-BE49-F238E27FC236}">
                <a16:creationId xmlns:a16="http://schemas.microsoft.com/office/drawing/2014/main" id="{D7A9A8E5-3984-47C2-60F5-B18F34C2FE90}"/>
              </a:ext>
            </a:extLst>
          </p:cNvPr>
          <p:cNvSpPr/>
          <p:nvPr/>
        </p:nvSpPr>
        <p:spPr>
          <a:xfrm>
            <a:off x="6157972" y="2516546"/>
            <a:ext cx="4415829" cy="1625137"/>
          </a:xfrm>
          <a:prstGeom prst="cloudCallout">
            <a:avLst>
              <a:gd name="adj1" fmla="val 5246"/>
              <a:gd name="adj2" fmla="val 70892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391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24B3CF-F3B7-66F9-BEF3-11B33D600082}"/>
              </a:ext>
            </a:extLst>
          </p:cNvPr>
          <p:cNvSpPr txBox="1"/>
          <p:nvPr/>
        </p:nvSpPr>
        <p:spPr>
          <a:xfrm>
            <a:off x="318060" y="1447397"/>
            <a:ext cx="11689103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Xác định một số việc nên và không nên làm để bảo vệ cơ quan hấp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BF0CF3-4ACD-623F-BCC7-E197162219BE}"/>
              </a:ext>
            </a:extLst>
          </p:cNvPr>
          <p:cNvSpPr/>
          <p:nvPr/>
        </p:nvSpPr>
        <p:spPr>
          <a:xfrm>
            <a:off x="1811079" y="3429000"/>
            <a:ext cx="9468815" cy="2921453"/>
          </a:xfrm>
          <a:prstGeom prst="roundRect">
            <a:avLst/>
          </a:prstGeom>
          <a:solidFill>
            <a:srgbClr val="D6F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030A8F-B254-B205-7B52-ED24C69273C7}"/>
              </a:ext>
            </a:extLst>
          </p:cNvPr>
          <p:cNvSpPr txBox="1"/>
          <p:nvPr/>
        </p:nvSpPr>
        <p:spPr>
          <a:xfrm>
            <a:off x="2159540" y="3785414"/>
            <a:ext cx="9383593" cy="24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bệnh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hô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hấp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thường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xuyên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súc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miệng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súc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muối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rửa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sạch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ấm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đủ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57119A78-7E1F-550C-75E8-57BC84D2213A}"/>
              </a:ext>
            </a:extLst>
          </p:cNvPr>
          <p:cNvSpPr/>
          <p:nvPr/>
        </p:nvSpPr>
        <p:spPr>
          <a:xfrm>
            <a:off x="1472206" y="2124924"/>
            <a:ext cx="3546361" cy="983200"/>
          </a:xfrm>
          <a:prstGeom prst="wedgeEllipseCallou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Em có biết?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5B201B-4F0C-E0E9-461B-A56C5DAAE2C7}"/>
              </a:ext>
            </a:extLst>
          </p:cNvPr>
          <p:cNvSpPr/>
          <p:nvPr/>
        </p:nvSpPr>
        <p:spPr>
          <a:xfrm>
            <a:off x="1683489" y="2240679"/>
            <a:ext cx="3058633" cy="716020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b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4E80C3DC-4E2F-C5C5-E63B-DEB7EAD1F5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1796" y="3747314"/>
            <a:ext cx="1321693" cy="3064669"/>
          </a:xfrm>
          <a:prstGeom prst="rect">
            <a:avLst/>
          </a:prstGeom>
        </p:spPr>
      </p:pic>
      <p:pic>
        <p:nvPicPr>
          <p:cNvPr id="12" name="Picture 2" descr="5 Bee Gifs - Gif Abyss">
            <a:extLst>
              <a:ext uri="{FF2B5EF4-FFF2-40B4-BE49-F238E27FC236}">
                <a16:creationId xmlns:a16="http://schemas.microsoft.com/office/drawing/2014/main" id="{1F512D38-482D-492F-56EF-58B15DA27FB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32460" y="2215374"/>
            <a:ext cx="2067152" cy="171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9455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F594CA-F7BB-9865-F6BD-DCD8C35E6E5A}"/>
              </a:ext>
            </a:extLst>
          </p:cNvPr>
          <p:cNvSpPr txBox="1"/>
          <p:nvPr/>
        </p:nvSpPr>
        <p:spPr>
          <a:xfrm>
            <a:off x="934266" y="1379773"/>
            <a:ext cx="58674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Xử lí tình huống</a:t>
            </a:r>
            <a:endParaRPr lang="en-US" sz="2600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D74D20-FA18-36C0-F565-6062F03AF85B}"/>
              </a:ext>
            </a:extLst>
          </p:cNvPr>
          <p:cNvSpPr txBox="1"/>
          <p:nvPr/>
        </p:nvSpPr>
        <p:spPr>
          <a:xfrm>
            <a:off x="1308840" y="1941619"/>
            <a:ext cx="7772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2C72D6-D273-B81B-189B-AFE5B3C4E199}"/>
              </a:ext>
            </a:extLst>
          </p:cNvPr>
          <p:cNvSpPr txBox="1"/>
          <p:nvPr/>
        </p:nvSpPr>
        <p:spPr>
          <a:xfrm>
            <a:off x="585810" y="2731814"/>
            <a:ext cx="6315740" cy="3008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5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 vai, thể hiện cách ứng xử qua lời khuyên: </a:t>
            </a:r>
            <a:r>
              <a:rPr lang="nl-NL" sz="2600" i="1" dirty="0">
                <a:solidFill>
                  <a:schemeClr val="accent5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bạn không chơi ở nơi có nhiều khói, bụi do xe cộ thải ra; Các bạn hãy tránh xa nơi có khói thuốc lá.</a:t>
            </a:r>
            <a:endParaRPr lang="en-US" sz="2600" dirty="0">
              <a:solidFill>
                <a:schemeClr val="accent5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385730-76B6-C1B1-AE6E-398B5635FE54}"/>
              </a:ext>
            </a:extLst>
          </p:cNvPr>
          <p:cNvSpPr/>
          <p:nvPr/>
        </p:nvSpPr>
        <p:spPr>
          <a:xfrm>
            <a:off x="176457" y="2711303"/>
            <a:ext cx="7134446" cy="3952654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pic>
        <p:nvPicPr>
          <p:cNvPr id="11" name="Picture 8" descr="Flower by @tadmac, a simple cartoon flower, on @openclipart | Cartoon  flowers, Flower prints art, Blue flower art">
            <a:extLst>
              <a:ext uri="{FF2B5EF4-FFF2-40B4-BE49-F238E27FC236}">
                <a16:creationId xmlns:a16="http://schemas.microsoft.com/office/drawing/2014/main" id="{A277A671-6C69-D514-CCFE-161FF8B97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22" y="4911044"/>
            <a:ext cx="1237658" cy="165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C685CA-A0DD-EEE0-BB83-D279408B32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5477" y="2154491"/>
            <a:ext cx="4506523" cy="4803745"/>
          </a:xfrm>
          <a:prstGeom prst="rect">
            <a:avLst/>
          </a:prstGeom>
        </p:spPr>
      </p:pic>
      <p:pic>
        <p:nvPicPr>
          <p:cNvPr id="12" name="Picture 36">
            <a:extLst>
              <a:ext uri="{FF2B5EF4-FFF2-40B4-BE49-F238E27FC236}">
                <a16:creationId xmlns:a16="http://schemas.microsoft.com/office/drawing/2014/main" id="{37A00050-0AA3-CDDE-B8C7-B14818D107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739053" y="635269"/>
            <a:ext cx="1574312" cy="209654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50FEE6C4-3FBD-E6A8-FFFB-F4EEA84FA2F4}"/>
              </a:ext>
            </a:extLst>
          </p:cNvPr>
          <p:cNvSpPr/>
          <p:nvPr/>
        </p:nvSpPr>
        <p:spPr>
          <a:xfrm>
            <a:off x="1905981" y="2582547"/>
            <a:ext cx="9085944" cy="3088493"/>
          </a:xfrm>
          <a:prstGeom prst="flowChartProcess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8806F-5A75-7E68-465A-05E91D1FDCA5}"/>
              </a:ext>
            </a:extLst>
          </p:cNvPr>
          <p:cNvSpPr txBox="1"/>
          <p:nvPr/>
        </p:nvSpPr>
        <p:spPr>
          <a:xfrm>
            <a:off x="2102443" y="3613782"/>
            <a:ext cx="8583278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hít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thở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nơi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có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khói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bụi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đeo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khẩu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hô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hấp</a:t>
            </a:r>
            <a:endParaRPr lang="en-US" sz="2600" dirty="0">
              <a:solidFill>
                <a:schemeClr val="accent5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BC8B6-B083-7693-2038-868702AA453F}"/>
              </a:ext>
            </a:extLst>
          </p:cNvPr>
          <p:cNvSpPr txBox="1"/>
          <p:nvPr/>
        </p:nvSpPr>
        <p:spPr>
          <a:xfrm>
            <a:off x="4887433" y="2751776"/>
            <a:ext cx="50043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3F6DB5-1B2A-C5C0-90A8-0E660415510F}"/>
              </a:ext>
            </a:extLst>
          </p:cNvPr>
          <p:cNvSpPr txBox="1"/>
          <p:nvPr/>
        </p:nvSpPr>
        <p:spPr>
          <a:xfrm>
            <a:off x="1295217" y="1398150"/>
            <a:ext cx="58674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Xử lí tình huống</a:t>
            </a:r>
            <a:endParaRPr lang="en-US" sz="2600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35">
            <a:extLst>
              <a:ext uri="{FF2B5EF4-FFF2-40B4-BE49-F238E27FC236}">
                <a16:creationId xmlns:a16="http://schemas.microsoft.com/office/drawing/2014/main" id="{11442E35-33BA-8B09-3F90-0FDB4DD215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036710" y="576667"/>
            <a:ext cx="1218969" cy="2219977"/>
          </a:xfrm>
          <a:prstGeom prst="rect">
            <a:avLst/>
          </a:prstGeom>
        </p:spPr>
      </p:pic>
      <p:pic>
        <p:nvPicPr>
          <p:cNvPr id="13" name="Picture 10" descr="VẼ HÌNH SCRATCH - Scratch Studio">
            <a:extLst>
              <a:ext uri="{FF2B5EF4-FFF2-40B4-BE49-F238E27FC236}">
                <a16:creationId xmlns:a16="http://schemas.microsoft.com/office/drawing/2014/main" id="{014DC375-FB3C-234F-D95E-5D70CAC71C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542" y="4870714"/>
            <a:ext cx="2292821" cy="180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0">
            <a:extLst>
              <a:ext uri="{FF2B5EF4-FFF2-40B4-BE49-F238E27FC236}">
                <a16:creationId xmlns:a16="http://schemas.microsoft.com/office/drawing/2014/main" id="{C50A9450-BD23-932C-663B-B753C899E3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39823" y="2575779"/>
            <a:ext cx="1520083" cy="405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52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80638" y="-10632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26519" y="-10632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56081" y="-10632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522342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B6591FC-1E29-B658-6DFA-B8398B90F270}"/>
              </a:ext>
            </a:extLst>
          </p:cNvPr>
          <p:cNvGrpSpPr/>
          <p:nvPr/>
        </p:nvGrpSpPr>
        <p:grpSpPr>
          <a:xfrm>
            <a:off x="7985051" y="1534434"/>
            <a:ext cx="2456121" cy="744279"/>
            <a:chOff x="7985051" y="1534434"/>
            <a:chExt cx="2456121" cy="74427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5B76250-AF81-1ED7-3C4D-699B4F885EC5}"/>
                </a:ext>
              </a:extLst>
            </p:cNvPr>
            <p:cNvSpPr/>
            <p:nvPr/>
          </p:nvSpPr>
          <p:spPr>
            <a:xfrm>
              <a:off x="7985051" y="1534434"/>
              <a:ext cx="2456121" cy="74427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" name="TextBox 2">
              <a:hlinkClick r:id="rId17" action="ppaction://hlinksldjump"/>
              <a:extLst>
                <a:ext uri="{FF2B5EF4-FFF2-40B4-BE49-F238E27FC236}">
                  <a16:creationId xmlns:a16="http://schemas.microsoft.com/office/drawing/2014/main" id="{413D57CF-89DA-1FB1-9370-A4146DAF8D73}"/>
                </a:ext>
              </a:extLst>
            </p:cNvPr>
            <p:cNvSpPr txBox="1"/>
            <p:nvPr/>
          </p:nvSpPr>
          <p:spPr>
            <a:xfrm>
              <a:off x="8133907" y="1672657"/>
              <a:ext cx="210666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Hoàn </a:t>
              </a:r>
              <a:r>
                <a:rPr kumimoji="0" lang="en-US" sz="2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thành</a:t>
              </a:r>
              <a:endPara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3276600"/>
            <a:ext cx="436289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114800"/>
            <a:ext cx="436289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5105400"/>
            <a:ext cx="4362891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6019800"/>
            <a:ext cx="4362890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32766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3352800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khẩu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trang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191000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Vứt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rác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10451" y="5105400"/>
            <a:ext cx="4029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Chặt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cây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199" y="6019800"/>
            <a:ext cx="4016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Phóng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nhanh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79982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7587" y="-433220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644407" y="884440"/>
            <a:ext cx="5638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Chúng ta nên làm gì khi tiếp xúc với môi trường khói bụi?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95757" y="308610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4150706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6008757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3200400"/>
            <a:ext cx="4362893" cy="8382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37820" y="4265666"/>
            <a:ext cx="436289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5105400"/>
            <a:ext cx="4362891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6019800"/>
            <a:ext cx="4362890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23420" y="418946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32766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99620" y="4265666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1574" y="3226024"/>
            <a:ext cx="41573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Vệ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sinh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môi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trường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sống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xung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quanh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sạch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sẽ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14020" y="4341866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Chặt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cây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10451" y="5105400"/>
            <a:ext cx="4029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Phá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rừng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199" y="6019800"/>
            <a:ext cx="4016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Phóng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nhanh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79982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7587" y="-433220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644407" y="884440"/>
            <a:ext cx="5638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bảo vệ cơ quan hô hấp, hành động nào sau đây nên làm?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500288" y="310515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4150706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6008757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13820" y="4189466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07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5964983"/>
            <a:ext cx="436289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88878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114800"/>
            <a:ext cx="436289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5105400"/>
            <a:ext cx="4362891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277463"/>
            <a:ext cx="4362890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320126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5964983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3277463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6041183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Cơ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hô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hấp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191000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Cột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sống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10451" y="5105400"/>
            <a:ext cx="4029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Hệ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199" y="3277463"/>
            <a:ext cx="4016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quan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vận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động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79982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50962" y="-533800"/>
            <a:ext cx="10248013" cy="372356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644407" y="730578"/>
            <a:ext cx="57752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Hoàn thành câu sau:</a:t>
            </a:r>
          </a:p>
          <a:p>
            <a:pPr lvl="0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Khi làm vệ sinh trường học, em cần đeo khẩu trang để bảo vệ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…..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95757" y="5774483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4150706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49807" y="3266420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812583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65496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04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5967203"/>
            <a:ext cx="5489945" cy="57322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88878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114800"/>
            <a:ext cx="5511209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5105400"/>
            <a:ext cx="5511209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277463"/>
            <a:ext cx="5546864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320126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5964983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3277463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6041183"/>
            <a:ext cx="5112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Tránh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xa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nơi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nhiều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khói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bụi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191000"/>
            <a:ext cx="5324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Đến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gần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người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đang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hút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thuốc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10451" y="5105400"/>
            <a:ext cx="4029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khẩu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trang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cần</a:t>
            </a:r>
            <a:r>
              <a:rPr lang="en-US" sz="20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thiết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199" y="3277463"/>
            <a:ext cx="4016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Hít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thở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đúng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cách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79982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0143859" y="2639708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230" y="-515367"/>
            <a:ext cx="10146548" cy="36867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644407" y="730578"/>
            <a:ext cx="57752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bảo vệ cơ quan hô hấp, em cần làm những việc nào sau đây?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53236" y="4135820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1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5812583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3165496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3" name="Picture 2" descr="tich.png">
            <a:extLst>
              <a:ext uri="{FF2B5EF4-FFF2-40B4-BE49-F238E27FC236}">
                <a16:creationId xmlns:a16="http://schemas.microsoft.com/office/drawing/2014/main" id="{F961A8AD-DB6A-4726-378F-9161A981A33A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57986" y="5891863"/>
            <a:ext cx="723900" cy="723900"/>
          </a:xfrm>
          <a:prstGeom prst="rect">
            <a:avLst/>
          </a:prstGeom>
        </p:spPr>
      </p:pic>
      <p:pic>
        <p:nvPicPr>
          <p:cNvPr id="4" name="Picture 3" descr="tich.png">
            <a:extLst>
              <a:ext uri="{FF2B5EF4-FFF2-40B4-BE49-F238E27FC236}">
                <a16:creationId xmlns:a16="http://schemas.microsoft.com/office/drawing/2014/main" id="{F014A072-4A1F-3CF7-8D3C-B150DFC3DF8D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57986" y="4979907"/>
            <a:ext cx="723900" cy="723900"/>
          </a:xfrm>
          <a:prstGeom prst="rect">
            <a:avLst/>
          </a:prstGeom>
        </p:spPr>
      </p:pic>
      <p:pic>
        <p:nvPicPr>
          <p:cNvPr id="5" name="Picture 4" descr="tich.png">
            <a:extLst>
              <a:ext uri="{FF2B5EF4-FFF2-40B4-BE49-F238E27FC236}">
                <a16:creationId xmlns:a16="http://schemas.microsoft.com/office/drawing/2014/main" id="{83FB818A-2CFE-5868-7C2D-365CC6CF9154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755804" y="3149365"/>
            <a:ext cx="7239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41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0C4A2B-D42D-96ED-601B-B177738AA98F}"/>
              </a:ext>
            </a:extLst>
          </p:cNvPr>
          <p:cNvSpPr txBox="1"/>
          <p:nvPr/>
        </p:nvSpPr>
        <p:spPr>
          <a:xfrm>
            <a:off x="2411322" y="3604615"/>
            <a:ext cx="2249914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Hoàn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thành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vở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A5D4D3-E000-D223-2BE1-35F644D58432}"/>
              </a:ext>
            </a:extLst>
          </p:cNvPr>
          <p:cNvSpPr txBox="1"/>
          <p:nvPr/>
        </p:nvSpPr>
        <p:spPr>
          <a:xfrm>
            <a:off x="5009105" y="3647068"/>
            <a:ext cx="4376803" cy="630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mới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sp>
        <p:nvSpPr>
          <p:cNvPr id="4" name="Google Shape;3194;p35">
            <a:extLst>
              <a:ext uri="{FF2B5EF4-FFF2-40B4-BE49-F238E27FC236}">
                <a16:creationId xmlns:a16="http://schemas.microsoft.com/office/drawing/2014/main" id="{4B904E01-724E-EF06-F8ED-097DCDFF7A6E}"/>
              </a:ext>
            </a:extLst>
          </p:cNvPr>
          <p:cNvSpPr txBox="1">
            <a:spLocks/>
          </p:cNvSpPr>
          <p:nvPr/>
        </p:nvSpPr>
        <p:spPr>
          <a:xfrm>
            <a:off x="3322078" y="1368128"/>
            <a:ext cx="4682714" cy="74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2100"/>
              <a:buFont typeface="Concert One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oncert One"/>
              </a:rPr>
              <a:t>HƯỚNG DẪN VỀ NHÀ</a:t>
            </a:r>
          </a:p>
        </p:txBody>
      </p:sp>
      <p:grpSp>
        <p:nvGrpSpPr>
          <p:cNvPr id="5" name="Google Shape;1636;p36">
            <a:extLst>
              <a:ext uri="{FF2B5EF4-FFF2-40B4-BE49-F238E27FC236}">
                <a16:creationId xmlns:a16="http://schemas.microsoft.com/office/drawing/2014/main" id="{319DF26D-EA8A-EE5C-F1BB-D07F62DD42C7}"/>
              </a:ext>
            </a:extLst>
          </p:cNvPr>
          <p:cNvGrpSpPr/>
          <p:nvPr/>
        </p:nvGrpSpPr>
        <p:grpSpPr>
          <a:xfrm>
            <a:off x="3069988" y="2567949"/>
            <a:ext cx="1151594" cy="940693"/>
            <a:chOff x="1190625" y="693975"/>
            <a:chExt cx="5219200" cy="4307475"/>
          </a:xfrm>
        </p:grpSpPr>
        <p:sp>
          <p:nvSpPr>
            <p:cNvPr id="6" name="Google Shape;1637;p36">
              <a:extLst>
                <a:ext uri="{FF2B5EF4-FFF2-40B4-BE49-F238E27FC236}">
                  <a16:creationId xmlns:a16="http://schemas.microsoft.com/office/drawing/2014/main" id="{3E7B4978-F3F4-9AB6-6FA6-7358220B3DBE}"/>
                </a:ext>
              </a:extLst>
            </p:cNvPr>
            <p:cNvSpPr/>
            <p:nvPr/>
          </p:nvSpPr>
          <p:spPr>
            <a:xfrm>
              <a:off x="1255025" y="3011625"/>
              <a:ext cx="590450" cy="548850"/>
            </a:xfrm>
            <a:custGeom>
              <a:avLst/>
              <a:gdLst/>
              <a:ahLst/>
              <a:cxnLst/>
              <a:rect l="l" t="t" r="r" b="b"/>
              <a:pathLst>
                <a:path w="23618" h="21954" extrusionOk="0">
                  <a:moveTo>
                    <a:pt x="23618" y="0"/>
                  </a:moveTo>
                  <a:cubicBezTo>
                    <a:pt x="7112" y="0"/>
                    <a:pt x="1" y="14516"/>
                    <a:pt x="1" y="21953"/>
                  </a:cubicBezTo>
                  <a:lnTo>
                    <a:pt x="6655" y="21953"/>
                  </a:lnTo>
                  <a:cubicBezTo>
                    <a:pt x="6655" y="17452"/>
                    <a:pt x="11516" y="6655"/>
                    <a:pt x="23618" y="6655"/>
                  </a:cubicBezTo>
                  <a:lnTo>
                    <a:pt x="236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1638;p36">
              <a:extLst>
                <a:ext uri="{FF2B5EF4-FFF2-40B4-BE49-F238E27FC236}">
                  <a16:creationId xmlns:a16="http://schemas.microsoft.com/office/drawing/2014/main" id="{0BE5C9EC-705C-C2D9-DB95-2B5C383D1E45}"/>
                </a:ext>
              </a:extLst>
            </p:cNvPr>
            <p:cNvSpPr/>
            <p:nvPr/>
          </p:nvSpPr>
          <p:spPr>
            <a:xfrm>
              <a:off x="1190625" y="3477275"/>
              <a:ext cx="272400" cy="362900"/>
            </a:xfrm>
            <a:custGeom>
              <a:avLst/>
              <a:gdLst/>
              <a:ahLst/>
              <a:cxnLst/>
              <a:rect l="l" t="t" r="r" b="b"/>
              <a:pathLst>
                <a:path w="10896" h="14516" extrusionOk="0">
                  <a:moveTo>
                    <a:pt x="5448" y="0"/>
                  </a:moveTo>
                  <a:cubicBezTo>
                    <a:pt x="2446" y="0"/>
                    <a:pt x="0" y="2447"/>
                    <a:pt x="0" y="5480"/>
                  </a:cubicBezTo>
                  <a:cubicBezTo>
                    <a:pt x="0" y="8547"/>
                    <a:pt x="2446" y="14516"/>
                    <a:pt x="5448" y="14516"/>
                  </a:cubicBezTo>
                  <a:cubicBezTo>
                    <a:pt x="8449" y="14516"/>
                    <a:pt x="10895" y="8547"/>
                    <a:pt x="10895" y="5480"/>
                  </a:cubicBezTo>
                  <a:cubicBezTo>
                    <a:pt x="10895" y="2447"/>
                    <a:pt x="8449" y="0"/>
                    <a:pt x="5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639;p36">
              <a:extLst>
                <a:ext uri="{FF2B5EF4-FFF2-40B4-BE49-F238E27FC236}">
                  <a16:creationId xmlns:a16="http://schemas.microsoft.com/office/drawing/2014/main" id="{42B1A44E-06D2-80D1-79C4-E1A1B2D8490B}"/>
                </a:ext>
              </a:extLst>
            </p:cNvPr>
            <p:cNvSpPr/>
            <p:nvPr/>
          </p:nvSpPr>
          <p:spPr>
            <a:xfrm>
              <a:off x="3571875" y="3421800"/>
              <a:ext cx="837525" cy="1579650"/>
            </a:xfrm>
            <a:custGeom>
              <a:avLst/>
              <a:gdLst/>
              <a:ahLst/>
              <a:cxnLst/>
              <a:rect l="l" t="t" r="r" b="b"/>
              <a:pathLst>
                <a:path w="33501" h="63186" extrusionOk="0">
                  <a:moveTo>
                    <a:pt x="0" y="1"/>
                  </a:moveTo>
                  <a:lnTo>
                    <a:pt x="0" y="58097"/>
                  </a:lnTo>
                  <a:cubicBezTo>
                    <a:pt x="0" y="60902"/>
                    <a:pt x="2283" y="63186"/>
                    <a:pt x="5089" y="63186"/>
                  </a:cubicBezTo>
                  <a:lnTo>
                    <a:pt x="28412" y="63186"/>
                  </a:lnTo>
                  <a:cubicBezTo>
                    <a:pt x="31217" y="63186"/>
                    <a:pt x="33501" y="60902"/>
                    <a:pt x="33501" y="58097"/>
                  </a:cubicBezTo>
                  <a:lnTo>
                    <a:pt x="335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640;p36">
              <a:extLst>
                <a:ext uri="{FF2B5EF4-FFF2-40B4-BE49-F238E27FC236}">
                  <a16:creationId xmlns:a16="http://schemas.microsoft.com/office/drawing/2014/main" id="{32C3F033-265D-C933-C8A2-0126C378E9AE}"/>
                </a:ext>
              </a:extLst>
            </p:cNvPr>
            <p:cNvSpPr/>
            <p:nvPr/>
          </p:nvSpPr>
          <p:spPr>
            <a:xfrm>
              <a:off x="3991025" y="4523550"/>
              <a:ext cx="418375" cy="477900"/>
            </a:xfrm>
            <a:custGeom>
              <a:avLst/>
              <a:gdLst/>
              <a:ahLst/>
              <a:cxnLst/>
              <a:rect l="l" t="t" r="r" b="b"/>
              <a:pathLst>
                <a:path w="16735" h="19116" extrusionOk="0">
                  <a:moveTo>
                    <a:pt x="16735" y="0"/>
                  </a:moveTo>
                  <a:cubicBezTo>
                    <a:pt x="7471" y="0"/>
                    <a:pt x="1" y="7503"/>
                    <a:pt x="1" y="16767"/>
                  </a:cubicBezTo>
                  <a:lnTo>
                    <a:pt x="1" y="19116"/>
                  </a:lnTo>
                  <a:lnTo>
                    <a:pt x="11646" y="19116"/>
                  </a:lnTo>
                  <a:cubicBezTo>
                    <a:pt x="14451" y="19116"/>
                    <a:pt x="16735" y="16832"/>
                    <a:pt x="16735" y="14027"/>
                  </a:cubicBezTo>
                  <a:lnTo>
                    <a:pt x="167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641;p36">
              <a:extLst>
                <a:ext uri="{FF2B5EF4-FFF2-40B4-BE49-F238E27FC236}">
                  <a16:creationId xmlns:a16="http://schemas.microsoft.com/office/drawing/2014/main" id="{16CE402F-1923-31F6-E5F8-21C5711C22B6}"/>
                </a:ext>
              </a:extLst>
            </p:cNvPr>
            <p:cNvSpPr/>
            <p:nvPr/>
          </p:nvSpPr>
          <p:spPr>
            <a:xfrm>
              <a:off x="1705200" y="2398375"/>
              <a:ext cx="2773525" cy="2603075"/>
            </a:xfrm>
            <a:custGeom>
              <a:avLst/>
              <a:gdLst/>
              <a:ahLst/>
              <a:cxnLst/>
              <a:rect l="l" t="t" r="r" b="b"/>
              <a:pathLst>
                <a:path w="110941" h="104123" extrusionOk="0">
                  <a:moveTo>
                    <a:pt x="55454" y="0"/>
                  </a:moveTo>
                  <a:cubicBezTo>
                    <a:pt x="24824" y="0"/>
                    <a:pt x="0" y="18332"/>
                    <a:pt x="0" y="40938"/>
                  </a:cubicBezTo>
                  <a:lnTo>
                    <a:pt x="0" y="99034"/>
                  </a:lnTo>
                  <a:cubicBezTo>
                    <a:pt x="0" y="101839"/>
                    <a:pt x="2284" y="104123"/>
                    <a:pt x="5089" y="104123"/>
                  </a:cubicBezTo>
                  <a:lnTo>
                    <a:pt x="28412" y="104123"/>
                  </a:lnTo>
                  <a:cubicBezTo>
                    <a:pt x="31217" y="104123"/>
                    <a:pt x="33501" y="101839"/>
                    <a:pt x="33501" y="99034"/>
                  </a:cubicBezTo>
                  <a:lnTo>
                    <a:pt x="33501" y="76624"/>
                  </a:lnTo>
                  <a:cubicBezTo>
                    <a:pt x="38687" y="77440"/>
                    <a:pt x="44657" y="77929"/>
                    <a:pt x="51442" y="78092"/>
                  </a:cubicBezTo>
                  <a:lnTo>
                    <a:pt x="51442" y="99034"/>
                  </a:lnTo>
                  <a:cubicBezTo>
                    <a:pt x="51442" y="101839"/>
                    <a:pt x="53725" y="104123"/>
                    <a:pt x="56530" y="104123"/>
                  </a:cubicBezTo>
                  <a:lnTo>
                    <a:pt x="79854" y="104123"/>
                  </a:lnTo>
                  <a:cubicBezTo>
                    <a:pt x="82691" y="104123"/>
                    <a:pt x="84942" y="101839"/>
                    <a:pt x="84942" y="99034"/>
                  </a:cubicBezTo>
                  <a:lnTo>
                    <a:pt x="84942" y="75058"/>
                  </a:lnTo>
                  <a:cubicBezTo>
                    <a:pt x="105493" y="69676"/>
                    <a:pt x="110940" y="57476"/>
                    <a:pt x="110940" y="40938"/>
                  </a:cubicBezTo>
                  <a:cubicBezTo>
                    <a:pt x="110940" y="18332"/>
                    <a:pt x="86117" y="0"/>
                    <a:pt x="55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1642;p36">
              <a:extLst>
                <a:ext uri="{FF2B5EF4-FFF2-40B4-BE49-F238E27FC236}">
                  <a16:creationId xmlns:a16="http://schemas.microsoft.com/office/drawing/2014/main" id="{54CFD490-7E1E-25B1-E4D3-B70AE09F712D}"/>
                </a:ext>
              </a:extLst>
            </p:cNvPr>
            <p:cNvSpPr/>
            <p:nvPr/>
          </p:nvSpPr>
          <p:spPr>
            <a:xfrm>
              <a:off x="2123550" y="4523550"/>
              <a:ext cx="419175" cy="477900"/>
            </a:xfrm>
            <a:custGeom>
              <a:avLst/>
              <a:gdLst/>
              <a:ahLst/>
              <a:cxnLst/>
              <a:rect l="l" t="t" r="r" b="b"/>
              <a:pathLst>
                <a:path w="16767" h="19116" extrusionOk="0">
                  <a:moveTo>
                    <a:pt x="16767" y="0"/>
                  </a:moveTo>
                  <a:cubicBezTo>
                    <a:pt x="7503" y="0"/>
                    <a:pt x="0" y="7503"/>
                    <a:pt x="0" y="16767"/>
                  </a:cubicBezTo>
                  <a:lnTo>
                    <a:pt x="0" y="19116"/>
                  </a:lnTo>
                  <a:lnTo>
                    <a:pt x="11678" y="19116"/>
                  </a:lnTo>
                  <a:cubicBezTo>
                    <a:pt x="14483" y="19116"/>
                    <a:pt x="16767" y="16832"/>
                    <a:pt x="16767" y="14027"/>
                  </a:cubicBezTo>
                  <a:lnTo>
                    <a:pt x="16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643;p36">
              <a:extLst>
                <a:ext uri="{FF2B5EF4-FFF2-40B4-BE49-F238E27FC236}">
                  <a16:creationId xmlns:a16="http://schemas.microsoft.com/office/drawing/2014/main" id="{0ED1EF05-0108-F7A0-A61C-A7DDF5881DFC}"/>
                </a:ext>
              </a:extLst>
            </p:cNvPr>
            <p:cNvSpPr/>
            <p:nvPr/>
          </p:nvSpPr>
          <p:spPr>
            <a:xfrm>
              <a:off x="3410400" y="4523550"/>
              <a:ext cx="418375" cy="477900"/>
            </a:xfrm>
            <a:custGeom>
              <a:avLst/>
              <a:gdLst/>
              <a:ahLst/>
              <a:cxnLst/>
              <a:rect l="l" t="t" r="r" b="b"/>
              <a:pathLst>
                <a:path w="16735" h="19116" extrusionOk="0">
                  <a:moveTo>
                    <a:pt x="16734" y="0"/>
                  </a:moveTo>
                  <a:cubicBezTo>
                    <a:pt x="7503" y="0"/>
                    <a:pt x="0" y="7503"/>
                    <a:pt x="0" y="16767"/>
                  </a:cubicBezTo>
                  <a:lnTo>
                    <a:pt x="0" y="19116"/>
                  </a:lnTo>
                  <a:lnTo>
                    <a:pt x="11646" y="19116"/>
                  </a:lnTo>
                  <a:cubicBezTo>
                    <a:pt x="14483" y="19116"/>
                    <a:pt x="16734" y="16832"/>
                    <a:pt x="16734" y="14027"/>
                  </a:cubicBezTo>
                  <a:lnTo>
                    <a:pt x="167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644;p36">
              <a:extLst>
                <a:ext uri="{FF2B5EF4-FFF2-40B4-BE49-F238E27FC236}">
                  <a16:creationId xmlns:a16="http://schemas.microsoft.com/office/drawing/2014/main" id="{CD7BEA2D-DDDA-C5AF-F026-B54DF1D0423B}"/>
                </a:ext>
              </a:extLst>
            </p:cNvPr>
            <p:cNvSpPr/>
            <p:nvPr/>
          </p:nvSpPr>
          <p:spPr>
            <a:xfrm>
              <a:off x="4884800" y="738825"/>
              <a:ext cx="1525025" cy="2524000"/>
            </a:xfrm>
            <a:custGeom>
              <a:avLst/>
              <a:gdLst/>
              <a:ahLst/>
              <a:cxnLst/>
              <a:rect l="l" t="t" r="r" b="b"/>
              <a:pathLst>
                <a:path w="61001" h="100960" extrusionOk="0">
                  <a:moveTo>
                    <a:pt x="30501" y="1"/>
                  </a:moveTo>
                  <a:cubicBezTo>
                    <a:pt x="13669" y="1"/>
                    <a:pt x="1" y="13668"/>
                    <a:pt x="1" y="30500"/>
                  </a:cubicBezTo>
                  <a:lnTo>
                    <a:pt x="1" y="83279"/>
                  </a:lnTo>
                  <a:cubicBezTo>
                    <a:pt x="1" y="93032"/>
                    <a:pt x="7928" y="100959"/>
                    <a:pt x="17681" y="100959"/>
                  </a:cubicBezTo>
                  <a:cubicBezTo>
                    <a:pt x="27467" y="100959"/>
                    <a:pt x="35394" y="93032"/>
                    <a:pt x="35394" y="83279"/>
                  </a:cubicBezTo>
                  <a:cubicBezTo>
                    <a:pt x="35394" y="65925"/>
                    <a:pt x="43581" y="60445"/>
                    <a:pt x="51084" y="53040"/>
                  </a:cubicBezTo>
                  <a:cubicBezTo>
                    <a:pt x="52225" y="51964"/>
                    <a:pt x="53302" y="50822"/>
                    <a:pt x="54280" y="49615"/>
                  </a:cubicBezTo>
                  <a:cubicBezTo>
                    <a:pt x="54313" y="49583"/>
                    <a:pt x="54346" y="49550"/>
                    <a:pt x="54346" y="49518"/>
                  </a:cubicBezTo>
                  <a:cubicBezTo>
                    <a:pt x="61000" y="40449"/>
                    <a:pt x="61000" y="30500"/>
                    <a:pt x="61000" y="30500"/>
                  </a:cubicBezTo>
                  <a:cubicBezTo>
                    <a:pt x="61000" y="13668"/>
                    <a:pt x="47332" y="1"/>
                    <a:pt x="30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1645;p36">
              <a:extLst>
                <a:ext uri="{FF2B5EF4-FFF2-40B4-BE49-F238E27FC236}">
                  <a16:creationId xmlns:a16="http://schemas.microsoft.com/office/drawing/2014/main" id="{D3C6C180-8A4E-E5ED-9B72-0F9C9D662094}"/>
                </a:ext>
              </a:extLst>
            </p:cNvPr>
            <p:cNvSpPr/>
            <p:nvPr/>
          </p:nvSpPr>
          <p:spPr>
            <a:xfrm>
              <a:off x="4884800" y="1222425"/>
              <a:ext cx="1003100" cy="1619600"/>
            </a:xfrm>
            <a:custGeom>
              <a:avLst/>
              <a:gdLst/>
              <a:ahLst/>
              <a:cxnLst/>
              <a:rect l="l" t="t" r="r" b="b"/>
              <a:pathLst>
                <a:path w="40124" h="64784" extrusionOk="0">
                  <a:moveTo>
                    <a:pt x="19573" y="0"/>
                  </a:moveTo>
                  <a:cubicBezTo>
                    <a:pt x="8776" y="0"/>
                    <a:pt x="1" y="8775"/>
                    <a:pt x="1" y="19572"/>
                  </a:cubicBezTo>
                  <a:lnTo>
                    <a:pt x="1" y="53432"/>
                  </a:lnTo>
                  <a:cubicBezTo>
                    <a:pt x="1" y="59727"/>
                    <a:pt x="5090" y="64783"/>
                    <a:pt x="11353" y="64783"/>
                  </a:cubicBezTo>
                  <a:cubicBezTo>
                    <a:pt x="17648" y="64783"/>
                    <a:pt x="22704" y="59727"/>
                    <a:pt x="22704" y="53432"/>
                  </a:cubicBezTo>
                  <a:cubicBezTo>
                    <a:pt x="22704" y="42308"/>
                    <a:pt x="27989" y="38785"/>
                    <a:pt x="32784" y="34023"/>
                  </a:cubicBezTo>
                  <a:cubicBezTo>
                    <a:pt x="33534" y="33338"/>
                    <a:pt x="34219" y="32620"/>
                    <a:pt x="34839" y="31837"/>
                  </a:cubicBezTo>
                  <a:lnTo>
                    <a:pt x="34904" y="31772"/>
                  </a:lnTo>
                  <a:cubicBezTo>
                    <a:pt x="40123" y="25639"/>
                    <a:pt x="39177" y="19572"/>
                    <a:pt x="39177" y="19572"/>
                  </a:cubicBezTo>
                  <a:cubicBezTo>
                    <a:pt x="39177" y="8775"/>
                    <a:pt x="30403" y="0"/>
                    <a:pt x="19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1646;p36">
              <a:extLst>
                <a:ext uri="{FF2B5EF4-FFF2-40B4-BE49-F238E27FC236}">
                  <a16:creationId xmlns:a16="http://schemas.microsoft.com/office/drawing/2014/main" id="{1C7104E0-897A-1409-603D-06438E266B7E}"/>
                </a:ext>
              </a:extLst>
            </p:cNvPr>
            <p:cNvSpPr/>
            <p:nvPr/>
          </p:nvSpPr>
          <p:spPr>
            <a:xfrm>
              <a:off x="2581025" y="693975"/>
              <a:ext cx="3034500" cy="2713175"/>
            </a:xfrm>
            <a:custGeom>
              <a:avLst/>
              <a:gdLst/>
              <a:ahLst/>
              <a:cxnLst/>
              <a:rect l="l" t="t" r="r" b="b"/>
              <a:pathLst>
                <a:path w="121380" h="108527" extrusionOk="0">
                  <a:moveTo>
                    <a:pt x="60674" y="1"/>
                  </a:moveTo>
                  <a:cubicBezTo>
                    <a:pt x="27173" y="1"/>
                    <a:pt x="1" y="24302"/>
                    <a:pt x="1" y="54247"/>
                  </a:cubicBezTo>
                  <a:cubicBezTo>
                    <a:pt x="1" y="84225"/>
                    <a:pt x="27173" y="108527"/>
                    <a:pt x="60674" y="108527"/>
                  </a:cubicBezTo>
                  <a:cubicBezTo>
                    <a:pt x="94207" y="108527"/>
                    <a:pt x="121379" y="84225"/>
                    <a:pt x="121379" y="54247"/>
                  </a:cubicBezTo>
                  <a:cubicBezTo>
                    <a:pt x="121379" y="24302"/>
                    <a:pt x="94207" y="1"/>
                    <a:pt x="606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647;p36">
              <a:extLst>
                <a:ext uri="{FF2B5EF4-FFF2-40B4-BE49-F238E27FC236}">
                  <a16:creationId xmlns:a16="http://schemas.microsoft.com/office/drawing/2014/main" id="{A356C373-7686-2081-534B-197118EACC6D}"/>
                </a:ext>
              </a:extLst>
            </p:cNvPr>
            <p:cNvSpPr/>
            <p:nvPr/>
          </p:nvSpPr>
          <p:spPr>
            <a:xfrm>
              <a:off x="4314775" y="2288275"/>
              <a:ext cx="769850" cy="1048750"/>
            </a:xfrm>
            <a:custGeom>
              <a:avLst/>
              <a:gdLst/>
              <a:ahLst/>
              <a:cxnLst/>
              <a:rect l="l" t="t" r="r" b="b"/>
              <a:pathLst>
                <a:path w="30794" h="41950" extrusionOk="0">
                  <a:moveTo>
                    <a:pt x="3687" y="0"/>
                  </a:moveTo>
                  <a:lnTo>
                    <a:pt x="3687" y="0"/>
                  </a:lnTo>
                  <a:cubicBezTo>
                    <a:pt x="1" y="18626"/>
                    <a:pt x="4372" y="32490"/>
                    <a:pt x="10570" y="41949"/>
                  </a:cubicBezTo>
                  <a:cubicBezTo>
                    <a:pt x="18072" y="39731"/>
                    <a:pt x="24922" y="36208"/>
                    <a:pt x="30794" y="31707"/>
                  </a:cubicBezTo>
                  <a:cubicBezTo>
                    <a:pt x="25379" y="25509"/>
                    <a:pt x="22378" y="15364"/>
                    <a:pt x="22378" y="2708"/>
                  </a:cubicBezTo>
                  <a:lnTo>
                    <a:pt x="36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648;p36">
              <a:extLst>
                <a:ext uri="{FF2B5EF4-FFF2-40B4-BE49-F238E27FC236}">
                  <a16:creationId xmlns:a16="http://schemas.microsoft.com/office/drawing/2014/main" id="{AA5CE5D9-47F7-5FB3-A2C9-80F3D9C3F445}"/>
                </a:ext>
              </a:extLst>
            </p:cNvPr>
            <p:cNvSpPr/>
            <p:nvPr/>
          </p:nvSpPr>
          <p:spPr>
            <a:xfrm>
              <a:off x="1387975" y="738825"/>
              <a:ext cx="1525000" cy="2524000"/>
            </a:xfrm>
            <a:custGeom>
              <a:avLst/>
              <a:gdLst/>
              <a:ahLst/>
              <a:cxnLst/>
              <a:rect l="l" t="t" r="r" b="b"/>
              <a:pathLst>
                <a:path w="61000" h="100960" extrusionOk="0">
                  <a:moveTo>
                    <a:pt x="30500" y="1"/>
                  </a:moveTo>
                  <a:cubicBezTo>
                    <a:pt x="13668" y="1"/>
                    <a:pt x="0" y="13668"/>
                    <a:pt x="0" y="30500"/>
                  </a:cubicBezTo>
                  <a:cubicBezTo>
                    <a:pt x="0" y="30500"/>
                    <a:pt x="0" y="40449"/>
                    <a:pt x="6654" y="49518"/>
                  </a:cubicBezTo>
                  <a:cubicBezTo>
                    <a:pt x="6687" y="49550"/>
                    <a:pt x="6720" y="49583"/>
                    <a:pt x="6720" y="49615"/>
                  </a:cubicBezTo>
                  <a:cubicBezTo>
                    <a:pt x="7698" y="50822"/>
                    <a:pt x="8775" y="51964"/>
                    <a:pt x="9949" y="53040"/>
                  </a:cubicBezTo>
                  <a:cubicBezTo>
                    <a:pt x="17419" y="60445"/>
                    <a:pt x="25639" y="65925"/>
                    <a:pt x="25639" y="83279"/>
                  </a:cubicBezTo>
                  <a:cubicBezTo>
                    <a:pt x="25639" y="93032"/>
                    <a:pt x="33533" y="100959"/>
                    <a:pt x="43319" y="100959"/>
                  </a:cubicBezTo>
                  <a:cubicBezTo>
                    <a:pt x="53073" y="100959"/>
                    <a:pt x="60999" y="93032"/>
                    <a:pt x="60999" y="83279"/>
                  </a:cubicBezTo>
                  <a:lnTo>
                    <a:pt x="60999" y="30500"/>
                  </a:lnTo>
                  <a:cubicBezTo>
                    <a:pt x="60999" y="13668"/>
                    <a:pt x="47331" y="1"/>
                    <a:pt x="305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649;p36">
              <a:extLst>
                <a:ext uri="{FF2B5EF4-FFF2-40B4-BE49-F238E27FC236}">
                  <a16:creationId xmlns:a16="http://schemas.microsoft.com/office/drawing/2014/main" id="{AF74D327-257D-A7D2-0C46-9B39AF0BB766}"/>
                </a:ext>
              </a:extLst>
            </p:cNvPr>
            <p:cNvSpPr/>
            <p:nvPr/>
          </p:nvSpPr>
          <p:spPr>
            <a:xfrm>
              <a:off x="1910700" y="1222425"/>
              <a:ext cx="1002275" cy="1619600"/>
            </a:xfrm>
            <a:custGeom>
              <a:avLst/>
              <a:gdLst/>
              <a:ahLst/>
              <a:cxnLst/>
              <a:rect l="l" t="t" r="r" b="b"/>
              <a:pathLst>
                <a:path w="40091" h="64784" extrusionOk="0">
                  <a:moveTo>
                    <a:pt x="20518" y="0"/>
                  </a:moveTo>
                  <a:cubicBezTo>
                    <a:pt x="9688" y="0"/>
                    <a:pt x="946" y="8775"/>
                    <a:pt x="946" y="19572"/>
                  </a:cubicBezTo>
                  <a:cubicBezTo>
                    <a:pt x="946" y="19572"/>
                    <a:pt x="0" y="25639"/>
                    <a:pt x="5187" y="31772"/>
                  </a:cubicBezTo>
                  <a:lnTo>
                    <a:pt x="5252" y="31837"/>
                  </a:lnTo>
                  <a:cubicBezTo>
                    <a:pt x="5872" y="32620"/>
                    <a:pt x="6557" y="33338"/>
                    <a:pt x="7307" y="34023"/>
                  </a:cubicBezTo>
                  <a:cubicBezTo>
                    <a:pt x="12102" y="38785"/>
                    <a:pt x="17387" y="42308"/>
                    <a:pt x="17387" y="53432"/>
                  </a:cubicBezTo>
                  <a:cubicBezTo>
                    <a:pt x="17387" y="59727"/>
                    <a:pt x="22475" y="64783"/>
                    <a:pt x="28738" y="64783"/>
                  </a:cubicBezTo>
                  <a:cubicBezTo>
                    <a:pt x="35001" y="64783"/>
                    <a:pt x="40090" y="59727"/>
                    <a:pt x="40090" y="53432"/>
                  </a:cubicBezTo>
                  <a:lnTo>
                    <a:pt x="40090" y="19572"/>
                  </a:lnTo>
                  <a:cubicBezTo>
                    <a:pt x="40090" y="8775"/>
                    <a:pt x="31315" y="0"/>
                    <a:pt x="20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1650;p36">
              <a:extLst>
                <a:ext uri="{FF2B5EF4-FFF2-40B4-BE49-F238E27FC236}">
                  <a16:creationId xmlns:a16="http://schemas.microsoft.com/office/drawing/2014/main" id="{964BC235-3FE8-63B3-FFD6-7CA1FA847340}"/>
                </a:ext>
              </a:extLst>
            </p:cNvPr>
            <p:cNvSpPr/>
            <p:nvPr/>
          </p:nvSpPr>
          <p:spPr>
            <a:xfrm>
              <a:off x="4373500" y="2223025"/>
              <a:ext cx="1710125" cy="1461400"/>
            </a:xfrm>
            <a:custGeom>
              <a:avLst/>
              <a:gdLst/>
              <a:ahLst/>
              <a:cxnLst/>
              <a:rect l="l" t="t" r="r" b="b"/>
              <a:pathLst>
                <a:path w="68405" h="58456" extrusionOk="0">
                  <a:moveTo>
                    <a:pt x="6361" y="1"/>
                  </a:moveTo>
                  <a:cubicBezTo>
                    <a:pt x="2806" y="1"/>
                    <a:pt x="0" y="2969"/>
                    <a:pt x="229" y="6525"/>
                  </a:cubicBezTo>
                  <a:cubicBezTo>
                    <a:pt x="2121" y="36111"/>
                    <a:pt x="16865" y="48572"/>
                    <a:pt x="25901" y="53465"/>
                  </a:cubicBezTo>
                  <a:cubicBezTo>
                    <a:pt x="32000" y="56792"/>
                    <a:pt x="38818" y="58456"/>
                    <a:pt x="45668" y="58456"/>
                  </a:cubicBezTo>
                  <a:cubicBezTo>
                    <a:pt x="51801" y="58456"/>
                    <a:pt x="57966" y="57118"/>
                    <a:pt x="63772" y="54509"/>
                  </a:cubicBezTo>
                  <a:cubicBezTo>
                    <a:pt x="67165" y="52975"/>
                    <a:pt x="68404" y="48800"/>
                    <a:pt x="66382" y="45669"/>
                  </a:cubicBezTo>
                  <a:lnTo>
                    <a:pt x="60478" y="36568"/>
                  </a:lnTo>
                  <a:cubicBezTo>
                    <a:pt x="59312" y="34807"/>
                    <a:pt x="57383" y="33845"/>
                    <a:pt x="55374" y="33845"/>
                  </a:cubicBezTo>
                  <a:cubicBezTo>
                    <a:pt x="54628" y="33845"/>
                    <a:pt x="53871" y="33978"/>
                    <a:pt x="53138" y="34252"/>
                  </a:cubicBezTo>
                  <a:cubicBezTo>
                    <a:pt x="50684" y="35181"/>
                    <a:pt x="48146" y="35651"/>
                    <a:pt x="45651" y="35651"/>
                  </a:cubicBezTo>
                  <a:cubicBezTo>
                    <a:pt x="42540" y="35651"/>
                    <a:pt x="39496" y="34920"/>
                    <a:pt x="36763" y="33436"/>
                  </a:cubicBezTo>
                  <a:cubicBezTo>
                    <a:pt x="28967" y="29196"/>
                    <a:pt x="24074" y="19214"/>
                    <a:pt x="23030" y="5644"/>
                  </a:cubicBezTo>
                  <a:cubicBezTo>
                    <a:pt x="22802" y="2447"/>
                    <a:pt x="20127" y="1"/>
                    <a:pt x="16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1651;p36">
              <a:extLst>
                <a:ext uri="{FF2B5EF4-FFF2-40B4-BE49-F238E27FC236}">
                  <a16:creationId xmlns:a16="http://schemas.microsoft.com/office/drawing/2014/main" id="{2A2222BC-52CD-F9DF-D7C8-C153B175C4EA}"/>
                </a:ext>
              </a:extLst>
            </p:cNvPr>
            <p:cNvSpPr/>
            <p:nvPr/>
          </p:nvSpPr>
          <p:spPr>
            <a:xfrm>
              <a:off x="4649950" y="2396725"/>
              <a:ext cx="955775" cy="994125"/>
            </a:xfrm>
            <a:custGeom>
              <a:avLst/>
              <a:gdLst/>
              <a:ahLst/>
              <a:cxnLst/>
              <a:rect l="l" t="t" r="r" b="b"/>
              <a:pathLst>
                <a:path w="38231" h="39765" extrusionOk="0">
                  <a:moveTo>
                    <a:pt x="12102" y="1"/>
                  </a:moveTo>
                  <a:lnTo>
                    <a:pt x="2773" y="2773"/>
                  </a:lnTo>
                  <a:cubicBezTo>
                    <a:pt x="1012" y="3295"/>
                    <a:pt x="0" y="5155"/>
                    <a:pt x="522" y="6916"/>
                  </a:cubicBezTo>
                  <a:cubicBezTo>
                    <a:pt x="979" y="8351"/>
                    <a:pt x="2284" y="9297"/>
                    <a:pt x="3719" y="9297"/>
                  </a:cubicBezTo>
                  <a:cubicBezTo>
                    <a:pt x="4045" y="9297"/>
                    <a:pt x="4372" y="9265"/>
                    <a:pt x="4665" y="9167"/>
                  </a:cubicBezTo>
                  <a:lnTo>
                    <a:pt x="13114" y="6655"/>
                  </a:lnTo>
                  <a:cubicBezTo>
                    <a:pt x="12657" y="4568"/>
                    <a:pt x="12331" y="2349"/>
                    <a:pt x="12102" y="1"/>
                  </a:cubicBezTo>
                  <a:close/>
                  <a:moveTo>
                    <a:pt x="16995" y="17387"/>
                  </a:moveTo>
                  <a:lnTo>
                    <a:pt x="9004" y="23487"/>
                  </a:lnTo>
                  <a:cubicBezTo>
                    <a:pt x="7536" y="24596"/>
                    <a:pt x="7242" y="26684"/>
                    <a:pt x="8351" y="28152"/>
                  </a:cubicBezTo>
                  <a:cubicBezTo>
                    <a:pt x="9004" y="29000"/>
                    <a:pt x="10015" y="29457"/>
                    <a:pt x="10993" y="29457"/>
                  </a:cubicBezTo>
                  <a:cubicBezTo>
                    <a:pt x="11711" y="29457"/>
                    <a:pt x="12429" y="29228"/>
                    <a:pt x="13016" y="28772"/>
                  </a:cubicBezTo>
                  <a:lnTo>
                    <a:pt x="20877" y="22769"/>
                  </a:lnTo>
                  <a:cubicBezTo>
                    <a:pt x="19409" y="21236"/>
                    <a:pt x="18104" y="19442"/>
                    <a:pt x="16995" y="17387"/>
                  </a:cubicBezTo>
                  <a:close/>
                  <a:moveTo>
                    <a:pt x="38231" y="28380"/>
                  </a:moveTo>
                  <a:lnTo>
                    <a:pt x="38231" y="28380"/>
                  </a:lnTo>
                  <a:cubicBezTo>
                    <a:pt x="37032" y="28589"/>
                    <a:pt x="35824" y="28695"/>
                    <a:pt x="34627" y="28695"/>
                  </a:cubicBezTo>
                  <a:cubicBezTo>
                    <a:pt x="33576" y="28695"/>
                    <a:pt x="32533" y="28613"/>
                    <a:pt x="31511" y="28445"/>
                  </a:cubicBezTo>
                  <a:lnTo>
                    <a:pt x="30467" y="35980"/>
                  </a:lnTo>
                  <a:cubicBezTo>
                    <a:pt x="30239" y="37807"/>
                    <a:pt x="31511" y="39471"/>
                    <a:pt x="33338" y="39732"/>
                  </a:cubicBezTo>
                  <a:cubicBezTo>
                    <a:pt x="33468" y="39732"/>
                    <a:pt x="33632" y="39764"/>
                    <a:pt x="33762" y="39764"/>
                  </a:cubicBezTo>
                  <a:cubicBezTo>
                    <a:pt x="35426" y="39764"/>
                    <a:pt x="36828" y="38557"/>
                    <a:pt x="37057" y="36894"/>
                  </a:cubicBezTo>
                  <a:lnTo>
                    <a:pt x="38231" y="283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652;p36">
              <a:extLst>
                <a:ext uri="{FF2B5EF4-FFF2-40B4-BE49-F238E27FC236}">
                  <a16:creationId xmlns:a16="http://schemas.microsoft.com/office/drawing/2014/main" id="{90C73B87-2A4E-1A98-AF04-B2196A25FB86}"/>
                </a:ext>
              </a:extLst>
            </p:cNvPr>
            <p:cNvSpPr/>
            <p:nvPr/>
          </p:nvSpPr>
          <p:spPr>
            <a:xfrm>
              <a:off x="3997550" y="1781025"/>
              <a:ext cx="166400" cy="298500"/>
            </a:xfrm>
            <a:custGeom>
              <a:avLst/>
              <a:gdLst/>
              <a:ahLst/>
              <a:cxnLst/>
              <a:rect l="l" t="t" r="r" b="b"/>
              <a:pathLst>
                <a:path w="6656" h="11940" extrusionOk="0">
                  <a:moveTo>
                    <a:pt x="3328" y="1"/>
                  </a:moveTo>
                  <a:cubicBezTo>
                    <a:pt x="1468" y="1"/>
                    <a:pt x="1" y="1469"/>
                    <a:pt x="1" y="3328"/>
                  </a:cubicBezTo>
                  <a:lnTo>
                    <a:pt x="1" y="8612"/>
                  </a:lnTo>
                  <a:cubicBezTo>
                    <a:pt x="1" y="10472"/>
                    <a:pt x="1468" y="11940"/>
                    <a:pt x="3328" y="11940"/>
                  </a:cubicBezTo>
                  <a:cubicBezTo>
                    <a:pt x="5155" y="11940"/>
                    <a:pt x="6655" y="10472"/>
                    <a:pt x="6655" y="8612"/>
                  </a:cubicBezTo>
                  <a:lnTo>
                    <a:pt x="6655" y="3328"/>
                  </a:lnTo>
                  <a:cubicBezTo>
                    <a:pt x="6655" y="1469"/>
                    <a:pt x="5155" y="1"/>
                    <a:pt x="3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653;p36">
              <a:extLst>
                <a:ext uri="{FF2B5EF4-FFF2-40B4-BE49-F238E27FC236}">
                  <a16:creationId xmlns:a16="http://schemas.microsoft.com/office/drawing/2014/main" id="{29A7ABF6-5CFB-9C06-90FA-54E22FDFF7C0}"/>
                </a:ext>
              </a:extLst>
            </p:cNvPr>
            <p:cNvSpPr/>
            <p:nvPr/>
          </p:nvSpPr>
          <p:spPr>
            <a:xfrm>
              <a:off x="5072375" y="1781025"/>
              <a:ext cx="166375" cy="298500"/>
            </a:xfrm>
            <a:custGeom>
              <a:avLst/>
              <a:gdLst/>
              <a:ahLst/>
              <a:cxnLst/>
              <a:rect l="l" t="t" r="r" b="b"/>
              <a:pathLst>
                <a:path w="6655" h="11940" extrusionOk="0">
                  <a:moveTo>
                    <a:pt x="3328" y="1"/>
                  </a:moveTo>
                  <a:cubicBezTo>
                    <a:pt x="1501" y="1"/>
                    <a:pt x="1" y="1469"/>
                    <a:pt x="1" y="3328"/>
                  </a:cubicBezTo>
                  <a:lnTo>
                    <a:pt x="1" y="8612"/>
                  </a:lnTo>
                  <a:cubicBezTo>
                    <a:pt x="1" y="10472"/>
                    <a:pt x="1501" y="11940"/>
                    <a:pt x="3328" y="11940"/>
                  </a:cubicBezTo>
                  <a:cubicBezTo>
                    <a:pt x="5154" y="11940"/>
                    <a:pt x="6655" y="10472"/>
                    <a:pt x="6655" y="8612"/>
                  </a:cubicBezTo>
                  <a:lnTo>
                    <a:pt x="6655" y="3328"/>
                  </a:lnTo>
                  <a:cubicBezTo>
                    <a:pt x="6655" y="1469"/>
                    <a:pt x="5154" y="1"/>
                    <a:pt x="3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3" name="Google Shape;1654;p36">
            <a:extLst>
              <a:ext uri="{FF2B5EF4-FFF2-40B4-BE49-F238E27FC236}">
                <a16:creationId xmlns:a16="http://schemas.microsoft.com/office/drawing/2014/main" id="{A15035B1-C7D2-B168-B11E-2BBADC561CA4}"/>
              </a:ext>
            </a:extLst>
          </p:cNvPr>
          <p:cNvGrpSpPr/>
          <p:nvPr/>
        </p:nvGrpSpPr>
        <p:grpSpPr>
          <a:xfrm>
            <a:off x="6652545" y="2554115"/>
            <a:ext cx="1089922" cy="953045"/>
            <a:chOff x="1190625" y="528425"/>
            <a:chExt cx="5262400" cy="4638575"/>
          </a:xfrm>
        </p:grpSpPr>
        <p:sp>
          <p:nvSpPr>
            <p:cNvPr id="24" name="Google Shape;1655;p36">
              <a:extLst>
                <a:ext uri="{FF2B5EF4-FFF2-40B4-BE49-F238E27FC236}">
                  <a16:creationId xmlns:a16="http://schemas.microsoft.com/office/drawing/2014/main" id="{78F8E32E-F6D9-959A-7BAA-FA6A36828C6A}"/>
                </a:ext>
              </a:extLst>
            </p:cNvPr>
            <p:cNvSpPr/>
            <p:nvPr/>
          </p:nvSpPr>
          <p:spPr>
            <a:xfrm>
              <a:off x="1238725" y="2430175"/>
              <a:ext cx="617350" cy="617350"/>
            </a:xfrm>
            <a:custGeom>
              <a:avLst/>
              <a:gdLst/>
              <a:ahLst/>
              <a:cxnLst/>
              <a:rect l="l" t="t" r="r" b="b"/>
              <a:pathLst>
                <a:path w="24694" h="24694" extrusionOk="0">
                  <a:moveTo>
                    <a:pt x="12364" y="0"/>
                  </a:moveTo>
                  <a:cubicBezTo>
                    <a:pt x="5546" y="0"/>
                    <a:pt x="1" y="5546"/>
                    <a:pt x="1" y="12363"/>
                  </a:cubicBezTo>
                  <a:cubicBezTo>
                    <a:pt x="1" y="19181"/>
                    <a:pt x="5546" y="24693"/>
                    <a:pt x="12364" y="24693"/>
                  </a:cubicBezTo>
                  <a:cubicBezTo>
                    <a:pt x="19181" y="24693"/>
                    <a:pt x="24694" y="19181"/>
                    <a:pt x="24694" y="12363"/>
                  </a:cubicBezTo>
                  <a:cubicBezTo>
                    <a:pt x="24694" y="5546"/>
                    <a:pt x="19181" y="0"/>
                    <a:pt x="12364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656;p36">
              <a:extLst>
                <a:ext uri="{FF2B5EF4-FFF2-40B4-BE49-F238E27FC236}">
                  <a16:creationId xmlns:a16="http://schemas.microsoft.com/office/drawing/2014/main" id="{756A0BA8-0CDC-1CCE-DDC5-974097FB371D}"/>
                </a:ext>
              </a:extLst>
            </p:cNvPr>
            <p:cNvSpPr/>
            <p:nvPr/>
          </p:nvSpPr>
          <p:spPr>
            <a:xfrm>
              <a:off x="3552300" y="4335975"/>
              <a:ext cx="497475" cy="831025"/>
            </a:xfrm>
            <a:custGeom>
              <a:avLst/>
              <a:gdLst/>
              <a:ahLst/>
              <a:cxnLst/>
              <a:rect l="l" t="t" r="r" b="b"/>
              <a:pathLst>
                <a:path w="19899" h="33241" extrusionOk="0">
                  <a:moveTo>
                    <a:pt x="0" y="1"/>
                  </a:moveTo>
                  <a:lnTo>
                    <a:pt x="0" y="30566"/>
                  </a:lnTo>
                  <a:cubicBezTo>
                    <a:pt x="0" y="32066"/>
                    <a:pt x="1207" y="33240"/>
                    <a:pt x="2675" y="33240"/>
                  </a:cubicBezTo>
                  <a:lnTo>
                    <a:pt x="17256" y="33240"/>
                  </a:lnTo>
                  <a:cubicBezTo>
                    <a:pt x="18724" y="33240"/>
                    <a:pt x="19898" y="32066"/>
                    <a:pt x="19898" y="30566"/>
                  </a:cubicBezTo>
                  <a:lnTo>
                    <a:pt x="198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657;p36">
              <a:extLst>
                <a:ext uri="{FF2B5EF4-FFF2-40B4-BE49-F238E27FC236}">
                  <a16:creationId xmlns:a16="http://schemas.microsoft.com/office/drawing/2014/main" id="{83E024F1-766E-3077-8EF5-1B3423D61EB6}"/>
                </a:ext>
              </a:extLst>
            </p:cNvPr>
            <p:cNvSpPr/>
            <p:nvPr/>
          </p:nvSpPr>
          <p:spPr>
            <a:xfrm>
              <a:off x="3552300" y="4954125"/>
              <a:ext cx="497475" cy="212875"/>
            </a:xfrm>
            <a:custGeom>
              <a:avLst/>
              <a:gdLst/>
              <a:ahLst/>
              <a:cxnLst/>
              <a:rect l="l" t="t" r="r" b="b"/>
              <a:pathLst>
                <a:path w="19899" h="8515" extrusionOk="0">
                  <a:moveTo>
                    <a:pt x="0" y="1"/>
                  </a:moveTo>
                  <a:lnTo>
                    <a:pt x="0" y="5840"/>
                  </a:lnTo>
                  <a:cubicBezTo>
                    <a:pt x="0" y="7340"/>
                    <a:pt x="1207" y="8514"/>
                    <a:pt x="2675" y="8514"/>
                  </a:cubicBezTo>
                  <a:lnTo>
                    <a:pt x="17256" y="8514"/>
                  </a:lnTo>
                  <a:cubicBezTo>
                    <a:pt x="18724" y="8514"/>
                    <a:pt x="19898" y="7340"/>
                    <a:pt x="19898" y="5840"/>
                  </a:cubicBezTo>
                  <a:lnTo>
                    <a:pt x="198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658;p36">
              <a:extLst>
                <a:ext uri="{FF2B5EF4-FFF2-40B4-BE49-F238E27FC236}">
                  <a16:creationId xmlns:a16="http://schemas.microsoft.com/office/drawing/2014/main" id="{84F50B97-B5C8-3DAA-62BB-8A1D5E52DDC5}"/>
                </a:ext>
              </a:extLst>
            </p:cNvPr>
            <p:cNvSpPr/>
            <p:nvPr/>
          </p:nvSpPr>
          <p:spPr>
            <a:xfrm>
              <a:off x="1190625" y="2282575"/>
              <a:ext cx="3435700" cy="2616125"/>
            </a:xfrm>
            <a:custGeom>
              <a:avLst/>
              <a:gdLst/>
              <a:ahLst/>
              <a:cxnLst/>
              <a:rect l="l" t="t" r="r" b="b"/>
              <a:pathLst>
                <a:path w="137428" h="104645" extrusionOk="0">
                  <a:moveTo>
                    <a:pt x="68697" y="0"/>
                  </a:moveTo>
                  <a:cubicBezTo>
                    <a:pt x="64489" y="0"/>
                    <a:pt x="60706" y="1794"/>
                    <a:pt x="58063" y="4632"/>
                  </a:cubicBezTo>
                  <a:cubicBezTo>
                    <a:pt x="55649" y="2871"/>
                    <a:pt x="52681" y="1859"/>
                    <a:pt x="49484" y="1859"/>
                  </a:cubicBezTo>
                  <a:cubicBezTo>
                    <a:pt x="44950" y="1859"/>
                    <a:pt x="40938" y="3882"/>
                    <a:pt x="38263" y="7111"/>
                  </a:cubicBezTo>
                  <a:cubicBezTo>
                    <a:pt x="37024" y="6785"/>
                    <a:pt x="35719" y="6589"/>
                    <a:pt x="34381" y="6589"/>
                  </a:cubicBezTo>
                  <a:cubicBezTo>
                    <a:pt x="27531" y="6589"/>
                    <a:pt x="21790" y="11319"/>
                    <a:pt x="20224" y="17680"/>
                  </a:cubicBezTo>
                  <a:cubicBezTo>
                    <a:pt x="12363" y="17908"/>
                    <a:pt x="6067" y="24334"/>
                    <a:pt x="6067" y="32228"/>
                  </a:cubicBezTo>
                  <a:cubicBezTo>
                    <a:pt x="6067" y="33109"/>
                    <a:pt x="6133" y="33990"/>
                    <a:pt x="6296" y="34838"/>
                  </a:cubicBezTo>
                  <a:cubicBezTo>
                    <a:pt x="2479" y="37448"/>
                    <a:pt x="0" y="41851"/>
                    <a:pt x="0" y="46810"/>
                  </a:cubicBezTo>
                  <a:cubicBezTo>
                    <a:pt x="0" y="50202"/>
                    <a:pt x="1142" y="53301"/>
                    <a:pt x="3066" y="55780"/>
                  </a:cubicBezTo>
                  <a:cubicBezTo>
                    <a:pt x="1142" y="58259"/>
                    <a:pt x="0" y="61358"/>
                    <a:pt x="0" y="64750"/>
                  </a:cubicBezTo>
                  <a:cubicBezTo>
                    <a:pt x="0" y="71307"/>
                    <a:pt x="4338" y="76852"/>
                    <a:pt x="10308" y="78679"/>
                  </a:cubicBezTo>
                  <a:cubicBezTo>
                    <a:pt x="10275" y="78907"/>
                    <a:pt x="10275" y="79103"/>
                    <a:pt x="10275" y="79332"/>
                  </a:cubicBezTo>
                  <a:cubicBezTo>
                    <a:pt x="10275" y="87389"/>
                    <a:pt x="16799" y="93913"/>
                    <a:pt x="24856" y="93913"/>
                  </a:cubicBezTo>
                  <a:cubicBezTo>
                    <a:pt x="25248" y="93913"/>
                    <a:pt x="25639" y="93880"/>
                    <a:pt x="25998" y="93847"/>
                  </a:cubicBezTo>
                  <a:cubicBezTo>
                    <a:pt x="28216" y="99099"/>
                    <a:pt x="33403" y="102753"/>
                    <a:pt x="39437" y="102753"/>
                  </a:cubicBezTo>
                  <a:cubicBezTo>
                    <a:pt x="42699" y="102753"/>
                    <a:pt x="45733" y="101676"/>
                    <a:pt x="48147" y="99882"/>
                  </a:cubicBezTo>
                  <a:cubicBezTo>
                    <a:pt x="50822" y="102785"/>
                    <a:pt x="54671" y="104645"/>
                    <a:pt x="58944" y="104645"/>
                  </a:cubicBezTo>
                  <a:cubicBezTo>
                    <a:pt x="62695" y="104645"/>
                    <a:pt x="66120" y="103209"/>
                    <a:pt x="68697" y="100893"/>
                  </a:cubicBezTo>
                  <a:cubicBezTo>
                    <a:pt x="71307" y="103209"/>
                    <a:pt x="74732" y="104645"/>
                    <a:pt x="78483" y="104645"/>
                  </a:cubicBezTo>
                  <a:cubicBezTo>
                    <a:pt x="82757" y="104645"/>
                    <a:pt x="86606" y="102785"/>
                    <a:pt x="89281" y="99882"/>
                  </a:cubicBezTo>
                  <a:cubicBezTo>
                    <a:pt x="91694" y="101676"/>
                    <a:pt x="94728" y="102753"/>
                    <a:pt x="97990" y="102753"/>
                  </a:cubicBezTo>
                  <a:cubicBezTo>
                    <a:pt x="104025" y="102753"/>
                    <a:pt x="109211" y="99099"/>
                    <a:pt x="111429" y="93847"/>
                  </a:cubicBezTo>
                  <a:cubicBezTo>
                    <a:pt x="111788" y="93880"/>
                    <a:pt x="112180" y="93913"/>
                    <a:pt x="112571" y="93913"/>
                  </a:cubicBezTo>
                  <a:cubicBezTo>
                    <a:pt x="120628" y="93913"/>
                    <a:pt x="127152" y="87389"/>
                    <a:pt x="127152" y="79332"/>
                  </a:cubicBezTo>
                  <a:cubicBezTo>
                    <a:pt x="127152" y="79103"/>
                    <a:pt x="127152" y="78907"/>
                    <a:pt x="127120" y="78679"/>
                  </a:cubicBezTo>
                  <a:cubicBezTo>
                    <a:pt x="133089" y="76852"/>
                    <a:pt x="137427" y="71307"/>
                    <a:pt x="137427" y="64750"/>
                  </a:cubicBezTo>
                  <a:cubicBezTo>
                    <a:pt x="137427" y="61358"/>
                    <a:pt x="136253" y="58259"/>
                    <a:pt x="134329" y="55780"/>
                  </a:cubicBezTo>
                  <a:cubicBezTo>
                    <a:pt x="136253" y="53301"/>
                    <a:pt x="137427" y="50202"/>
                    <a:pt x="137427" y="46810"/>
                  </a:cubicBezTo>
                  <a:cubicBezTo>
                    <a:pt x="137427" y="41851"/>
                    <a:pt x="134916" y="37448"/>
                    <a:pt x="131132" y="34838"/>
                  </a:cubicBezTo>
                  <a:cubicBezTo>
                    <a:pt x="131262" y="33990"/>
                    <a:pt x="131360" y="33109"/>
                    <a:pt x="131360" y="32228"/>
                  </a:cubicBezTo>
                  <a:cubicBezTo>
                    <a:pt x="131360" y="24334"/>
                    <a:pt x="125065" y="17908"/>
                    <a:pt x="117203" y="17680"/>
                  </a:cubicBezTo>
                  <a:cubicBezTo>
                    <a:pt x="115637" y="11319"/>
                    <a:pt x="109896" y="6589"/>
                    <a:pt x="103046" y="6589"/>
                  </a:cubicBezTo>
                  <a:cubicBezTo>
                    <a:pt x="101709" y="6589"/>
                    <a:pt x="100404" y="6785"/>
                    <a:pt x="99164" y="7111"/>
                  </a:cubicBezTo>
                  <a:cubicBezTo>
                    <a:pt x="96490" y="3882"/>
                    <a:pt x="92445" y="1859"/>
                    <a:pt x="87943" y="1859"/>
                  </a:cubicBezTo>
                  <a:cubicBezTo>
                    <a:pt x="84746" y="1859"/>
                    <a:pt x="81778" y="2871"/>
                    <a:pt x="79364" y="4632"/>
                  </a:cubicBezTo>
                  <a:cubicBezTo>
                    <a:pt x="76722" y="1794"/>
                    <a:pt x="72905" y="0"/>
                    <a:pt x="68697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659;p36">
              <a:extLst>
                <a:ext uri="{FF2B5EF4-FFF2-40B4-BE49-F238E27FC236}">
                  <a16:creationId xmlns:a16="http://schemas.microsoft.com/office/drawing/2014/main" id="{14C0F507-208C-7547-6FAB-86F5A65392D4}"/>
                </a:ext>
              </a:extLst>
            </p:cNvPr>
            <p:cNvSpPr/>
            <p:nvPr/>
          </p:nvSpPr>
          <p:spPr>
            <a:xfrm>
              <a:off x="1896025" y="1707950"/>
              <a:ext cx="863625" cy="992475"/>
            </a:xfrm>
            <a:custGeom>
              <a:avLst/>
              <a:gdLst/>
              <a:ahLst/>
              <a:cxnLst/>
              <a:rect l="l" t="t" r="r" b="b"/>
              <a:pathLst>
                <a:path w="34545" h="39699" extrusionOk="0">
                  <a:moveTo>
                    <a:pt x="30765" y="0"/>
                  </a:moveTo>
                  <a:cubicBezTo>
                    <a:pt x="29825" y="0"/>
                    <a:pt x="28889" y="359"/>
                    <a:pt x="28184" y="1064"/>
                  </a:cubicBezTo>
                  <a:lnTo>
                    <a:pt x="28119" y="1130"/>
                  </a:lnTo>
                  <a:cubicBezTo>
                    <a:pt x="21953" y="7360"/>
                    <a:pt x="15071" y="12318"/>
                    <a:pt x="7862" y="16559"/>
                  </a:cubicBezTo>
                  <a:cubicBezTo>
                    <a:pt x="5709" y="17798"/>
                    <a:pt x="3915" y="19723"/>
                    <a:pt x="2805" y="22170"/>
                  </a:cubicBezTo>
                  <a:cubicBezTo>
                    <a:pt x="0" y="28433"/>
                    <a:pt x="2773" y="35772"/>
                    <a:pt x="9036" y="38610"/>
                  </a:cubicBezTo>
                  <a:cubicBezTo>
                    <a:pt x="10685" y="39349"/>
                    <a:pt x="12409" y="39698"/>
                    <a:pt x="14105" y="39698"/>
                  </a:cubicBezTo>
                  <a:cubicBezTo>
                    <a:pt x="18852" y="39698"/>
                    <a:pt x="23386" y="36961"/>
                    <a:pt x="25476" y="32347"/>
                  </a:cubicBezTo>
                  <a:lnTo>
                    <a:pt x="25737" y="31792"/>
                  </a:lnTo>
                  <a:cubicBezTo>
                    <a:pt x="29750" y="22855"/>
                    <a:pt x="32816" y="13525"/>
                    <a:pt x="34349" y="4229"/>
                  </a:cubicBezTo>
                  <a:cubicBezTo>
                    <a:pt x="34545" y="3120"/>
                    <a:pt x="34186" y="1913"/>
                    <a:pt x="33338" y="1064"/>
                  </a:cubicBezTo>
                  <a:cubicBezTo>
                    <a:pt x="32624" y="351"/>
                    <a:pt x="31693" y="0"/>
                    <a:pt x="307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660;p36">
              <a:extLst>
                <a:ext uri="{FF2B5EF4-FFF2-40B4-BE49-F238E27FC236}">
                  <a16:creationId xmlns:a16="http://schemas.microsoft.com/office/drawing/2014/main" id="{67DBA369-8917-2FB7-30ED-A6220EF2DFBE}"/>
                </a:ext>
              </a:extLst>
            </p:cNvPr>
            <p:cNvSpPr/>
            <p:nvPr/>
          </p:nvSpPr>
          <p:spPr>
            <a:xfrm>
              <a:off x="5589400" y="1707950"/>
              <a:ext cx="863625" cy="992475"/>
            </a:xfrm>
            <a:custGeom>
              <a:avLst/>
              <a:gdLst/>
              <a:ahLst/>
              <a:cxnLst/>
              <a:rect l="l" t="t" r="r" b="b"/>
              <a:pathLst>
                <a:path w="34545" h="39699" extrusionOk="0">
                  <a:moveTo>
                    <a:pt x="3768" y="0"/>
                  </a:moveTo>
                  <a:cubicBezTo>
                    <a:pt x="2844" y="0"/>
                    <a:pt x="1921" y="351"/>
                    <a:pt x="1207" y="1064"/>
                  </a:cubicBezTo>
                  <a:cubicBezTo>
                    <a:pt x="327" y="1913"/>
                    <a:pt x="1" y="3120"/>
                    <a:pt x="164" y="4229"/>
                  </a:cubicBezTo>
                  <a:cubicBezTo>
                    <a:pt x="1697" y="13525"/>
                    <a:pt x="4796" y="22855"/>
                    <a:pt x="8808" y="31792"/>
                  </a:cubicBezTo>
                  <a:lnTo>
                    <a:pt x="9069" y="32347"/>
                  </a:lnTo>
                  <a:cubicBezTo>
                    <a:pt x="11136" y="36961"/>
                    <a:pt x="15663" y="39698"/>
                    <a:pt x="20408" y="39698"/>
                  </a:cubicBezTo>
                  <a:cubicBezTo>
                    <a:pt x="22104" y="39698"/>
                    <a:pt x="23828" y="39349"/>
                    <a:pt x="25477" y="38610"/>
                  </a:cubicBezTo>
                  <a:cubicBezTo>
                    <a:pt x="31740" y="35772"/>
                    <a:pt x="34545" y="28433"/>
                    <a:pt x="31707" y="22170"/>
                  </a:cubicBezTo>
                  <a:cubicBezTo>
                    <a:pt x="30631" y="19723"/>
                    <a:pt x="28837" y="17798"/>
                    <a:pt x="26651" y="16559"/>
                  </a:cubicBezTo>
                  <a:cubicBezTo>
                    <a:pt x="19442" y="12318"/>
                    <a:pt x="12592" y="7360"/>
                    <a:pt x="6427" y="1130"/>
                  </a:cubicBezTo>
                  <a:lnTo>
                    <a:pt x="6361" y="1064"/>
                  </a:lnTo>
                  <a:cubicBezTo>
                    <a:pt x="5640" y="359"/>
                    <a:pt x="4703" y="0"/>
                    <a:pt x="3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661;p36">
              <a:extLst>
                <a:ext uri="{FF2B5EF4-FFF2-40B4-BE49-F238E27FC236}">
                  <a16:creationId xmlns:a16="http://schemas.microsoft.com/office/drawing/2014/main" id="{4D1BB54A-53F4-3343-A3A9-87D2D5EE797B}"/>
                </a:ext>
              </a:extLst>
            </p:cNvPr>
            <p:cNvSpPr/>
            <p:nvPr/>
          </p:nvSpPr>
          <p:spPr>
            <a:xfrm>
              <a:off x="2273598" y="528425"/>
              <a:ext cx="3801849" cy="3310126"/>
            </a:xfrm>
            <a:custGeom>
              <a:avLst/>
              <a:gdLst/>
              <a:ahLst/>
              <a:cxnLst/>
              <a:rect l="l" t="t" r="r" b="b"/>
              <a:pathLst>
                <a:path w="152074" h="132405" extrusionOk="0">
                  <a:moveTo>
                    <a:pt x="64033" y="1"/>
                  </a:moveTo>
                  <a:cubicBezTo>
                    <a:pt x="57542" y="1"/>
                    <a:pt x="51801" y="3393"/>
                    <a:pt x="48571" y="8514"/>
                  </a:cubicBezTo>
                  <a:cubicBezTo>
                    <a:pt x="46223" y="7438"/>
                    <a:pt x="43646" y="6851"/>
                    <a:pt x="40905" y="6851"/>
                  </a:cubicBezTo>
                  <a:cubicBezTo>
                    <a:pt x="32196" y="6851"/>
                    <a:pt x="24889" y="12951"/>
                    <a:pt x="23030" y="21106"/>
                  </a:cubicBezTo>
                  <a:cubicBezTo>
                    <a:pt x="13831" y="22117"/>
                    <a:pt x="6687" y="29880"/>
                    <a:pt x="6687" y="39340"/>
                  </a:cubicBezTo>
                  <a:cubicBezTo>
                    <a:pt x="6687" y="41950"/>
                    <a:pt x="7209" y="44396"/>
                    <a:pt x="8188" y="46647"/>
                  </a:cubicBezTo>
                  <a:cubicBezTo>
                    <a:pt x="3230" y="49909"/>
                    <a:pt x="0" y="55552"/>
                    <a:pt x="0" y="61913"/>
                  </a:cubicBezTo>
                  <a:cubicBezTo>
                    <a:pt x="0" y="67361"/>
                    <a:pt x="2349" y="72254"/>
                    <a:pt x="6133" y="75614"/>
                  </a:cubicBezTo>
                  <a:cubicBezTo>
                    <a:pt x="4241" y="78484"/>
                    <a:pt x="3164" y="81942"/>
                    <a:pt x="3164" y="85628"/>
                  </a:cubicBezTo>
                  <a:cubicBezTo>
                    <a:pt x="3164" y="93033"/>
                    <a:pt x="7535" y="99393"/>
                    <a:pt x="13831" y="102297"/>
                  </a:cubicBezTo>
                  <a:cubicBezTo>
                    <a:pt x="14614" y="111430"/>
                    <a:pt x="22051" y="118672"/>
                    <a:pt x="31250" y="119096"/>
                  </a:cubicBezTo>
                  <a:cubicBezTo>
                    <a:pt x="34349" y="124935"/>
                    <a:pt x="40449" y="128914"/>
                    <a:pt x="47495" y="128914"/>
                  </a:cubicBezTo>
                  <a:cubicBezTo>
                    <a:pt x="49191" y="128914"/>
                    <a:pt x="50855" y="128686"/>
                    <a:pt x="52388" y="128229"/>
                  </a:cubicBezTo>
                  <a:cubicBezTo>
                    <a:pt x="55584" y="130839"/>
                    <a:pt x="59629" y="132405"/>
                    <a:pt x="64033" y="132405"/>
                  </a:cubicBezTo>
                  <a:cubicBezTo>
                    <a:pt x="68632" y="132405"/>
                    <a:pt x="72808" y="130741"/>
                    <a:pt x="76037" y="127968"/>
                  </a:cubicBezTo>
                  <a:cubicBezTo>
                    <a:pt x="79234" y="130741"/>
                    <a:pt x="83409" y="132405"/>
                    <a:pt x="88009" y="132405"/>
                  </a:cubicBezTo>
                  <a:cubicBezTo>
                    <a:pt x="92412" y="132405"/>
                    <a:pt x="96490" y="130839"/>
                    <a:pt x="99654" y="128229"/>
                  </a:cubicBezTo>
                  <a:cubicBezTo>
                    <a:pt x="101220" y="128686"/>
                    <a:pt x="102851" y="128914"/>
                    <a:pt x="104547" y="128914"/>
                  </a:cubicBezTo>
                  <a:cubicBezTo>
                    <a:pt x="111593" y="128914"/>
                    <a:pt x="117693" y="124935"/>
                    <a:pt x="120792" y="119096"/>
                  </a:cubicBezTo>
                  <a:cubicBezTo>
                    <a:pt x="130023" y="118672"/>
                    <a:pt x="137460" y="111430"/>
                    <a:pt x="138211" y="102297"/>
                  </a:cubicBezTo>
                  <a:cubicBezTo>
                    <a:pt x="144506" y="99393"/>
                    <a:pt x="148910" y="93033"/>
                    <a:pt x="148910" y="85628"/>
                  </a:cubicBezTo>
                  <a:cubicBezTo>
                    <a:pt x="148910" y="81942"/>
                    <a:pt x="147801" y="78484"/>
                    <a:pt x="145941" y="75614"/>
                  </a:cubicBezTo>
                  <a:cubicBezTo>
                    <a:pt x="149693" y="72254"/>
                    <a:pt x="152074" y="67361"/>
                    <a:pt x="152074" y="61913"/>
                  </a:cubicBezTo>
                  <a:cubicBezTo>
                    <a:pt x="152074" y="55552"/>
                    <a:pt x="148812" y="49909"/>
                    <a:pt x="143854" y="46647"/>
                  </a:cubicBezTo>
                  <a:cubicBezTo>
                    <a:pt x="144832" y="44396"/>
                    <a:pt x="145354" y="41950"/>
                    <a:pt x="145354" y="39340"/>
                  </a:cubicBezTo>
                  <a:cubicBezTo>
                    <a:pt x="145354" y="29880"/>
                    <a:pt x="138211" y="22117"/>
                    <a:pt x="129012" y="21106"/>
                  </a:cubicBezTo>
                  <a:cubicBezTo>
                    <a:pt x="127152" y="12951"/>
                    <a:pt x="119846" y="6851"/>
                    <a:pt x="111136" y="6851"/>
                  </a:cubicBezTo>
                  <a:cubicBezTo>
                    <a:pt x="108396" y="6851"/>
                    <a:pt x="105819" y="7438"/>
                    <a:pt x="103503" y="8514"/>
                  </a:cubicBezTo>
                  <a:cubicBezTo>
                    <a:pt x="100241" y="3393"/>
                    <a:pt x="94533" y="1"/>
                    <a:pt x="88009" y="1"/>
                  </a:cubicBezTo>
                  <a:cubicBezTo>
                    <a:pt x="83409" y="1"/>
                    <a:pt x="79234" y="1664"/>
                    <a:pt x="76037" y="4437"/>
                  </a:cubicBezTo>
                  <a:cubicBezTo>
                    <a:pt x="72808" y="1664"/>
                    <a:pt x="68632" y="1"/>
                    <a:pt x="64033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662;p36">
              <a:extLst>
                <a:ext uri="{FF2B5EF4-FFF2-40B4-BE49-F238E27FC236}">
                  <a16:creationId xmlns:a16="http://schemas.microsoft.com/office/drawing/2014/main" id="{F6413DCB-236E-218C-C44A-E66E3B888F2F}"/>
                </a:ext>
              </a:extLst>
            </p:cNvPr>
            <p:cNvSpPr/>
            <p:nvPr/>
          </p:nvSpPr>
          <p:spPr>
            <a:xfrm>
              <a:off x="3058925" y="1948825"/>
              <a:ext cx="2230400" cy="1009800"/>
            </a:xfrm>
            <a:custGeom>
              <a:avLst/>
              <a:gdLst/>
              <a:ahLst/>
              <a:cxnLst/>
              <a:rect l="l" t="t" r="r" b="b"/>
              <a:pathLst>
                <a:path w="89216" h="40392" extrusionOk="0">
                  <a:moveTo>
                    <a:pt x="12677" y="0"/>
                  </a:moveTo>
                  <a:cubicBezTo>
                    <a:pt x="5843" y="0"/>
                    <a:pt x="0" y="6331"/>
                    <a:pt x="0" y="14524"/>
                  </a:cubicBezTo>
                  <a:cubicBezTo>
                    <a:pt x="0" y="22605"/>
                    <a:pt x="5759" y="29005"/>
                    <a:pt x="12665" y="29005"/>
                  </a:cubicBezTo>
                  <a:cubicBezTo>
                    <a:pt x="13147" y="29005"/>
                    <a:pt x="13634" y="28973"/>
                    <a:pt x="14125" y="28910"/>
                  </a:cubicBezTo>
                  <a:cubicBezTo>
                    <a:pt x="14725" y="28833"/>
                    <a:pt x="15324" y="28796"/>
                    <a:pt x="15919" y="28796"/>
                  </a:cubicBezTo>
                  <a:cubicBezTo>
                    <a:pt x="20398" y="28796"/>
                    <a:pt x="24640" y="30921"/>
                    <a:pt x="27433" y="34520"/>
                  </a:cubicBezTo>
                  <a:cubicBezTo>
                    <a:pt x="30206" y="38141"/>
                    <a:pt x="34284" y="40392"/>
                    <a:pt x="38850" y="40392"/>
                  </a:cubicBezTo>
                  <a:lnTo>
                    <a:pt x="50398" y="40392"/>
                  </a:lnTo>
                  <a:cubicBezTo>
                    <a:pt x="54932" y="40392"/>
                    <a:pt x="59009" y="38141"/>
                    <a:pt x="61815" y="34520"/>
                  </a:cubicBezTo>
                  <a:cubicBezTo>
                    <a:pt x="64608" y="30921"/>
                    <a:pt x="68825" y="28796"/>
                    <a:pt x="73298" y="28796"/>
                  </a:cubicBezTo>
                  <a:cubicBezTo>
                    <a:pt x="73892" y="28796"/>
                    <a:pt x="74491" y="28833"/>
                    <a:pt x="75091" y="28910"/>
                  </a:cubicBezTo>
                  <a:cubicBezTo>
                    <a:pt x="75582" y="28973"/>
                    <a:pt x="76069" y="29005"/>
                    <a:pt x="76550" y="29005"/>
                  </a:cubicBezTo>
                  <a:cubicBezTo>
                    <a:pt x="83457" y="29005"/>
                    <a:pt x="89215" y="22605"/>
                    <a:pt x="89215" y="14524"/>
                  </a:cubicBezTo>
                  <a:cubicBezTo>
                    <a:pt x="89215" y="6331"/>
                    <a:pt x="83372" y="0"/>
                    <a:pt x="76561" y="0"/>
                  </a:cubicBezTo>
                  <a:cubicBezTo>
                    <a:pt x="75671" y="0"/>
                    <a:pt x="74764" y="108"/>
                    <a:pt x="73851" y="335"/>
                  </a:cubicBezTo>
                  <a:lnTo>
                    <a:pt x="61162" y="3499"/>
                  </a:lnTo>
                  <a:cubicBezTo>
                    <a:pt x="55715" y="4836"/>
                    <a:pt x="50169" y="5521"/>
                    <a:pt x="44624" y="5521"/>
                  </a:cubicBezTo>
                  <a:cubicBezTo>
                    <a:pt x="39046" y="5521"/>
                    <a:pt x="33501" y="4836"/>
                    <a:pt x="28086" y="3499"/>
                  </a:cubicBezTo>
                  <a:lnTo>
                    <a:pt x="15397" y="335"/>
                  </a:lnTo>
                  <a:cubicBezTo>
                    <a:pt x="14481" y="108"/>
                    <a:pt x="13570" y="0"/>
                    <a:pt x="126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663;p36">
              <a:extLst>
                <a:ext uri="{FF2B5EF4-FFF2-40B4-BE49-F238E27FC236}">
                  <a16:creationId xmlns:a16="http://schemas.microsoft.com/office/drawing/2014/main" id="{3DD390F1-E709-7F7B-5ABB-45B2724D6F26}"/>
                </a:ext>
              </a:extLst>
            </p:cNvPr>
            <p:cNvSpPr/>
            <p:nvPr/>
          </p:nvSpPr>
          <p:spPr>
            <a:xfrm>
              <a:off x="3487875" y="2190400"/>
              <a:ext cx="167200" cy="291175"/>
            </a:xfrm>
            <a:custGeom>
              <a:avLst/>
              <a:gdLst/>
              <a:ahLst/>
              <a:cxnLst/>
              <a:rect l="l" t="t" r="r" b="b"/>
              <a:pathLst>
                <a:path w="6688" h="11647" extrusionOk="0">
                  <a:moveTo>
                    <a:pt x="3360" y="1"/>
                  </a:moveTo>
                  <a:cubicBezTo>
                    <a:pt x="1501" y="1"/>
                    <a:pt x="0" y="1501"/>
                    <a:pt x="0" y="3328"/>
                  </a:cubicBezTo>
                  <a:lnTo>
                    <a:pt x="0" y="8319"/>
                  </a:lnTo>
                  <a:cubicBezTo>
                    <a:pt x="0" y="10178"/>
                    <a:pt x="1501" y="11646"/>
                    <a:pt x="3360" y="11646"/>
                  </a:cubicBezTo>
                  <a:cubicBezTo>
                    <a:pt x="5187" y="11646"/>
                    <a:pt x="6687" y="10178"/>
                    <a:pt x="6687" y="8319"/>
                  </a:cubicBezTo>
                  <a:lnTo>
                    <a:pt x="6687" y="3328"/>
                  </a:lnTo>
                  <a:cubicBezTo>
                    <a:pt x="6687" y="1501"/>
                    <a:pt x="5187" y="1"/>
                    <a:pt x="3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664;p36">
              <a:extLst>
                <a:ext uri="{FF2B5EF4-FFF2-40B4-BE49-F238E27FC236}">
                  <a16:creationId xmlns:a16="http://schemas.microsoft.com/office/drawing/2014/main" id="{6A237816-DA20-D380-1126-1EAA1F6E49F5}"/>
                </a:ext>
              </a:extLst>
            </p:cNvPr>
            <p:cNvSpPr/>
            <p:nvPr/>
          </p:nvSpPr>
          <p:spPr>
            <a:xfrm>
              <a:off x="4693175" y="2190400"/>
              <a:ext cx="167200" cy="291175"/>
            </a:xfrm>
            <a:custGeom>
              <a:avLst/>
              <a:gdLst/>
              <a:ahLst/>
              <a:cxnLst/>
              <a:rect l="l" t="t" r="r" b="b"/>
              <a:pathLst>
                <a:path w="6688" h="11647" extrusionOk="0">
                  <a:moveTo>
                    <a:pt x="3360" y="1"/>
                  </a:moveTo>
                  <a:cubicBezTo>
                    <a:pt x="1501" y="1"/>
                    <a:pt x="0" y="1501"/>
                    <a:pt x="0" y="3328"/>
                  </a:cubicBezTo>
                  <a:lnTo>
                    <a:pt x="0" y="8319"/>
                  </a:lnTo>
                  <a:cubicBezTo>
                    <a:pt x="0" y="10178"/>
                    <a:pt x="1501" y="11646"/>
                    <a:pt x="3360" y="11646"/>
                  </a:cubicBezTo>
                  <a:cubicBezTo>
                    <a:pt x="5187" y="11646"/>
                    <a:pt x="6687" y="10178"/>
                    <a:pt x="6687" y="8319"/>
                  </a:cubicBezTo>
                  <a:lnTo>
                    <a:pt x="6687" y="3328"/>
                  </a:lnTo>
                  <a:cubicBezTo>
                    <a:pt x="6687" y="1501"/>
                    <a:pt x="5187" y="1"/>
                    <a:pt x="3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1665;p36">
              <a:extLst>
                <a:ext uri="{FF2B5EF4-FFF2-40B4-BE49-F238E27FC236}">
                  <a16:creationId xmlns:a16="http://schemas.microsoft.com/office/drawing/2014/main" id="{6E7C27B8-3011-77E2-6A77-A53734A07832}"/>
                </a:ext>
              </a:extLst>
            </p:cNvPr>
            <p:cNvSpPr/>
            <p:nvPr/>
          </p:nvSpPr>
          <p:spPr>
            <a:xfrm>
              <a:off x="3811625" y="2414675"/>
              <a:ext cx="725000" cy="306650"/>
            </a:xfrm>
            <a:custGeom>
              <a:avLst/>
              <a:gdLst/>
              <a:ahLst/>
              <a:cxnLst/>
              <a:rect l="l" t="t" r="r" b="b"/>
              <a:pathLst>
                <a:path w="29000" h="12266" extrusionOk="0">
                  <a:moveTo>
                    <a:pt x="3360" y="0"/>
                  </a:moveTo>
                  <a:cubicBezTo>
                    <a:pt x="1501" y="0"/>
                    <a:pt x="0" y="1501"/>
                    <a:pt x="0" y="3360"/>
                  </a:cubicBezTo>
                  <a:cubicBezTo>
                    <a:pt x="0" y="8253"/>
                    <a:pt x="4012" y="12265"/>
                    <a:pt x="8938" y="12265"/>
                  </a:cubicBezTo>
                  <a:cubicBezTo>
                    <a:pt x="11026" y="12265"/>
                    <a:pt x="12983" y="11515"/>
                    <a:pt x="14516" y="10308"/>
                  </a:cubicBezTo>
                  <a:cubicBezTo>
                    <a:pt x="16049" y="11515"/>
                    <a:pt x="17974" y="12265"/>
                    <a:pt x="20094" y="12265"/>
                  </a:cubicBezTo>
                  <a:cubicBezTo>
                    <a:pt x="24987" y="12265"/>
                    <a:pt x="28999" y="8253"/>
                    <a:pt x="28999" y="3360"/>
                  </a:cubicBezTo>
                  <a:cubicBezTo>
                    <a:pt x="28999" y="1501"/>
                    <a:pt x="27499" y="0"/>
                    <a:pt x="25672" y="0"/>
                  </a:cubicBezTo>
                  <a:cubicBezTo>
                    <a:pt x="23813" y="0"/>
                    <a:pt x="22312" y="1501"/>
                    <a:pt x="22312" y="3360"/>
                  </a:cubicBezTo>
                  <a:cubicBezTo>
                    <a:pt x="22312" y="4567"/>
                    <a:pt x="21301" y="5578"/>
                    <a:pt x="20094" y="5578"/>
                  </a:cubicBezTo>
                  <a:cubicBezTo>
                    <a:pt x="18855" y="5578"/>
                    <a:pt x="17843" y="4567"/>
                    <a:pt x="17843" y="3360"/>
                  </a:cubicBezTo>
                  <a:cubicBezTo>
                    <a:pt x="17843" y="1501"/>
                    <a:pt x="16343" y="0"/>
                    <a:pt x="14516" y="0"/>
                  </a:cubicBezTo>
                  <a:cubicBezTo>
                    <a:pt x="12657" y="0"/>
                    <a:pt x="11156" y="1501"/>
                    <a:pt x="11156" y="3360"/>
                  </a:cubicBezTo>
                  <a:cubicBezTo>
                    <a:pt x="11156" y="4567"/>
                    <a:pt x="10178" y="5578"/>
                    <a:pt x="8938" y="5578"/>
                  </a:cubicBezTo>
                  <a:cubicBezTo>
                    <a:pt x="7699" y="5578"/>
                    <a:pt x="6687" y="4567"/>
                    <a:pt x="6687" y="3360"/>
                  </a:cubicBezTo>
                  <a:cubicBezTo>
                    <a:pt x="6687" y="1501"/>
                    <a:pt x="5187" y="0"/>
                    <a:pt x="3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666;p36">
              <a:extLst>
                <a:ext uri="{FF2B5EF4-FFF2-40B4-BE49-F238E27FC236}">
                  <a16:creationId xmlns:a16="http://schemas.microsoft.com/office/drawing/2014/main" id="{F4759E4A-3D7D-BFC7-3893-939EB05DADF0}"/>
                </a:ext>
              </a:extLst>
            </p:cNvPr>
            <p:cNvSpPr/>
            <p:nvPr/>
          </p:nvSpPr>
          <p:spPr>
            <a:xfrm>
              <a:off x="4021200" y="2362475"/>
              <a:ext cx="306650" cy="136225"/>
            </a:xfrm>
            <a:custGeom>
              <a:avLst/>
              <a:gdLst/>
              <a:ahLst/>
              <a:cxnLst/>
              <a:rect l="l" t="t" r="r" b="b"/>
              <a:pathLst>
                <a:path w="12266" h="5449" extrusionOk="0">
                  <a:moveTo>
                    <a:pt x="1566" y="1"/>
                  </a:moveTo>
                  <a:cubicBezTo>
                    <a:pt x="555" y="1"/>
                    <a:pt x="1" y="1175"/>
                    <a:pt x="653" y="1958"/>
                  </a:cubicBezTo>
                  <a:lnTo>
                    <a:pt x="1925" y="3491"/>
                  </a:lnTo>
                  <a:cubicBezTo>
                    <a:pt x="3018" y="4796"/>
                    <a:pt x="4567" y="5448"/>
                    <a:pt x="6117" y="5448"/>
                  </a:cubicBezTo>
                  <a:cubicBezTo>
                    <a:pt x="7666" y="5448"/>
                    <a:pt x="9216" y="4796"/>
                    <a:pt x="10308" y="3491"/>
                  </a:cubicBezTo>
                  <a:lnTo>
                    <a:pt x="11581" y="1958"/>
                  </a:lnTo>
                  <a:cubicBezTo>
                    <a:pt x="12266" y="1175"/>
                    <a:pt x="11711" y="1"/>
                    <a:pt x="10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667;p36">
              <a:extLst>
                <a:ext uri="{FF2B5EF4-FFF2-40B4-BE49-F238E27FC236}">
                  <a16:creationId xmlns:a16="http://schemas.microsoft.com/office/drawing/2014/main" id="{9F8AABF6-0333-FCD9-803B-962C03A85998}"/>
                </a:ext>
              </a:extLst>
            </p:cNvPr>
            <p:cNvSpPr/>
            <p:nvPr/>
          </p:nvSpPr>
          <p:spPr>
            <a:xfrm>
              <a:off x="1762275" y="4335975"/>
              <a:ext cx="497475" cy="831025"/>
            </a:xfrm>
            <a:custGeom>
              <a:avLst/>
              <a:gdLst/>
              <a:ahLst/>
              <a:cxnLst/>
              <a:rect l="l" t="t" r="r" b="b"/>
              <a:pathLst>
                <a:path w="19899" h="33241" extrusionOk="0">
                  <a:moveTo>
                    <a:pt x="1" y="1"/>
                  </a:moveTo>
                  <a:lnTo>
                    <a:pt x="1" y="30566"/>
                  </a:lnTo>
                  <a:cubicBezTo>
                    <a:pt x="1" y="32066"/>
                    <a:pt x="1207" y="33240"/>
                    <a:pt x="2675" y="33240"/>
                  </a:cubicBezTo>
                  <a:lnTo>
                    <a:pt x="17224" y="33240"/>
                  </a:lnTo>
                  <a:cubicBezTo>
                    <a:pt x="18692" y="33240"/>
                    <a:pt x="19899" y="32066"/>
                    <a:pt x="19899" y="30566"/>
                  </a:cubicBezTo>
                  <a:lnTo>
                    <a:pt x="198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668;p36">
              <a:extLst>
                <a:ext uri="{FF2B5EF4-FFF2-40B4-BE49-F238E27FC236}">
                  <a16:creationId xmlns:a16="http://schemas.microsoft.com/office/drawing/2014/main" id="{D471900F-3B82-0788-6B72-61BE0E006682}"/>
                </a:ext>
              </a:extLst>
            </p:cNvPr>
            <p:cNvSpPr/>
            <p:nvPr/>
          </p:nvSpPr>
          <p:spPr>
            <a:xfrm>
              <a:off x="2799575" y="4335975"/>
              <a:ext cx="496675" cy="831025"/>
            </a:xfrm>
            <a:custGeom>
              <a:avLst/>
              <a:gdLst/>
              <a:ahLst/>
              <a:cxnLst/>
              <a:rect l="l" t="t" r="r" b="b"/>
              <a:pathLst>
                <a:path w="19867" h="33241" extrusionOk="0">
                  <a:moveTo>
                    <a:pt x="1" y="1"/>
                  </a:moveTo>
                  <a:lnTo>
                    <a:pt x="1" y="30566"/>
                  </a:lnTo>
                  <a:cubicBezTo>
                    <a:pt x="1" y="32066"/>
                    <a:pt x="1175" y="33240"/>
                    <a:pt x="2643" y="33240"/>
                  </a:cubicBezTo>
                  <a:lnTo>
                    <a:pt x="17224" y="33240"/>
                  </a:lnTo>
                  <a:cubicBezTo>
                    <a:pt x="18692" y="33240"/>
                    <a:pt x="19866" y="32066"/>
                    <a:pt x="19866" y="30566"/>
                  </a:cubicBezTo>
                  <a:lnTo>
                    <a:pt x="198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669;p36">
              <a:extLst>
                <a:ext uri="{FF2B5EF4-FFF2-40B4-BE49-F238E27FC236}">
                  <a16:creationId xmlns:a16="http://schemas.microsoft.com/office/drawing/2014/main" id="{D1251CD4-DFE0-83DA-7A46-EC23559BCD1C}"/>
                </a:ext>
              </a:extLst>
            </p:cNvPr>
            <p:cNvSpPr/>
            <p:nvPr/>
          </p:nvSpPr>
          <p:spPr>
            <a:xfrm>
              <a:off x="2560650" y="3925800"/>
              <a:ext cx="1069950" cy="669525"/>
            </a:xfrm>
            <a:custGeom>
              <a:avLst/>
              <a:gdLst/>
              <a:ahLst/>
              <a:cxnLst/>
              <a:rect l="l" t="t" r="r" b="b"/>
              <a:pathLst>
                <a:path w="42798" h="26781" extrusionOk="0">
                  <a:moveTo>
                    <a:pt x="30076" y="0"/>
                  </a:moveTo>
                  <a:cubicBezTo>
                    <a:pt x="26357" y="0"/>
                    <a:pt x="23030" y="1598"/>
                    <a:pt x="20681" y="4143"/>
                  </a:cubicBezTo>
                  <a:cubicBezTo>
                    <a:pt x="18528" y="2414"/>
                    <a:pt x="15756" y="1337"/>
                    <a:pt x="12722" y="1337"/>
                  </a:cubicBezTo>
                  <a:cubicBezTo>
                    <a:pt x="5709" y="1337"/>
                    <a:pt x="0" y="7046"/>
                    <a:pt x="0" y="14059"/>
                  </a:cubicBezTo>
                  <a:cubicBezTo>
                    <a:pt x="0" y="21105"/>
                    <a:pt x="5709" y="26781"/>
                    <a:pt x="12722" y="26781"/>
                  </a:cubicBezTo>
                  <a:cubicBezTo>
                    <a:pt x="16441" y="26781"/>
                    <a:pt x="19801" y="25215"/>
                    <a:pt x="22117" y="22671"/>
                  </a:cubicBezTo>
                  <a:cubicBezTo>
                    <a:pt x="24302" y="24400"/>
                    <a:pt x="27075" y="25444"/>
                    <a:pt x="30076" y="25444"/>
                  </a:cubicBezTo>
                  <a:cubicBezTo>
                    <a:pt x="37089" y="25444"/>
                    <a:pt x="42798" y="19768"/>
                    <a:pt x="42798" y="12722"/>
                  </a:cubicBezTo>
                  <a:cubicBezTo>
                    <a:pt x="42798" y="5709"/>
                    <a:pt x="37089" y="0"/>
                    <a:pt x="3007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670;p36">
              <a:extLst>
                <a:ext uri="{FF2B5EF4-FFF2-40B4-BE49-F238E27FC236}">
                  <a16:creationId xmlns:a16="http://schemas.microsoft.com/office/drawing/2014/main" id="{219DDDFE-144B-60E3-004D-EAE261D022A8}"/>
                </a:ext>
              </a:extLst>
            </p:cNvPr>
            <p:cNvSpPr/>
            <p:nvPr/>
          </p:nvSpPr>
          <p:spPr>
            <a:xfrm>
              <a:off x="1762275" y="4954125"/>
              <a:ext cx="497475" cy="212875"/>
            </a:xfrm>
            <a:custGeom>
              <a:avLst/>
              <a:gdLst/>
              <a:ahLst/>
              <a:cxnLst/>
              <a:rect l="l" t="t" r="r" b="b"/>
              <a:pathLst>
                <a:path w="19899" h="8515" extrusionOk="0">
                  <a:moveTo>
                    <a:pt x="1" y="1"/>
                  </a:moveTo>
                  <a:lnTo>
                    <a:pt x="1" y="5840"/>
                  </a:lnTo>
                  <a:cubicBezTo>
                    <a:pt x="1" y="7340"/>
                    <a:pt x="1207" y="8514"/>
                    <a:pt x="2675" y="8514"/>
                  </a:cubicBezTo>
                  <a:lnTo>
                    <a:pt x="17224" y="8514"/>
                  </a:lnTo>
                  <a:cubicBezTo>
                    <a:pt x="18692" y="8514"/>
                    <a:pt x="19899" y="7340"/>
                    <a:pt x="19899" y="5840"/>
                  </a:cubicBezTo>
                  <a:lnTo>
                    <a:pt x="198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1671;p36">
              <a:extLst>
                <a:ext uri="{FF2B5EF4-FFF2-40B4-BE49-F238E27FC236}">
                  <a16:creationId xmlns:a16="http://schemas.microsoft.com/office/drawing/2014/main" id="{95B722BB-DDDF-57FF-23AD-57AD891E7C92}"/>
                </a:ext>
              </a:extLst>
            </p:cNvPr>
            <p:cNvSpPr/>
            <p:nvPr/>
          </p:nvSpPr>
          <p:spPr>
            <a:xfrm>
              <a:off x="2799575" y="4954125"/>
              <a:ext cx="496675" cy="212875"/>
            </a:xfrm>
            <a:custGeom>
              <a:avLst/>
              <a:gdLst/>
              <a:ahLst/>
              <a:cxnLst/>
              <a:rect l="l" t="t" r="r" b="b"/>
              <a:pathLst>
                <a:path w="19867" h="8515" extrusionOk="0">
                  <a:moveTo>
                    <a:pt x="1" y="1"/>
                  </a:moveTo>
                  <a:lnTo>
                    <a:pt x="1" y="5840"/>
                  </a:lnTo>
                  <a:cubicBezTo>
                    <a:pt x="1" y="7340"/>
                    <a:pt x="1175" y="8514"/>
                    <a:pt x="2643" y="8514"/>
                  </a:cubicBezTo>
                  <a:lnTo>
                    <a:pt x="17224" y="8514"/>
                  </a:lnTo>
                  <a:cubicBezTo>
                    <a:pt x="18692" y="8514"/>
                    <a:pt x="19866" y="7340"/>
                    <a:pt x="19866" y="5840"/>
                  </a:cubicBezTo>
                  <a:lnTo>
                    <a:pt x="198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672;p36">
              <a:extLst>
                <a:ext uri="{FF2B5EF4-FFF2-40B4-BE49-F238E27FC236}">
                  <a16:creationId xmlns:a16="http://schemas.microsoft.com/office/drawing/2014/main" id="{A90159F0-5FB0-A4F2-DA51-C8517B2FA04A}"/>
                </a:ext>
              </a:extLst>
            </p:cNvPr>
            <p:cNvSpPr/>
            <p:nvPr/>
          </p:nvSpPr>
          <p:spPr>
            <a:xfrm>
              <a:off x="1521700" y="3925800"/>
              <a:ext cx="1069950" cy="669525"/>
            </a:xfrm>
            <a:custGeom>
              <a:avLst/>
              <a:gdLst/>
              <a:ahLst/>
              <a:cxnLst/>
              <a:rect l="l" t="t" r="r" b="b"/>
              <a:pathLst>
                <a:path w="42798" h="26781" extrusionOk="0">
                  <a:moveTo>
                    <a:pt x="30076" y="0"/>
                  </a:moveTo>
                  <a:cubicBezTo>
                    <a:pt x="26358" y="0"/>
                    <a:pt x="22998" y="1598"/>
                    <a:pt x="20682" y="4143"/>
                  </a:cubicBezTo>
                  <a:cubicBezTo>
                    <a:pt x="18496" y="2414"/>
                    <a:pt x="15723" y="1337"/>
                    <a:pt x="12722" y="1337"/>
                  </a:cubicBezTo>
                  <a:cubicBezTo>
                    <a:pt x="5709" y="1337"/>
                    <a:pt x="1" y="7046"/>
                    <a:pt x="1" y="14059"/>
                  </a:cubicBezTo>
                  <a:cubicBezTo>
                    <a:pt x="1" y="21105"/>
                    <a:pt x="5709" y="26781"/>
                    <a:pt x="12722" y="26781"/>
                  </a:cubicBezTo>
                  <a:cubicBezTo>
                    <a:pt x="16441" y="26781"/>
                    <a:pt x="19768" y="25215"/>
                    <a:pt x="22117" y="22671"/>
                  </a:cubicBezTo>
                  <a:cubicBezTo>
                    <a:pt x="24270" y="24400"/>
                    <a:pt x="27043" y="25444"/>
                    <a:pt x="30076" y="25444"/>
                  </a:cubicBezTo>
                  <a:cubicBezTo>
                    <a:pt x="37089" y="25444"/>
                    <a:pt x="42798" y="19768"/>
                    <a:pt x="42798" y="12722"/>
                  </a:cubicBezTo>
                  <a:cubicBezTo>
                    <a:pt x="42798" y="5709"/>
                    <a:pt x="37089" y="0"/>
                    <a:pt x="3007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115" name="Picture 15">
            <a:extLst>
              <a:ext uri="{FF2B5EF4-FFF2-40B4-BE49-F238E27FC236}">
                <a16:creationId xmlns:a16="http://schemas.microsoft.com/office/drawing/2014/main" id="{12F0F32A-6D7D-C3C4-9C5A-AB6CAF1A7D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403690" y="4854771"/>
            <a:ext cx="4333429" cy="198549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656</TotalTime>
  <Words>932</Words>
  <Application>Microsoft Office PowerPoint</Application>
  <PresentationFormat>Widescreen</PresentationFormat>
  <Paragraphs>108</Paragraphs>
  <Slides>23</Slides>
  <Notes>20</Notes>
  <HiddenSlides>0</HiddenSlides>
  <MMClips>5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Arial</vt:lpstr>
      <vt:lpstr>Calibri</vt:lpstr>
      <vt:lpstr>Calibri Light</vt:lpstr>
      <vt:lpstr>Concert One</vt:lpstr>
      <vt:lpstr>Courier New</vt:lpstr>
      <vt:lpstr>iCiel Cadena</vt:lpstr>
      <vt:lpstr>Nunito</vt:lpstr>
      <vt:lpstr>Tahoma</vt:lpstr>
      <vt:lpstr>Times New Roman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11</cp:revision>
  <dcterms:created xsi:type="dcterms:W3CDTF">2023-04-10T09:01:57Z</dcterms:created>
  <dcterms:modified xsi:type="dcterms:W3CDTF">2023-08-16T01:45:03Z</dcterms:modified>
  <cp:category>9Slide.vn</cp:category>
</cp:coreProperties>
</file>