
<file path=[Content_Types].xml><?xml version="1.0" encoding="utf-8"?>
<Types xmlns="http://schemas.openxmlformats.org/package/2006/content-types">
  <Default Extension="png" ContentType="image/png"/>
  <Default Extension="mp3" ContentType="audio/mpe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23"/>
  </p:notesMasterIdLst>
  <p:sldIdLst>
    <p:sldId id="267" r:id="rId5"/>
    <p:sldId id="257" r:id="rId6"/>
    <p:sldId id="352" r:id="rId7"/>
    <p:sldId id="282" r:id="rId8"/>
    <p:sldId id="284" r:id="rId9"/>
    <p:sldId id="259" r:id="rId10"/>
    <p:sldId id="260" r:id="rId11"/>
    <p:sldId id="355" r:id="rId12"/>
    <p:sldId id="356" r:id="rId13"/>
    <p:sldId id="261" r:id="rId14"/>
    <p:sldId id="268" r:id="rId15"/>
    <p:sldId id="357" r:id="rId16"/>
    <p:sldId id="258" r:id="rId17"/>
    <p:sldId id="358" r:id="rId18"/>
    <p:sldId id="359" r:id="rId19"/>
    <p:sldId id="353" r:id="rId20"/>
    <p:sldId id="266" r:id="rId21"/>
    <p:sldId id="256" r:id="rId2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4" roundtripDataSignature="AMtx7mjF1eoKn1/DWUVyqwlDt6VU43Lc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99" autoAdjust="0"/>
    <p:restoredTop sz="94628"/>
  </p:normalViewPr>
  <p:slideViewPr>
    <p:cSldViewPr snapToGrid="0">
      <p:cViewPr varScale="1">
        <p:scale>
          <a:sx n="82" d="100"/>
          <a:sy n="82" d="100"/>
        </p:scale>
        <p:origin x="69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customschemas.google.com/relationships/presentationmetadata" Target="meta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</a:t>
            </a:r>
            <a:r>
              <a:rPr lang="en-US" baseline="0" dirty="0" err="1"/>
              <a:t>rương</a:t>
            </a:r>
            <a:r>
              <a:rPr lang="en-US" baseline="0" dirty="0"/>
              <a:t>, </a:t>
            </a:r>
            <a:r>
              <a:rPr lang="en-US" baseline="0" dirty="0" err="1"/>
              <a:t>hòm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6045F-C343-4255-B054-77D2AE83FD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278824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vùng</a:t>
            </a:r>
            <a:r>
              <a:rPr lang="en-US" baseline="0" dirty="0"/>
              <a:t> </a:t>
            </a:r>
            <a:r>
              <a:rPr lang="en-US" baseline="0" dirty="0" err="1"/>
              <a:t>trống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.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đó</a:t>
            </a:r>
            <a:r>
              <a:rPr lang="en-US" baseline="0" dirty="0"/>
              <a:t> click </a:t>
            </a:r>
            <a:r>
              <a:rPr lang="en-US" baseline="0" dirty="0" err="1"/>
              <a:t>vào</a:t>
            </a:r>
            <a:r>
              <a:rPr lang="en-US" baseline="0" dirty="0"/>
              <a:t> Jack </a:t>
            </a:r>
            <a:r>
              <a:rPr lang="en-US" baseline="0" dirty="0" err="1"/>
              <a:t>hoặc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nhận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6045F-C343-4255-B054-77D2AE83FD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492443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452728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608773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Hướng</a:t>
            </a:r>
            <a:r>
              <a:rPr lang="en-US" baseline="0" dirty="0"/>
              <a:t> </a:t>
            </a:r>
            <a:r>
              <a:rPr lang="en-US" baseline="0" dirty="0" err="1"/>
              <a:t>dẫn</a:t>
            </a:r>
            <a:r>
              <a:rPr lang="en-US" baseline="0" dirty="0"/>
              <a:t>: GV click </a:t>
            </a:r>
            <a:r>
              <a:rPr lang="en-US" baseline="0" dirty="0" err="1"/>
              <a:t>vào</a:t>
            </a:r>
            <a:r>
              <a:rPr lang="en-US" baseline="0" dirty="0"/>
              <a:t> </a:t>
            </a:r>
            <a:r>
              <a:rPr lang="en-US" baseline="0" dirty="0" err="1"/>
              <a:t>các</a:t>
            </a:r>
            <a:r>
              <a:rPr lang="en-US" baseline="0" dirty="0"/>
              <a:t> </a:t>
            </a:r>
            <a:r>
              <a:rPr lang="en-US" baseline="0" dirty="0" err="1"/>
              <a:t>hộp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A78B41-365D-42D2-8D31-864F1E83FB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7987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Hướng</a:t>
            </a:r>
            <a:r>
              <a:rPr lang="en-US" baseline="0" dirty="0"/>
              <a:t> </a:t>
            </a:r>
            <a:r>
              <a:rPr lang="en-US" baseline="0" dirty="0" err="1"/>
              <a:t>dẫn</a:t>
            </a:r>
            <a:r>
              <a:rPr lang="en-US" baseline="0" dirty="0"/>
              <a:t>: GV click </a:t>
            </a:r>
            <a:r>
              <a:rPr lang="en-US" baseline="0" dirty="0" err="1"/>
              <a:t>vào</a:t>
            </a:r>
            <a:r>
              <a:rPr lang="en-US" baseline="0" dirty="0"/>
              <a:t> </a:t>
            </a:r>
            <a:r>
              <a:rPr lang="en-US" baseline="0" dirty="0" err="1"/>
              <a:t>các</a:t>
            </a:r>
            <a:r>
              <a:rPr lang="en-US" baseline="0" dirty="0"/>
              <a:t> </a:t>
            </a:r>
            <a:r>
              <a:rPr lang="en-US" baseline="0" dirty="0" err="1"/>
              <a:t>hộp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A78B41-365D-42D2-8D31-864F1E83FB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9068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Hướng</a:t>
            </a:r>
            <a:r>
              <a:rPr lang="en-US" baseline="0" dirty="0"/>
              <a:t> </a:t>
            </a:r>
            <a:r>
              <a:rPr lang="en-US" baseline="0" dirty="0" err="1"/>
              <a:t>dẫn</a:t>
            </a:r>
            <a:r>
              <a:rPr lang="en-US" baseline="0" dirty="0"/>
              <a:t>: GV click </a:t>
            </a:r>
            <a:r>
              <a:rPr lang="en-US" baseline="0" dirty="0" err="1"/>
              <a:t>vào</a:t>
            </a:r>
            <a:r>
              <a:rPr lang="en-US" baseline="0" dirty="0"/>
              <a:t> </a:t>
            </a:r>
            <a:r>
              <a:rPr lang="en-US" baseline="0" dirty="0" err="1"/>
              <a:t>các</a:t>
            </a:r>
            <a:r>
              <a:rPr lang="en-US" baseline="0" dirty="0"/>
              <a:t> </a:t>
            </a:r>
            <a:r>
              <a:rPr lang="en-US" baseline="0" dirty="0" err="1"/>
              <a:t>hộp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A78B41-365D-42D2-8D31-864F1E83FB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83258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Hướng</a:t>
            </a:r>
            <a:r>
              <a:rPr lang="en-US" baseline="0" dirty="0"/>
              <a:t> </a:t>
            </a:r>
            <a:r>
              <a:rPr lang="en-US" baseline="0" dirty="0" err="1"/>
              <a:t>dẫn</a:t>
            </a:r>
            <a:r>
              <a:rPr lang="en-US" baseline="0" dirty="0"/>
              <a:t>: GV click </a:t>
            </a:r>
            <a:r>
              <a:rPr lang="en-US" baseline="0" dirty="0" err="1"/>
              <a:t>vào</a:t>
            </a:r>
            <a:r>
              <a:rPr lang="en-US" baseline="0" dirty="0"/>
              <a:t> </a:t>
            </a:r>
            <a:r>
              <a:rPr lang="en-US" baseline="0" dirty="0" err="1"/>
              <a:t>các</a:t>
            </a:r>
            <a:r>
              <a:rPr lang="en-US" baseline="0" dirty="0"/>
              <a:t> </a:t>
            </a:r>
            <a:r>
              <a:rPr lang="en-US" baseline="0" dirty="0" err="1"/>
              <a:t>hộp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A78B41-365D-42D2-8D31-864F1E83FB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86404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2140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9020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6453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5786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1223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6367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7156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2215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8698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2203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9376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4559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7203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6401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2204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8226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8218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1853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8809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9385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3664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5641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13509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4059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0907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97991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38050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76155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76399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3315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44251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67274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170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Slide.vn - 2019">
            <a:extLst>
              <a:ext uri="{FF2B5EF4-FFF2-40B4-BE49-F238E27FC236}">
                <a16:creationId xmlns:a16="http://schemas.microsoft.com/office/drawing/2014/main" id="{19F91B82-30B9-4800-B9C7-7A9B594186EE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22234E0D-825B-4735-A29E-72B04C5BA6C8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148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77A71C0C-4510-44B9-AD8E-9C1EF0345784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966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847744FE-C326-4DE1-BA89-63F215A91719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464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u-nhien-va-xa-hoi-2/1/16/106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gif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12.xml"/><Relationship Id="rId7" Type="http://schemas.openxmlformats.org/officeDocument/2006/relationships/slide" Target="slide6.xml"/><Relationship Id="rId12" Type="http://schemas.openxmlformats.org/officeDocument/2006/relationships/image" Target="../media/image1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11" Type="http://schemas.openxmlformats.org/officeDocument/2006/relationships/image" Target="../media/image11.png"/><Relationship Id="rId5" Type="http://schemas.openxmlformats.org/officeDocument/2006/relationships/image" Target="../media/image8.jpeg"/><Relationship Id="rId10" Type="http://schemas.openxmlformats.org/officeDocument/2006/relationships/image" Target="../media/image10.gif"/><Relationship Id="rId4" Type="http://schemas.openxmlformats.org/officeDocument/2006/relationships/notesSlide" Target="../notesSlides/notesSlide3.xml"/><Relationship Id="rId9" Type="http://schemas.openxmlformats.org/officeDocument/2006/relationships/slide" Target="slide5.xml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" Target="slide4.xml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11" Type="http://schemas.openxmlformats.org/officeDocument/2006/relationships/image" Target="../media/image19.svg"/><Relationship Id="rId5" Type="http://schemas.openxmlformats.org/officeDocument/2006/relationships/image" Target="../media/image14.gif"/><Relationship Id="rId10" Type="http://schemas.openxmlformats.org/officeDocument/2006/relationships/image" Target="../media/image18.png"/><Relationship Id="rId4" Type="http://schemas.openxmlformats.org/officeDocument/2006/relationships/image" Target="../media/image5.gif"/><Relationship Id="rId9" Type="http://schemas.openxmlformats.org/officeDocument/2006/relationships/image" Target="../media/image1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27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gif"/><Relationship Id="rId4" Type="http://schemas.openxmlformats.org/officeDocument/2006/relationships/image" Target="../media/image24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4.jpeg"/><Relationship Id="rId4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audio" Target="../media/audio1.wav"/><Relationship Id="rId7" Type="http://schemas.openxmlformats.org/officeDocument/2006/relationships/image" Target="../media/image33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34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5.png"/><Relationship Id="rId11" Type="http://schemas.openxmlformats.org/officeDocument/2006/relationships/image" Target="../media/image39.png"/><Relationship Id="rId5" Type="http://schemas.openxmlformats.org/officeDocument/2006/relationships/image" Target="../media/image32.png"/><Relationship Id="rId15" Type="http://schemas.openxmlformats.org/officeDocument/2006/relationships/slide" Target="slide13.xml"/><Relationship Id="rId10" Type="http://schemas.openxmlformats.org/officeDocument/2006/relationships/image" Target="../media/image38.png"/><Relationship Id="rId4" Type="http://schemas.openxmlformats.org/officeDocument/2006/relationships/audio" Target="../media/audio2.wav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3" Type="http://schemas.openxmlformats.org/officeDocument/2006/relationships/audio" Target="../media/audio2.wav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34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2.png"/><Relationship Id="rId15" Type="http://schemas.openxmlformats.org/officeDocument/2006/relationships/slide" Target="slide14.xml"/><Relationship Id="rId10" Type="http://schemas.openxmlformats.org/officeDocument/2006/relationships/image" Target="../media/image38.png"/><Relationship Id="rId4" Type="http://schemas.openxmlformats.org/officeDocument/2006/relationships/audio" Target="../media/audio1.wav"/><Relationship Id="rId9" Type="http://schemas.openxmlformats.org/officeDocument/2006/relationships/image" Target="../media/image33.png"/><Relationship Id="rId1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39.png"/><Relationship Id="rId3" Type="http://schemas.openxmlformats.org/officeDocument/2006/relationships/audio" Target="../media/audio1.wav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34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2.png"/><Relationship Id="rId11" Type="http://schemas.openxmlformats.org/officeDocument/2006/relationships/image" Target="../media/image42.png"/><Relationship Id="rId5" Type="http://schemas.openxmlformats.org/officeDocument/2006/relationships/slide" Target="slide15.xml"/><Relationship Id="rId15" Type="http://schemas.openxmlformats.org/officeDocument/2006/relationships/image" Target="../media/image40.png"/><Relationship Id="rId10" Type="http://schemas.openxmlformats.org/officeDocument/2006/relationships/image" Target="../media/image37.png"/><Relationship Id="rId4" Type="http://schemas.openxmlformats.org/officeDocument/2006/relationships/audio" Target="../media/audio2.wav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audio" Target="../media/audio1.wav"/><Relationship Id="rId7" Type="http://schemas.openxmlformats.org/officeDocument/2006/relationships/image" Target="../media/image35.png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34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5" Type="http://schemas.openxmlformats.org/officeDocument/2006/relationships/slide" Target="slide16.xml"/><Relationship Id="rId10" Type="http://schemas.openxmlformats.org/officeDocument/2006/relationships/image" Target="../media/image42.png"/><Relationship Id="rId4" Type="http://schemas.openxmlformats.org/officeDocument/2006/relationships/audio" Target="../media/audio2.wav"/><Relationship Id="rId9" Type="http://schemas.openxmlformats.org/officeDocument/2006/relationships/image" Target="../media/image37.png"/><Relationship Id="rId1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7" Type="http://schemas.openxmlformats.org/officeDocument/2006/relationships/image" Target="../media/image47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svg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34.xml"/><Relationship Id="rId6" Type="http://schemas.microsoft.com/office/2007/relationships/hdphoto" Target="../media/hdphoto2.wdp"/><Relationship Id="rId5" Type="http://schemas.openxmlformats.org/officeDocument/2006/relationships/image" Target="../media/image51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556231" y="1107431"/>
            <a:ext cx="11079538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  <a:tabLst/>
              <a:defRPr/>
            </a:pPr>
            <a:r>
              <a:rPr kumimoji="0" lang="en-US" sz="49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Chủ</a:t>
            </a:r>
            <a:r>
              <a:rPr kumimoji="0" lang="en-US" sz="49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9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đề</a:t>
            </a:r>
            <a:r>
              <a:rPr kumimoji="0" lang="en-US" sz="49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5: Con </a:t>
            </a:r>
            <a:r>
              <a:rPr kumimoji="0" lang="en-US" sz="49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người</a:t>
            </a:r>
            <a:r>
              <a:rPr kumimoji="0" lang="en-US" sz="49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9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và</a:t>
            </a:r>
            <a:r>
              <a:rPr kumimoji="0" lang="en-US" sz="49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9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sức</a:t>
            </a:r>
            <a:r>
              <a:rPr kumimoji="0" lang="en-US" sz="49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9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khỏe</a:t>
            </a:r>
            <a:endParaRPr kumimoji="0" sz="49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860329" y="3081092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4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Bài</a:t>
            </a:r>
            <a:r>
              <a:rPr kumimoji="0" lang="en-US" sz="4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18</a:t>
            </a:r>
            <a:endParaRPr kumimoji="0" sz="43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4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Cơ</a:t>
            </a:r>
            <a:r>
              <a:rPr kumimoji="0" lang="en-US" sz="4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quan</a:t>
            </a:r>
            <a:r>
              <a:rPr kumimoji="0" lang="en-US" sz="4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bài</a:t>
            </a:r>
            <a:r>
              <a:rPr kumimoji="0" lang="en-US" sz="4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tiết</a:t>
            </a:r>
            <a:r>
              <a:rPr kumimoji="0" lang="en-US" sz="4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nước</a:t>
            </a:r>
            <a:r>
              <a:rPr kumimoji="0" lang="en-US" sz="4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tiểu</a:t>
            </a:r>
            <a:endParaRPr kumimoji="0" lang="en-US" sz="43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4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Phòng</a:t>
            </a:r>
            <a:r>
              <a:rPr kumimoji="0" lang="en-US" sz="4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tránh</a:t>
            </a:r>
            <a:r>
              <a:rPr kumimoji="0" lang="en-US" sz="4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bệnh</a:t>
            </a:r>
            <a:r>
              <a:rPr kumimoji="0" lang="en-US" sz="4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sỏi</a:t>
            </a:r>
            <a:r>
              <a:rPr kumimoji="0" lang="en-US" sz="4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thận</a:t>
            </a:r>
            <a:endParaRPr kumimoji="0" lang="en-US" sz="43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4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( </a:t>
            </a:r>
            <a:r>
              <a:rPr kumimoji="0" lang="en-US" sz="4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Tiết</a:t>
            </a:r>
            <a:r>
              <a:rPr kumimoji="0" lang="en-US" sz="4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2)</a:t>
            </a:r>
            <a:endParaRPr kumimoji="0" sz="43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TNXH 2</a:t>
            </a:r>
            <a:endParaRPr kumimoji="0" sz="3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441A6FE-D281-2A31-FA82-AA868D6A57D2}"/>
              </a:ext>
            </a:extLst>
          </p:cNvPr>
          <p:cNvGrpSpPr/>
          <p:nvPr/>
        </p:nvGrpSpPr>
        <p:grpSpPr>
          <a:xfrm>
            <a:off x="2428433" y="487906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5A1EB9AC-3A41-827F-A873-060C303F73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CEA89E0-CBE4-A2B1-EBB3-5031CEDEF76D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sney-jake-and-the-neverland-pirates-clip-art-images--2966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1524000"/>
            <a:ext cx="4724400" cy="4953000"/>
          </a:xfrm>
          <a:prstGeom prst="rect">
            <a:avLst/>
          </a:prstGeom>
        </p:spPr>
      </p:pic>
      <p:pic>
        <p:nvPicPr>
          <p:cNvPr id="7" name="Picture 6" descr="1757a1bdb9a1b22.jp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20001" y="4191000"/>
            <a:ext cx="1272503" cy="7493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D7A2930-7667-43D2-8B42-8AF6C3389138}"/>
              </a:ext>
            </a:extLst>
          </p:cNvPr>
          <p:cNvSpPr/>
          <p:nvPr/>
        </p:nvSpPr>
        <p:spPr>
          <a:xfrm>
            <a:off x="4038600" y="152400"/>
            <a:ext cx="4876800" cy="1295400"/>
          </a:xfrm>
          <a:prstGeom prst="rect">
            <a:avLst/>
          </a:prstGeom>
          <a:noFill/>
        </p:spPr>
        <p:txBody>
          <a:bodyPr wrap="none" lIns="91440" tIns="45720" rIns="91440" bIns="45720" numCol="1">
            <a:prstTxWarp prst="textDeflat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 w="12700" cmpd="sng">
                  <a:solidFill>
                    <a:srgbClr val="8064A2"/>
                  </a:solidFill>
                  <a:prstDash val="solid"/>
                </a:ln>
                <a:solidFill>
                  <a:srgbClr val="1F497D">
                    <a:lumMod val="20000"/>
                    <a:lumOff val="8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JACK TÌM KHO BÁU </a:t>
            </a: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56F9C75C-2E1D-06E5-0FC9-B27D4A47433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game_scree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free-clip-art-pirate-ship-cliparts-that-you-can-download-to--2966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352800" y="838200"/>
            <a:ext cx="3505200" cy="2503714"/>
          </a:xfrm>
          <a:prstGeom prst="rect">
            <a:avLst/>
          </a:prstGeom>
        </p:spPr>
      </p:pic>
      <p:pic>
        <p:nvPicPr>
          <p:cNvPr id="9" name="Picture 8" descr="disney-jake-and-the-neverland-pirates-clip-art-images--29662.gif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553200" y="1143000"/>
            <a:ext cx="2286000" cy="1981200"/>
          </a:xfrm>
          <a:prstGeom prst="rect">
            <a:avLst/>
          </a:prstGeom>
        </p:spPr>
      </p:pic>
      <p:pic>
        <p:nvPicPr>
          <p:cNvPr id="14" name="Picture 7" descr="C:\Users\ADMIN\Desktop\Doreamon cau ca\animated-tropical-fish-5-2.gif">
            <a:hlinkClick r:id="rId9" action="ppaction://hlinksldjump"/>
          </p:cNvPr>
          <p:cNvPicPr>
            <a:picLocks noChangeAspect="1" noChangeArrowheads="1" noCrop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9726" y="3384030"/>
            <a:ext cx="799726" cy="62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e0719548b26d2f34b9b299abba325ffd.png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737345" y="4840514"/>
            <a:ext cx="2133600" cy="1600200"/>
          </a:xfrm>
          <a:prstGeom prst="rect">
            <a:avLst/>
          </a:prstGeom>
        </p:spPr>
      </p:pic>
      <p:pic>
        <p:nvPicPr>
          <p:cNvPr id="11" name="Picture 10" descr="3e0d0b8091e5297e6b938ce3eaa17115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flipH="1">
            <a:off x="12170764" y="3694574"/>
            <a:ext cx="2090890" cy="114594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3D4517ED-5C2D-69B9-5D68-82F4B0EA9CC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  <p:pic>
        <p:nvPicPr>
          <p:cNvPr id="3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FA828D72-6A2C-0C41-D77B-CEC9B75D2A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1474788" y="2451100"/>
            <a:ext cx="609600" cy="609600"/>
          </a:xfrm>
          <a:prstGeom prst="rect">
            <a:avLst/>
          </a:prstGeom>
        </p:spPr>
      </p:pic>
      <p:pic>
        <p:nvPicPr>
          <p:cNvPr id="5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D9F86808-FE2F-6AD2-3BDB-B488F6BB26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2019300" y="4724400"/>
            <a:ext cx="609600" cy="609600"/>
          </a:xfrm>
          <a:prstGeom prst="rect">
            <a:avLst/>
          </a:prstGeom>
        </p:spPr>
      </p:pic>
      <p:pic>
        <p:nvPicPr>
          <p:cNvPr id="6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9098CDDF-CE90-2097-625F-6554C696EF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1143000" y="5318178"/>
            <a:ext cx="609600" cy="609600"/>
          </a:xfrm>
          <a:prstGeom prst="rect">
            <a:avLst/>
          </a:prstGeom>
        </p:spPr>
      </p:pic>
      <p:pic>
        <p:nvPicPr>
          <p:cNvPr id="15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9B658BA8-4954-FBF3-07C3-B7EC0AC03C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1841920" y="3797301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0.02777 L 1.11022E-16 -4.44444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3889E-18 -3.35805E-6 L 1.12708 0.0034 " pathEditMode="relative" rAng="0" ptsTypes="AA">
                                      <p:cBhvr>
                                        <p:cTn id="8" dur="2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54" y="15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-1.15 -3.33333E-6 " pathEditMode="relative" rAng="0" ptsTypes="AA">
                                      <p:cBhvr>
                                        <p:cTn id="10" dur="26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5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72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7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72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0.15 -0.4277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" y="-2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7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sney-jake-and-the-neverland-pirates-clip-art-images--29662.gif">
            <a:hlinkClick r:id="rId3" action="ppaction://hlinksldjump"/>
            <a:extLst>
              <a:ext uri="{FF2B5EF4-FFF2-40B4-BE49-F238E27FC236}">
                <a16:creationId xmlns:a16="http://schemas.microsoft.com/office/drawing/2014/main" id="{61F9F1A2-E912-288E-F75B-7720672D857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75133" y="3533553"/>
            <a:ext cx="2838450" cy="2952750"/>
          </a:xfrm>
          <a:prstGeom prst="rect">
            <a:avLst/>
          </a:prstGeom>
        </p:spPr>
      </p:pic>
      <p:pic>
        <p:nvPicPr>
          <p:cNvPr id="8" name="Picture 7" descr="disney-jake-and-the-neverland-pirates-clip-art-images--29681.gif">
            <a:hlinkClick r:id="rId3" action="ppaction://hlinksldjump"/>
            <a:extLst>
              <a:ext uri="{FF2B5EF4-FFF2-40B4-BE49-F238E27FC236}">
                <a16:creationId xmlns:a16="http://schemas.microsoft.com/office/drawing/2014/main" id="{B5D73745-E02B-1894-C790-58E113F86F62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95776" y="3429000"/>
            <a:ext cx="2286000" cy="2733675"/>
          </a:xfrm>
          <a:prstGeom prst="rect">
            <a:avLst/>
          </a:prstGeom>
        </p:spPr>
      </p:pic>
      <p:pic>
        <p:nvPicPr>
          <p:cNvPr id="10" name="Picture 9" descr="020cafd9e8d2e8024e60e3d66391fe0e.png">
            <a:hlinkClick r:id="rId3" action="ppaction://hlinksldjump"/>
            <a:extLst>
              <a:ext uri="{FF2B5EF4-FFF2-40B4-BE49-F238E27FC236}">
                <a16:creationId xmlns:a16="http://schemas.microsoft.com/office/drawing/2014/main" id="{D500437A-6DCC-DE53-FF7F-E85DC3B02243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95801" y="4343400"/>
            <a:ext cx="3684181" cy="2514600"/>
          </a:xfrm>
          <a:prstGeom prst="rect">
            <a:avLst/>
          </a:prstGeom>
        </p:spPr>
      </p:pic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FDFCE92E-39C5-0F84-1F2F-BFF6BA15459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9FFF47A-89E5-0254-9321-8F6602105C20}"/>
              </a:ext>
            </a:extLst>
          </p:cNvPr>
          <p:cNvGrpSpPr/>
          <p:nvPr/>
        </p:nvGrpSpPr>
        <p:grpSpPr>
          <a:xfrm>
            <a:off x="1537810" y="1244673"/>
            <a:ext cx="3203769" cy="1954138"/>
            <a:chOff x="1888703" y="432437"/>
            <a:chExt cx="4020309" cy="2918447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BC98F4A4-461D-7966-0109-C25B6DBBAE5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888703" y="432437"/>
              <a:ext cx="4020309" cy="2918447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7A96E56-AB96-BDA7-A466-B7FC202BEACE}"/>
                </a:ext>
              </a:extLst>
            </p:cNvPr>
            <p:cNvSpPr txBox="1"/>
            <p:nvPr/>
          </p:nvSpPr>
          <p:spPr>
            <a:xfrm>
              <a:off x="2097770" y="690089"/>
              <a:ext cx="3436022" cy="6926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Thận</a:t>
              </a:r>
              <a:r>
                <a:rPr kumimoji="0" lang="en-US" sz="2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có </a:t>
              </a:r>
              <a:r>
                <a:rPr kumimoji="0" lang="en-US" sz="2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chức</a:t>
              </a:r>
              <a:r>
                <a:rPr kumimoji="0" lang="en-US" sz="2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năng</a:t>
              </a:r>
              <a:r>
                <a:rPr kumimoji="0" lang="en-US" sz="2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gì</a:t>
              </a:r>
              <a:r>
                <a:rPr kumimoji="0" lang="en-US" sz="2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?</a:t>
              </a:r>
              <a:endPara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86CE23D-433F-26E1-AD4D-35666BF2910D}"/>
              </a:ext>
            </a:extLst>
          </p:cNvPr>
          <p:cNvGrpSpPr/>
          <p:nvPr/>
        </p:nvGrpSpPr>
        <p:grpSpPr>
          <a:xfrm>
            <a:off x="8010225" y="280116"/>
            <a:ext cx="4275771" cy="3579503"/>
            <a:chOff x="5072396" y="2218162"/>
            <a:chExt cx="3105114" cy="2797429"/>
          </a:xfrm>
        </p:grpSpPr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831D6340-C9BC-1ECD-3576-4EFE2E1F8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5072396" y="2218162"/>
              <a:ext cx="3105114" cy="2797429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C6A7184-26AD-32A4-F55D-95CDEC97946C}"/>
                </a:ext>
              </a:extLst>
            </p:cNvPr>
            <p:cNvSpPr txBox="1"/>
            <p:nvPr/>
          </p:nvSpPr>
          <p:spPr>
            <a:xfrm>
              <a:off x="5721620" y="2907654"/>
              <a:ext cx="2092766" cy="1147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Thận</a:t>
              </a:r>
              <a:r>
                <a:rPr kumimoji="0" 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có </a:t>
              </a:r>
              <a:r>
                <a:rPr kumimoji="0" lang="en-US" sz="21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chức</a:t>
              </a:r>
              <a:r>
                <a:rPr kumimoji="0" 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1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năng</a:t>
              </a:r>
              <a:r>
                <a:rPr kumimoji="0" 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1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lọc</a:t>
              </a:r>
              <a:r>
                <a:rPr kumimoji="0" 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1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máu</a:t>
              </a:r>
              <a:r>
                <a:rPr lang="en-US" sz="21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, </a:t>
              </a:r>
              <a:r>
                <a:rPr lang="en-US" sz="21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loại</a:t>
              </a:r>
              <a:r>
                <a:rPr lang="en-US" sz="21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</a:t>
              </a:r>
              <a:r>
                <a:rPr lang="en-US" sz="21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bỏ</a:t>
              </a:r>
              <a:r>
                <a:rPr lang="en-US" sz="21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</a:t>
              </a:r>
              <a:r>
                <a:rPr lang="en-US" sz="21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các</a:t>
              </a:r>
              <a:r>
                <a:rPr lang="en-US" sz="21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</a:t>
              </a:r>
              <a:r>
                <a:rPr lang="en-US" sz="21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chức</a:t>
              </a:r>
              <a:r>
                <a:rPr lang="en-US" sz="21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</a:t>
              </a:r>
              <a:r>
                <a:rPr lang="en-US" sz="21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thừa</a:t>
              </a:r>
              <a:r>
                <a:rPr lang="en-US" sz="21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, </a:t>
              </a:r>
              <a:r>
                <a:rPr lang="en-US" sz="21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chất</a:t>
              </a:r>
              <a:r>
                <a:rPr lang="en-US" sz="21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</a:t>
              </a:r>
              <a:r>
                <a:rPr lang="en-US" sz="21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bẩn</a:t>
              </a:r>
              <a:r>
                <a:rPr lang="en-US" sz="21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có </a:t>
              </a:r>
              <a:r>
                <a:rPr lang="en-US" sz="21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trong</a:t>
              </a:r>
              <a:r>
                <a:rPr lang="en-US" sz="21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</a:t>
              </a:r>
              <a:r>
                <a:rPr lang="en-US" sz="21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máu</a:t>
              </a:r>
              <a:r>
                <a:rPr lang="en-US" sz="21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</a:t>
              </a:r>
              <a:r>
                <a:rPr lang="en-US" sz="21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tạo</a:t>
              </a:r>
              <a:r>
                <a:rPr lang="en-US" sz="21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</a:t>
              </a:r>
              <a:r>
                <a:rPr lang="en-US" sz="21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thành</a:t>
              </a:r>
              <a:r>
                <a:rPr lang="en-US" sz="21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</a:t>
              </a:r>
              <a:r>
                <a:rPr lang="en-US" sz="21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nước</a:t>
              </a:r>
              <a:r>
                <a:rPr lang="en-US" sz="21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</a:t>
              </a:r>
              <a:r>
                <a:rPr lang="en-US" sz="21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tiểu</a:t>
              </a:r>
              <a:endPara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48357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AA38FAE-B9BA-5CAE-6E8A-86ACB4BFC7A4}"/>
              </a:ext>
            </a:extLst>
          </p:cNvPr>
          <p:cNvSpPr txBox="1"/>
          <p:nvPr/>
        </p:nvSpPr>
        <p:spPr>
          <a:xfrm>
            <a:off x="660400" y="1451660"/>
            <a:ext cx="11386738" cy="1247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630">
              <a:lnSpc>
                <a:spcPct val="150000"/>
              </a:lnSpc>
              <a:spcBef>
                <a:spcPts val="467"/>
              </a:spcBef>
              <a:spcAft>
                <a:spcPts val="467"/>
              </a:spcAft>
              <a:buClrTx/>
              <a:tabLst>
                <a:tab pos="2107035" algn="ctr"/>
                <a:tab pos="3827125" algn="l"/>
              </a:tabLst>
            </a:pPr>
            <a:r>
              <a:rPr lang="nl-NL" sz="2600" b="1" kern="1200" dirty="0">
                <a:solidFill>
                  <a:srgbClr val="F79646">
                    <a:lumMod val="75000"/>
                  </a:srgb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3. Nhận biết sỏi thận có trong các bộ phận của cơ quan bài tiết nước tiểu và nguyên nhân gây ra bệnh sỏi thận</a:t>
            </a:r>
            <a:endParaRPr lang="en-US" sz="2600" b="1" kern="1200" dirty="0">
              <a:solidFill>
                <a:srgbClr val="F79646">
                  <a:lumMod val="75000"/>
                </a:srgbClr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D3D52D-3C56-626B-8E8A-76672E24A14C}"/>
              </a:ext>
            </a:extLst>
          </p:cNvPr>
          <p:cNvSpPr txBox="1"/>
          <p:nvPr/>
        </p:nvSpPr>
        <p:spPr>
          <a:xfrm>
            <a:off x="660400" y="2514850"/>
            <a:ext cx="6248400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630">
              <a:lnSpc>
                <a:spcPct val="150000"/>
              </a:lnSpc>
              <a:spcBef>
                <a:spcPts val="467"/>
              </a:spcBef>
              <a:spcAft>
                <a:spcPts val="467"/>
              </a:spcAft>
              <a:buClrTx/>
            </a:pPr>
            <a:r>
              <a:rPr lang="nl-NL" sz="2600" b="1" i="1" kern="1200" dirty="0">
                <a:solidFill>
                  <a:srgbClr val="00B05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Quan sát các hình và trả lời câu hỏi:</a:t>
            </a:r>
            <a:endParaRPr lang="en-US" sz="2600" b="1" kern="1200" dirty="0">
              <a:solidFill>
                <a:srgbClr val="00B05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D28028-D5A2-5ECF-5DDA-83C331000FB1}"/>
              </a:ext>
            </a:extLst>
          </p:cNvPr>
          <p:cNvSpPr txBox="1"/>
          <p:nvPr/>
        </p:nvSpPr>
        <p:spPr>
          <a:xfrm>
            <a:off x="660400" y="3464853"/>
            <a:ext cx="6422065" cy="1207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indent="-381019" defTabSz="609630">
              <a:lnSpc>
                <a:spcPct val="150000"/>
              </a:lnSpc>
              <a:buClrTx/>
              <a:buFont typeface="Wingdings" panose="05000000000000000000" pitchFamily="2" charset="2"/>
              <a:buChar char="v"/>
            </a:pPr>
            <a:r>
              <a:rPr lang="nl-NL" sz="2600" kern="12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Sỏi có ở những bộ phận nào của cơ quan bài tiết nước tiểu?</a:t>
            </a:r>
            <a:endParaRPr lang="en-US" sz="2600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8" name="Picture 4" descr="Thi sáng tạo trẻ năm học 2017 - 2018">
            <a:extLst>
              <a:ext uri="{FF2B5EF4-FFF2-40B4-BE49-F238E27FC236}">
                <a16:creationId xmlns:a16="http://schemas.microsoft.com/office/drawing/2014/main" id="{7314B0A8-C8E8-CBD8-605F-FFA5756A91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27" y="5763244"/>
            <a:ext cx="1059699" cy="987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hought Bubble: Cloud 8">
            <a:extLst>
              <a:ext uri="{FF2B5EF4-FFF2-40B4-BE49-F238E27FC236}">
                <a16:creationId xmlns:a16="http://schemas.microsoft.com/office/drawing/2014/main" id="{A931E793-6B56-7676-C9EF-736A0B6ED2F7}"/>
              </a:ext>
            </a:extLst>
          </p:cNvPr>
          <p:cNvSpPr/>
          <p:nvPr/>
        </p:nvSpPr>
        <p:spPr>
          <a:xfrm>
            <a:off x="0" y="4696353"/>
            <a:ext cx="3051859" cy="931812"/>
          </a:xfrm>
          <a:prstGeom prst="cloudCallout">
            <a:avLst>
              <a:gd name="adj1" fmla="val 10003"/>
              <a:gd name="adj2" fmla="val 79218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endParaRPr lang="en-US" sz="2600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0CC484-0192-26E6-23BA-5E235799372D}"/>
              </a:ext>
            </a:extLst>
          </p:cNvPr>
          <p:cNvSpPr txBox="1"/>
          <p:nvPr/>
        </p:nvSpPr>
        <p:spPr>
          <a:xfrm>
            <a:off x="163214" y="4648760"/>
            <a:ext cx="3062586" cy="7575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630">
              <a:lnSpc>
                <a:spcPct val="200000"/>
              </a:lnSpc>
              <a:spcBef>
                <a:spcPts val="467"/>
              </a:spcBef>
              <a:spcAft>
                <a:spcPts val="467"/>
              </a:spcAft>
              <a:buClrTx/>
              <a:tabLst>
                <a:tab pos="2107035" algn="ctr"/>
                <a:tab pos="3827125" algn="l"/>
              </a:tabLst>
            </a:pPr>
            <a:r>
              <a:rPr lang="nl-NL" sz="2600" b="1" i="1" kern="120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b="1" kern="1200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thận</a:t>
            </a:r>
            <a:r>
              <a:rPr lang="nl-NL" sz="2400" b="1" kern="120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nl-NL" sz="2400" b="1" kern="1200" dirty="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bàng quan</a:t>
            </a:r>
            <a:endParaRPr lang="en-US" sz="2400" b="1" kern="1200" dirty="0">
              <a:solidFill>
                <a:srgbClr val="0070C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3A53576-DDDA-6A46-1052-84F421D2C6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8467" y="2923954"/>
            <a:ext cx="5483533" cy="3987209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9" grpId="0" animBg="1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784A031-AA5D-4F0F-E034-C47B42172C1D}"/>
              </a:ext>
            </a:extLst>
          </p:cNvPr>
          <p:cNvSpPr txBox="1"/>
          <p:nvPr/>
        </p:nvSpPr>
        <p:spPr>
          <a:xfrm>
            <a:off x="805262" y="1436067"/>
            <a:ext cx="11386738" cy="1247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630">
              <a:lnSpc>
                <a:spcPct val="150000"/>
              </a:lnSpc>
              <a:spcBef>
                <a:spcPts val="467"/>
              </a:spcBef>
              <a:spcAft>
                <a:spcPts val="467"/>
              </a:spcAft>
              <a:buClrTx/>
              <a:tabLst>
                <a:tab pos="2107035" algn="ctr"/>
                <a:tab pos="3827125" algn="l"/>
              </a:tabLst>
            </a:pPr>
            <a:r>
              <a:rPr lang="nl-NL" sz="2600" b="1" kern="1200" dirty="0">
                <a:solidFill>
                  <a:srgbClr val="F79646">
                    <a:lumMod val="75000"/>
                  </a:srgb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3. Nhận biết sỏi thận có trong các bộ phận của cơ quan bài tiết nước tiểu và nguyên nhân gây ra bệnh sỏi thận</a:t>
            </a:r>
            <a:endParaRPr lang="en-US" sz="2600" b="1" kern="1200" dirty="0">
              <a:solidFill>
                <a:srgbClr val="F79646">
                  <a:lumMod val="75000"/>
                </a:srgbClr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ED3A039-13B7-7978-05B8-0B0AACB50EE1}"/>
              </a:ext>
            </a:extLst>
          </p:cNvPr>
          <p:cNvSpPr/>
          <p:nvPr/>
        </p:nvSpPr>
        <p:spPr>
          <a:xfrm>
            <a:off x="2323742" y="2971801"/>
            <a:ext cx="8636000" cy="3556000"/>
          </a:xfrm>
          <a:prstGeom prst="roundRect">
            <a:avLst/>
          </a:prstGeom>
          <a:solidFill>
            <a:srgbClr val="D6F0CD"/>
          </a:solidFill>
          <a:ln>
            <a:solidFill>
              <a:srgbClr val="D6F0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endParaRPr lang="en-US" sz="2600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5C2824-76D7-1119-63B1-A731084899A6}"/>
              </a:ext>
            </a:extLst>
          </p:cNvPr>
          <p:cNvSpPr txBox="1"/>
          <p:nvPr/>
        </p:nvSpPr>
        <p:spPr>
          <a:xfrm>
            <a:off x="2451057" y="4089400"/>
            <a:ext cx="8508685" cy="2479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lnSpc>
                <a:spcPct val="150000"/>
              </a:lnSpc>
              <a:buClrTx/>
            </a:pPr>
            <a:r>
              <a:rPr lang="en-US" sz="2600" kern="120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Sỏi được hình thành do các chất thừa, chất thải độc hại không được đào thảo hết, lắng đọng lại. Sỏi có thể hình thành ở nhiều bộ phận của cơ quan bài tiết nước tiểu</a:t>
            </a:r>
          </a:p>
        </p:txBody>
      </p:sp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19983CF1-3AB6-FB72-F3BD-282D4FE554BD}"/>
              </a:ext>
            </a:extLst>
          </p:cNvPr>
          <p:cNvSpPr/>
          <p:nvPr/>
        </p:nvSpPr>
        <p:spPr>
          <a:xfrm>
            <a:off x="2539122" y="2955637"/>
            <a:ext cx="3453305" cy="655467"/>
          </a:xfrm>
          <a:prstGeom prst="wedgeEllipseCallou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US" sz="2600" b="1" kern="120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 có biết?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9A8443B-4F59-FDC8-893F-A15FD3E14254}"/>
              </a:ext>
            </a:extLst>
          </p:cNvPr>
          <p:cNvSpPr/>
          <p:nvPr/>
        </p:nvSpPr>
        <p:spPr>
          <a:xfrm>
            <a:off x="2679977" y="3032807"/>
            <a:ext cx="2692400" cy="477347"/>
          </a:xfrm>
          <a:prstGeom prst="ellipse">
            <a:avLst/>
          </a:pr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endParaRPr lang="en-US" sz="2600" b="1" kern="1200">
              <a:solidFill>
                <a:prstClr val="white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8" name="Picture 2" descr="可爱的小蜜蜂！ cute little bee. | Cute gif, Cute love cartoons, Funny emoticons">
            <a:extLst>
              <a:ext uri="{FF2B5EF4-FFF2-40B4-BE49-F238E27FC236}">
                <a16:creationId xmlns:a16="http://schemas.microsoft.com/office/drawing/2014/main" id="{2F69F73C-C45E-A475-ACBB-B58648D9509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057" y="4327450"/>
            <a:ext cx="2049660" cy="2472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orn Maze | coolspringmaze">
            <a:extLst>
              <a:ext uri="{FF2B5EF4-FFF2-40B4-BE49-F238E27FC236}">
                <a16:creationId xmlns:a16="http://schemas.microsoft.com/office/drawing/2014/main" id="{6D40D542-959C-E563-9FBC-07104260E53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9069" y="2532426"/>
            <a:ext cx="1412931" cy="1412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7">
            <a:extLst>
              <a:ext uri="{FF2B5EF4-FFF2-40B4-BE49-F238E27FC236}">
                <a16:creationId xmlns:a16="http://schemas.microsoft.com/office/drawing/2014/main" id="{0BDCD2B4-427B-48CE-397F-1E7F018D5A0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7251666" y="5985532"/>
            <a:ext cx="513680" cy="814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5107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50F6440-3A9D-814A-3AAA-9B6E1BB29C7F}"/>
              </a:ext>
            </a:extLst>
          </p:cNvPr>
          <p:cNvSpPr txBox="1"/>
          <p:nvPr/>
        </p:nvSpPr>
        <p:spPr>
          <a:xfrm>
            <a:off x="904264" y="1382909"/>
            <a:ext cx="11386738" cy="1247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630">
              <a:lnSpc>
                <a:spcPct val="150000"/>
              </a:lnSpc>
              <a:spcBef>
                <a:spcPts val="467"/>
              </a:spcBef>
              <a:spcAft>
                <a:spcPts val="467"/>
              </a:spcAft>
              <a:buClrTx/>
              <a:tabLst>
                <a:tab pos="2107035" algn="ctr"/>
                <a:tab pos="3827125" algn="l"/>
              </a:tabLst>
            </a:pPr>
            <a:r>
              <a:rPr lang="nl-NL" sz="2600" b="1" kern="1200" dirty="0">
                <a:solidFill>
                  <a:srgbClr val="F79646">
                    <a:lumMod val="75000"/>
                  </a:srgb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3. Nhận biết sỏi thận có trong các bộ phận của cơ quan bài tiết nước tiểu và nguyên nhân gây ra bệnh sỏi thận</a:t>
            </a:r>
            <a:endParaRPr lang="en-US" sz="2600" b="1" kern="1200" dirty="0">
              <a:solidFill>
                <a:srgbClr val="F79646">
                  <a:lumMod val="75000"/>
                </a:srgbClr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3E2638-270C-9A65-EAA3-76F08A77E64A}"/>
              </a:ext>
            </a:extLst>
          </p:cNvPr>
          <p:cNvSpPr txBox="1"/>
          <p:nvPr/>
        </p:nvSpPr>
        <p:spPr>
          <a:xfrm>
            <a:off x="904264" y="2629449"/>
            <a:ext cx="9855200" cy="502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indent="-381019" defTabSz="609630">
              <a:buClrTx/>
              <a:buFont typeface="Wingdings" panose="05000000000000000000" pitchFamily="2" charset="2"/>
              <a:buChar char="v"/>
            </a:pPr>
            <a:r>
              <a:rPr lang="nl-NL" sz="2600" b="1" kern="12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Nêu nguyên nhân tạo thành sỏi trong cơ quan bài tiết?</a:t>
            </a:r>
            <a:endParaRPr lang="en-US" sz="2600" b="1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2" descr="Sỏi tiết niệu: Nguyên nhân, triệu chứng, chẩn đoán và điều trị | Medlatec">
            <a:extLst>
              <a:ext uri="{FF2B5EF4-FFF2-40B4-BE49-F238E27FC236}">
                <a16:creationId xmlns:a16="http://schemas.microsoft.com/office/drawing/2014/main" id="{4324F927-69A7-8104-E926-367D7BB93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3593" y="3763000"/>
            <a:ext cx="5658407" cy="308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3">
            <a:extLst>
              <a:ext uri="{FF2B5EF4-FFF2-40B4-BE49-F238E27FC236}">
                <a16:creationId xmlns:a16="http://schemas.microsoft.com/office/drawing/2014/main" id="{E9FB4C59-01D3-737D-2B50-141293AB8DB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54159" y="4194830"/>
            <a:ext cx="1098698" cy="256052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DEF7652-DC70-4A0C-E06D-DD756B02188E}"/>
              </a:ext>
            </a:extLst>
          </p:cNvPr>
          <p:cNvSpPr txBox="1"/>
          <p:nvPr/>
        </p:nvSpPr>
        <p:spPr>
          <a:xfrm>
            <a:off x="1560409" y="3763000"/>
            <a:ext cx="5016134" cy="2408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indent="-381019" defTabSz="609630">
              <a:lnSpc>
                <a:spcPct val="150000"/>
              </a:lnSpc>
              <a:buClrTx/>
              <a:buFont typeface="Courier New" panose="02070309020205020404" pitchFamily="49" charset="0"/>
              <a:buChar char="o"/>
            </a:pPr>
            <a:r>
              <a:rPr lang="nl-NL" sz="2600" kern="1200" dirty="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Do các chất thừa, chất thải độc hại không được đào thải hết lắng đọng lại tạo thành sỏi.</a:t>
            </a:r>
            <a:endParaRPr lang="en-US" sz="2600" kern="1200" dirty="0">
              <a:solidFill>
                <a:srgbClr val="0070C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3CCC42F-9431-C748-49BA-B4A3658C423F}"/>
              </a:ext>
            </a:extLst>
          </p:cNvPr>
          <p:cNvSpPr/>
          <p:nvPr/>
        </p:nvSpPr>
        <p:spPr>
          <a:xfrm>
            <a:off x="1462429" y="3763000"/>
            <a:ext cx="5135204" cy="2560522"/>
          </a:xfrm>
          <a:prstGeom prst="rect">
            <a:avLst/>
          </a:prstGeom>
          <a:noFill/>
          <a:ln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endParaRPr lang="en-US" sz="2600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5309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4f942a9486ec68153575dc78a42d480b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5200" y="3581400"/>
            <a:ext cx="5638800" cy="4191000"/>
          </a:xfrm>
          <a:prstGeom prst="rect">
            <a:avLst/>
          </a:prstGeom>
        </p:spPr>
      </p:pic>
      <p:sp>
        <p:nvSpPr>
          <p:cNvPr id="5" name="Cloud 4"/>
          <p:cNvSpPr/>
          <p:nvPr/>
        </p:nvSpPr>
        <p:spPr>
          <a:xfrm>
            <a:off x="6096000" y="1485900"/>
            <a:ext cx="3200400" cy="2514600"/>
          </a:xfrm>
          <a:prstGeom prst="cloud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Đến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giờ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câu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cá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rồi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Các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cháu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giúp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nhé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^^</a:t>
            </a:r>
          </a:p>
        </p:txBody>
      </p:sp>
      <p:sp>
        <p:nvSpPr>
          <p:cNvPr id="6" name="Oval 5"/>
          <p:cNvSpPr/>
          <p:nvPr/>
        </p:nvSpPr>
        <p:spPr>
          <a:xfrm>
            <a:off x="5715000" y="4572000"/>
            <a:ext cx="228600" cy="2286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6096000" y="4114800"/>
            <a:ext cx="381000" cy="3048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486400" y="4953000"/>
            <a:ext cx="228600" cy="1524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hlinkClick r:id="rId4" action="ppaction://hlinksldjump"/>
          </p:cNvPr>
          <p:cNvSpPr/>
          <p:nvPr/>
        </p:nvSpPr>
        <p:spPr>
          <a:xfrm>
            <a:off x="9448802" y="5676900"/>
            <a:ext cx="15692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24500" cmpd="dbl">
                  <a:solidFill>
                    <a:srgbClr val="C0504D">
                      <a:shade val="85000"/>
                      <a:satMod val="155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C0504D">
                        <a:tint val="10000"/>
                        <a:satMod val="155000"/>
                      </a:srgbClr>
                    </a:gs>
                    <a:gs pos="60000">
                      <a:srgbClr val="C0504D">
                        <a:tint val="30000"/>
                        <a:satMod val="155000"/>
                      </a:srgbClr>
                    </a:gs>
                    <a:gs pos="100000">
                      <a:srgbClr val="C0504D">
                        <a:tint val="73000"/>
                        <a:satMod val="155000"/>
                      </a:srgb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PLAY</a:t>
            </a: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6457AA10-DD6D-976D-C21A-5C40B681D8E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bf70f5ebf1a718aef076b27dd45a5b3.png">
            <a:extLst>
              <a:ext uri="{FF2B5EF4-FFF2-40B4-BE49-F238E27FC236}">
                <a16:creationId xmlns:a16="http://schemas.microsoft.com/office/drawing/2014/main" id="{60D8D9C6-F3C3-D9AF-452F-D3EBC3DC27D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1063052"/>
            <a:ext cx="12192000" cy="7924800"/>
          </a:xfrm>
          <a:prstGeom prst="rect">
            <a:avLst/>
          </a:prstGeom>
        </p:spPr>
      </p:pic>
      <p:pic>
        <p:nvPicPr>
          <p:cNvPr id="7" name="Picture 6" descr="e324d9d037662d64fc16b51b9bfbdbac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0000" y="5334000"/>
            <a:ext cx="1905000" cy="2057400"/>
          </a:xfrm>
          <a:prstGeom prst="rect">
            <a:avLst/>
          </a:prstGeom>
        </p:spPr>
      </p:pic>
      <p:pic>
        <p:nvPicPr>
          <p:cNvPr id="4" name="Picture 3" descr="4f942a9486ec68153575dc78a42d480b.png">
            <a:extLst>
              <a:ext uri="{FF2B5EF4-FFF2-40B4-BE49-F238E27FC236}">
                <a16:creationId xmlns:a16="http://schemas.microsoft.com/office/drawing/2014/main" id="{D0CECB29-7FCE-49E5-DDD1-35C590429639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-990600" y="2514600"/>
            <a:ext cx="4114800" cy="3733800"/>
          </a:xfrm>
          <a:prstGeom prst="rect">
            <a:avLst/>
          </a:prstGeom>
        </p:spPr>
      </p:pic>
      <p:pic>
        <p:nvPicPr>
          <p:cNvPr id="8" name="Picture 7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096000" y="5410200"/>
            <a:ext cx="1905000" cy="1923494"/>
          </a:xfrm>
          <a:prstGeom prst="rect">
            <a:avLst/>
          </a:prstGeom>
        </p:spPr>
      </p:pic>
      <p:pic>
        <p:nvPicPr>
          <p:cNvPr id="9" name="Picture 8" descr="e324d9d037662d64fc16b51b9bfbdbac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458203" y="5486403"/>
            <a:ext cx="1811217" cy="1828801"/>
          </a:xfrm>
          <a:prstGeom prst="rect">
            <a:avLst/>
          </a:prstGeom>
        </p:spPr>
      </p:pic>
      <p:pic>
        <p:nvPicPr>
          <p:cNvPr id="5" name="Picture 4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24000" y="5410200"/>
            <a:ext cx="1905000" cy="1923494"/>
          </a:xfrm>
          <a:prstGeom prst="rect">
            <a:avLst/>
          </a:prstGeom>
        </p:spPr>
      </p:pic>
      <p:pic>
        <p:nvPicPr>
          <p:cNvPr id="13" name="Picture 12" descr="e86f050d219b5585368f7ef298c00175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610600" y="4953000"/>
            <a:ext cx="1752600" cy="1752600"/>
          </a:xfrm>
          <a:prstGeom prst="rect">
            <a:avLst/>
          </a:prstGeom>
        </p:spPr>
      </p:pic>
      <p:pic>
        <p:nvPicPr>
          <p:cNvPr id="11" name="Picture 10" descr="e86f050d219b5585368f7ef298c00175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962400" y="4953000"/>
            <a:ext cx="1752600" cy="16764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524000" y="0"/>
            <a:ext cx="9144000" cy="1219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Bệnh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nào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sau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đây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thường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gặp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ở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cơ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quan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bài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tiết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nước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tiểu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?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43400" y="54102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67800" y="54864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506279" y="1295400"/>
            <a:ext cx="4267200" cy="5334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A) Cong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vẹo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cột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sống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524000" y="2057400"/>
            <a:ext cx="4267200" cy="5334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B)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Viêm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phế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quản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858000" y="1371600"/>
            <a:ext cx="3810000" cy="457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C)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Sỏi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thận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858000" y="2133600"/>
            <a:ext cx="3810000" cy="457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D)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Viêm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phổi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" name="Picture 9" descr="e86f050d219b5585368f7ef298c00175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524000" y="4953000"/>
            <a:ext cx="1981200" cy="19050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057400" y="5562600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</a:t>
            </a:r>
          </a:p>
        </p:txBody>
      </p:sp>
      <p:pic>
        <p:nvPicPr>
          <p:cNvPr id="31" name="Picture 30" descr="ca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781800" y="5867403"/>
            <a:ext cx="533400" cy="473671"/>
          </a:xfrm>
          <a:prstGeom prst="rect">
            <a:avLst/>
          </a:prstGeom>
        </p:spPr>
      </p:pic>
      <p:pic>
        <p:nvPicPr>
          <p:cNvPr id="12" name="Picture 11" descr="e86f050d219b5585368f7ef298c0017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324600" y="5029200"/>
            <a:ext cx="1676400" cy="16764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705600" y="55626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</a:t>
            </a:r>
          </a:p>
        </p:txBody>
      </p:sp>
      <p:sp>
        <p:nvSpPr>
          <p:cNvPr id="37" name="Right Arrow 36">
            <a:hlinkClick r:id="rId15" action="ppaction://hlinksldjump"/>
          </p:cNvPr>
          <p:cNvSpPr/>
          <p:nvPr/>
        </p:nvSpPr>
        <p:spPr>
          <a:xfrm>
            <a:off x="11031420" y="5796516"/>
            <a:ext cx="457200" cy="3810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A158EEE-D778-8F7A-6B34-8F5B550AA328}"/>
              </a:ext>
            </a:extLst>
          </p:cNvPr>
          <p:cNvSpPr/>
          <p:nvPr/>
        </p:nvSpPr>
        <p:spPr>
          <a:xfrm>
            <a:off x="4038600" y="5410200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4FDAB7D-3492-70DC-09F2-B981FB41A009}"/>
              </a:ext>
            </a:extLst>
          </p:cNvPr>
          <p:cNvSpPr/>
          <p:nvPr/>
        </p:nvSpPr>
        <p:spPr>
          <a:xfrm>
            <a:off x="1696168" y="5529937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68B8863-4383-D0A3-A31C-A38F8501087F}"/>
              </a:ext>
            </a:extLst>
          </p:cNvPr>
          <p:cNvSpPr/>
          <p:nvPr/>
        </p:nvSpPr>
        <p:spPr>
          <a:xfrm>
            <a:off x="8716111" y="5458120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22" name="Picture 21" descr="Logo, company name&#10;&#10;Description automatically generated">
            <a:extLst>
              <a:ext uri="{FF2B5EF4-FFF2-40B4-BE49-F238E27FC236}">
                <a16:creationId xmlns:a16="http://schemas.microsoft.com/office/drawing/2014/main" id="{C241006E-9EA1-B320-BD70-F14C729452ED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ung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1.11111E-6 L 0.24245 0.02778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22" y="1389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6 C 0.04687 -0.03473 0.09375 -0.06922 0.10937 -0.10973 C 0.125 -0.15024 0.12465 -0.21528 0.09375 -0.24399 C 0.06284 -0.27246 -0.03889 -0.29005 -0.07657 -0.28195 C -0.11424 -0.27385 -0.12361 -0.23426 -0.13282 -0.19468 " pathEditMode="relative" rAng="0" ptsTypes="aaaaA">
                                      <p:cBhvr>
                                        <p:cTn id="4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0" y="-14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1" grpId="0"/>
      <p:bldP spid="24" grpId="0" animBg="1"/>
      <p:bldP spid="28" grpId="0" animBg="1"/>
      <p:bldP spid="29" grpId="0" animBg="1"/>
      <p:bldP spid="30" grpId="0" animBg="1"/>
      <p:bldP spid="32" grpId="0"/>
      <p:bldP spid="20" grpId="0"/>
      <p:bldP spid="14" grpId="0" animBg="1"/>
      <p:bldP spid="15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bf70f5ebf1a718aef076b27dd45a5b3.png">
            <a:extLst>
              <a:ext uri="{FF2B5EF4-FFF2-40B4-BE49-F238E27FC236}">
                <a16:creationId xmlns:a16="http://schemas.microsoft.com/office/drawing/2014/main" id="{26E2A1E0-1D2A-AD2D-D61A-E3B01A66A3D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1066800"/>
            <a:ext cx="12192000" cy="7924800"/>
          </a:xfrm>
          <a:prstGeom prst="rect">
            <a:avLst/>
          </a:prstGeom>
        </p:spPr>
      </p:pic>
      <p:pic>
        <p:nvPicPr>
          <p:cNvPr id="7" name="Picture 6" descr="e324d9d037662d64fc16b51b9bfbdbac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0000" y="5334000"/>
            <a:ext cx="1905000" cy="2057400"/>
          </a:xfrm>
          <a:prstGeom prst="rect">
            <a:avLst/>
          </a:prstGeom>
        </p:spPr>
      </p:pic>
      <p:pic>
        <p:nvPicPr>
          <p:cNvPr id="8" name="Picture 7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96000" y="5410200"/>
            <a:ext cx="1905000" cy="1923494"/>
          </a:xfrm>
          <a:prstGeom prst="rect">
            <a:avLst/>
          </a:prstGeom>
        </p:spPr>
      </p:pic>
      <p:pic>
        <p:nvPicPr>
          <p:cNvPr id="9" name="Picture 8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458203" y="5486403"/>
            <a:ext cx="1811217" cy="1828801"/>
          </a:xfrm>
          <a:prstGeom prst="rect">
            <a:avLst/>
          </a:prstGeom>
        </p:spPr>
      </p:pic>
      <p:pic>
        <p:nvPicPr>
          <p:cNvPr id="4" name="Picture 3" descr="4f942a9486ec68153575dc78a42d480b.png">
            <a:extLst>
              <a:ext uri="{FF2B5EF4-FFF2-40B4-BE49-F238E27FC236}">
                <a16:creationId xmlns:a16="http://schemas.microsoft.com/office/drawing/2014/main" id="{E564926D-FDF9-B813-CD5B-C176517A8B3A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-990600" y="2514600"/>
            <a:ext cx="4114800" cy="3733800"/>
          </a:xfrm>
          <a:prstGeom prst="rect">
            <a:avLst/>
          </a:prstGeom>
        </p:spPr>
      </p:pic>
      <p:pic>
        <p:nvPicPr>
          <p:cNvPr id="5" name="Picture 4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4000" y="5410200"/>
            <a:ext cx="1905000" cy="1923494"/>
          </a:xfrm>
          <a:prstGeom prst="rect">
            <a:avLst/>
          </a:prstGeom>
        </p:spPr>
      </p:pic>
      <p:pic>
        <p:nvPicPr>
          <p:cNvPr id="13" name="Picture 12" descr="e86f050d219b5585368f7ef298c00175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610600" y="4953000"/>
            <a:ext cx="1752600" cy="17526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524000" y="0"/>
            <a:ext cx="9144000" cy="1219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Nguyên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nhân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nào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dẫn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tới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bệnh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sỏi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thận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?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067800" y="54864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524000" y="1295400"/>
            <a:ext cx="4267200" cy="5334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A)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Chạy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bộ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nhiều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524000" y="2157522"/>
            <a:ext cx="4267200" cy="81703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B)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Chất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thừa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chất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thải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không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được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đào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thải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hết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705600" y="1371600"/>
            <a:ext cx="3962400" cy="457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C) </a:t>
            </a:r>
            <a:r>
              <a:rPr lang="en-US" sz="2600" kern="1200" noProof="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Ăn</a:t>
            </a:r>
            <a:r>
              <a:rPr lang="en-US" sz="2600" kern="1200" noProof="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600" kern="1200" noProof="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nhiều</a:t>
            </a:r>
            <a:r>
              <a:rPr lang="en-US" sz="2600" kern="1200" noProof="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600" kern="1200" noProof="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chất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705600" y="2133600"/>
            <a:ext cx="3810000" cy="457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D)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Ngủ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nhiều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" name="Picture 9" descr="e86f050d219b5585368f7ef298c00175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524000" y="4953000"/>
            <a:ext cx="1981200" cy="19050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057400" y="5562600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</a:t>
            </a:r>
          </a:p>
        </p:txBody>
      </p:sp>
      <p:pic>
        <p:nvPicPr>
          <p:cNvPr id="31" name="Picture 30" descr="ca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572000" y="5791203"/>
            <a:ext cx="533400" cy="473671"/>
          </a:xfrm>
          <a:prstGeom prst="rect">
            <a:avLst/>
          </a:prstGeom>
        </p:spPr>
      </p:pic>
      <p:pic>
        <p:nvPicPr>
          <p:cNvPr id="12" name="Picture 11" descr="e86f050d219b5585368f7ef298c00175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24600" y="4953000"/>
            <a:ext cx="1676400" cy="17526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781800" y="55626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</a:t>
            </a:r>
          </a:p>
        </p:txBody>
      </p:sp>
      <p:pic>
        <p:nvPicPr>
          <p:cNvPr id="11" name="Picture 10" descr="e86f050d219b5585368f7ef298c0017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962400" y="4953000"/>
            <a:ext cx="1752600" cy="16764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343400" y="54864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B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828800" y="5486400"/>
            <a:ext cx="1143000" cy="762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839200" y="5486400"/>
            <a:ext cx="1143000" cy="762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553200" y="5486400"/>
            <a:ext cx="1143000" cy="762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6" name="Right Arrow 25">
            <a:hlinkClick r:id="rId15" action="ppaction://hlinksldjump"/>
          </p:cNvPr>
          <p:cNvSpPr/>
          <p:nvPr/>
        </p:nvSpPr>
        <p:spPr>
          <a:xfrm>
            <a:off x="10790418" y="6028038"/>
            <a:ext cx="457200" cy="3810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B446A961-F64F-1E9E-B93E-57637B2F8982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ung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1.11111E-6 L 0.26875 0.02778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38" y="1389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8.14815E-6 C 0.05105 0.00416 0.10209 0.00833 0.14219 -0.01876 C 0.1823 -0.04584 0.22483 -0.11945 0.24063 -0.16251 C 0.25643 -0.20556 0.25834 -0.26366 0.23751 -0.27709 C 0.21667 -0.29052 0.13751 -0.25556 0.11563 -0.24376 C 0.09376 -0.23195 0.10001 -0.21922 0.10626 -0.20626 " pathEditMode="relative" ptsTypes="aaaaaA">
                                      <p:cBhvr>
                                        <p:cTn id="3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17" grpId="0" animBg="1"/>
      <p:bldP spid="21" grpId="0"/>
      <p:bldP spid="24" grpId="0" animBg="1"/>
      <p:bldP spid="28" grpId="0" animBg="1"/>
      <p:bldP spid="29" grpId="0" animBg="1"/>
      <p:bldP spid="30" grpId="0" animBg="1"/>
      <p:bldP spid="32" grpId="0"/>
      <p:bldP spid="20" grpId="0"/>
      <p:bldP spid="19" grpId="0"/>
      <p:bldP spid="22" grpId="0" animBg="1"/>
      <p:bldP spid="23" grpId="0" animBg="1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bf70f5ebf1a718aef076b27dd45a5b3.png">
            <a:hlinkClick r:id="rId5" action="ppaction://hlinksldjump"/>
            <a:extLst>
              <a:ext uri="{FF2B5EF4-FFF2-40B4-BE49-F238E27FC236}">
                <a16:creationId xmlns:a16="http://schemas.microsoft.com/office/drawing/2014/main" id="{33CF27FF-704E-CFDE-4413-A811A6DEFC38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-1066800"/>
            <a:ext cx="12192000" cy="7924800"/>
          </a:xfrm>
          <a:prstGeom prst="rect">
            <a:avLst/>
          </a:prstGeom>
        </p:spPr>
      </p:pic>
      <p:pic>
        <p:nvPicPr>
          <p:cNvPr id="4" name="Picture 3" descr="4f942a9486ec68153575dc78a42d480b.png">
            <a:extLst>
              <a:ext uri="{FF2B5EF4-FFF2-40B4-BE49-F238E27FC236}">
                <a16:creationId xmlns:a16="http://schemas.microsoft.com/office/drawing/2014/main" id="{8C9813FF-E933-455C-D886-DCEA520A02B4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-990600" y="2514600"/>
            <a:ext cx="4114800" cy="3733800"/>
          </a:xfrm>
          <a:prstGeom prst="rect">
            <a:avLst/>
          </a:prstGeom>
        </p:spPr>
      </p:pic>
      <p:pic>
        <p:nvPicPr>
          <p:cNvPr id="7" name="Picture 6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810000" y="5334000"/>
            <a:ext cx="1905000" cy="2057400"/>
          </a:xfrm>
          <a:prstGeom prst="rect">
            <a:avLst/>
          </a:prstGeom>
        </p:spPr>
      </p:pic>
      <p:pic>
        <p:nvPicPr>
          <p:cNvPr id="8" name="Picture 7" descr="e324d9d037662d64fc16b51b9bfbdbac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096000" y="5410200"/>
            <a:ext cx="1905000" cy="1923494"/>
          </a:xfrm>
          <a:prstGeom prst="rect">
            <a:avLst/>
          </a:prstGeom>
        </p:spPr>
      </p:pic>
      <p:pic>
        <p:nvPicPr>
          <p:cNvPr id="9" name="Picture 8" descr="e324d9d037662d64fc16b51b9bfbdbac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458203" y="5486403"/>
            <a:ext cx="1811217" cy="1828801"/>
          </a:xfrm>
          <a:prstGeom prst="rect">
            <a:avLst/>
          </a:prstGeom>
        </p:spPr>
      </p:pic>
      <p:pic>
        <p:nvPicPr>
          <p:cNvPr id="5" name="Picture 4" descr="e324d9d037662d64fc16b51b9bfbdbac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524000" y="5410200"/>
            <a:ext cx="1905000" cy="1923494"/>
          </a:xfrm>
          <a:prstGeom prst="rect">
            <a:avLst/>
          </a:prstGeom>
        </p:spPr>
      </p:pic>
      <p:pic>
        <p:nvPicPr>
          <p:cNvPr id="12" name="Picture 11" descr="e86f050d219b5585368f7ef298c00175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324600" y="4953000"/>
            <a:ext cx="1676400" cy="1676400"/>
          </a:xfrm>
          <a:prstGeom prst="rect">
            <a:avLst/>
          </a:prstGeom>
        </p:spPr>
      </p:pic>
      <p:pic>
        <p:nvPicPr>
          <p:cNvPr id="13" name="Picture 12" descr="e86f050d219b5585368f7ef298c00175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610600" y="4953000"/>
            <a:ext cx="1752600" cy="1752600"/>
          </a:xfrm>
          <a:prstGeom prst="rect">
            <a:avLst/>
          </a:prstGeom>
        </p:spPr>
      </p:pic>
      <p:pic>
        <p:nvPicPr>
          <p:cNvPr id="11" name="Picture 10" descr="e86f050d219b5585368f7ef298c00175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962400" y="4953000"/>
            <a:ext cx="1752600" cy="16764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524000" y="0"/>
            <a:ext cx="9144000" cy="1219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Hoạt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động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nào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giúp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hạn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chế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bệnh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sỏi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thận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43400" y="54102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B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05600" y="54864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67800" y="54864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524000" y="1295400"/>
            <a:ext cx="4267200" cy="5334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A)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Uống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nhiều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nước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lọc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524000" y="2057400"/>
            <a:ext cx="4267200" cy="5334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B)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Uống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bia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rượu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705600" y="1371600"/>
            <a:ext cx="3962400" cy="457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C)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Uống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trà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sữa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705600" y="2123853"/>
            <a:ext cx="3810000" cy="457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D)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Uống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nước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có ga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1" name="Picture 30" descr="ca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209800" y="5867403"/>
            <a:ext cx="533400" cy="473671"/>
          </a:xfrm>
          <a:prstGeom prst="rect">
            <a:avLst/>
          </a:prstGeom>
        </p:spPr>
      </p:pic>
      <p:pic>
        <p:nvPicPr>
          <p:cNvPr id="10" name="Picture 9" descr="e86f050d219b5585368f7ef298c00175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524000" y="4879734"/>
            <a:ext cx="1905000" cy="1978269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828800" y="5562600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A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114800" y="5486400"/>
            <a:ext cx="1219200" cy="6858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6477000" y="5562600"/>
            <a:ext cx="1219200" cy="6858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8915400" y="5562600"/>
            <a:ext cx="1219200" cy="6858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5" name="Right Arrow 24">
            <a:hlinkClick r:id="rId5" action="ppaction://hlinksldjump"/>
          </p:cNvPr>
          <p:cNvSpPr/>
          <p:nvPr/>
        </p:nvSpPr>
        <p:spPr>
          <a:xfrm>
            <a:off x="10829260" y="5867403"/>
            <a:ext cx="457200" cy="7239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C5B5BE55-E135-69F7-E858-374B5092152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ung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2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1.11111E-6 L 0.3625 0.02778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25" y="1389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6 C 0.00312 -0.04653 0.00694 -0.09236 0.05659 -0.11852 C 0.10625 -0.14468 0.23316 -0.14584 0.29809 -0.15787 C 0.36267 -0.16991 0.42708 -0.17269 0.44479 -0.19167 C 0.4625 -0.21065 0.41406 -0.26459 0.4033 -0.27223 C 0.39236 -0.27894 0.38593 -0.25834 0.37968 -0.23658 " pathEditMode="relative" rAng="0" ptsTypes="aaaaaA">
                                      <p:cBhvr>
                                        <p:cTn id="8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100" y="-14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0" grpId="0"/>
      <p:bldP spid="21" grpId="0"/>
      <p:bldP spid="24" grpId="0" animBg="1"/>
      <p:bldP spid="28" grpId="0" animBg="1"/>
      <p:bldP spid="29" grpId="0" animBg="1"/>
      <p:bldP spid="30" grpId="0" animBg="1"/>
      <p:bldP spid="32" grpId="0"/>
      <p:bldP spid="34" grpId="0" animBg="1"/>
      <p:bldP spid="35" grpId="0" animBg="1"/>
      <p:bldP spid="3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bf70f5ebf1a718aef076b27dd45a5b3.png">
            <a:extLst>
              <a:ext uri="{FF2B5EF4-FFF2-40B4-BE49-F238E27FC236}">
                <a16:creationId xmlns:a16="http://schemas.microsoft.com/office/drawing/2014/main" id="{33CF27FF-704E-CFDE-4413-A811A6DEFC38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1066800"/>
            <a:ext cx="12192000" cy="7924800"/>
          </a:xfrm>
          <a:prstGeom prst="rect">
            <a:avLst/>
          </a:prstGeom>
        </p:spPr>
      </p:pic>
      <p:pic>
        <p:nvPicPr>
          <p:cNvPr id="4" name="Picture 3" descr="4f942a9486ec68153575dc78a42d480b.png">
            <a:extLst>
              <a:ext uri="{FF2B5EF4-FFF2-40B4-BE49-F238E27FC236}">
                <a16:creationId xmlns:a16="http://schemas.microsoft.com/office/drawing/2014/main" id="{8C9813FF-E933-455C-D886-DCEA520A02B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-990600" y="2514600"/>
            <a:ext cx="4114800" cy="3733800"/>
          </a:xfrm>
          <a:prstGeom prst="rect">
            <a:avLst/>
          </a:prstGeom>
        </p:spPr>
      </p:pic>
      <p:pic>
        <p:nvPicPr>
          <p:cNvPr id="7" name="Picture 6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810000" y="5334000"/>
            <a:ext cx="1905000" cy="2057400"/>
          </a:xfrm>
          <a:prstGeom prst="rect">
            <a:avLst/>
          </a:prstGeom>
        </p:spPr>
      </p:pic>
      <p:pic>
        <p:nvPicPr>
          <p:cNvPr id="8" name="Picture 7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096000" y="5410200"/>
            <a:ext cx="1905000" cy="1923494"/>
          </a:xfrm>
          <a:prstGeom prst="rect">
            <a:avLst/>
          </a:prstGeom>
        </p:spPr>
      </p:pic>
      <p:pic>
        <p:nvPicPr>
          <p:cNvPr id="9" name="Picture 8" descr="e324d9d037662d64fc16b51b9bfbdbac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458203" y="5486403"/>
            <a:ext cx="1811217" cy="1828801"/>
          </a:xfrm>
          <a:prstGeom prst="rect">
            <a:avLst/>
          </a:prstGeom>
        </p:spPr>
      </p:pic>
      <p:pic>
        <p:nvPicPr>
          <p:cNvPr id="5" name="Picture 4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24000" y="5410200"/>
            <a:ext cx="1905000" cy="1923494"/>
          </a:xfrm>
          <a:prstGeom prst="rect">
            <a:avLst/>
          </a:prstGeom>
        </p:spPr>
      </p:pic>
      <p:pic>
        <p:nvPicPr>
          <p:cNvPr id="12" name="Picture 11" descr="e86f050d219b5585368f7ef298c00175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324600" y="4953000"/>
            <a:ext cx="1676400" cy="1676400"/>
          </a:xfrm>
          <a:prstGeom prst="rect">
            <a:avLst/>
          </a:prstGeom>
        </p:spPr>
      </p:pic>
      <p:pic>
        <p:nvPicPr>
          <p:cNvPr id="13" name="Picture 12" descr="e86f050d219b5585368f7ef298c00175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610600" y="4953000"/>
            <a:ext cx="1752600" cy="1752600"/>
          </a:xfrm>
          <a:prstGeom prst="rect">
            <a:avLst/>
          </a:prstGeom>
        </p:spPr>
      </p:pic>
      <p:pic>
        <p:nvPicPr>
          <p:cNvPr id="11" name="Picture 10" descr="e86f050d219b5585368f7ef298c00175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962400" y="4953000"/>
            <a:ext cx="1752600" cy="16764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524000" y="0"/>
            <a:ext cx="9144000" cy="1219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Thói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quen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nào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có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thể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dẫn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tới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bệnh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sỏi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thận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?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43400" y="54102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B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05600" y="54864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67800" y="54864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524000" y="1295400"/>
            <a:ext cx="4267200" cy="5334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A)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Nhịn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tiểu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524000" y="2057400"/>
            <a:ext cx="4267200" cy="5334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B)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Uống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nhiều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nước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ngọt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705599" y="1371600"/>
            <a:ext cx="4522381" cy="457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C) </a:t>
            </a:r>
            <a:r>
              <a:rPr lang="en-US" sz="2600" kern="1200" noProof="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Ăn</a:t>
            </a:r>
            <a:r>
              <a:rPr lang="en-US" sz="2600" kern="1200" noProof="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600" kern="1200" noProof="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nhiều</a:t>
            </a:r>
            <a:r>
              <a:rPr lang="en-US" sz="2600" kern="1200" noProof="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600" kern="1200" noProof="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đồ</a:t>
            </a:r>
            <a:r>
              <a:rPr lang="en-US" sz="2600" kern="1200" noProof="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600" kern="1200" noProof="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chiên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rán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705599" y="2146891"/>
            <a:ext cx="5188688" cy="457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D)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Thường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xuyên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nhịn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ăn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sáng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1" name="Picture 30" descr="ca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209800" y="5867403"/>
            <a:ext cx="533400" cy="473671"/>
          </a:xfrm>
          <a:prstGeom prst="rect">
            <a:avLst/>
          </a:prstGeom>
        </p:spPr>
      </p:pic>
      <p:pic>
        <p:nvPicPr>
          <p:cNvPr id="10" name="Picture 9" descr="e86f050d219b5585368f7ef298c0017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524000" y="4879734"/>
            <a:ext cx="1905000" cy="1978269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828800" y="5562600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A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114800" y="5486400"/>
            <a:ext cx="1219200" cy="6858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6477000" y="5562600"/>
            <a:ext cx="1219200" cy="6858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8915400" y="5562600"/>
            <a:ext cx="1219200" cy="6858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5" name="Right Arrow 24">
            <a:hlinkClick r:id="rId15" action="ppaction://hlinksldjump"/>
          </p:cNvPr>
          <p:cNvSpPr/>
          <p:nvPr/>
        </p:nvSpPr>
        <p:spPr>
          <a:xfrm>
            <a:off x="10744200" y="5817782"/>
            <a:ext cx="563526" cy="583021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C5B5BE55-E135-69F7-E858-374B5092152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8424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ung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2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1.11111E-6 L 0.3625 0.02778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25" y="1389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6 C 0.00312 -0.04653 0.00694 -0.09236 0.05659 -0.11852 C 0.10625 -0.14468 0.23316 -0.14584 0.29809 -0.15787 C 0.36267 -0.16991 0.42708 -0.17269 0.44479 -0.19167 C 0.4625 -0.21065 0.41406 -0.26459 0.4033 -0.27223 C 0.39236 -0.27894 0.38593 -0.25834 0.37968 -0.23658 " pathEditMode="relative" rAng="0" ptsTypes="aaaaaA">
                                      <p:cBhvr>
                                        <p:cTn id="8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100" y="-14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0" grpId="0"/>
      <p:bldP spid="21" grpId="0"/>
      <p:bldP spid="24" grpId="0" animBg="1"/>
      <p:bldP spid="28" grpId="0" animBg="1"/>
      <p:bldP spid="29" grpId="0" animBg="1"/>
      <p:bldP spid="30" grpId="0" animBg="1"/>
      <p:bldP spid="32" grpId="0"/>
      <p:bldP spid="34" grpId="0" animBg="1"/>
      <p:bldP spid="35" grpId="0" animBg="1"/>
      <p:bldP spid="3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D4AB3C5C-9791-CB63-EDE3-1BE2337FE31F}"/>
              </a:ext>
            </a:extLst>
          </p:cNvPr>
          <p:cNvGrpSpPr/>
          <p:nvPr/>
        </p:nvGrpSpPr>
        <p:grpSpPr>
          <a:xfrm>
            <a:off x="2552462" y="2548723"/>
            <a:ext cx="1123950" cy="1123950"/>
            <a:chOff x="0" y="0"/>
            <a:chExt cx="6350000" cy="6350000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35697FFE-BA31-A211-190C-6CAC205F6705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57B252"/>
            </a:solidFill>
          </p:spPr>
        </p:sp>
      </p:grpSp>
      <p:grpSp>
        <p:nvGrpSpPr>
          <p:cNvPr id="4" name="Group 8">
            <a:extLst>
              <a:ext uri="{FF2B5EF4-FFF2-40B4-BE49-F238E27FC236}">
                <a16:creationId xmlns:a16="http://schemas.microsoft.com/office/drawing/2014/main" id="{D1499B9A-08B9-0BDE-376F-CFC81ADA1C1F}"/>
              </a:ext>
            </a:extLst>
          </p:cNvPr>
          <p:cNvGrpSpPr/>
          <p:nvPr/>
        </p:nvGrpSpPr>
        <p:grpSpPr>
          <a:xfrm>
            <a:off x="2552462" y="3946897"/>
            <a:ext cx="1123950" cy="1123950"/>
            <a:chOff x="0" y="0"/>
            <a:chExt cx="6350000" cy="6350000"/>
          </a:xfrm>
        </p:grpSpPr>
        <p:sp>
          <p:nvSpPr>
            <p:cNvPr id="5" name="Freeform 9">
              <a:extLst>
                <a:ext uri="{FF2B5EF4-FFF2-40B4-BE49-F238E27FC236}">
                  <a16:creationId xmlns:a16="http://schemas.microsoft.com/office/drawing/2014/main" id="{FB7B9219-5F3F-3594-B7D3-6EFF9223D67A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57B252"/>
            </a:solidFill>
          </p:spPr>
        </p:sp>
      </p:grpSp>
      <p:sp>
        <p:nvSpPr>
          <p:cNvPr id="6" name="TextBox 10">
            <a:extLst>
              <a:ext uri="{FF2B5EF4-FFF2-40B4-BE49-F238E27FC236}">
                <a16:creationId xmlns:a16="http://schemas.microsoft.com/office/drawing/2014/main" id="{8C4C2098-5391-BFD9-269D-F2C78EB95910}"/>
              </a:ext>
            </a:extLst>
          </p:cNvPr>
          <p:cNvSpPr txBox="1"/>
          <p:nvPr/>
        </p:nvSpPr>
        <p:spPr>
          <a:xfrm>
            <a:off x="2499909" y="2796255"/>
            <a:ext cx="1229054" cy="545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0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600" b="1" i="0" u="none" strike="noStrike" kern="0" cap="none" spc="0" normalizeH="0" baseline="0" noProof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1</a:t>
            </a: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F9425696-AFEC-0584-0EEE-D1054055F3B3}"/>
              </a:ext>
            </a:extLst>
          </p:cNvPr>
          <p:cNvSpPr txBox="1"/>
          <p:nvPr/>
        </p:nvSpPr>
        <p:spPr>
          <a:xfrm>
            <a:off x="2499909" y="4194429"/>
            <a:ext cx="1229054" cy="545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0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600" b="1" i="0" u="none" strike="noStrike" kern="0" cap="none" spc="0" normalizeH="0" baseline="0" noProof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423EDC-AC7B-05D4-DAE5-784CDD3798B3}"/>
              </a:ext>
            </a:extLst>
          </p:cNvPr>
          <p:cNvSpPr txBox="1"/>
          <p:nvPr/>
        </p:nvSpPr>
        <p:spPr>
          <a:xfrm>
            <a:off x="3862104" y="1348813"/>
            <a:ext cx="89154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600" b="1" i="0" u="none" strike="noStrike" kern="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HƯỚNG DẪN VỀ NHÀ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915760-5353-A344-D2B9-5E4834EF9E00}"/>
              </a:ext>
            </a:extLst>
          </p:cNvPr>
          <p:cNvSpPr txBox="1"/>
          <p:nvPr/>
        </p:nvSpPr>
        <p:spPr>
          <a:xfrm>
            <a:off x="4067595" y="2791135"/>
            <a:ext cx="7545556" cy="616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Hoàn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thành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vở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bài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tập</a:t>
            </a:r>
            <a:endParaRPr kumimoji="0" lang="en-US" sz="2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80BF44-0865-B492-A75F-DC30988F64B8}"/>
              </a:ext>
            </a:extLst>
          </p:cNvPr>
          <p:cNvSpPr txBox="1"/>
          <p:nvPr/>
        </p:nvSpPr>
        <p:spPr>
          <a:xfrm>
            <a:off x="3728963" y="3863144"/>
            <a:ext cx="7086600" cy="1207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Chuẩn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bị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bài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18: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Cơ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quan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bài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tiết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nước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tiểu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.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Phòng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tránh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bệnh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sỏi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thận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(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Tiết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3)</a:t>
            </a:r>
          </a:p>
        </p:txBody>
      </p:sp>
      <p:pic>
        <p:nvPicPr>
          <p:cNvPr id="11" name="Picture 28">
            <a:extLst>
              <a:ext uri="{FF2B5EF4-FFF2-40B4-BE49-F238E27FC236}">
                <a16:creationId xmlns:a16="http://schemas.microsoft.com/office/drawing/2014/main" id="{3F59987C-48FB-8754-BB80-BFF391607A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35007" y="4078090"/>
            <a:ext cx="2335342" cy="2656717"/>
          </a:xfrm>
          <a:prstGeom prst="rect">
            <a:avLst/>
          </a:prstGeom>
        </p:spPr>
      </p:pic>
      <p:pic>
        <p:nvPicPr>
          <p:cNvPr id="12" name="Picture 5">
            <a:extLst>
              <a:ext uri="{FF2B5EF4-FFF2-40B4-BE49-F238E27FC236}">
                <a16:creationId xmlns:a16="http://schemas.microsoft.com/office/drawing/2014/main" id="{25178639-0E7E-F842-095F-38F0394E19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9808210" y="1094884"/>
            <a:ext cx="1961941" cy="2343337"/>
          </a:xfrm>
          <a:prstGeom prst="rect">
            <a:avLst/>
          </a:prstGeom>
        </p:spPr>
      </p:pic>
      <p:grpSp>
        <p:nvGrpSpPr>
          <p:cNvPr id="31" name="Google Shape;4102;p64">
            <a:extLst>
              <a:ext uri="{FF2B5EF4-FFF2-40B4-BE49-F238E27FC236}">
                <a16:creationId xmlns:a16="http://schemas.microsoft.com/office/drawing/2014/main" id="{C6F52FA4-17B1-CB8E-D83D-33B692FED936}"/>
              </a:ext>
            </a:extLst>
          </p:cNvPr>
          <p:cNvGrpSpPr/>
          <p:nvPr/>
        </p:nvGrpSpPr>
        <p:grpSpPr>
          <a:xfrm>
            <a:off x="2201946" y="1040816"/>
            <a:ext cx="1121499" cy="1156819"/>
            <a:chOff x="390275" y="406500"/>
            <a:chExt cx="1690905" cy="1793778"/>
          </a:xfrm>
        </p:grpSpPr>
        <p:sp>
          <p:nvSpPr>
            <p:cNvPr id="32" name="Google Shape;4103;p64">
              <a:extLst>
                <a:ext uri="{FF2B5EF4-FFF2-40B4-BE49-F238E27FC236}">
                  <a16:creationId xmlns:a16="http://schemas.microsoft.com/office/drawing/2014/main" id="{4210CAF5-122D-2CBF-7AB3-31B62353FD21}"/>
                </a:ext>
              </a:extLst>
            </p:cNvPr>
            <p:cNvSpPr/>
            <p:nvPr/>
          </p:nvSpPr>
          <p:spPr>
            <a:xfrm>
              <a:off x="1453705" y="1245711"/>
              <a:ext cx="306310" cy="262030"/>
            </a:xfrm>
            <a:custGeom>
              <a:avLst/>
              <a:gdLst/>
              <a:ahLst/>
              <a:cxnLst/>
              <a:rect l="l" t="t" r="r" b="b"/>
              <a:pathLst>
                <a:path w="10743" h="9190" extrusionOk="0">
                  <a:moveTo>
                    <a:pt x="3578" y="1"/>
                  </a:moveTo>
                  <a:lnTo>
                    <a:pt x="86" y="512"/>
                  </a:lnTo>
                  <a:cubicBezTo>
                    <a:pt x="86" y="512"/>
                    <a:pt x="3152" y="4430"/>
                    <a:pt x="2513" y="4595"/>
                  </a:cubicBezTo>
                  <a:cubicBezTo>
                    <a:pt x="1874" y="4761"/>
                    <a:pt x="1" y="5793"/>
                    <a:pt x="1364" y="6730"/>
                  </a:cubicBezTo>
                  <a:cubicBezTo>
                    <a:pt x="2727" y="7667"/>
                    <a:pt x="5196" y="7326"/>
                    <a:pt x="7325" y="8554"/>
                  </a:cubicBezTo>
                  <a:cubicBezTo>
                    <a:pt x="8066" y="8981"/>
                    <a:pt x="8756" y="9190"/>
                    <a:pt x="9290" y="9190"/>
                  </a:cubicBezTo>
                  <a:cubicBezTo>
                    <a:pt x="10290" y="9190"/>
                    <a:pt x="10743" y="8459"/>
                    <a:pt x="9966" y="7070"/>
                  </a:cubicBezTo>
                  <a:cubicBezTo>
                    <a:pt x="8773" y="4941"/>
                    <a:pt x="6559" y="5622"/>
                    <a:pt x="5966" y="5026"/>
                  </a:cubicBezTo>
                  <a:cubicBezTo>
                    <a:pt x="5374" y="4430"/>
                    <a:pt x="3578" y="1"/>
                    <a:pt x="35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" name="Google Shape;4104;p64">
              <a:extLst>
                <a:ext uri="{FF2B5EF4-FFF2-40B4-BE49-F238E27FC236}">
                  <a16:creationId xmlns:a16="http://schemas.microsoft.com/office/drawing/2014/main" id="{076CC158-3DBA-5BA8-3347-598D49B3F884}"/>
                </a:ext>
              </a:extLst>
            </p:cNvPr>
            <p:cNvSpPr/>
            <p:nvPr/>
          </p:nvSpPr>
          <p:spPr>
            <a:xfrm>
              <a:off x="390275" y="406500"/>
              <a:ext cx="1690905" cy="1793778"/>
            </a:xfrm>
            <a:custGeom>
              <a:avLst/>
              <a:gdLst/>
              <a:ahLst/>
              <a:cxnLst/>
              <a:rect l="l" t="t" r="r" b="b"/>
              <a:pathLst>
                <a:path w="59304" h="62912" extrusionOk="0">
                  <a:moveTo>
                    <a:pt x="38102" y="0"/>
                  </a:moveTo>
                  <a:cubicBezTo>
                    <a:pt x="36498" y="0"/>
                    <a:pt x="34925" y="925"/>
                    <a:pt x="33636" y="2860"/>
                  </a:cubicBezTo>
                  <a:cubicBezTo>
                    <a:pt x="32417" y="4688"/>
                    <a:pt x="31884" y="7340"/>
                    <a:pt x="31660" y="8975"/>
                  </a:cubicBezTo>
                  <a:cubicBezTo>
                    <a:pt x="31082" y="9046"/>
                    <a:pt x="30316" y="9097"/>
                    <a:pt x="29309" y="9097"/>
                  </a:cubicBezTo>
                  <a:cubicBezTo>
                    <a:pt x="27694" y="9097"/>
                    <a:pt x="25460" y="8964"/>
                    <a:pt x="22392" y="8566"/>
                  </a:cubicBezTo>
                  <a:cubicBezTo>
                    <a:pt x="21362" y="8432"/>
                    <a:pt x="20373" y="8371"/>
                    <a:pt x="19429" y="8371"/>
                  </a:cubicBezTo>
                  <a:cubicBezTo>
                    <a:pt x="11941" y="8371"/>
                    <a:pt x="7290" y="12202"/>
                    <a:pt x="7743" y="14018"/>
                  </a:cubicBezTo>
                  <a:cubicBezTo>
                    <a:pt x="8099" y="15445"/>
                    <a:pt x="9202" y="15660"/>
                    <a:pt x="9836" y="15660"/>
                  </a:cubicBezTo>
                  <a:cubicBezTo>
                    <a:pt x="10076" y="15660"/>
                    <a:pt x="10249" y="15629"/>
                    <a:pt x="10288" y="15622"/>
                  </a:cubicBezTo>
                  <a:lnTo>
                    <a:pt x="10288" y="15622"/>
                  </a:lnTo>
                  <a:cubicBezTo>
                    <a:pt x="10205" y="15667"/>
                    <a:pt x="9564" y="16009"/>
                    <a:pt x="8640" y="16716"/>
                  </a:cubicBezTo>
                  <a:cubicBezTo>
                    <a:pt x="7453" y="17619"/>
                    <a:pt x="5803" y="19124"/>
                    <a:pt x="4261" y="21363"/>
                  </a:cubicBezTo>
                  <a:cubicBezTo>
                    <a:pt x="3361" y="22670"/>
                    <a:pt x="2502" y="24228"/>
                    <a:pt x="1793" y="26065"/>
                  </a:cubicBezTo>
                  <a:cubicBezTo>
                    <a:pt x="1131" y="27784"/>
                    <a:pt x="606" y="29749"/>
                    <a:pt x="312" y="31979"/>
                  </a:cubicBezTo>
                  <a:cubicBezTo>
                    <a:pt x="94" y="33604"/>
                    <a:pt x="1" y="35371"/>
                    <a:pt x="70" y="37289"/>
                  </a:cubicBezTo>
                  <a:cubicBezTo>
                    <a:pt x="72" y="37365"/>
                    <a:pt x="75" y="37446"/>
                    <a:pt x="79" y="37527"/>
                  </a:cubicBezTo>
                  <a:cubicBezTo>
                    <a:pt x="168" y="39655"/>
                    <a:pt x="457" y="41659"/>
                    <a:pt x="922" y="43530"/>
                  </a:cubicBezTo>
                  <a:cubicBezTo>
                    <a:pt x="4023" y="56039"/>
                    <a:pt x="14853" y="62759"/>
                    <a:pt x="24776" y="62908"/>
                  </a:cubicBezTo>
                  <a:cubicBezTo>
                    <a:pt x="24950" y="62910"/>
                    <a:pt x="25121" y="62912"/>
                    <a:pt x="25292" y="62912"/>
                  </a:cubicBezTo>
                  <a:cubicBezTo>
                    <a:pt x="36356" y="62912"/>
                    <a:pt x="41674" y="57522"/>
                    <a:pt x="43266" y="50644"/>
                  </a:cubicBezTo>
                  <a:cubicBezTo>
                    <a:pt x="44689" y="44478"/>
                    <a:pt x="40499" y="40796"/>
                    <a:pt x="36792" y="40796"/>
                  </a:cubicBezTo>
                  <a:cubicBezTo>
                    <a:pt x="36300" y="40796"/>
                    <a:pt x="35815" y="40861"/>
                    <a:pt x="35354" y="40994"/>
                  </a:cubicBezTo>
                  <a:cubicBezTo>
                    <a:pt x="31421" y="42127"/>
                    <a:pt x="28697" y="45108"/>
                    <a:pt x="28950" y="49621"/>
                  </a:cubicBezTo>
                  <a:cubicBezTo>
                    <a:pt x="29063" y="51592"/>
                    <a:pt x="30164" y="52992"/>
                    <a:pt x="31370" y="53949"/>
                  </a:cubicBezTo>
                  <a:cubicBezTo>
                    <a:pt x="32927" y="55181"/>
                    <a:pt x="34658" y="55666"/>
                    <a:pt x="34658" y="55666"/>
                  </a:cubicBezTo>
                  <a:cubicBezTo>
                    <a:pt x="34658" y="55666"/>
                    <a:pt x="32226" y="58331"/>
                    <a:pt x="28609" y="58331"/>
                  </a:cubicBezTo>
                  <a:cubicBezTo>
                    <a:pt x="26853" y="58331"/>
                    <a:pt x="24819" y="57703"/>
                    <a:pt x="22648" y="55839"/>
                  </a:cubicBezTo>
                  <a:cubicBezTo>
                    <a:pt x="16006" y="50132"/>
                    <a:pt x="24353" y="35991"/>
                    <a:pt x="26821" y="33607"/>
                  </a:cubicBezTo>
                  <a:cubicBezTo>
                    <a:pt x="29293" y="31222"/>
                    <a:pt x="34820" y="29699"/>
                    <a:pt x="34820" y="29699"/>
                  </a:cubicBezTo>
                  <a:lnTo>
                    <a:pt x="34820" y="29696"/>
                  </a:lnTo>
                  <a:cubicBezTo>
                    <a:pt x="36684" y="30661"/>
                    <a:pt x="38844" y="31236"/>
                    <a:pt x="41259" y="31236"/>
                  </a:cubicBezTo>
                  <a:cubicBezTo>
                    <a:pt x="41470" y="31236"/>
                    <a:pt x="41683" y="31231"/>
                    <a:pt x="41897" y="31222"/>
                  </a:cubicBezTo>
                  <a:cubicBezTo>
                    <a:pt x="49677" y="30904"/>
                    <a:pt x="58666" y="24691"/>
                    <a:pt x="59262" y="21548"/>
                  </a:cubicBezTo>
                  <a:cubicBezTo>
                    <a:pt x="59298" y="21355"/>
                    <a:pt x="59303" y="21173"/>
                    <a:pt x="59274" y="21004"/>
                  </a:cubicBezTo>
                  <a:cubicBezTo>
                    <a:pt x="58761" y="18106"/>
                    <a:pt x="56036" y="19471"/>
                    <a:pt x="55357" y="15381"/>
                  </a:cubicBezTo>
                  <a:cubicBezTo>
                    <a:pt x="54674" y="11294"/>
                    <a:pt x="51606" y="9588"/>
                    <a:pt x="47689" y="7546"/>
                  </a:cubicBezTo>
                  <a:cubicBezTo>
                    <a:pt x="43772" y="5502"/>
                    <a:pt x="42580" y="1754"/>
                    <a:pt x="40278" y="562"/>
                  </a:cubicBezTo>
                  <a:cubicBezTo>
                    <a:pt x="39562" y="190"/>
                    <a:pt x="38829" y="0"/>
                    <a:pt x="3810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4" name="Google Shape;4105;p64">
              <a:extLst>
                <a:ext uri="{FF2B5EF4-FFF2-40B4-BE49-F238E27FC236}">
                  <a16:creationId xmlns:a16="http://schemas.microsoft.com/office/drawing/2014/main" id="{F8EA6945-5858-692E-6F02-58DF14476586}"/>
                </a:ext>
              </a:extLst>
            </p:cNvPr>
            <p:cNvSpPr/>
            <p:nvPr/>
          </p:nvSpPr>
          <p:spPr>
            <a:xfrm>
              <a:off x="664444" y="1020868"/>
              <a:ext cx="1415532" cy="1095165"/>
            </a:xfrm>
            <a:custGeom>
              <a:avLst/>
              <a:gdLst/>
              <a:ahLst/>
              <a:cxnLst/>
              <a:rect l="l" t="t" r="r" b="b"/>
              <a:pathLst>
                <a:path w="49646" h="38410" extrusionOk="0">
                  <a:moveTo>
                    <a:pt x="49646" y="0"/>
                  </a:moveTo>
                  <a:lnTo>
                    <a:pt x="49646" y="0"/>
                  </a:lnTo>
                  <a:cubicBezTo>
                    <a:pt x="46972" y="998"/>
                    <a:pt x="40930" y="2918"/>
                    <a:pt x="34126" y="2918"/>
                  </a:cubicBezTo>
                  <a:cubicBezTo>
                    <a:pt x="32837" y="2918"/>
                    <a:pt x="31520" y="2849"/>
                    <a:pt x="30194" y="2692"/>
                  </a:cubicBezTo>
                  <a:cubicBezTo>
                    <a:pt x="26722" y="2281"/>
                    <a:pt x="23509" y="1975"/>
                    <a:pt x="20564" y="1975"/>
                  </a:cubicBezTo>
                  <a:cubicBezTo>
                    <a:pt x="14371" y="1975"/>
                    <a:pt x="9356" y="3326"/>
                    <a:pt x="5576" y="7886"/>
                  </a:cubicBezTo>
                  <a:cubicBezTo>
                    <a:pt x="1" y="14616"/>
                    <a:pt x="1406" y="30375"/>
                    <a:pt x="8731" y="34972"/>
                  </a:cubicBezTo>
                  <a:cubicBezTo>
                    <a:pt x="12223" y="37165"/>
                    <a:pt x="16403" y="38409"/>
                    <a:pt x="20116" y="38409"/>
                  </a:cubicBezTo>
                  <a:cubicBezTo>
                    <a:pt x="24191" y="38409"/>
                    <a:pt x="27704" y="36910"/>
                    <a:pt x="29130" y="33522"/>
                  </a:cubicBezTo>
                  <a:cubicBezTo>
                    <a:pt x="31337" y="28280"/>
                    <a:pt x="28740" y="25160"/>
                    <a:pt x="26406" y="25160"/>
                  </a:cubicBezTo>
                  <a:cubicBezTo>
                    <a:pt x="25859" y="25160"/>
                    <a:pt x="25326" y="25332"/>
                    <a:pt x="24873" y="25688"/>
                  </a:cubicBezTo>
                  <a:cubicBezTo>
                    <a:pt x="22488" y="27560"/>
                    <a:pt x="23844" y="32023"/>
                    <a:pt x="23844" y="32023"/>
                  </a:cubicBezTo>
                  <a:cubicBezTo>
                    <a:pt x="23844" y="32023"/>
                    <a:pt x="22967" y="32402"/>
                    <a:pt x="21834" y="32402"/>
                  </a:cubicBezTo>
                  <a:cubicBezTo>
                    <a:pt x="21808" y="32402"/>
                    <a:pt x="21781" y="32402"/>
                    <a:pt x="21754" y="32401"/>
                  </a:cubicBezTo>
                  <a:lnTo>
                    <a:pt x="21754" y="32401"/>
                  </a:lnTo>
                  <a:cubicBezTo>
                    <a:pt x="23311" y="33633"/>
                    <a:pt x="25042" y="34118"/>
                    <a:pt x="25042" y="34118"/>
                  </a:cubicBezTo>
                  <a:cubicBezTo>
                    <a:pt x="25042" y="34118"/>
                    <a:pt x="22610" y="36783"/>
                    <a:pt x="18993" y="36783"/>
                  </a:cubicBezTo>
                  <a:cubicBezTo>
                    <a:pt x="17237" y="36783"/>
                    <a:pt x="15203" y="36155"/>
                    <a:pt x="13032" y="34291"/>
                  </a:cubicBezTo>
                  <a:cubicBezTo>
                    <a:pt x="6390" y="28584"/>
                    <a:pt x="14737" y="14443"/>
                    <a:pt x="17205" y="12059"/>
                  </a:cubicBezTo>
                  <a:cubicBezTo>
                    <a:pt x="19677" y="9674"/>
                    <a:pt x="25204" y="8151"/>
                    <a:pt x="25204" y="8151"/>
                  </a:cubicBezTo>
                  <a:lnTo>
                    <a:pt x="25204" y="8148"/>
                  </a:lnTo>
                  <a:cubicBezTo>
                    <a:pt x="27068" y="9113"/>
                    <a:pt x="29228" y="9688"/>
                    <a:pt x="31643" y="9688"/>
                  </a:cubicBezTo>
                  <a:cubicBezTo>
                    <a:pt x="31854" y="9688"/>
                    <a:pt x="32067" y="9683"/>
                    <a:pt x="32281" y="9674"/>
                  </a:cubicBezTo>
                  <a:cubicBezTo>
                    <a:pt x="40061" y="9356"/>
                    <a:pt x="49050" y="3143"/>
                    <a:pt x="496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5" name="Google Shape;4106;p64">
              <a:extLst>
                <a:ext uri="{FF2B5EF4-FFF2-40B4-BE49-F238E27FC236}">
                  <a16:creationId xmlns:a16="http://schemas.microsoft.com/office/drawing/2014/main" id="{B743971F-06DF-8356-FCF2-711CD0DCAE83}"/>
                </a:ext>
              </a:extLst>
            </p:cNvPr>
            <p:cNvSpPr/>
            <p:nvPr/>
          </p:nvSpPr>
          <p:spPr>
            <a:xfrm>
              <a:off x="1525355" y="645199"/>
              <a:ext cx="296901" cy="307336"/>
            </a:xfrm>
            <a:custGeom>
              <a:avLst/>
              <a:gdLst/>
              <a:ahLst/>
              <a:cxnLst/>
              <a:rect l="l" t="t" r="r" b="b"/>
              <a:pathLst>
                <a:path w="10413" h="10779" extrusionOk="0">
                  <a:moveTo>
                    <a:pt x="5206" y="1"/>
                  </a:moveTo>
                  <a:cubicBezTo>
                    <a:pt x="2331" y="1"/>
                    <a:pt x="0" y="2413"/>
                    <a:pt x="0" y="5389"/>
                  </a:cubicBezTo>
                  <a:cubicBezTo>
                    <a:pt x="0" y="6819"/>
                    <a:pt x="548" y="8190"/>
                    <a:pt x="1525" y="9200"/>
                  </a:cubicBezTo>
                  <a:cubicBezTo>
                    <a:pt x="2502" y="10211"/>
                    <a:pt x="3825" y="10779"/>
                    <a:pt x="5206" y="10779"/>
                  </a:cubicBezTo>
                  <a:cubicBezTo>
                    <a:pt x="6587" y="10779"/>
                    <a:pt x="7911" y="10211"/>
                    <a:pt x="8888" y="9200"/>
                  </a:cubicBezTo>
                  <a:cubicBezTo>
                    <a:pt x="9864" y="8190"/>
                    <a:pt x="10412" y="6819"/>
                    <a:pt x="10412" y="5389"/>
                  </a:cubicBezTo>
                  <a:cubicBezTo>
                    <a:pt x="10412" y="3961"/>
                    <a:pt x="9864" y="2590"/>
                    <a:pt x="8888" y="1579"/>
                  </a:cubicBezTo>
                  <a:cubicBezTo>
                    <a:pt x="7911" y="569"/>
                    <a:pt x="6587" y="1"/>
                    <a:pt x="52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6" name="Google Shape;4107;p64">
              <a:extLst>
                <a:ext uri="{FF2B5EF4-FFF2-40B4-BE49-F238E27FC236}">
                  <a16:creationId xmlns:a16="http://schemas.microsoft.com/office/drawing/2014/main" id="{48BE795D-EB70-6F32-70E1-B52F5A002F6C}"/>
                </a:ext>
              </a:extLst>
            </p:cNvPr>
            <p:cNvSpPr/>
            <p:nvPr/>
          </p:nvSpPr>
          <p:spPr>
            <a:xfrm>
              <a:off x="994723" y="1004360"/>
              <a:ext cx="359457" cy="544218"/>
            </a:xfrm>
            <a:custGeom>
              <a:avLst/>
              <a:gdLst/>
              <a:ahLst/>
              <a:cxnLst/>
              <a:rect l="l" t="t" r="r" b="b"/>
              <a:pathLst>
                <a:path w="12607" h="19087" extrusionOk="0">
                  <a:moveTo>
                    <a:pt x="3186" y="0"/>
                  </a:moveTo>
                  <a:cubicBezTo>
                    <a:pt x="3005" y="0"/>
                    <a:pt x="2823" y="11"/>
                    <a:pt x="2641" y="35"/>
                  </a:cubicBezTo>
                  <a:cubicBezTo>
                    <a:pt x="1" y="375"/>
                    <a:pt x="426" y="6136"/>
                    <a:pt x="3323" y="9543"/>
                  </a:cubicBezTo>
                  <a:cubicBezTo>
                    <a:pt x="6219" y="12950"/>
                    <a:pt x="7410" y="13919"/>
                    <a:pt x="7410" y="13919"/>
                  </a:cubicBezTo>
                  <a:cubicBezTo>
                    <a:pt x="7410" y="13919"/>
                    <a:pt x="6303" y="18092"/>
                    <a:pt x="7837" y="18859"/>
                  </a:cubicBezTo>
                  <a:cubicBezTo>
                    <a:pt x="8151" y="19016"/>
                    <a:pt x="8440" y="19087"/>
                    <a:pt x="8701" y="19087"/>
                  </a:cubicBezTo>
                  <a:cubicBezTo>
                    <a:pt x="9714" y="19087"/>
                    <a:pt x="10307" y="18016"/>
                    <a:pt x="10307" y="16729"/>
                  </a:cubicBezTo>
                  <a:cubicBezTo>
                    <a:pt x="10307" y="15111"/>
                    <a:pt x="10732" y="12641"/>
                    <a:pt x="11670" y="12385"/>
                  </a:cubicBezTo>
                  <a:cubicBezTo>
                    <a:pt x="12606" y="12129"/>
                    <a:pt x="12435" y="11022"/>
                    <a:pt x="11116" y="10766"/>
                  </a:cubicBezTo>
                  <a:cubicBezTo>
                    <a:pt x="11022" y="10748"/>
                    <a:pt x="10932" y="10740"/>
                    <a:pt x="10844" y="10740"/>
                  </a:cubicBezTo>
                  <a:cubicBezTo>
                    <a:pt x="9989" y="10740"/>
                    <a:pt x="9426" y="11523"/>
                    <a:pt x="8997" y="11523"/>
                  </a:cubicBezTo>
                  <a:cubicBezTo>
                    <a:pt x="8852" y="11523"/>
                    <a:pt x="8723" y="11433"/>
                    <a:pt x="8603" y="11193"/>
                  </a:cubicBezTo>
                  <a:cubicBezTo>
                    <a:pt x="8092" y="10170"/>
                    <a:pt x="6278" y="6168"/>
                    <a:pt x="6036" y="5741"/>
                  </a:cubicBezTo>
                  <a:cubicBezTo>
                    <a:pt x="6008" y="5691"/>
                    <a:pt x="6016" y="5669"/>
                    <a:pt x="6053" y="5669"/>
                  </a:cubicBezTo>
                  <a:cubicBezTo>
                    <a:pt x="6301" y="5669"/>
                    <a:pt x="7856" y="6641"/>
                    <a:pt x="8618" y="6641"/>
                  </a:cubicBezTo>
                  <a:cubicBezTo>
                    <a:pt x="8711" y="6641"/>
                    <a:pt x="8793" y="6626"/>
                    <a:pt x="8859" y="6593"/>
                  </a:cubicBezTo>
                  <a:cubicBezTo>
                    <a:pt x="9540" y="6253"/>
                    <a:pt x="8708" y="2651"/>
                    <a:pt x="7837" y="1994"/>
                  </a:cubicBezTo>
                  <a:cubicBezTo>
                    <a:pt x="7837" y="1994"/>
                    <a:pt x="5622" y="0"/>
                    <a:pt x="31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7" name="Google Shape;4108;p64">
              <a:extLst>
                <a:ext uri="{FF2B5EF4-FFF2-40B4-BE49-F238E27FC236}">
                  <a16:creationId xmlns:a16="http://schemas.microsoft.com/office/drawing/2014/main" id="{1E4D3754-2109-BC93-E466-166D1A5E2470}"/>
                </a:ext>
              </a:extLst>
            </p:cNvPr>
            <p:cNvSpPr/>
            <p:nvPr/>
          </p:nvSpPr>
          <p:spPr>
            <a:xfrm>
              <a:off x="654750" y="1489570"/>
              <a:ext cx="462986" cy="365673"/>
            </a:xfrm>
            <a:custGeom>
              <a:avLst/>
              <a:gdLst/>
              <a:ahLst/>
              <a:cxnLst/>
              <a:rect l="l" t="t" r="r" b="b"/>
              <a:pathLst>
                <a:path w="16238" h="12825" extrusionOk="0">
                  <a:moveTo>
                    <a:pt x="5612" y="1"/>
                  </a:moveTo>
                  <a:cubicBezTo>
                    <a:pt x="4882" y="1"/>
                    <a:pt x="3980" y="168"/>
                    <a:pt x="2875" y="583"/>
                  </a:cubicBezTo>
                  <a:cubicBezTo>
                    <a:pt x="2875" y="583"/>
                    <a:pt x="1" y="2244"/>
                    <a:pt x="64" y="5502"/>
                  </a:cubicBezTo>
                  <a:cubicBezTo>
                    <a:pt x="124" y="8519"/>
                    <a:pt x="7082" y="9480"/>
                    <a:pt x="9231" y="9480"/>
                  </a:cubicBezTo>
                  <a:cubicBezTo>
                    <a:pt x="9401" y="9480"/>
                    <a:pt x="9542" y="9474"/>
                    <a:pt x="9646" y="9463"/>
                  </a:cubicBezTo>
                  <a:cubicBezTo>
                    <a:pt x="9688" y="9458"/>
                    <a:pt x="9729" y="9456"/>
                    <a:pt x="9768" y="9456"/>
                  </a:cubicBezTo>
                  <a:cubicBezTo>
                    <a:pt x="11084" y="9456"/>
                    <a:pt x="11502" y="11912"/>
                    <a:pt x="13735" y="12657"/>
                  </a:cubicBezTo>
                  <a:cubicBezTo>
                    <a:pt x="14084" y="12773"/>
                    <a:pt x="14387" y="12825"/>
                    <a:pt x="14648" y="12825"/>
                  </a:cubicBezTo>
                  <a:cubicBezTo>
                    <a:pt x="16106" y="12825"/>
                    <a:pt x="16237" y="11214"/>
                    <a:pt x="15587" y="10293"/>
                  </a:cubicBezTo>
                  <a:cubicBezTo>
                    <a:pt x="14820" y="9207"/>
                    <a:pt x="13163" y="8995"/>
                    <a:pt x="12522" y="7482"/>
                  </a:cubicBezTo>
                  <a:cubicBezTo>
                    <a:pt x="11882" y="5969"/>
                    <a:pt x="13331" y="5577"/>
                    <a:pt x="13040" y="4607"/>
                  </a:cubicBezTo>
                  <a:cubicBezTo>
                    <a:pt x="12900" y="4139"/>
                    <a:pt x="12476" y="3899"/>
                    <a:pt x="11945" y="3899"/>
                  </a:cubicBezTo>
                  <a:cubicBezTo>
                    <a:pt x="11377" y="3899"/>
                    <a:pt x="10688" y="4173"/>
                    <a:pt x="10094" y="4735"/>
                  </a:cubicBezTo>
                  <a:cubicBezTo>
                    <a:pt x="9535" y="5262"/>
                    <a:pt x="8845" y="5519"/>
                    <a:pt x="8132" y="5519"/>
                  </a:cubicBezTo>
                  <a:cubicBezTo>
                    <a:pt x="7376" y="5519"/>
                    <a:pt x="6595" y="5230"/>
                    <a:pt x="5917" y="4671"/>
                  </a:cubicBezTo>
                  <a:cubicBezTo>
                    <a:pt x="4599" y="3585"/>
                    <a:pt x="8177" y="3585"/>
                    <a:pt x="8369" y="2499"/>
                  </a:cubicBezTo>
                  <a:cubicBezTo>
                    <a:pt x="8514" y="1675"/>
                    <a:pt x="7922" y="1"/>
                    <a:pt x="56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8" name="Google Shape;4109;p64">
              <a:extLst>
                <a:ext uri="{FF2B5EF4-FFF2-40B4-BE49-F238E27FC236}">
                  <a16:creationId xmlns:a16="http://schemas.microsoft.com/office/drawing/2014/main" id="{31B473BB-582A-4EDB-1D09-173CC464DB71}"/>
                </a:ext>
              </a:extLst>
            </p:cNvPr>
            <p:cNvSpPr/>
            <p:nvPr/>
          </p:nvSpPr>
          <p:spPr>
            <a:xfrm>
              <a:off x="511763" y="883100"/>
              <a:ext cx="200243" cy="215155"/>
            </a:xfrm>
            <a:custGeom>
              <a:avLst/>
              <a:gdLst/>
              <a:ahLst/>
              <a:cxnLst/>
              <a:rect l="l" t="t" r="r" b="b"/>
              <a:pathLst>
                <a:path w="7023" h="7546" extrusionOk="0">
                  <a:moveTo>
                    <a:pt x="4379" y="1"/>
                  </a:moveTo>
                  <a:cubicBezTo>
                    <a:pt x="3192" y="903"/>
                    <a:pt x="1542" y="2409"/>
                    <a:pt x="0" y="4647"/>
                  </a:cubicBezTo>
                  <a:cubicBezTo>
                    <a:pt x="1539" y="5878"/>
                    <a:pt x="4485" y="7546"/>
                    <a:pt x="5970" y="7546"/>
                  </a:cubicBezTo>
                  <a:cubicBezTo>
                    <a:pt x="6490" y="7546"/>
                    <a:pt x="6831" y="7341"/>
                    <a:pt x="6869" y="6842"/>
                  </a:cubicBezTo>
                  <a:cubicBezTo>
                    <a:pt x="7023" y="4806"/>
                    <a:pt x="5094" y="1240"/>
                    <a:pt x="43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9" name="Google Shape;4110;p64">
              <a:extLst>
                <a:ext uri="{FF2B5EF4-FFF2-40B4-BE49-F238E27FC236}">
                  <a16:creationId xmlns:a16="http://schemas.microsoft.com/office/drawing/2014/main" id="{FC24A825-9C7A-065C-8572-B1B284D33E63}"/>
                </a:ext>
              </a:extLst>
            </p:cNvPr>
            <p:cNvSpPr/>
            <p:nvPr/>
          </p:nvSpPr>
          <p:spPr>
            <a:xfrm>
              <a:off x="399142" y="1149627"/>
              <a:ext cx="233261" cy="170505"/>
            </a:xfrm>
            <a:custGeom>
              <a:avLst/>
              <a:gdLst/>
              <a:ahLst/>
              <a:cxnLst/>
              <a:rect l="l" t="t" r="r" b="b"/>
              <a:pathLst>
                <a:path w="8181" h="5980" extrusionOk="0">
                  <a:moveTo>
                    <a:pt x="1482" y="1"/>
                  </a:moveTo>
                  <a:cubicBezTo>
                    <a:pt x="820" y="1721"/>
                    <a:pt x="295" y="3686"/>
                    <a:pt x="1" y="5915"/>
                  </a:cubicBezTo>
                  <a:cubicBezTo>
                    <a:pt x="283" y="5956"/>
                    <a:pt x="717" y="5980"/>
                    <a:pt x="1239" y="5980"/>
                  </a:cubicBezTo>
                  <a:cubicBezTo>
                    <a:pt x="3721" y="5980"/>
                    <a:pt x="8181" y="5438"/>
                    <a:pt x="7688" y="3563"/>
                  </a:cubicBezTo>
                  <a:cubicBezTo>
                    <a:pt x="7229" y="1813"/>
                    <a:pt x="3520" y="564"/>
                    <a:pt x="148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0" name="Google Shape;4111;p64">
              <a:extLst>
                <a:ext uri="{FF2B5EF4-FFF2-40B4-BE49-F238E27FC236}">
                  <a16:creationId xmlns:a16="http://schemas.microsoft.com/office/drawing/2014/main" id="{BCBD92FB-833E-C098-02DA-9641DABE4DA3}"/>
                </a:ext>
              </a:extLst>
            </p:cNvPr>
            <p:cNvSpPr/>
            <p:nvPr/>
          </p:nvSpPr>
          <p:spPr>
            <a:xfrm>
              <a:off x="392242" y="1448200"/>
              <a:ext cx="224336" cy="199473"/>
            </a:xfrm>
            <a:custGeom>
              <a:avLst/>
              <a:gdLst/>
              <a:ahLst/>
              <a:cxnLst/>
              <a:rect l="l" t="t" r="r" b="b"/>
              <a:pathLst>
                <a:path w="7868" h="6996" extrusionOk="0">
                  <a:moveTo>
                    <a:pt x="4182" y="0"/>
                  </a:moveTo>
                  <a:cubicBezTo>
                    <a:pt x="2733" y="0"/>
                    <a:pt x="1075" y="422"/>
                    <a:pt x="1" y="753"/>
                  </a:cubicBezTo>
                  <a:cubicBezTo>
                    <a:pt x="3" y="830"/>
                    <a:pt x="6" y="911"/>
                    <a:pt x="10" y="991"/>
                  </a:cubicBezTo>
                  <a:cubicBezTo>
                    <a:pt x="99" y="3120"/>
                    <a:pt x="388" y="5123"/>
                    <a:pt x="853" y="6995"/>
                  </a:cubicBezTo>
                  <a:cubicBezTo>
                    <a:pt x="2988" y="5615"/>
                    <a:pt x="7868" y="1162"/>
                    <a:pt x="5951" y="309"/>
                  </a:cubicBezTo>
                  <a:cubicBezTo>
                    <a:pt x="5453" y="87"/>
                    <a:pt x="4839" y="0"/>
                    <a:pt x="418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1" name="Google Shape;4112;p64">
              <a:extLst>
                <a:ext uri="{FF2B5EF4-FFF2-40B4-BE49-F238E27FC236}">
                  <a16:creationId xmlns:a16="http://schemas.microsoft.com/office/drawing/2014/main" id="{ABCFFC88-DF62-0D54-9550-56E2D866DAB3}"/>
                </a:ext>
              </a:extLst>
            </p:cNvPr>
            <p:cNvSpPr/>
            <p:nvPr/>
          </p:nvSpPr>
          <p:spPr>
            <a:xfrm>
              <a:off x="774185" y="753173"/>
              <a:ext cx="490073" cy="79749"/>
            </a:xfrm>
            <a:custGeom>
              <a:avLst/>
              <a:gdLst/>
              <a:ahLst/>
              <a:cxnLst/>
              <a:rect l="l" t="t" r="r" b="b"/>
              <a:pathLst>
                <a:path w="17188" h="2797" extrusionOk="0">
                  <a:moveTo>
                    <a:pt x="9938" y="1"/>
                  </a:moveTo>
                  <a:cubicBezTo>
                    <a:pt x="5277" y="1"/>
                    <a:pt x="1" y="694"/>
                    <a:pt x="1262" y="2797"/>
                  </a:cubicBezTo>
                  <a:cubicBezTo>
                    <a:pt x="1262" y="2797"/>
                    <a:pt x="14028" y="2201"/>
                    <a:pt x="16205" y="1008"/>
                  </a:cubicBezTo>
                  <a:cubicBezTo>
                    <a:pt x="17188" y="470"/>
                    <a:pt x="13771" y="1"/>
                    <a:pt x="993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2" name="Google Shape;4113;p64">
              <a:extLst>
                <a:ext uri="{FF2B5EF4-FFF2-40B4-BE49-F238E27FC236}">
                  <a16:creationId xmlns:a16="http://schemas.microsoft.com/office/drawing/2014/main" id="{3B910CF8-9C31-E41D-B9AE-E7040FEE659E}"/>
                </a:ext>
              </a:extLst>
            </p:cNvPr>
            <p:cNvSpPr/>
            <p:nvPr/>
          </p:nvSpPr>
          <p:spPr>
            <a:xfrm>
              <a:off x="1578501" y="726030"/>
              <a:ext cx="103500" cy="99594"/>
            </a:xfrm>
            <a:custGeom>
              <a:avLst/>
              <a:gdLst/>
              <a:ahLst/>
              <a:cxnLst/>
              <a:rect l="l" t="t" r="r" b="b"/>
              <a:pathLst>
                <a:path w="3630" h="3493" extrusionOk="0">
                  <a:moveTo>
                    <a:pt x="1884" y="0"/>
                  </a:moveTo>
                  <a:cubicBezTo>
                    <a:pt x="1177" y="0"/>
                    <a:pt x="540" y="426"/>
                    <a:pt x="270" y="1078"/>
                  </a:cubicBezTo>
                  <a:cubicBezTo>
                    <a:pt x="0" y="1731"/>
                    <a:pt x="150" y="2481"/>
                    <a:pt x="649" y="2981"/>
                  </a:cubicBezTo>
                  <a:cubicBezTo>
                    <a:pt x="983" y="3315"/>
                    <a:pt x="1429" y="3492"/>
                    <a:pt x="1884" y="3492"/>
                  </a:cubicBezTo>
                  <a:cubicBezTo>
                    <a:pt x="2109" y="3492"/>
                    <a:pt x="2336" y="3449"/>
                    <a:pt x="2552" y="3359"/>
                  </a:cubicBezTo>
                  <a:cubicBezTo>
                    <a:pt x="3204" y="3089"/>
                    <a:pt x="3629" y="2453"/>
                    <a:pt x="3629" y="1747"/>
                  </a:cubicBezTo>
                  <a:cubicBezTo>
                    <a:pt x="3629" y="782"/>
                    <a:pt x="2848" y="0"/>
                    <a:pt x="188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33</TotalTime>
  <Words>640</Words>
  <Application>Microsoft Office PowerPoint</Application>
  <PresentationFormat>Widescreen</PresentationFormat>
  <Paragraphs>92</Paragraphs>
  <Slides>18</Slides>
  <Notes>15</Notes>
  <HiddenSlides>0</HiddenSlides>
  <MMClips>4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18</vt:i4>
      </vt:variant>
    </vt:vector>
  </HeadingPairs>
  <TitlesOfParts>
    <vt:vector size="32" baseType="lpstr">
      <vt:lpstr>UD Digi Kyokasho N-B</vt:lpstr>
      <vt:lpstr>Arial</vt:lpstr>
      <vt:lpstr>Calibri</vt:lpstr>
      <vt:lpstr>Calibri Light</vt:lpstr>
      <vt:lpstr>Courier New</vt:lpstr>
      <vt:lpstr>Nunito</vt:lpstr>
      <vt:lpstr>Tahoma</vt:lpstr>
      <vt:lpstr>Times New Roman</vt:lpstr>
      <vt:lpstr>UTM Avo</vt:lpstr>
      <vt:lpstr>Wingdings</vt:lpstr>
      <vt:lpstr>Office Theme</vt:lpstr>
      <vt:lpstr>2_Office Theme</vt:lpstr>
      <vt:lpstr>1_Office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Monkey</dc:creator>
  <dc:description>9Slide.vn</dc:description>
  <cp:lastModifiedBy>9Slide</cp:lastModifiedBy>
  <cp:revision>8</cp:revision>
  <dcterms:created xsi:type="dcterms:W3CDTF">2023-04-10T09:01:57Z</dcterms:created>
  <dcterms:modified xsi:type="dcterms:W3CDTF">2023-08-16T01:48:39Z</dcterms:modified>
  <cp:category>9Slide.vn</cp:category>
</cp:coreProperties>
</file>