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67" r:id="rId5"/>
    <p:sldId id="257" r:id="rId6"/>
    <p:sldId id="284" r:id="rId7"/>
    <p:sldId id="285" r:id="rId8"/>
    <p:sldId id="259" r:id="rId9"/>
    <p:sldId id="260" r:id="rId10"/>
    <p:sldId id="354" r:id="rId11"/>
    <p:sldId id="261" r:id="rId12"/>
    <p:sldId id="355" r:id="rId13"/>
    <p:sldId id="350" r:id="rId14"/>
    <p:sldId id="348" r:id="rId15"/>
    <p:sldId id="356" r:id="rId16"/>
    <p:sldId id="358" r:id="rId17"/>
    <p:sldId id="353" r:id="rId18"/>
    <p:sldId id="266" r:id="rId19"/>
    <p:sldId id="256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7228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4122651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803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828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8984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endParaRPr lang="en-US" dirty="0"/>
          </a:p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click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9019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4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47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236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786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308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1653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02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487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56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652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616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23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97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271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37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774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6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31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553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92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398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918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94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120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7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37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1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414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61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400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76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4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608C66EC-76B1-4988-839D-B8342D3115E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31C08824-581D-4F15-91C5-C06A955A6A4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8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DAF2E30-1C0D-4368-B721-46F26A8035B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2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3F16A199-E78F-4849-97EB-98A9C5719CF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32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0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slide" Target="slide4.xml"/><Relationship Id="rId4" Type="http://schemas.openxmlformats.org/officeDocument/2006/relationships/image" Target="../media/image4.jp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2.png"/><Relationship Id="rId3" Type="http://schemas.microsoft.com/office/2007/relationships/media" Target="../media/media3.mp3"/><Relationship Id="rId7" Type="http://schemas.openxmlformats.org/officeDocument/2006/relationships/image" Target="../media/image8.jpg"/><Relationship Id="rId12" Type="http://schemas.microsoft.com/office/2007/relationships/hdphoto" Target="../media/hdphoto4.wdp"/><Relationship Id="rId17" Type="http://schemas.openxmlformats.org/officeDocument/2006/relationships/image" Target="../media/image7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4.jpg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openxmlformats.org/officeDocument/2006/relationships/slide" Target="slide10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microsoft.com/office/2007/relationships/media" Target="../media/media5.mp3"/><Relationship Id="rId21" Type="http://schemas.openxmlformats.org/officeDocument/2006/relationships/image" Target="../media/image28.jpeg"/><Relationship Id="rId7" Type="http://schemas.openxmlformats.org/officeDocument/2006/relationships/slideLayout" Target="../slideLayouts/slideLayout23.xml"/><Relationship Id="rId12" Type="http://schemas.openxmlformats.org/officeDocument/2006/relationships/slide" Target="slide11.xml"/><Relationship Id="rId17" Type="http://schemas.microsoft.com/office/2007/relationships/hdphoto" Target="../media/hdphoto6.wdp"/><Relationship Id="rId2" Type="http://schemas.openxmlformats.org/officeDocument/2006/relationships/audio" Target="../media/media4.mp3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5.png"/><Relationship Id="rId24" Type="http://schemas.openxmlformats.org/officeDocument/2006/relationships/image" Target="../media/image38.jpeg"/><Relationship Id="rId5" Type="http://schemas.microsoft.com/office/2007/relationships/media" Target="../media/media6.mp3"/><Relationship Id="rId15" Type="http://schemas.microsoft.com/office/2007/relationships/hdphoto" Target="../media/hdphoto5.wdp"/><Relationship Id="rId23" Type="http://schemas.openxmlformats.org/officeDocument/2006/relationships/image" Target="../media/image37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audio" Target="../media/media5.mp3"/><Relationship Id="rId9" Type="http://schemas.openxmlformats.org/officeDocument/2006/relationships/image" Target="../media/image24.jpeg"/><Relationship Id="rId14" Type="http://schemas.openxmlformats.org/officeDocument/2006/relationships/image" Target="../media/image31.png"/><Relationship Id="rId22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microsoft.com/office/2007/relationships/media" Target="../media/media5.mp3"/><Relationship Id="rId21" Type="http://schemas.openxmlformats.org/officeDocument/2006/relationships/image" Target="../media/image28.jpeg"/><Relationship Id="rId7" Type="http://schemas.openxmlformats.org/officeDocument/2006/relationships/slideLayout" Target="../slideLayouts/slideLayout23.xml"/><Relationship Id="rId12" Type="http://schemas.openxmlformats.org/officeDocument/2006/relationships/slide" Target="slide12.xml"/><Relationship Id="rId17" Type="http://schemas.microsoft.com/office/2007/relationships/hdphoto" Target="../media/hdphoto6.wdp"/><Relationship Id="rId2" Type="http://schemas.openxmlformats.org/officeDocument/2006/relationships/audio" Target="../media/media4.mp3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5.png"/><Relationship Id="rId24" Type="http://schemas.openxmlformats.org/officeDocument/2006/relationships/image" Target="../media/image38.jpeg"/><Relationship Id="rId5" Type="http://schemas.microsoft.com/office/2007/relationships/media" Target="../media/media6.mp3"/><Relationship Id="rId15" Type="http://schemas.microsoft.com/office/2007/relationships/hdphoto" Target="../media/hdphoto5.wdp"/><Relationship Id="rId23" Type="http://schemas.openxmlformats.org/officeDocument/2006/relationships/image" Target="../media/image37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audio" Target="../media/media5.mp3"/><Relationship Id="rId9" Type="http://schemas.openxmlformats.org/officeDocument/2006/relationships/image" Target="../media/image24.jpeg"/><Relationship Id="rId14" Type="http://schemas.openxmlformats.org/officeDocument/2006/relationships/image" Target="../media/image31.png"/><Relationship Id="rId22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microsoft.com/office/2007/relationships/media" Target="../media/media5.mp3"/><Relationship Id="rId21" Type="http://schemas.openxmlformats.org/officeDocument/2006/relationships/image" Target="../media/image28.jpeg"/><Relationship Id="rId7" Type="http://schemas.openxmlformats.org/officeDocument/2006/relationships/slideLayout" Target="../slideLayouts/slideLayout23.xml"/><Relationship Id="rId12" Type="http://schemas.openxmlformats.org/officeDocument/2006/relationships/slide" Target="slide13.xml"/><Relationship Id="rId17" Type="http://schemas.microsoft.com/office/2007/relationships/hdphoto" Target="../media/hdphoto6.wdp"/><Relationship Id="rId2" Type="http://schemas.openxmlformats.org/officeDocument/2006/relationships/audio" Target="../media/media4.mp3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5.png"/><Relationship Id="rId24" Type="http://schemas.openxmlformats.org/officeDocument/2006/relationships/image" Target="../media/image38.jpeg"/><Relationship Id="rId5" Type="http://schemas.microsoft.com/office/2007/relationships/media" Target="../media/media6.mp3"/><Relationship Id="rId15" Type="http://schemas.microsoft.com/office/2007/relationships/hdphoto" Target="../media/hdphoto5.wdp"/><Relationship Id="rId23" Type="http://schemas.openxmlformats.org/officeDocument/2006/relationships/image" Target="../media/image37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audio" Target="../media/media5.mp3"/><Relationship Id="rId9" Type="http://schemas.openxmlformats.org/officeDocument/2006/relationships/image" Target="../media/image24.jpeg"/><Relationship Id="rId14" Type="http://schemas.openxmlformats.org/officeDocument/2006/relationships/image" Target="../media/image31.png"/><Relationship Id="rId22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13" Type="http://schemas.openxmlformats.org/officeDocument/2006/relationships/image" Target="../media/image30.png"/><Relationship Id="rId18" Type="http://schemas.openxmlformats.org/officeDocument/2006/relationships/image" Target="../media/image33.png"/><Relationship Id="rId3" Type="http://schemas.microsoft.com/office/2007/relationships/media" Target="../media/media5.mp3"/><Relationship Id="rId21" Type="http://schemas.openxmlformats.org/officeDocument/2006/relationships/image" Target="../media/image28.jpeg"/><Relationship Id="rId7" Type="http://schemas.openxmlformats.org/officeDocument/2006/relationships/slideLayout" Target="../slideLayouts/slideLayout23.xml"/><Relationship Id="rId12" Type="http://schemas.openxmlformats.org/officeDocument/2006/relationships/slide" Target="slide14.xml"/><Relationship Id="rId17" Type="http://schemas.microsoft.com/office/2007/relationships/hdphoto" Target="../media/hdphoto6.wdp"/><Relationship Id="rId2" Type="http://schemas.openxmlformats.org/officeDocument/2006/relationships/audio" Target="../media/media4.mp3"/><Relationship Id="rId16" Type="http://schemas.openxmlformats.org/officeDocument/2006/relationships/image" Target="../media/image32.png"/><Relationship Id="rId20" Type="http://schemas.openxmlformats.org/officeDocument/2006/relationships/image" Target="../media/image35.png"/><Relationship Id="rId1" Type="http://schemas.microsoft.com/office/2007/relationships/media" Target="../media/media4.mp3"/><Relationship Id="rId6" Type="http://schemas.openxmlformats.org/officeDocument/2006/relationships/audio" Target="../media/media6.mp3"/><Relationship Id="rId11" Type="http://schemas.openxmlformats.org/officeDocument/2006/relationships/image" Target="../media/image25.png"/><Relationship Id="rId24" Type="http://schemas.openxmlformats.org/officeDocument/2006/relationships/image" Target="../media/image38.jpeg"/><Relationship Id="rId5" Type="http://schemas.microsoft.com/office/2007/relationships/media" Target="../media/media6.mp3"/><Relationship Id="rId15" Type="http://schemas.microsoft.com/office/2007/relationships/hdphoto" Target="../media/hdphoto5.wdp"/><Relationship Id="rId23" Type="http://schemas.openxmlformats.org/officeDocument/2006/relationships/image" Target="../media/image37.png"/><Relationship Id="rId10" Type="http://schemas.openxmlformats.org/officeDocument/2006/relationships/image" Target="../media/image29.png"/><Relationship Id="rId19" Type="http://schemas.openxmlformats.org/officeDocument/2006/relationships/image" Target="../media/image34.png"/><Relationship Id="rId4" Type="http://schemas.openxmlformats.org/officeDocument/2006/relationships/audio" Target="../media/media5.mp3"/><Relationship Id="rId9" Type="http://schemas.openxmlformats.org/officeDocument/2006/relationships/image" Target="../media/image24.jpeg"/><Relationship Id="rId14" Type="http://schemas.openxmlformats.org/officeDocument/2006/relationships/image" Target="../media/image31.png"/><Relationship Id="rId22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7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82864" y="867735"/>
            <a:ext cx="11026272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291351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18</a:t>
            </a: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Cơ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tiểu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Phòng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tránh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bệnh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sỏi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thận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(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)</a:t>
            </a:r>
            <a:endParaRPr kumimoji="0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B1F5B6-504B-2768-D26A-8A07A416CAAD}"/>
              </a:ext>
            </a:extLst>
          </p:cNvPr>
          <p:cNvGrpSpPr/>
          <p:nvPr/>
        </p:nvGrpSpPr>
        <p:grpSpPr>
          <a:xfrm>
            <a:off x="2428433" y="487906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F4A782A-4BD7-C198-669F-3AFB18560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2E7D94-A536-E867-C4A8-E10020C929E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9900" y="895950"/>
            <a:ext cx="4953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hạn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chế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bệnh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sỏi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thận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35951" y="2639162"/>
            <a:ext cx="3479738" cy="6367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88083" y="4652846"/>
            <a:ext cx="3471494" cy="6366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35951" y="4688547"/>
            <a:ext cx="3480329" cy="6277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4" y="2668772"/>
            <a:ext cx="3425686" cy="6250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2555" y="2786106"/>
            <a:ext cx="34875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Uống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nhiều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lọc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6813" y="2773104"/>
            <a:ext cx="27006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Uống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7620" y="4784132"/>
            <a:ext cx="2959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Uống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có ga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8000" y="4784132"/>
            <a:ext cx="29375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Uống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trà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sữa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912047" y="4108307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063740" y="4081924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527931" y="932200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50"/>
                            </p:stCondLst>
                            <p:childTnLst>
                              <p:par>
                                <p:cTn id="8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8273FD-008C-7118-42E5-2B39E90EA25F}"/>
              </a:ext>
            </a:extLst>
          </p:cNvPr>
          <p:cNvSpPr txBox="1"/>
          <p:nvPr/>
        </p:nvSpPr>
        <p:spPr>
          <a:xfrm>
            <a:off x="425171" y="1814826"/>
            <a:ext cx="5081047" cy="273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</a:pP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4. Chơi trò chơi “Nếu, thì”</a:t>
            </a:r>
            <a:endParaRPr lang="en-US" sz="2600" b="1" kern="120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580FF-33C1-654A-A002-C1788A76AE85}"/>
              </a:ext>
            </a:extLst>
          </p:cNvPr>
          <p:cNvSpPr txBox="1"/>
          <p:nvPr/>
        </p:nvSpPr>
        <p:spPr>
          <a:xfrm>
            <a:off x="425171" y="2936156"/>
            <a:ext cx="5346977" cy="3703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</a:pP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 đội sẽ bắt thăm xem đội nào được phát thẻ “nếu”, đội nào được phát thẻ “thì”. Sau đó sẽ đổi ngược lại. </a:t>
            </a:r>
          </a:p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</a:pPr>
            <a:r>
              <a:rPr lang="nl-NL" sz="22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 tài sẽ xem đội nào ghép câu “thì” với /câu “Nếu” nhanh và đúng là thắng cuộc.</a:t>
            </a:r>
            <a:endParaRPr lang="en-US" sz="22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FAEF95-9E30-502A-9B27-A6889297807C}"/>
              </a:ext>
            </a:extLst>
          </p:cNvPr>
          <p:cNvSpPr txBox="1"/>
          <p:nvPr/>
        </p:nvSpPr>
        <p:spPr>
          <a:xfrm>
            <a:off x="1401675" y="2573096"/>
            <a:ext cx="3393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US" sz="26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CHƠI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74825C25-EC5D-B246-FA0A-2B0355CF0DA2}"/>
              </a:ext>
            </a:extLst>
          </p:cNvPr>
          <p:cNvSpPr/>
          <p:nvPr/>
        </p:nvSpPr>
        <p:spPr>
          <a:xfrm>
            <a:off x="425171" y="2515528"/>
            <a:ext cx="5346978" cy="4342472"/>
          </a:xfrm>
          <a:prstGeom prst="flowChartProcess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2" descr="Ghim của Naty Alarcon trên Emoticons | Hình vui, Hình gif, Hoạt hình vui  nhộn">
            <a:extLst>
              <a:ext uri="{FF2B5EF4-FFF2-40B4-BE49-F238E27FC236}">
                <a16:creationId xmlns:a16="http://schemas.microsoft.com/office/drawing/2014/main" id="{687F895E-94CC-A825-7FA2-A46A3ADC50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060" y="672971"/>
            <a:ext cx="897940" cy="101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ute Animated Honey Bee Gifs at Best Animations - ClipArt Best - ClipArt  Best | Animated clipart, Honey bee cartoon, Animation">
            <a:extLst>
              <a:ext uri="{FF2B5EF4-FFF2-40B4-BE49-F238E27FC236}">
                <a16:creationId xmlns:a16="http://schemas.microsoft.com/office/drawing/2014/main" id="{957C38E1-A290-66D6-1FC8-DD9D6B22DD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36" y="1888842"/>
            <a:ext cx="1253372" cy="125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78BF02-40D8-F242-0303-E681BF343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50" y="1768944"/>
            <a:ext cx="5346979" cy="50822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C161B6-3189-8D8B-4A9A-361C16F1E092}"/>
              </a:ext>
            </a:extLst>
          </p:cNvPr>
          <p:cNvSpPr txBox="1"/>
          <p:nvPr/>
        </p:nvSpPr>
        <p:spPr>
          <a:xfrm>
            <a:off x="676295" y="1817122"/>
            <a:ext cx="5081047" cy="273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  <a:buClrTx/>
            </a:pPr>
            <a:r>
              <a:rPr lang="nl-NL" sz="2600" b="1" kern="120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4. Chơi trò chơi “Nếu, thì”</a:t>
            </a:r>
            <a:endParaRPr lang="en-US" sz="2600" b="1" kern="120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110FD-C199-CF04-06F2-EB2DA839DDAD}"/>
              </a:ext>
            </a:extLst>
          </p:cNvPr>
          <p:cNvSpPr txBox="1"/>
          <p:nvPr/>
        </p:nvSpPr>
        <p:spPr>
          <a:xfrm>
            <a:off x="4885260" y="2103582"/>
            <a:ext cx="30988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6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6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600" b="1" kern="1200" dirty="0">
              <a:solidFill>
                <a:srgbClr val="FF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5F6FE8-4276-A5F4-C72F-14B8FA182582}"/>
              </a:ext>
            </a:extLst>
          </p:cNvPr>
          <p:cNvSpPr/>
          <p:nvPr/>
        </p:nvSpPr>
        <p:spPr>
          <a:xfrm>
            <a:off x="1524000" y="2804384"/>
            <a:ext cx="9906000" cy="387581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76FEB-8122-7F78-479C-CC6B990C5521}"/>
              </a:ext>
            </a:extLst>
          </p:cNvPr>
          <p:cNvSpPr txBox="1"/>
          <p:nvPr/>
        </p:nvSpPr>
        <p:spPr>
          <a:xfrm>
            <a:off x="1986313" y="2697390"/>
            <a:ext cx="89408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</a:pPr>
            <a:r>
              <a:rPr lang="nl-NL" sz="2600" b="1" kern="1200" dirty="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 sự cần thiết phải uống đủ nước, không nhịn tiểu?</a:t>
            </a:r>
            <a:endParaRPr lang="en-US" sz="2600" b="1" kern="1200" dirty="0">
              <a:solidFill>
                <a:srgbClr val="00B05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UỐNG NƯỚC | Tổng hợp hình ảnh, tin tức mới nhất trên Thiếu Niên - Trang 0">
            <a:extLst>
              <a:ext uri="{FF2B5EF4-FFF2-40B4-BE49-F238E27FC236}">
                <a16:creationId xmlns:a16="http://schemas.microsoft.com/office/drawing/2014/main" id="{434E8DCF-94B2-E729-6318-FAD8B63B9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361" y="4290263"/>
            <a:ext cx="2928006" cy="196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C1A8D6-5479-DE33-0560-243C1B24C8AF}"/>
              </a:ext>
            </a:extLst>
          </p:cNvPr>
          <p:cNvSpPr txBox="1"/>
          <p:nvPr/>
        </p:nvSpPr>
        <p:spPr>
          <a:xfrm>
            <a:off x="5538940" y="3580934"/>
            <a:ext cx="5709219" cy="2479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nl-NL" sz="26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 lọc được chất độc trong cơ thể và thải ra ngoài, đồng thời tránh được nguy cơ cơ mắc sỏi thận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7" name="Picture 6" descr="via GIPHY | Giphy, Stickers, Flowers">
            <a:extLst>
              <a:ext uri="{FF2B5EF4-FFF2-40B4-BE49-F238E27FC236}">
                <a16:creationId xmlns:a16="http://schemas.microsoft.com/office/drawing/2014/main" id="{FCB763C2-F587-F0DC-0968-562F8FC266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843" y="571893"/>
            <a:ext cx="1247157" cy="1247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" descr="LINE Creators&amp;#39; Stickers - young blue rabbit Example with GIF Animation">
            <a:extLst>
              <a:ext uri="{FF2B5EF4-FFF2-40B4-BE49-F238E27FC236}">
                <a16:creationId xmlns:a16="http://schemas.microsoft.com/office/drawing/2014/main" id="{3EC30363-A6B6-4453-4C93-B39812F7F79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45" y="1973755"/>
            <a:ext cx="1373345" cy="164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Rectangle 88">
            <a:extLst>
              <a:ext uri="{FF2B5EF4-FFF2-40B4-BE49-F238E27FC236}">
                <a16:creationId xmlns:a16="http://schemas.microsoft.com/office/drawing/2014/main" id="{F5D213A4-5895-8F2D-A1AF-01DA2F2D93E8}"/>
              </a:ext>
            </a:extLst>
          </p:cNvPr>
          <p:cNvSpPr/>
          <p:nvPr/>
        </p:nvSpPr>
        <p:spPr>
          <a:xfrm>
            <a:off x="1530988" y="2817628"/>
            <a:ext cx="9906000" cy="3862572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26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90" name="Picture 4" descr="Fir Tree Sticker by Kew Gardens for iOS &amp;amp; Android | GIPHY in 2021 | Good  morning beautiful gif, Flower pictures, Flowers gif">
            <a:extLst>
              <a:ext uri="{FF2B5EF4-FFF2-40B4-BE49-F238E27FC236}">
                <a16:creationId xmlns:a16="http://schemas.microsoft.com/office/drawing/2014/main" id="{9A7F0BC2-F68A-9583-094B-4152D19DE8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00" y="4727086"/>
            <a:ext cx="1835190" cy="214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70F9FEB7-1AC5-993A-D106-26E4BA91D490}"/>
              </a:ext>
            </a:extLst>
          </p:cNvPr>
          <p:cNvSpPr txBox="1"/>
          <p:nvPr/>
        </p:nvSpPr>
        <p:spPr>
          <a:xfrm>
            <a:off x="1791286" y="2804384"/>
            <a:ext cx="9456873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</a:pPr>
            <a:r>
              <a:rPr lang="nl-NL" sz="2600" i="1" kern="1200" dirty="0">
                <a:solidFill>
                  <a:srgbClr val="9BBB59">
                    <a:lumMod val="75000"/>
                  </a:srgb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cần thay đổi thói quen nào để phòng tránh bệnh sỏi thận? </a:t>
            </a:r>
            <a:endParaRPr lang="en-US" sz="2600" kern="1200" dirty="0">
              <a:solidFill>
                <a:srgbClr val="9BBB59">
                  <a:lumMod val="75000"/>
                </a:srgb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767D51D-13CA-07D8-9008-E7BB5056D9F9}"/>
              </a:ext>
            </a:extLst>
          </p:cNvPr>
          <p:cNvSpPr txBox="1"/>
          <p:nvPr/>
        </p:nvSpPr>
        <p:spPr>
          <a:xfrm>
            <a:off x="2155335" y="5372607"/>
            <a:ext cx="8602756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nl-NL" sz="2600" i="1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cần thay đổi thói quen như uống nước và không được nhịn tiểu để phòng tránh bệnh sỏi thận.</a:t>
            </a:r>
            <a:endParaRPr lang="en-US" sz="2600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3" name="Picture 10" descr="Tiếng Anh trẻ em GOGO: thành thạo ngoại ngữ từ vô thức đến có ý thức |  Edu2Review">
            <a:extLst>
              <a:ext uri="{FF2B5EF4-FFF2-40B4-BE49-F238E27FC236}">
                <a16:creationId xmlns:a16="http://schemas.microsoft.com/office/drawing/2014/main" id="{0FA01290-1467-7C57-0FE9-C48945420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42" y="3691740"/>
            <a:ext cx="1854124" cy="135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4664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9" grpId="0" animBg="1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404213" y="5946122"/>
            <a:ext cx="3073706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A.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Ăn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nhiều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thịt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,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cá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7005959" y="5933509"/>
            <a:ext cx="33528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B.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Ăn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nhiều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rau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xanh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GIỎI QUÁ</a:t>
            </a:r>
          </a:p>
        </p:txBody>
      </p:sp>
      <p:sp>
        <p:nvSpPr>
          <p:cNvPr id="6" name="Chevron 5">
            <a:hlinkClick r:id="rId12" action="ppaction://hlinksldjump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08213" y="1660276"/>
            <a:ext cx="1983789" cy="63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6" y="3949719"/>
            <a:ext cx="5372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Điền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cụm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thích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vào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chỗ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: “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Nếu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….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thì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tạo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ra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nhiều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thải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độc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hại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.”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HẾT GIỜ</a:t>
            </a:r>
          </a:p>
        </p:txBody>
      </p:sp>
      <p:pic>
        <p:nvPicPr>
          <p:cNvPr id="1044" name="Picture 1043" descr="Logo, company name&#10;&#10;Description automatically generated">
            <a:extLst>
              <a:ext uri="{FF2B5EF4-FFF2-40B4-BE49-F238E27FC236}">
                <a16:creationId xmlns:a16="http://schemas.microsoft.com/office/drawing/2014/main" id="{02465570-249E-B860-D82F-7FE2393666E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7761768" y="5994401"/>
            <a:ext cx="2264734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B.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Nhịn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tiểu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872839" y="5969000"/>
            <a:ext cx="288946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A.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Chạy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bộ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nhiều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GIỎI QUÁ</a:t>
            </a:r>
          </a:p>
        </p:txBody>
      </p:sp>
      <p:sp>
        <p:nvSpPr>
          <p:cNvPr id="6" name="Chevron 5">
            <a:hlinkClick r:id="rId12" action="ppaction://hlinksldjump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7776" y="1750466"/>
            <a:ext cx="1983789" cy="615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7" y="4002977"/>
            <a:ext cx="54763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Điền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cụm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thích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vào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chỗ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: “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Nếu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…..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thì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thải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trong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tiểu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bị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đọng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lại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tạo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thành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sỏi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thận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.”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7477051" y="5994401"/>
            <a:ext cx="2549451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B.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Ăn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quá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mặn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872839" y="5969000"/>
            <a:ext cx="3197812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A. </a:t>
            </a:r>
            <a:r>
              <a:rPr kumimoji="0" lang="en-US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Uống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nhiều</a:t>
            </a:r>
            <a:r>
              <a:rPr kumimoji="0" lang="en-US" alt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alt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nước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GIỎI QUÁ</a:t>
            </a:r>
          </a:p>
        </p:txBody>
      </p:sp>
      <p:sp>
        <p:nvSpPr>
          <p:cNvPr id="6" name="Chevron 5">
            <a:hlinkClick r:id="rId12" action="ppaction://hlinksldjump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7775" y="1804322"/>
            <a:ext cx="1983789" cy="615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441824" y="4399459"/>
            <a:ext cx="547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Điền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cụm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thích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vào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chỗ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chấm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: “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Nếu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…..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thì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thừa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muối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.”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65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404213" y="5946122"/>
            <a:ext cx="3073706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A.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Uống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quá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ít</a:t>
            </a:r>
            <a:r>
              <a:rPr lang="en-US" alt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nước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709272" y="5933509"/>
            <a:ext cx="364948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B.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Uống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quá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nhiều</a:t>
            </a:r>
            <a:r>
              <a:rPr lang="en-US" alt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 </a:t>
            </a:r>
            <a:r>
              <a:rPr lang="en-US" alt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</a:rPr>
              <a:t>nước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GIỎI QUÁ</a:t>
            </a:r>
          </a:p>
        </p:txBody>
      </p:sp>
      <p:sp>
        <p:nvSpPr>
          <p:cNvPr id="6" name="Chevron 5">
            <a:hlinkClick r:id="rId12" action="ppaction://hlinksldjump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08213" y="1660276"/>
            <a:ext cx="1983789" cy="63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6" y="3949719"/>
            <a:ext cx="5372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Điền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cụm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từ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thích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vào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chỗ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chấm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: “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Nếu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….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thì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đủ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để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thận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lọc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máu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.”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Bắt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GB" sz="2667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đầu</a:t>
              </a:r>
              <a:r>
                <a:rPr kumimoji="0" lang="en-GB" sz="26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HẾT GIỜ</a:t>
            </a:r>
          </a:p>
        </p:txBody>
      </p:sp>
      <p:pic>
        <p:nvPicPr>
          <p:cNvPr id="1044" name="Picture 1043" descr="Logo, company name&#10;&#10;Description automatically generated">
            <a:extLst>
              <a:ext uri="{FF2B5EF4-FFF2-40B4-BE49-F238E27FC236}">
                <a16:creationId xmlns:a16="http://schemas.microsoft.com/office/drawing/2014/main" id="{02465570-249E-B860-D82F-7FE2393666E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012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43"/>
                            </p:stCondLst>
                            <p:childTnLst>
                              <p:par>
                                <p:cTn id="66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D4AB3C5C-9791-CB63-EDE3-1BE2337FE31F}"/>
              </a:ext>
            </a:extLst>
          </p:cNvPr>
          <p:cNvGrpSpPr/>
          <p:nvPr/>
        </p:nvGrpSpPr>
        <p:grpSpPr>
          <a:xfrm>
            <a:off x="2552462" y="2548723"/>
            <a:ext cx="1123950" cy="1123950"/>
            <a:chOff x="0" y="0"/>
            <a:chExt cx="6350000" cy="63500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5697FFE-BA31-A211-190C-6CAC205F670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D1499B9A-08B9-0BDE-376F-CFC81ADA1C1F}"/>
              </a:ext>
            </a:extLst>
          </p:cNvPr>
          <p:cNvGrpSpPr/>
          <p:nvPr/>
        </p:nvGrpSpPr>
        <p:grpSpPr>
          <a:xfrm>
            <a:off x="2552462" y="3946897"/>
            <a:ext cx="1123950" cy="1123950"/>
            <a:chOff x="0" y="0"/>
            <a:chExt cx="6350000" cy="6350000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FB7B9219-5F3F-3594-B7D3-6EFF9223D67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sp>
        <p:nvSpPr>
          <p:cNvPr id="6" name="TextBox 10">
            <a:extLst>
              <a:ext uri="{FF2B5EF4-FFF2-40B4-BE49-F238E27FC236}">
                <a16:creationId xmlns:a16="http://schemas.microsoft.com/office/drawing/2014/main" id="{8C4C2098-5391-BFD9-269D-F2C78EB95910}"/>
              </a:ext>
            </a:extLst>
          </p:cNvPr>
          <p:cNvSpPr txBox="1"/>
          <p:nvPr/>
        </p:nvSpPr>
        <p:spPr>
          <a:xfrm>
            <a:off x="2499909" y="2796255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9425696-AFEC-0584-0EEE-D1054055F3B3}"/>
              </a:ext>
            </a:extLst>
          </p:cNvPr>
          <p:cNvSpPr txBox="1"/>
          <p:nvPr/>
        </p:nvSpPr>
        <p:spPr>
          <a:xfrm>
            <a:off x="2499909" y="4194429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23EDC-AC7B-05D4-DAE5-784CDD3798B3}"/>
              </a:ext>
            </a:extLst>
          </p:cNvPr>
          <p:cNvSpPr txBox="1"/>
          <p:nvPr/>
        </p:nvSpPr>
        <p:spPr>
          <a:xfrm>
            <a:off x="3862104" y="1348813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HƯỚNG DẪN VỀ NHÀ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15760-5353-A344-D2B9-5E4834EF9E00}"/>
              </a:ext>
            </a:extLst>
          </p:cNvPr>
          <p:cNvSpPr txBox="1"/>
          <p:nvPr/>
        </p:nvSpPr>
        <p:spPr>
          <a:xfrm>
            <a:off x="4067595" y="2791135"/>
            <a:ext cx="7545556" cy="616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Hoàn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vở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0BF44-0865-B492-A75F-DC30988F64B8}"/>
              </a:ext>
            </a:extLst>
          </p:cNvPr>
          <p:cNvSpPr txBox="1"/>
          <p:nvPr/>
        </p:nvSpPr>
        <p:spPr>
          <a:xfrm>
            <a:off x="4067595" y="4132873"/>
            <a:ext cx="70866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mới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pic>
        <p:nvPicPr>
          <p:cNvPr id="11" name="Picture 28">
            <a:extLst>
              <a:ext uri="{FF2B5EF4-FFF2-40B4-BE49-F238E27FC236}">
                <a16:creationId xmlns:a16="http://schemas.microsoft.com/office/drawing/2014/main" id="{3F59987C-48FB-8754-BB80-BFF391607A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5007" y="4078090"/>
            <a:ext cx="2335342" cy="2656717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5178639-0E7E-F842-095F-38F0394E1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08210" y="1094884"/>
            <a:ext cx="1961941" cy="2343337"/>
          </a:xfrm>
          <a:prstGeom prst="rect">
            <a:avLst/>
          </a:prstGeom>
        </p:spPr>
      </p:pic>
      <p:grpSp>
        <p:nvGrpSpPr>
          <p:cNvPr id="31" name="Google Shape;4102;p64">
            <a:extLst>
              <a:ext uri="{FF2B5EF4-FFF2-40B4-BE49-F238E27FC236}">
                <a16:creationId xmlns:a16="http://schemas.microsoft.com/office/drawing/2014/main" id="{C6F52FA4-17B1-CB8E-D83D-33B692FED936}"/>
              </a:ext>
            </a:extLst>
          </p:cNvPr>
          <p:cNvGrpSpPr/>
          <p:nvPr/>
        </p:nvGrpSpPr>
        <p:grpSpPr>
          <a:xfrm>
            <a:off x="2201946" y="1040816"/>
            <a:ext cx="1121499" cy="1156819"/>
            <a:chOff x="390275" y="406500"/>
            <a:chExt cx="1690905" cy="1793778"/>
          </a:xfrm>
        </p:grpSpPr>
        <p:sp>
          <p:nvSpPr>
            <p:cNvPr id="32" name="Google Shape;4103;p64">
              <a:extLst>
                <a:ext uri="{FF2B5EF4-FFF2-40B4-BE49-F238E27FC236}">
                  <a16:creationId xmlns:a16="http://schemas.microsoft.com/office/drawing/2014/main" id="{4210CAF5-122D-2CBF-7AB3-31B62353FD21}"/>
                </a:ext>
              </a:extLst>
            </p:cNvPr>
            <p:cNvSpPr/>
            <p:nvPr/>
          </p:nvSpPr>
          <p:spPr>
            <a:xfrm>
              <a:off x="1453705" y="1245711"/>
              <a:ext cx="306310" cy="262030"/>
            </a:xfrm>
            <a:custGeom>
              <a:avLst/>
              <a:gdLst/>
              <a:ahLst/>
              <a:cxnLst/>
              <a:rect l="l" t="t" r="r" b="b"/>
              <a:pathLst>
                <a:path w="10743" h="9190" extrusionOk="0">
                  <a:moveTo>
                    <a:pt x="3578" y="1"/>
                  </a:moveTo>
                  <a:lnTo>
                    <a:pt x="86" y="512"/>
                  </a:lnTo>
                  <a:cubicBezTo>
                    <a:pt x="86" y="512"/>
                    <a:pt x="3152" y="4430"/>
                    <a:pt x="2513" y="4595"/>
                  </a:cubicBezTo>
                  <a:cubicBezTo>
                    <a:pt x="1874" y="4761"/>
                    <a:pt x="1" y="5793"/>
                    <a:pt x="1364" y="6730"/>
                  </a:cubicBezTo>
                  <a:cubicBezTo>
                    <a:pt x="2727" y="7667"/>
                    <a:pt x="5196" y="7326"/>
                    <a:pt x="7325" y="8554"/>
                  </a:cubicBezTo>
                  <a:cubicBezTo>
                    <a:pt x="8066" y="8981"/>
                    <a:pt x="8756" y="9190"/>
                    <a:pt x="9290" y="9190"/>
                  </a:cubicBezTo>
                  <a:cubicBezTo>
                    <a:pt x="10290" y="9190"/>
                    <a:pt x="10743" y="8459"/>
                    <a:pt x="9966" y="7070"/>
                  </a:cubicBezTo>
                  <a:cubicBezTo>
                    <a:pt x="8773" y="4941"/>
                    <a:pt x="6559" y="5622"/>
                    <a:pt x="5966" y="5026"/>
                  </a:cubicBezTo>
                  <a:cubicBezTo>
                    <a:pt x="5374" y="4430"/>
                    <a:pt x="3578" y="1"/>
                    <a:pt x="3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4104;p64">
              <a:extLst>
                <a:ext uri="{FF2B5EF4-FFF2-40B4-BE49-F238E27FC236}">
                  <a16:creationId xmlns:a16="http://schemas.microsoft.com/office/drawing/2014/main" id="{076CC158-3DBA-5BA8-3347-598D49B3F884}"/>
                </a:ext>
              </a:extLst>
            </p:cNvPr>
            <p:cNvSpPr/>
            <p:nvPr/>
          </p:nvSpPr>
          <p:spPr>
            <a:xfrm>
              <a:off x="390275" y="406500"/>
              <a:ext cx="1690905" cy="1793778"/>
            </a:xfrm>
            <a:custGeom>
              <a:avLst/>
              <a:gdLst/>
              <a:ahLst/>
              <a:cxnLst/>
              <a:rect l="l" t="t" r="r" b="b"/>
              <a:pathLst>
                <a:path w="59304" h="62912" extrusionOk="0">
                  <a:moveTo>
                    <a:pt x="38102" y="0"/>
                  </a:moveTo>
                  <a:cubicBezTo>
                    <a:pt x="36498" y="0"/>
                    <a:pt x="34925" y="925"/>
                    <a:pt x="33636" y="2860"/>
                  </a:cubicBezTo>
                  <a:cubicBezTo>
                    <a:pt x="32417" y="4688"/>
                    <a:pt x="31884" y="7340"/>
                    <a:pt x="31660" y="8975"/>
                  </a:cubicBezTo>
                  <a:cubicBezTo>
                    <a:pt x="31082" y="9046"/>
                    <a:pt x="30316" y="9097"/>
                    <a:pt x="29309" y="9097"/>
                  </a:cubicBezTo>
                  <a:cubicBezTo>
                    <a:pt x="27694" y="9097"/>
                    <a:pt x="25460" y="8964"/>
                    <a:pt x="22392" y="8566"/>
                  </a:cubicBezTo>
                  <a:cubicBezTo>
                    <a:pt x="21362" y="8432"/>
                    <a:pt x="20373" y="8371"/>
                    <a:pt x="19429" y="8371"/>
                  </a:cubicBezTo>
                  <a:cubicBezTo>
                    <a:pt x="11941" y="8371"/>
                    <a:pt x="7290" y="12202"/>
                    <a:pt x="7743" y="14018"/>
                  </a:cubicBezTo>
                  <a:cubicBezTo>
                    <a:pt x="8099" y="15445"/>
                    <a:pt x="9202" y="15660"/>
                    <a:pt x="9836" y="15660"/>
                  </a:cubicBezTo>
                  <a:cubicBezTo>
                    <a:pt x="10076" y="15660"/>
                    <a:pt x="10249" y="15629"/>
                    <a:pt x="10288" y="15622"/>
                  </a:cubicBezTo>
                  <a:lnTo>
                    <a:pt x="10288" y="15622"/>
                  </a:lnTo>
                  <a:cubicBezTo>
                    <a:pt x="10205" y="15667"/>
                    <a:pt x="9564" y="16009"/>
                    <a:pt x="8640" y="16716"/>
                  </a:cubicBezTo>
                  <a:cubicBezTo>
                    <a:pt x="7453" y="17619"/>
                    <a:pt x="5803" y="19124"/>
                    <a:pt x="4261" y="21363"/>
                  </a:cubicBezTo>
                  <a:cubicBezTo>
                    <a:pt x="3361" y="22670"/>
                    <a:pt x="2502" y="24228"/>
                    <a:pt x="1793" y="26065"/>
                  </a:cubicBezTo>
                  <a:cubicBezTo>
                    <a:pt x="1131" y="27784"/>
                    <a:pt x="606" y="29749"/>
                    <a:pt x="312" y="31979"/>
                  </a:cubicBezTo>
                  <a:cubicBezTo>
                    <a:pt x="94" y="33604"/>
                    <a:pt x="1" y="35371"/>
                    <a:pt x="70" y="37289"/>
                  </a:cubicBezTo>
                  <a:cubicBezTo>
                    <a:pt x="72" y="37365"/>
                    <a:pt x="75" y="37446"/>
                    <a:pt x="79" y="37527"/>
                  </a:cubicBezTo>
                  <a:cubicBezTo>
                    <a:pt x="168" y="39655"/>
                    <a:pt x="457" y="41659"/>
                    <a:pt x="922" y="43530"/>
                  </a:cubicBezTo>
                  <a:cubicBezTo>
                    <a:pt x="4023" y="56039"/>
                    <a:pt x="14853" y="62759"/>
                    <a:pt x="24776" y="62908"/>
                  </a:cubicBezTo>
                  <a:cubicBezTo>
                    <a:pt x="24950" y="62910"/>
                    <a:pt x="25121" y="62912"/>
                    <a:pt x="25292" y="62912"/>
                  </a:cubicBezTo>
                  <a:cubicBezTo>
                    <a:pt x="36356" y="62912"/>
                    <a:pt x="41674" y="57522"/>
                    <a:pt x="43266" y="50644"/>
                  </a:cubicBezTo>
                  <a:cubicBezTo>
                    <a:pt x="44689" y="44478"/>
                    <a:pt x="40499" y="40796"/>
                    <a:pt x="36792" y="40796"/>
                  </a:cubicBezTo>
                  <a:cubicBezTo>
                    <a:pt x="36300" y="40796"/>
                    <a:pt x="35815" y="40861"/>
                    <a:pt x="35354" y="40994"/>
                  </a:cubicBezTo>
                  <a:cubicBezTo>
                    <a:pt x="31421" y="42127"/>
                    <a:pt x="28697" y="45108"/>
                    <a:pt x="28950" y="49621"/>
                  </a:cubicBezTo>
                  <a:cubicBezTo>
                    <a:pt x="29063" y="51592"/>
                    <a:pt x="30164" y="52992"/>
                    <a:pt x="31370" y="53949"/>
                  </a:cubicBezTo>
                  <a:cubicBezTo>
                    <a:pt x="32927" y="55181"/>
                    <a:pt x="34658" y="55666"/>
                    <a:pt x="34658" y="55666"/>
                  </a:cubicBezTo>
                  <a:cubicBezTo>
                    <a:pt x="34658" y="55666"/>
                    <a:pt x="32226" y="58331"/>
                    <a:pt x="28609" y="58331"/>
                  </a:cubicBezTo>
                  <a:cubicBezTo>
                    <a:pt x="26853" y="58331"/>
                    <a:pt x="24819" y="57703"/>
                    <a:pt x="22648" y="55839"/>
                  </a:cubicBezTo>
                  <a:cubicBezTo>
                    <a:pt x="16006" y="50132"/>
                    <a:pt x="24353" y="35991"/>
                    <a:pt x="26821" y="33607"/>
                  </a:cubicBezTo>
                  <a:cubicBezTo>
                    <a:pt x="29293" y="31222"/>
                    <a:pt x="34820" y="29699"/>
                    <a:pt x="34820" y="29699"/>
                  </a:cubicBezTo>
                  <a:lnTo>
                    <a:pt x="34820" y="29696"/>
                  </a:lnTo>
                  <a:cubicBezTo>
                    <a:pt x="36684" y="30661"/>
                    <a:pt x="38844" y="31236"/>
                    <a:pt x="41259" y="31236"/>
                  </a:cubicBezTo>
                  <a:cubicBezTo>
                    <a:pt x="41470" y="31236"/>
                    <a:pt x="41683" y="31231"/>
                    <a:pt x="41897" y="31222"/>
                  </a:cubicBezTo>
                  <a:cubicBezTo>
                    <a:pt x="49677" y="30904"/>
                    <a:pt x="58666" y="24691"/>
                    <a:pt x="59262" y="21548"/>
                  </a:cubicBezTo>
                  <a:cubicBezTo>
                    <a:pt x="59298" y="21355"/>
                    <a:pt x="59303" y="21173"/>
                    <a:pt x="59274" y="21004"/>
                  </a:cubicBezTo>
                  <a:cubicBezTo>
                    <a:pt x="58761" y="18106"/>
                    <a:pt x="56036" y="19471"/>
                    <a:pt x="55357" y="15381"/>
                  </a:cubicBezTo>
                  <a:cubicBezTo>
                    <a:pt x="54674" y="11294"/>
                    <a:pt x="51606" y="9588"/>
                    <a:pt x="47689" y="7546"/>
                  </a:cubicBezTo>
                  <a:cubicBezTo>
                    <a:pt x="43772" y="5502"/>
                    <a:pt x="42580" y="1754"/>
                    <a:pt x="40278" y="562"/>
                  </a:cubicBezTo>
                  <a:cubicBezTo>
                    <a:pt x="39562" y="190"/>
                    <a:pt x="38829" y="0"/>
                    <a:pt x="38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4105;p64">
              <a:extLst>
                <a:ext uri="{FF2B5EF4-FFF2-40B4-BE49-F238E27FC236}">
                  <a16:creationId xmlns:a16="http://schemas.microsoft.com/office/drawing/2014/main" id="{F8EA6945-5858-692E-6F02-58DF14476586}"/>
                </a:ext>
              </a:extLst>
            </p:cNvPr>
            <p:cNvSpPr/>
            <p:nvPr/>
          </p:nvSpPr>
          <p:spPr>
            <a:xfrm>
              <a:off x="664444" y="1020868"/>
              <a:ext cx="1415532" cy="1095165"/>
            </a:xfrm>
            <a:custGeom>
              <a:avLst/>
              <a:gdLst/>
              <a:ahLst/>
              <a:cxnLst/>
              <a:rect l="l" t="t" r="r" b="b"/>
              <a:pathLst>
                <a:path w="49646" h="38410" extrusionOk="0">
                  <a:moveTo>
                    <a:pt x="49646" y="0"/>
                  </a:moveTo>
                  <a:lnTo>
                    <a:pt x="49646" y="0"/>
                  </a:lnTo>
                  <a:cubicBezTo>
                    <a:pt x="46972" y="998"/>
                    <a:pt x="40930" y="2918"/>
                    <a:pt x="34126" y="2918"/>
                  </a:cubicBezTo>
                  <a:cubicBezTo>
                    <a:pt x="32837" y="2918"/>
                    <a:pt x="31520" y="2849"/>
                    <a:pt x="30194" y="2692"/>
                  </a:cubicBezTo>
                  <a:cubicBezTo>
                    <a:pt x="26722" y="2281"/>
                    <a:pt x="23509" y="1975"/>
                    <a:pt x="20564" y="1975"/>
                  </a:cubicBezTo>
                  <a:cubicBezTo>
                    <a:pt x="14371" y="1975"/>
                    <a:pt x="9356" y="3326"/>
                    <a:pt x="5576" y="7886"/>
                  </a:cubicBezTo>
                  <a:cubicBezTo>
                    <a:pt x="1" y="14616"/>
                    <a:pt x="1406" y="30375"/>
                    <a:pt x="8731" y="34972"/>
                  </a:cubicBezTo>
                  <a:cubicBezTo>
                    <a:pt x="12223" y="37165"/>
                    <a:pt x="16403" y="38409"/>
                    <a:pt x="20116" y="38409"/>
                  </a:cubicBezTo>
                  <a:cubicBezTo>
                    <a:pt x="24191" y="38409"/>
                    <a:pt x="27704" y="36910"/>
                    <a:pt x="29130" y="33522"/>
                  </a:cubicBezTo>
                  <a:cubicBezTo>
                    <a:pt x="31337" y="28280"/>
                    <a:pt x="28740" y="25160"/>
                    <a:pt x="26406" y="25160"/>
                  </a:cubicBezTo>
                  <a:cubicBezTo>
                    <a:pt x="25859" y="25160"/>
                    <a:pt x="25326" y="25332"/>
                    <a:pt x="24873" y="25688"/>
                  </a:cubicBezTo>
                  <a:cubicBezTo>
                    <a:pt x="22488" y="27560"/>
                    <a:pt x="23844" y="32023"/>
                    <a:pt x="23844" y="32023"/>
                  </a:cubicBezTo>
                  <a:cubicBezTo>
                    <a:pt x="23844" y="32023"/>
                    <a:pt x="22967" y="32402"/>
                    <a:pt x="21834" y="32402"/>
                  </a:cubicBezTo>
                  <a:cubicBezTo>
                    <a:pt x="21808" y="32402"/>
                    <a:pt x="21781" y="32402"/>
                    <a:pt x="21754" y="32401"/>
                  </a:cubicBezTo>
                  <a:lnTo>
                    <a:pt x="21754" y="32401"/>
                  </a:lnTo>
                  <a:cubicBezTo>
                    <a:pt x="23311" y="33633"/>
                    <a:pt x="25042" y="34118"/>
                    <a:pt x="25042" y="34118"/>
                  </a:cubicBezTo>
                  <a:cubicBezTo>
                    <a:pt x="25042" y="34118"/>
                    <a:pt x="22610" y="36783"/>
                    <a:pt x="18993" y="36783"/>
                  </a:cubicBezTo>
                  <a:cubicBezTo>
                    <a:pt x="17237" y="36783"/>
                    <a:pt x="15203" y="36155"/>
                    <a:pt x="13032" y="34291"/>
                  </a:cubicBezTo>
                  <a:cubicBezTo>
                    <a:pt x="6390" y="28584"/>
                    <a:pt x="14737" y="14443"/>
                    <a:pt x="17205" y="12059"/>
                  </a:cubicBezTo>
                  <a:cubicBezTo>
                    <a:pt x="19677" y="9674"/>
                    <a:pt x="25204" y="8151"/>
                    <a:pt x="25204" y="8151"/>
                  </a:cubicBezTo>
                  <a:lnTo>
                    <a:pt x="25204" y="8148"/>
                  </a:lnTo>
                  <a:cubicBezTo>
                    <a:pt x="27068" y="9113"/>
                    <a:pt x="29228" y="9688"/>
                    <a:pt x="31643" y="9688"/>
                  </a:cubicBezTo>
                  <a:cubicBezTo>
                    <a:pt x="31854" y="9688"/>
                    <a:pt x="32067" y="9683"/>
                    <a:pt x="32281" y="9674"/>
                  </a:cubicBezTo>
                  <a:cubicBezTo>
                    <a:pt x="40061" y="9356"/>
                    <a:pt x="49050" y="3143"/>
                    <a:pt x="49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4106;p64">
              <a:extLst>
                <a:ext uri="{FF2B5EF4-FFF2-40B4-BE49-F238E27FC236}">
                  <a16:creationId xmlns:a16="http://schemas.microsoft.com/office/drawing/2014/main" id="{B743971F-06DF-8356-FCF2-711CD0DCAE83}"/>
                </a:ext>
              </a:extLst>
            </p:cNvPr>
            <p:cNvSpPr/>
            <p:nvPr/>
          </p:nvSpPr>
          <p:spPr>
            <a:xfrm>
              <a:off x="1525355" y="645199"/>
              <a:ext cx="296901" cy="307336"/>
            </a:xfrm>
            <a:custGeom>
              <a:avLst/>
              <a:gdLst/>
              <a:ahLst/>
              <a:cxnLst/>
              <a:rect l="l" t="t" r="r" b="b"/>
              <a:pathLst>
                <a:path w="10413" h="10779" extrusionOk="0">
                  <a:moveTo>
                    <a:pt x="5206" y="1"/>
                  </a:moveTo>
                  <a:cubicBezTo>
                    <a:pt x="2331" y="1"/>
                    <a:pt x="0" y="2413"/>
                    <a:pt x="0" y="5389"/>
                  </a:cubicBezTo>
                  <a:cubicBezTo>
                    <a:pt x="0" y="6819"/>
                    <a:pt x="548" y="8190"/>
                    <a:pt x="1525" y="9200"/>
                  </a:cubicBezTo>
                  <a:cubicBezTo>
                    <a:pt x="2502" y="10211"/>
                    <a:pt x="3825" y="10779"/>
                    <a:pt x="5206" y="10779"/>
                  </a:cubicBezTo>
                  <a:cubicBezTo>
                    <a:pt x="6587" y="10779"/>
                    <a:pt x="7911" y="10211"/>
                    <a:pt x="8888" y="9200"/>
                  </a:cubicBezTo>
                  <a:cubicBezTo>
                    <a:pt x="9864" y="8190"/>
                    <a:pt x="10412" y="6819"/>
                    <a:pt x="10412" y="5389"/>
                  </a:cubicBezTo>
                  <a:cubicBezTo>
                    <a:pt x="10412" y="3961"/>
                    <a:pt x="9864" y="2590"/>
                    <a:pt x="8888" y="1579"/>
                  </a:cubicBezTo>
                  <a:cubicBezTo>
                    <a:pt x="7911" y="569"/>
                    <a:pt x="6587" y="1"/>
                    <a:pt x="5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4107;p64">
              <a:extLst>
                <a:ext uri="{FF2B5EF4-FFF2-40B4-BE49-F238E27FC236}">
                  <a16:creationId xmlns:a16="http://schemas.microsoft.com/office/drawing/2014/main" id="{48BE795D-EB70-6F32-70E1-B52F5A002F6C}"/>
                </a:ext>
              </a:extLst>
            </p:cNvPr>
            <p:cNvSpPr/>
            <p:nvPr/>
          </p:nvSpPr>
          <p:spPr>
            <a:xfrm>
              <a:off x="994723" y="1004360"/>
              <a:ext cx="359457" cy="544218"/>
            </a:xfrm>
            <a:custGeom>
              <a:avLst/>
              <a:gdLst/>
              <a:ahLst/>
              <a:cxnLst/>
              <a:rect l="l" t="t" r="r" b="b"/>
              <a:pathLst>
                <a:path w="12607" h="19087" extrusionOk="0">
                  <a:moveTo>
                    <a:pt x="3186" y="0"/>
                  </a:moveTo>
                  <a:cubicBezTo>
                    <a:pt x="3005" y="0"/>
                    <a:pt x="2823" y="11"/>
                    <a:pt x="2641" y="35"/>
                  </a:cubicBezTo>
                  <a:cubicBezTo>
                    <a:pt x="1" y="375"/>
                    <a:pt x="426" y="6136"/>
                    <a:pt x="3323" y="9543"/>
                  </a:cubicBezTo>
                  <a:cubicBezTo>
                    <a:pt x="6219" y="12950"/>
                    <a:pt x="7410" y="13919"/>
                    <a:pt x="7410" y="13919"/>
                  </a:cubicBezTo>
                  <a:cubicBezTo>
                    <a:pt x="7410" y="13919"/>
                    <a:pt x="6303" y="18092"/>
                    <a:pt x="7837" y="18859"/>
                  </a:cubicBezTo>
                  <a:cubicBezTo>
                    <a:pt x="8151" y="19016"/>
                    <a:pt x="8440" y="19087"/>
                    <a:pt x="8701" y="19087"/>
                  </a:cubicBezTo>
                  <a:cubicBezTo>
                    <a:pt x="9714" y="19087"/>
                    <a:pt x="10307" y="18016"/>
                    <a:pt x="10307" y="16729"/>
                  </a:cubicBezTo>
                  <a:cubicBezTo>
                    <a:pt x="10307" y="15111"/>
                    <a:pt x="10732" y="12641"/>
                    <a:pt x="11670" y="12385"/>
                  </a:cubicBezTo>
                  <a:cubicBezTo>
                    <a:pt x="12606" y="12129"/>
                    <a:pt x="12435" y="11022"/>
                    <a:pt x="11116" y="10766"/>
                  </a:cubicBezTo>
                  <a:cubicBezTo>
                    <a:pt x="11022" y="10748"/>
                    <a:pt x="10932" y="10740"/>
                    <a:pt x="10844" y="10740"/>
                  </a:cubicBezTo>
                  <a:cubicBezTo>
                    <a:pt x="9989" y="10740"/>
                    <a:pt x="9426" y="11523"/>
                    <a:pt x="8997" y="11523"/>
                  </a:cubicBezTo>
                  <a:cubicBezTo>
                    <a:pt x="8852" y="11523"/>
                    <a:pt x="8723" y="11433"/>
                    <a:pt x="8603" y="11193"/>
                  </a:cubicBezTo>
                  <a:cubicBezTo>
                    <a:pt x="8092" y="10170"/>
                    <a:pt x="6278" y="6168"/>
                    <a:pt x="6036" y="5741"/>
                  </a:cubicBezTo>
                  <a:cubicBezTo>
                    <a:pt x="6008" y="5691"/>
                    <a:pt x="6016" y="5669"/>
                    <a:pt x="6053" y="5669"/>
                  </a:cubicBezTo>
                  <a:cubicBezTo>
                    <a:pt x="6301" y="5669"/>
                    <a:pt x="7856" y="6641"/>
                    <a:pt x="8618" y="6641"/>
                  </a:cubicBezTo>
                  <a:cubicBezTo>
                    <a:pt x="8711" y="6641"/>
                    <a:pt x="8793" y="6626"/>
                    <a:pt x="8859" y="6593"/>
                  </a:cubicBezTo>
                  <a:cubicBezTo>
                    <a:pt x="9540" y="6253"/>
                    <a:pt x="8708" y="2651"/>
                    <a:pt x="7837" y="1994"/>
                  </a:cubicBezTo>
                  <a:cubicBezTo>
                    <a:pt x="7837" y="1994"/>
                    <a:pt x="5622" y="0"/>
                    <a:pt x="3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4108;p64">
              <a:extLst>
                <a:ext uri="{FF2B5EF4-FFF2-40B4-BE49-F238E27FC236}">
                  <a16:creationId xmlns:a16="http://schemas.microsoft.com/office/drawing/2014/main" id="{1E4D3754-2109-BC93-E466-166D1A5E2470}"/>
                </a:ext>
              </a:extLst>
            </p:cNvPr>
            <p:cNvSpPr/>
            <p:nvPr/>
          </p:nvSpPr>
          <p:spPr>
            <a:xfrm>
              <a:off x="654750" y="1489570"/>
              <a:ext cx="462986" cy="365673"/>
            </a:xfrm>
            <a:custGeom>
              <a:avLst/>
              <a:gdLst/>
              <a:ahLst/>
              <a:cxnLst/>
              <a:rect l="l" t="t" r="r" b="b"/>
              <a:pathLst>
                <a:path w="16238" h="12825" extrusionOk="0">
                  <a:moveTo>
                    <a:pt x="5612" y="1"/>
                  </a:moveTo>
                  <a:cubicBezTo>
                    <a:pt x="4882" y="1"/>
                    <a:pt x="3980" y="168"/>
                    <a:pt x="2875" y="583"/>
                  </a:cubicBezTo>
                  <a:cubicBezTo>
                    <a:pt x="2875" y="583"/>
                    <a:pt x="1" y="2244"/>
                    <a:pt x="64" y="5502"/>
                  </a:cubicBezTo>
                  <a:cubicBezTo>
                    <a:pt x="124" y="8519"/>
                    <a:pt x="7082" y="9480"/>
                    <a:pt x="9231" y="9480"/>
                  </a:cubicBezTo>
                  <a:cubicBezTo>
                    <a:pt x="9401" y="9480"/>
                    <a:pt x="9542" y="9474"/>
                    <a:pt x="9646" y="9463"/>
                  </a:cubicBezTo>
                  <a:cubicBezTo>
                    <a:pt x="9688" y="9458"/>
                    <a:pt x="9729" y="9456"/>
                    <a:pt x="9768" y="9456"/>
                  </a:cubicBezTo>
                  <a:cubicBezTo>
                    <a:pt x="11084" y="9456"/>
                    <a:pt x="11502" y="11912"/>
                    <a:pt x="13735" y="12657"/>
                  </a:cubicBezTo>
                  <a:cubicBezTo>
                    <a:pt x="14084" y="12773"/>
                    <a:pt x="14387" y="12825"/>
                    <a:pt x="14648" y="12825"/>
                  </a:cubicBezTo>
                  <a:cubicBezTo>
                    <a:pt x="16106" y="12825"/>
                    <a:pt x="16237" y="11214"/>
                    <a:pt x="15587" y="10293"/>
                  </a:cubicBezTo>
                  <a:cubicBezTo>
                    <a:pt x="14820" y="9207"/>
                    <a:pt x="13163" y="8995"/>
                    <a:pt x="12522" y="7482"/>
                  </a:cubicBezTo>
                  <a:cubicBezTo>
                    <a:pt x="11882" y="5969"/>
                    <a:pt x="13331" y="5577"/>
                    <a:pt x="13040" y="4607"/>
                  </a:cubicBezTo>
                  <a:cubicBezTo>
                    <a:pt x="12900" y="4139"/>
                    <a:pt x="12476" y="3899"/>
                    <a:pt x="11945" y="3899"/>
                  </a:cubicBezTo>
                  <a:cubicBezTo>
                    <a:pt x="11377" y="3899"/>
                    <a:pt x="10688" y="4173"/>
                    <a:pt x="10094" y="4735"/>
                  </a:cubicBezTo>
                  <a:cubicBezTo>
                    <a:pt x="9535" y="5262"/>
                    <a:pt x="8845" y="5519"/>
                    <a:pt x="8132" y="5519"/>
                  </a:cubicBezTo>
                  <a:cubicBezTo>
                    <a:pt x="7376" y="5519"/>
                    <a:pt x="6595" y="5230"/>
                    <a:pt x="5917" y="4671"/>
                  </a:cubicBezTo>
                  <a:cubicBezTo>
                    <a:pt x="4599" y="3585"/>
                    <a:pt x="8177" y="3585"/>
                    <a:pt x="8369" y="2499"/>
                  </a:cubicBezTo>
                  <a:cubicBezTo>
                    <a:pt x="8514" y="1675"/>
                    <a:pt x="7922" y="1"/>
                    <a:pt x="5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4109;p64">
              <a:extLst>
                <a:ext uri="{FF2B5EF4-FFF2-40B4-BE49-F238E27FC236}">
                  <a16:creationId xmlns:a16="http://schemas.microsoft.com/office/drawing/2014/main" id="{31B473BB-582A-4EDB-1D09-173CC464DB71}"/>
                </a:ext>
              </a:extLst>
            </p:cNvPr>
            <p:cNvSpPr/>
            <p:nvPr/>
          </p:nvSpPr>
          <p:spPr>
            <a:xfrm>
              <a:off x="511763" y="883100"/>
              <a:ext cx="200243" cy="215155"/>
            </a:xfrm>
            <a:custGeom>
              <a:avLst/>
              <a:gdLst/>
              <a:ahLst/>
              <a:cxnLst/>
              <a:rect l="l" t="t" r="r" b="b"/>
              <a:pathLst>
                <a:path w="7023" h="7546" extrusionOk="0">
                  <a:moveTo>
                    <a:pt x="4379" y="1"/>
                  </a:moveTo>
                  <a:cubicBezTo>
                    <a:pt x="3192" y="903"/>
                    <a:pt x="1542" y="2409"/>
                    <a:pt x="0" y="4647"/>
                  </a:cubicBezTo>
                  <a:cubicBezTo>
                    <a:pt x="1539" y="5878"/>
                    <a:pt x="4485" y="7546"/>
                    <a:pt x="5970" y="7546"/>
                  </a:cubicBezTo>
                  <a:cubicBezTo>
                    <a:pt x="6490" y="7546"/>
                    <a:pt x="6831" y="7341"/>
                    <a:pt x="6869" y="6842"/>
                  </a:cubicBezTo>
                  <a:cubicBezTo>
                    <a:pt x="7023" y="4806"/>
                    <a:pt x="5094" y="1240"/>
                    <a:pt x="43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4110;p64">
              <a:extLst>
                <a:ext uri="{FF2B5EF4-FFF2-40B4-BE49-F238E27FC236}">
                  <a16:creationId xmlns:a16="http://schemas.microsoft.com/office/drawing/2014/main" id="{FC24A825-9C7A-065C-8572-B1B284D33E63}"/>
                </a:ext>
              </a:extLst>
            </p:cNvPr>
            <p:cNvSpPr/>
            <p:nvPr/>
          </p:nvSpPr>
          <p:spPr>
            <a:xfrm>
              <a:off x="399142" y="1149627"/>
              <a:ext cx="233261" cy="170505"/>
            </a:xfrm>
            <a:custGeom>
              <a:avLst/>
              <a:gdLst/>
              <a:ahLst/>
              <a:cxnLst/>
              <a:rect l="l" t="t" r="r" b="b"/>
              <a:pathLst>
                <a:path w="8181" h="5980" extrusionOk="0">
                  <a:moveTo>
                    <a:pt x="1482" y="1"/>
                  </a:moveTo>
                  <a:cubicBezTo>
                    <a:pt x="820" y="1721"/>
                    <a:pt x="295" y="3686"/>
                    <a:pt x="1" y="5915"/>
                  </a:cubicBezTo>
                  <a:cubicBezTo>
                    <a:pt x="283" y="5956"/>
                    <a:pt x="717" y="5980"/>
                    <a:pt x="1239" y="5980"/>
                  </a:cubicBezTo>
                  <a:cubicBezTo>
                    <a:pt x="3721" y="5980"/>
                    <a:pt x="8181" y="5438"/>
                    <a:pt x="7688" y="3563"/>
                  </a:cubicBezTo>
                  <a:cubicBezTo>
                    <a:pt x="7229" y="1813"/>
                    <a:pt x="3520" y="564"/>
                    <a:pt x="14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4111;p64">
              <a:extLst>
                <a:ext uri="{FF2B5EF4-FFF2-40B4-BE49-F238E27FC236}">
                  <a16:creationId xmlns:a16="http://schemas.microsoft.com/office/drawing/2014/main" id="{BCBD92FB-833E-C098-02DA-9641DABE4DA3}"/>
                </a:ext>
              </a:extLst>
            </p:cNvPr>
            <p:cNvSpPr/>
            <p:nvPr/>
          </p:nvSpPr>
          <p:spPr>
            <a:xfrm>
              <a:off x="392242" y="1448200"/>
              <a:ext cx="224336" cy="199473"/>
            </a:xfrm>
            <a:custGeom>
              <a:avLst/>
              <a:gdLst/>
              <a:ahLst/>
              <a:cxnLst/>
              <a:rect l="l" t="t" r="r" b="b"/>
              <a:pathLst>
                <a:path w="7868" h="6996" extrusionOk="0">
                  <a:moveTo>
                    <a:pt x="4182" y="0"/>
                  </a:moveTo>
                  <a:cubicBezTo>
                    <a:pt x="2733" y="0"/>
                    <a:pt x="1075" y="422"/>
                    <a:pt x="1" y="753"/>
                  </a:cubicBezTo>
                  <a:cubicBezTo>
                    <a:pt x="3" y="830"/>
                    <a:pt x="6" y="911"/>
                    <a:pt x="10" y="991"/>
                  </a:cubicBezTo>
                  <a:cubicBezTo>
                    <a:pt x="99" y="3120"/>
                    <a:pt x="388" y="5123"/>
                    <a:pt x="853" y="6995"/>
                  </a:cubicBezTo>
                  <a:cubicBezTo>
                    <a:pt x="2988" y="5615"/>
                    <a:pt x="7868" y="1162"/>
                    <a:pt x="5951" y="309"/>
                  </a:cubicBezTo>
                  <a:cubicBezTo>
                    <a:pt x="5453" y="87"/>
                    <a:pt x="4839" y="0"/>
                    <a:pt x="41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4112;p64">
              <a:extLst>
                <a:ext uri="{FF2B5EF4-FFF2-40B4-BE49-F238E27FC236}">
                  <a16:creationId xmlns:a16="http://schemas.microsoft.com/office/drawing/2014/main" id="{ABCFFC88-DF62-0D54-9550-56E2D866DAB3}"/>
                </a:ext>
              </a:extLst>
            </p:cNvPr>
            <p:cNvSpPr/>
            <p:nvPr/>
          </p:nvSpPr>
          <p:spPr>
            <a:xfrm>
              <a:off x="774185" y="753173"/>
              <a:ext cx="490073" cy="79749"/>
            </a:xfrm>
            <a:custGeom>
              <a:avLst/>
              <a:gdLst/>
              <a:ahLst/>
              <a:cxnLst/>
              <a:rect l="l" t="t" r="r" b="b"/>
              <a:pathLst>
                <a:path w="17188" h="2797" extrusionOk="0">
                  <a:moveTo>
                    <a:pt x="9938" y="1"/>
                  </a:moveTo>
                  <a:cubicBezTo>
                    <a:pt x="5277" y="1"/>
                    <a:pt x="1" y="694"/>
                    <a:pt x="1262" y="2797"/>
                  </a:cubicBezTo>
                  <a:cubicBezTo>
                    <a:pt x="1262" y="2797"/>
                    <a:pt x="14028" y="2201"/>
                    <a:pt x="16205" y="1008"/>
                  </a:cubicBezTo>
                  <a:cubicBezTo>
                    <a:pt x="17188" y="470"/>
                    <a:pt x="13771" y="1"/>
                    <a:pt x="9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4113;p64">
              <a:extLst>
                <a:ext uri="{FF2B5EF4-FFF2-40B4-BE49-F238E27FC236}">
                  <a16:creationId xmlns:a16="http://schemas.microsoft.com/office/drawing/2014/main" id="{3B910CF8-9C31-E41D-B9AE-E7040FEE659E}"/>
                </a:ext>
              </a:extLst>
            </p:cNvPr>
            <p:cNvSpPr/>
            <p:nvPr/>
          </p:nvSpPr>
          <p:spPr>
            <a:xfrm>
              <a:off x="1578501" y="726030"/>
              <a:ext cx="103500" cy="99594"/>
            </a:xfrm>
            <a:custGeom>
              <a:avLst/>
              <a:gdLst/>
              <a:ahLst/>
              <a:cxnLst/>
              <a:rect l="l" t="t" r="r" b="b"/>
              <a:pathLst>
                <a:path w="3630" h="3493" extrusionOk="0">
                  <a:moveTo>
                    <a:pt x="1884" y="0"/>
                  </a:moveTo>
                  <a:cubicBezTo>
                    <a:pt x="1177" y="0"/>
                    <a:pt x="540" y="426"/>
                    <a:pt x="270" y="1078"/>
                  </a:cubicBezTo>
                  <a:cubicBezTo>
                    <a:pt x="0" y="1731"/>
                    <a:pt x="150" y="2481"/>
                    <a:pt x="649" y="2981"/>
                  </a:cubicBezTo>
                  <a:cubicBezTo>
                    <a:pt x="983" y="3315"/>
                    <a:pt x="1429" y="3492"/>
                    <a:pt x="1884" y="3492"/>
                  </a:cubicBezTo>
                  <a:cubicBezTo>
                    <a:pt x="2109" y="3492"/>
                    <a:pt x="2336" y="3449"/>
                    <a:pt x="2552" y="3359"/>
                  </a:cubicBezTo>
                  <a:cubicBezTo>
                    <a:pt x="3204" y="3089"/>
                    <a:pt x="3629" y="2453"/>
                    <a:pt x="3629" y="1747"/>
                  </a:cubicBezTo>
                  <a:cubicBezTo>
                    <a:pt x="3629" y="782"/>
                    <a:pt x="2848" y="0"/>
                    <a:pt x="18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37</TotalTime>
  <Words>612</Words>
  <Application>Microsoft Office PowerPoint</Application>
  <PresentationFormat>Widescreen</PresentationFormat>
  <Paragraphs>73</Paragraphs>
  <Slides>16</Slides>
  <Notes>14</Notes>
  <HiddenSlides>0</HiddenSlides>
  <MMClips>17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Nunito</vt:lpstr>
      <vt:lpstr>Tahoma</vt:lpstr>
      <vt:lpstr>Times New Roman</vt:lpstr>
      <vt:lpstr>UTM Avo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11</cp:revision>
  <dcterms:created xsi:type="dcterms:W3CDTF">2023-04-10T09:01:57Z</dcterms:created>
  <dcterms:modified xsi:type="dcterms:W3CDTF">2023-08-16T01:50:47Z</dcterms:modified>
  <cp:category>9Slide.vn</cp:category>
</cp:coreProperties>
</file>