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60" r:id="rId2"/>
    <p:sldMasterId id="2147483672" r:id="rId3"/>
    <p:sldMasterId id="2147483684" r:id="rId4"/>
  </p:sldMasterIdLst>
  <p:notesMasterIdLst>
    <p:notesMasterId r:id="rId21"/>
  </p:notesMasterIdLst>
  <p:sldIdLst>
    <p:sldId id="267" r:id="rId5"/>
    <p:sldId id="257" r:id="rId6"/>
    <p:sldId id="272" r:id="rId7"/>
    <p:sldId id="273" r:id="rId8"/>
    <p:sldId id="261" r:id="rId9"/>
    <p:sldId id="262" r:id="rId10"/>
    <p:sldId id="290" r:id="rId11"/>
    <p:sldId id="291" r:id="rId12"/>
    <p:sldId id="292" r:id="rId13"/>
    <p:sldId id="293" r:id="rId14"/>
    <p:sldId id="294" r:id="rId15"/>
    <p:sldId id="295" r:id="rId16"/>
    <p:sldId id="296" r:id="rId17"/>
    <p:sldId id="265" r:id="rId18"/>
    <p:sldId id="266" r:id="rId19"/>
    <p:sldId id="256" r:id="rId2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22" roundtripDataSignature="AMtx7mjF1eoKn1/DWUVyqwlDt6VU43LcL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0"/>
    <p:restoredTop sz="94628"/>
  </p:normalViewPr>
  <p:slideViewPr>
    <p:cSldViewPr snapToGrid="0">
      <p:cViewPr varScale="1">
        <p:scale>
          <a:sx n="82" d="100"/>
          <a:sy n="82" d="100"/>
        </p:scale>
        <p:origin x="864" y="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customschemas.google.com/relationships/presentationmetadata" Target="meta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9" name="Google Shape;89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Gv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16296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457200" marR="0" lvl="0" indent="-298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tabLst/>
              <a:defRPr/>
            </a:pPr>
            <a:r>
              <a:rPr lang="en-US" dirty="0" err="1"/>
              <a:t>Gv</a:t>
            </a:r>
            <a:r>
              <a:rPr lang="en-US" dirty="0"/>
              <a:t> click </a:t>
            </a:r>
            <a:r>
              <a:rPr lang="en-US" dirty="0" err="1"/>
              <a:t>vào</a:t>
            </a:r>
            <a:r>
              <a:rPr lang="en-US" dirty="0"/>
              <a:t> </a:t>
            </a:r>
            <a:r>
              <a:rPr lang="en-US" dirty="0" err="1"/>
              <a:t>các</a:t>
            </a:r>
            <a:r>
              <a:rPr lang="en-US" dirty="0"/>
              <a:t> </a:t>
            </a:r>
            <a:r>
              <a:rPr lang="en-US" dirty="0" err="1"/>
              <a:t>khung</a:t>
            </a:r>
            <a:r>
              <a:rPr lang="en-US" dirty="0"/>
              <a:t> </a:t>
            </a:r>
            <a:r>
              <a:rPr lang="en-US" dirty="0" err="1"/>
              <a:t>đáp</a:t>
            </a:r>
            <a:r>
              <a:rPr lang="en-US" dirty="0"/>
              <a:t> </a:t>
            </a:r>
            <a:r>
              <a:rPr lang="en-US" dirty="0" err="1"/>
              <a:t>án</a:t>
            </a:r>
            <a:r>
              <a:rPr lang="en-US" dirty="0"/>
              <a:t> </a:t>
            </a:r>
            <a:r>
              <a:rPr lang="en-US" dirty="0" err="1"/>
              <a:t>để</a:t>
            </a:r>
            <a:r>
              <a:rPr lang="en-US" dirty="0"/>
              <a:t> </a:t>
            </a:r>
            <a:r>
              <a:rPr lang="en-US" dirty="0" err="1"/>
              <a:t>kiểm</a:t>
            </a:r>
            <a:r>
              <a:rPr lang="en-US" dirty="0"/>
              <a:t> </a:t>
            </a:r>
            <a:r>
              <a:rPr lang="en-US" dirty="0" err="1"/>
              <a:t>tra</a:t>
            </a:r>
            <a:r>
              <a:rPr lang="en-US" dirty="0"/>
              <a:t> </a:t>
            </a:r>
            <a:r>
              <a:rPr lang="en-US" dirty="0" err="1"/>
              <a:t>đúng</a:t>
            </a:r>
            <a:r>
              <a:rPr lang="en-US" dirty="0"/>
              <a:t>/</a:t>
            </a:r>
            <a:r>
              <a:rPr lang="en-US" dirty="0" err="1"/>
              <a:t>sai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4462118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5" name="Google Shape;105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Google Shape;108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09" name="Google Shape;109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97128488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410358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6875636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8263933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vi-VN" dirty="0"/>
              <a:t>Hướng dẫn: </a:t>
            </a:r>
            <a:r>
              <a:rPr lang="en-US" dirty="0"/>
              <a:t>GV </a:t>
            </a:r>
            <a:r>
              <a:rPr lang="vi-VN" dirty="0"/>
              <a:t>click vào khung đáp án để kiểm tra đúng/sai</a:t>
            </a:r>
            <a:r>
              <a:rPr lang="en-US" dirty="0"/>
              <a:t>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146EEBF-FB57-4900-A457-F77BED7B9FFA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723806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1" name="Google Shape;12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5" name="Google Shape;125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1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1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1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1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1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14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14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1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1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1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1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1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1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1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1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1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1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1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1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1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1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1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1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1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1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2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20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20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2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2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2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22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23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23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1420283"/>
            <a:ext cx="5181600" cy="980017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2590800"/>
            <a:ext cx="4267200" cy="11684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3048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0963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91444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219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52407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8288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13370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43852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703393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70493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81542" y="2937934"/>
            <a:ext cx="5181600" cy="908050"/>
          </a:xfrm>
        </p:spPr>
        <p:txBody>
          <a:bodyPr anchor="t"/>
          <a:lstStyle>
            <a:lvl1pPr algn="l">
              <a:defRPr sz="2667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1542" y="1937809"/>
            <a:ext cx="5181600" cy="1000125"/>
          </a:xfrm>
        </p:spPr>
        <p:txBody>
          <a:bodyPr anchor="b"/>
          <a:lstStyle>
            <a:lvl1pPr marL="0" indent="0">
              <a:buNone/>
              <a:defRPr sz="1333">
                <a:solidFill>
                  <a:schemeClr val="tx1">
                    <a:tint val="75000"/>
                  </a:schemeClr>
                </a:solidFill>
              </a:defRPr>
            </a:lvl1pPr>
            <a:lvl2pPr marL="30481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2pPr>
            <a:lvl3pPr marL="609630" indent="0">
              <a:buNone/>
              <a:defRPr sz="1067">
                <a:solidFill>
                  <a:schemeClr val="tx1">
                    <a:tint val="75000"/>
                  </a:schemeClr>
                </a:solidFill>
              </a:defRPr>
            </a:lvl3pPr>
            <a:lvl4pPr marL="91444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4pPr>
            <a:lvl5pPr marL="121926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5pPr>
            <a:lvl6pPr marL="1524076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6pPr>
            <a:lvl7pPr marL="1828891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7pPr>
            <a:lvl8pPr marL="2133707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8pPr>
            <a:lvl9pPr marL="2438522" indent="0">
              <a:buNone/>
              <a:defRPr sz="93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147686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800" y="1066800"/>
            <a:ext cx="2692400" cy="3017309"/>
          </a:xfrm>
        </p:spPr>
        <p:txBody>
          <a:bodyPr/>
          <a:lstStyle>
            <a:lvl1pPr>
              <a:defRPr sz="1867"/>
            </a:lvl1pPr>
            <a:lvl2pPr>
              <a:defRPr sz="1600"/>
            </a:lvl2pPr>
            <a:lvl3pPr>
              <a:defRPr sz="1333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441296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4800" y="1449917"/>
            <a:ext cx="2693459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6684" y="1023409"/>
            <a:ext cx="2694517" cy="426508"/>
          </a:xfrm>
        </p:spPr>
        <p:txBody>
          <a:bodyPr anchor="b"/>
          <a:lstStyle>
            <a:lvl1pPr marL="0" indent="0">
              <a:buNone/>
              <a:defRPr sz="1600" b="1"/>
            </a:lvl1pPr>
            <a:lvl2pPr marL="304815" indent="0">
              <a:buNone/>
              <a:defRPr sz="1333" b="1"/>
            </a:lvl2pPr>
            <a:lvl3pPr marL="609630" indent="0">
              <a:buNone/>
              <a:defRPr sz="1200" b="1"/>
            </a:lvl3pPr>
            <a:lvl4pPr marL="914446" indent="0">
              <a:buNone/>
              <a:defRPr sz="1067" b="1"/>
            </a:lvl4pPr>
            <a:lvl5pPr marL="1219261" indent="0">
              <a:buNone/>
              <a:defRPr sz="1067" b="1"/>
            </a:lvl5pPr>
            <a:lvl6pPr marL="1524076" indent="0">
              <a:buNone/>
              <a:defRPr sz="1067" b="1"/>
            </a:lvl6pPr>
            <a:lvl7pPr marL="1828891" indent="0">
              <a:buNone/>
              <a:defRPr sz="1067" b="1"/>
            </a:lvl7pPr>
            <a:lvl8pPr marL="2133707" indent="0">
              <a:buNone/>
              <a:defRPr sz="1067" b="1"/>
            </a:lvl8pPr>
            <a:lvl9pPr marL="2438522" indent="0">
              <a:buNone/>
              <a:defRPr sz="106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6684" y="1449917"/>
            <a:ext cx="2694517" cy="2634192"/>
          </a:xfrm>
        </p:spPr>
        <p:txBody>
          <a:bodyPr/>
          <a:lstStyle>
            <a:lvl1pPr>
              <a:defRPr sz="1600"/>
            </a:lvl1pPr>
            <a:lvl2pPr>
              <a:defRPr sz="1333"/>
            </a:lvl2pPr>
            <a:lvl3pPr>
              <a:defRPr sz="1200"/>
            </a:lvl3pPr>
            <a:lvl4pPr>
              <a:defRPr sz="1067"/>
            </a:lvl4pPr>
            <a:lvl5pPr>
              <a:defRPr sz="1067"/>
            </a:lvl5pPr>
            <a:lvl6pPr>
              <a:defRPr sz="1067"/>
            </a:lvl6pPr>
            <a:lvl7pPr>
              <a:defRPr sz="1067"/>
            </a:lvl7pPr>
            <a:lvl8pPr>
              <a:defRPr sz="1067"/>
            </a:lvl8pPr>
            <a:lvl9pPr>
              <a:defRPr sz="106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583486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2538047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550445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182033"/>
            <a:ext cx="2005542" cy="774700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383367" y="182034"/>
            <a:ext cx="3407833" cy="3902075"/>
          </a:xfrm>
        </p:spPr>
        <p:txBody>
          <a:bodyPr/>
          <a:lstStyle>
            <a:lvl1pPr>
              <a:defRPr sz="2133"/>
            </a:lvl1pPr>
            <a:lvl2pPr>
              <a:defRPr sz="1867"/>
            </a:lvl2pPr>
            <a:lvl3pPr>
              <a:defRPr sz="1600"/>
            </a:lvl3pPr>
            <a:lvl4pPr>
              <a:defRPr sz="1333"/>
            </a:lvl4pPr>
            <a:lvl5pPr>
              <a:defRPr sz="1333"/>
            </a:lvl5pPr>
            <a:lvl6pPr>
              <a:defRPr sz="1333"/>
            </a:lvl6pPr>
            <a:lvl7pPr>
              <a:defRPr sz="1333"/>
            </a:lvl7pPr>
            <a:lvl8pPr>
              <a:defRPr sz="1333"/>
            </a:lvl8pPr>
            <a:lvl9pPr>
              <a:defRPr sz="1333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04800" y="956734"/>
            <a:ext cx="2005542" cy="31273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13699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94859" y="3200400"/>
            <a:ext cx="3657600" cy="377825"/>
          </a:xfrm>
        </p:spPr>
        <p:txBody>
          <a:bodyPr anchor="b"/>
          <a:lstStyle>
            <a:lvl1pPr algn="l">
              <a:defRPr sz="1333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194859" y="408517"/>
            <a:ext cx="3657600" cy="2743200"/>
          </a:xfrm>
        </p:spPr>
        <p:txBody>
          <a:bodyPr/>
          <a:lstStyle>
            <a:lvl1pPr marL="0" indent="0">
              <a:buNone/>
              <a:defRPr sz="2133"/>
            </a:lvl1pPr>
            <a:lvl2pPr marL="304815" indent="0">
              <a:buNone/>
              <a:defRPr sz="1867"/>
            </a:lvl2pPr>
            <a:lvl3pPr marL="609630" indent="0">
              <a:buNone/>
              <a:defRPr sz="1600"/>
            </a:lvl3pPr>
            <a:lvl4pPr marL="914446" indent="0">
              <a:buNone/>
              <a:defRPr sz="1333"/>
            </a:lvl4pPr>
            <a:lvl5pPr marL="1219261" indent="0">
              <a:buNone/>
              <a:defRPr sz="1333"/>
            </a:lvl5pPr>
            <a:lvl6pPr marL="1524076" indent="0">
              <a:buNone/>
              <a:defRPr sz="1333"/>
            </a:lvl6pPr>
            <a:lvl7pPr marL="1828891" indent="0">
              <a:buNone/>
              <a:defRPr sz="1333"/>
            </a:lvl7pPr>
            <a:lvl8pPr marL="2133707" indent="0">
              <a:buNone/>
              <a:defRPr sz="1333"/>
            </a:lvl8pPr>
            <a:lvl9pPr marL="2438522" indent="0">
              <a:buNone/>
              <a:defRPr sz="1333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94859" y="3578225"/>
            <a:ext cx="3657600" cy="536575"/>
          </a:xfrm>
        </p:spPr>
        <p:txBody>
          <a:bodyPr/>
          <a:lstStyle>
            <a:lvl1pPr marL="0" indent="0">
              <a:buNone/>
              <a:defRPr sz="933"/>
            </a:lvl1pPr>
            <a:lvl2pPr marL="304815" indent="0">
              <a:buNone/>
              <a:defRPr sz="800"/>
            </a:lvl2pPr>
            <a:lvl3pPr marL="609630" indent="0">
              <a:buNone/>
              <a:defRPr sz="667"/>
            </a:lvl3pPr>
            <a:lvl4pPr marL="914446" indent="0">
              <a:buNone/>
              <a:defRPr sz="600"/>
            </a:lvl4pPr>
            <a:lvl5pPr marL="1219261" indent="0">
              <a:buNone/>
              <a:defRPr sz="600"/>
            </a:lvl5pPr>
            <a:lvl6pPr marL="1524076" indent="0">
              <a:buNone/>
              <a:defRPr sz="600"/>
            </a:lvl6pPr>
            <a:lvl7pPr marL="1828891" indent="0">
              <a:buNone/>
              <a:defRPr sz="600"/>
            </a:lvl7pPr>
            <a:lvl8pPr marL="2133707" indent="0">
              <a:buNone/>
              <a:defRPr sz="600"/>
            </a:lvl8pPr>
            <a:lvl9pPr marL="2438522" indent="0">
              <a:buNone/>
              <a:defRPr sz="6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36608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35360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419600" y="183092"/>
            <a:ext cx="1371600" cy="39010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183092"/>
            <a:ext cx="4013200" cy="3901017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70572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920090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129642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8546610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2404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253648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311307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844341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746166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680061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4921752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7113730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C163EA-5E16-0164-3BF7-EC6193188E1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C76C1A5-D051-8CD0-E385-04A1BB9C461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5E8B92-5EBB-861C-F641-232B78583B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E1FA5-F0E9-920C-9617-20FF0411F8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B35CBFB-D74C-A513-032C-49C669C55A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289012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1F5FB1-B7B6-E690-03F9-2334931133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5A55743-94AF-F71F-6977-BA5AC7FF25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C935840-7275-07FB-4ECD-6A47C5E26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F6FB95-8616-2719-0EF2-AD6DA12AD8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D52DA1-4EAA-5B92-2E1E-54F03167DA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4655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C35860-AEC1-F21E-9439-AC5E985F83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F516979-79D4-4C8A-C601-95DC67AF0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C1366-F510-43D2-F98E-965A52513E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28A0301-AFD1-A01E-9432-7C0E9BEA62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9AA5184-EEF7-EE92-A5D4-839DE873B3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138656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AB18EF-B2D9-B1BE-C161-D13DE68974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CEA824-C61F-1EF0-F51E-18319AA1BC2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894C721-113D-8B59-E65F-84AE609CA16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402189D-BD29-274B-72ED-B84764A073F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FECB693-E414-2C0A-CAA5-15C4CB3F70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57725BF-2EEF-84C6-2BB1-729C28E20F2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8469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096D48-1528-BF8A-2F89-D761D88DB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93901AC-E4A8-58D0-A52E-5CADBFB11D8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59DA3EE9-7C77-EEFC-CE78-00E89BAE885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9B90C92-E471-B5F7-6BEC-2CE3E140821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E400897-423C-07E1-A10A-7C59F23AA41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9D8E054-52BB-9483-E1EB-D05C5880E8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9EC79F0-876F-DCD2-6992-E25F90C2D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89AE4E-2FE4-95BC-1725-EACD29A4E5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0771566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A3D625-FC08-D663-FF18-8710C7E8A0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814C6F2-7565-5AD1-9625-7F784BA624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18EB37D-3164-F74D-30C0-A3CF9C906B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FD8DA1A-C6DA-15F4-F28F-12A6846D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876514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10373B0-FE23-81C5-1342-81A7DE13F6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1A0B33B-6F6D-08CE-F79B-EDC97DD9C0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02294D-94A1-C185-CA85-2DE03FE4CC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9989572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B85DBE-06F2-A90E-2773-94F8464192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8090A59-53B7-5DAD-4D2D-46531514AE1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C06CDE-6ADF-3AE3-6DFD-D9A0EC8BB56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16B2EB0-C857-5536-3D6F-AEB2489AF9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D6DA25-59E1-8576-4DDB-60DD5B5CB16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B9E5CBE-DCE2-C05B-F325-632066928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76498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5A1A3-C002-BE74-93F5-FDB4A1AC8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077B58-B74F-002B-32B6-14E76C63AD2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F11DC5D-FF3E-4100-4F80-E4D1073F842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EA2486-3500-0000-44B3-599E88FAB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5029E0-8C18-D056-9955-D030C24E8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AA773AE-FB84-2633-7C9E-CF58AF68EA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687969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47393D7-77AB-6883-3786-975512956D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5748A89-586A-D3F5-2955-B2C04E3398B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1D291DF-C5C3-9C6D-FABE-2704A8FE99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4A8887F-0F21-1832-AFB6-2C135249C3C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075050-4C27-476B-843C-DD44B93ADC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758325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CCEFA051-CA26-FA49-A07B-5EA4E5FC910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6B17C35-63EA-6A66-24CE-146DFB58568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B6019F-AA6A-078D-9D2E-AB27C7AACB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438E183-218B-EC4C-402E-8CFDF480AC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413DF49-864D-94D6-0F01-4C5F95F289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47380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9Slide.vn - 2019">
            <a:extLst>
              <a:ext uri="{FF2B5EF4-FFF2-40B4-BE49-F238E27FC236}">
                <a16:creationId xmlns:a16="http://schemas.microsoft.com/office/drawing/2014/main" id="{1BC4E211-01B2-41F3-B67B-E5E850AF9FEC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6" name="Google Shape;6;p1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3D45D094-9E58-4839-95E9-C1348A94A6C8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304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82800" y="4237567"/>
            <a:ext cx="1930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68800" y="4237567"/>
            <a:ext cx="1422400" cy="24341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04567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609630" rtl="0" eaLnBrk="1" latinLnBrk="0" hangingPunct="1">
        <a:spcBef>
          <a:spcPct val="0"/>
        </a:spcBef>
        <a:buNone/>
        <a:defRPr sz="2933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11" indent="-228611" algn="l" defTabSz="609630" rtl="0" eaLnBrk="1" latinLnBrk="0" hangingPunct="1">
        <a:spcBef>
          <a:spcPct val="20000"/>
        </a:spcBef>
        <a:buFont typeface="Arial" pitchFamily="34" charset="0"/>
        <a:buChar char="•"/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495325" indent="-190510" algn="l" defTabSz="609630" rtl="0" eaLnBrk="1" latinLnBrk="0" hangingPunct="1">
        <a:spcBef>
          <a:spcPct val="20000"/>
        </a:spcBef>
        <a:buFont typeface="Arial" pitchFamily="34" charset="0"/>
        <a:buChar char="–"/>
        <a:defRPr sz="1867" kern="1200">
          <a:solidFill>
            <a:schemeClr val="tx1"/>
          </a:solidFill>
          <a:latin typeface="+mn-lt"/>
          <a:ea typeface="+mn-ea"/>
          <a:cs typeface="+mn-cs"/>
        </a:defRPr>
      </a:lvl2pPr>
      <a:lvl3pPr marL="762038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066853" indent="-152408" algn="l" defTabSz="609630" rtl="0" eaLnBrk="1" latinLnBrk="0" hangingPunct="1">
        <a:spcBef>
          <a:spcPct val="20000"/>
        </a:spcBef>
        <a:buFont typeface="Arial" pitchFamily="34" charset="0"/>
        <a:buChar char="–"/>
        <a:defRPr sz="1333" kern="1200">
          <a:solidFill>
            <a:schemeClr val="tx1"/>
          </a:solidFill>
          <a:latin typeface="+mn-lt"/>
          <a:ea typeface="+mn-ea"/>
          <a:cs typeface="+mn-cs"/>
        </a:defRPr>
      </a:lvl4pPr>
      <a:lvl5pPr marL="1371669" indent="-152408" algn="l" defTabSz="609630" rtl="0" eaLnBrk="1" latinLnBrk="0" hangingPunct="1">
        <a:spcBef>
          <a:spcPct val="20000"/>
        </a:spcBef>
        <a:buFont typeface="Arial" pitchFamily="34" charset="0"/>
        <a:buChar char="»"/>
        <a:defRPr sz="1333" kern="1200">
          <a:solidFill>
            <a:schemeClr val="tx1"/>
          </a:solidFill>
          <a:latin typeface="+mn-lt"/>
          <a:ea typeface="+mn-ea"/>
          <a:cs typeface="+mn-cs"/>
        </a:defRPr>
      </a:lvl5pPr>
      <a:lvl6pPr marL="167648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6pPr>
      <a:lvl7pPr marL="1981299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7pPr>
      <a:lvl8pPr marL="2286114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8pPr>
      <a:lvl9pPr marL="2590930" indent="-152408" algn="l" defTabSz="609630" rtl="0" eaLnBrk="1" latinLnBrk="0" hangingPunct="1">
        <a:spcBef>
          <a:spcPct val="20000"/>
        </a:spcBef>
        <a:buFont typeface="Arial" pitchFamily="34" charset="0"/>
        <a:buChar char="•"/>
        <a:defRPr sz="133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1pPr>
      <a:lvl2pPr marL="304815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609630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91444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1926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1524076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91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7pPr>
      <a:lvl8pPr marL="2133707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8pPr>
      <a:lvl9pPr marL="2438522" algn="l" defTabSz="609630" rtl="0" eaLnBrk="1" latinLnBrk="0" hangingPunct="1">
        <a:defRPr sz="12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6268DC1F-C7DF-4CCB-B3B2-DE2BB76769E2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D2D152F-6F5E-48CF-A181-2BBC38F9FBBA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B90BE1-FDAB-420A-BDC8-F3D2682E8B3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93698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b="0" i="0" u="none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b="0" i="0" u="none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E7EF919E-78DD-4F27-9B9C-12BD6055B6C6}"/>
              </a:ext>
            </a:extLst>
          </p:cNvPr>
          <p:cNvSpPr txBox="1"/>
          <p:nvPr userDrawn="1"/>
        </p:nvSpPr>
        <p:spPr>
          <a:xfrm>
            <a:off x="0" y="-2734965"/>
            <a:ext cx="12192000" cy="461665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r>
              <a:rPr lang="en-US" sz="2400">
                <a:solidFill>
                  <a:srgbClr val="CFCFCF"/>
                </a:solidFill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D2C8457-2C65-AECF-4226-BAA6D30A47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605DB20-E44C-5BFC-4FA7-C96AFFC982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0A4B673-F1CA-CC81-D3CF-2EA41B43D8D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CDEAE1-69FA-42CF-B65D-944C8BD08CC2}" type="datetimeFigureOut">
              <a:rPr lang="en-US" smtClean="0"/>
              <a:t>8/16/2023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5DDE0-5353-BD71-71EC-BEA2574C665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4915A-B8CD-FCF9-59A0-649E8CB8487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FCAD0A-DAF0-46D1-BC9F-C74D8000573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1607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microsoft.com/office/2007/relationships/hdphoto" Target="../media/hdphoto1.wdp"/><Relationship Id="rId5" Type="http://schemas.openxmlformats.org/officeDocument/2006/relationships/image" Target="../media/image2.png"/><Relationship Id="rId4" Type="http://schemas.openxmlformats.org/officeDocument/2006/relationships/hyperlink" Target="https://hoc10.vn/doc-sach/tu-nhien-va-xa-hoi-2/1/16/107/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notesSlide" Target="../notesSlides/notesSlide3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audio" Target="../media/media4.mp3"/><Relationship Id="rId3" Type="http://schemas.microsoft.com/office/2007/relationships/media" Target="../media/media2.mp3"/><Relationship Id="rId7" Type="http://schemas.microsoft.com/office/2007/relationships/media" Target="../media/media4.mp3"/><Relationship Id="rId12" Type="http://schemas.openxmlformats.org/officeDocument/2006/relationships/image" Target="../media/image5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audio" Target="../media/media3.mp3"/><Relationship Id="rId11" Type="http://schemas.openxmlformats.org/officeDocument/2006/relationships/image" Target="../media/image4.png"/><Relationship Id="rId5" Type="http://schemas.microsoft.com/office/2007/relationships/media" Target="../media/media3.mp3"/><Relationship Id="rId10" Type="http://schemas.openxmlformats.org/officeDocument/2006/relationships/notesSlide" Target="../notesSlides/notesSlide4.xml"/><Relationship Id="rId4" Type="http://schemas.openxmlformats.org/officeDocument/2006/relationships/audio" Target="../media/media2.mp3"/><Relationship Id="rId9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0.png"/><Relationship Id="rId5" Type="http://schemas.openxmlformats.org/officeDocument/2006/relationships/image" Target="../media/image9.sv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gif"/><Relationship Id="rId3" Type="http://schemas.openxmlformats.org/officeDocument/2006/relationships/slideLayout" Target="../slideLayouts/slideLayout29.xml"/><Relationship Id="rId7" Type="http://schemas.openxmlformats.org/officeDocument/2006/relationships/image" Target="../media/image15.jpeg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14.jpeg"/><Relationship Id="rId11" Type="http://schemas.openxmlformats.org/officeDocument/2006/relationships/image" Target="../media/image18.jpeg"/><Relationship Id="rId5" Type="http://schemas.openxmlformats.org/officeDocument/2006/relationships/image" Target="../media/image13.jpg"/><Relationship Id="rId10" Type="http://schemas.openxmlformats.org/officeDocument/2006/relationships/image" Target="../media/image17.png"/><Relationship Id="rId4" Type="http://schemas.openxmlformats.org/officeDocument/2006/relationships/image" Target="../media/image12.jpg"/><Relationship Id="rId9" Type="http://schemas.openxmlformats.org/officeDocument/2006/relationships/slide" Target="slide8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gif"/><Relationship Id="rId11" Type="http://schemas.openxmlformats.org/officeDocument/2006/relationships/image" Target="../media/image22.gif"/><Relationship Id="rId5" Type="http://schemas.openxmlformats.org/officeDocument/2006/relationships/image" Target="../media/image19.jpg"/><Relationship Id="rId10" Type="http://schemas.openxmlformats.org/officeDocument/2006/relationships/image" Target="../media/image21.jpeg"/><Relationship Id="rId4" Type="http://schemas.openxmlformats.org/officeDocument/2006/relationships/audio" Target="../media/audio2.wav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gif"/><Relationship Id="rId11" Type="http://schemas.openxmlformats.org/officeDocument/2006/relationships/image" Target="../media/image22.gif"/><Relationship Id="rId5" Type="http://schemas.openxmlformats.org/officeDocument/2006/relationships/image" Target="../media/image19.jpg"/><Relationship Id="rId10" Type="http://schemas.openxmlformats.org/officeDocument/2006/relationships/image" Target="../media/image21.jpeg"/><Relationship Id="rId4" Type="http://schemas.openxmlformats.org/officeDocument/2006/relationships/audio" Target="../media/audio2.wav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gif"/><Relationship Id="rId11" Type="http://schemas.openxmlformats.org/officeDocument/2006/relationships/image" Target="../media/image22.gif"/><Relationship Id="rId5" Type="http://schemas.openxmlformats.org/officeDocument/2006/relationships/image" Target="../media/image19.jpg"/><Relationship Id="rId10" Type="http://schemas.openxmlformats.org/officeDocument/2006/relationships/image" Target="../media/image21.jpeg"/><Relationship Id="rId4" Type="http://schemas.openxmlformats.org/officeDocument/2006/relationships/audio" Target="../media/audio2.wav"/><Relationship Id="rId9" Type="http://schemas.openxmlformats.org/officeDocument/2006/relationships/slide" Target="slide1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gif"/><Relationship Id="rId11" Type="http://schemas.openxmlformats.org/officeDocument/2006/relationships/image" Target="../media/image21.jpeg"/><Relationship Id="rId5" Type="http://schemas.openxmlformats.org/officeDocument/2006/relationships/image" Target="../media/image19.jpg"/><Relationship Id="rId10" Type="http://schemas.openxmlformats.org/officeDocument/2006/relationships/slide" Target="slide12.xml"/><Relationship Id="rId4" Type="http://schemas.openxmlformats.org/officeDocument/2006/relationships/audio" Target="../media/audio2.wav"/><Relationship Id="rId9" Type="http://schemas.openxmlformats.org/officeDocument/2006/relationships/image" Target="../media/image18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audio" Target="../media/audio1.wav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16.gif"/><Relationship Id="rId11" Type="http://schemas.openxmlformats.org/officeDocument/2006/relationships/image" Target="../media/image22.gif"/><Relationship Id="rId5" Type="http://schemas.openxmlformats.org/officeDocument/2006/relationships/image" Target="../media/image19.jpg"/><Relationship Id="rId10" Type="http://schemas.openxmlformats.org/officeDocument/2006/relationships/image" Target="../media/image21.jpeg"/><Relationship Id="rId4" Type="http://schemas.openxmlformats.org/officeDocument/2006/relationships/audio" Target="../media/audio2.wav"/><Relationship Id="rId9" Type="http://schemas.openxmlformats.org/officeDocument/2006/relationships/slide" Target="slide13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audio" Target="../media/audio1.wav"/><Relationship Id="rId7" Type="http://schemas.openxmlformats.org/officeDocument/2006/relationships/image" Target="../media/image16.gif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22.gif"/><Relationship Id="rId11" Type="http://schemas.openxmlformats.org/officeDocument/2006/relationships/image" Target="../media/image21.jpeg"/><Relationship Id="rId5" Type="http://schemas.openxmlformats.org/officeDocument/2006/relationships/image" Target="../media/image19.jpg"/><Relationship Id="rId10" Type="http://schemas.openxmlformats.org/officeDocument/2006/relationships/slide" Target="slide14.xml"/><Relationship Id="rId4" Type="http://schemas.openxmlformats.org/officeDocument/2006/relationships/audio" Target="../media/audio2.wav"/><Relationship Id="rId9" Type="http://schemas.openxmlformats.org/officeDocument/2006/relationships/image" Target="../media/image18.jpe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7" Type="http://schemas.openxmlformats.org/officeDocument/2006/relationships/image" Target="../media/image27.sv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25.svg"/><Relationship Id="rId4" Type="http://schemas.openxmlformats.org/officeDocument/2006/relationships/image" Target="../media/image2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34.xml"/><Relationship Id="rId6" Type="http://schemas.microsoft.com/office/2007/relationships/hdphoto" Target="../media/hdphoto2.wdp"/><Relationship Id="rId5" Type="http://schemas.openxmlformats.org/officeDocument/2006/relationships/image" Target="../media/image31.png"/><Relationship Id="rId4" Type="http://schemas.openxmlformats.org/officeDocument/2006/relationships/hyperlink" Target="https://www.facebook.com/groups/hoc10donghanhcunggiaovientieuhoc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/>
          <p:nvPr/>
        </p:nvSpPr>
        <p:spPr>
          <a:xfrm>
            <a:off x="959141" y="1117465"/>
            <a:ext cx="10946373" cy="204578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2060"/>
              </a:buClr>
              <a:buSzPts val="5200"/>
              <a:buFont typeface="Arial"/>
              <a:buNone/>
              <a:tabLst/>
              <a:defRPr/>
            </a:pP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Chủ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đề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5: Con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người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và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sức</a:t>
            </a:r>
            <a:r>
              <a:rPr kumimoji="0" lang="en-US" sz="4900" b="1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 </a:t>
            </a:r>
            <a:r>
              <a:rPr kumimoji="0" lang="en-US" sz="4900" b="1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khỏe</a:t>
            </a:r>
            <a:endParaRPr kumimoji="0" sz="4900" b="1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5" name="Google Shape;85;p1"/>
          <p:cNvSpPr txBox="1"/>
          <p:nvPr/>
        </p:nvSpPr>
        <p:spPr>
          <a:xfrm>
            <a:off x="2431228" y="3163248"/>
            <a:ext cx="7329544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Ôn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tập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đánh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giá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về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chủ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đề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Con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người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Sức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khỏe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0000"/>
              </a:buClr>
              <a:buSzPct val="100000"/>
              <a:buFont typeface="Arial"/>
              <a:buNone/>
              <a:tabLst/>
              <a:defRPr/>
            </a:pP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( </a:t>
            </a:r>
            <a:r>
              <a:rPr lang="en-US" sz="43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Tiết</a:t>
            </a:r>
            <a:r>
              <a:rPr lang="en-US" sz="4300" b="1" dirty="0">
                <a:solidFill>
                  <a:srgbClr val="FF0000"/>
                </a:solidFill>
                <a:latin typeface="UTM Avo" panose="02040603050506020204" pitchFamily="18" charset="0"/>
              </a:rPr>
              <a:t> 1)</a:t>
            </a:r>
            <a:endParaRPr kumimoji="0" sz="4300" b="1" i="0" u="none" strike="noStrike" kern="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sp>
        <p:nvSpPr>
          <p:cNvPr id="86" name="Google Shape;86;p1"/>
          <p:cNvSpPr txBox="1"/>
          <p:nvPr/>
        </p:nvSpPr>
        <p:spPr>
          <a:xfrm>
            <a:off x="9063429" y="214969"/>
            <a:ext cx="2782110" cy="7168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600"/>
              <a:buFont typeface="Arial"/>
              <a:buNone/>
              <a:tabLst/>
              <a:defRPr/>
            </a:pPr>
            <a:r>
              <a:rPr kumimoji="0" lang="en-US" sz="3600" b="0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TNXH 2</a:t>
            </a:r>
            <a:endParaRPr kumimoji="0" sz="3600" b="0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UTM Avo" panose="02040603050506020204" pitchFamily="18" charset="0"/>
              <a:cs typeface="Arial"/>
              <a:sym typeface="Arial"/>
            </a:endParaRP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5F4732B-6FA2-496D-4ED4-8FC3072DD330}"/>
              </a:ext>
            </a:extLst>
          </p:cNvPr>
          <p:cNvGrpSpPr/>
          <p:nvPr/>
        </p:nvGrpSpPr>
        <p:grpSpPr>
          <a:xfrm>
            <a:off x="2428433" y="487906"/>
            <a:ext cx="2736543" cy="1563624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A48886D2-AC56-FDE3-82BB-8FE5D039D0A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4F993F0B-EC6E-613F-C7B8-4E950B6F72E2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40000"/>
            <a:lumOff val="6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Picture 44">
            <a:extLst>
              <a:ext uri="{FF2B5EF4-FFF2-40B4-BE49-F238E27FC236}">
                <a16:creationId xmlns:a16="http://schemas.microsoft.com/office/drawing/2014/main" id="{2AB8A841-494C-4C05-B559-B83B93E27018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5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0" y="5397218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0" y="4194709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659906" y="3584278"/>
            <a:ext cx="10872190" cy="1251934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3911600" y="3826172"/>
            <a:ext cx="9383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3000" kern="120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Thận có hình dạng gì?</a:t>
            </a:r>
          </a:p>
        </p:txBody>
      </p:sp>
      <p:sp>
        <p:nvSpPr>
          <p:cNvPr id="15" name="bang a">
            <a:extLst>
              <a:ext uri="{FF2B5EF4-FFF2-40B4-BE49-F238E27FC236}">
                <a16:creationId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806333" y="5094962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bang c">
            <a:extLst>
              <a:ext uri="{FF2B5EF4-FFF2-40B4-BE49-F238E27FC236}">
                <a16:creationId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806333" y="5958224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dap an a">
            <a:extLst>
              <a:ext uri="{FF2B5EF4-FFF2-40B4-BE49-F238E27FC236}">
                <a16:creationId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806332" y="5197163"/>
            <a:ext cx="4950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609630">
              <a:buClr>
                <a:prstClr val="white"/>
              </a:buClr>
              <a:buFont typeface="Wingdings" panose="05000000000000000000" pitchFamily="2" charset="2"/>
              <a:buChar char=""/>
            </a:pPr>
            <a:r>
              <a:rPr lang="en-US" sz="2000" i="1" kern="1200">
                <a:solidFill>
                  <a:srgbClr val="F0B908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A. </a:t>
            </a:r>
            <a:r>
              <a:rPr lang="en-US" sz="2000" i="1" kern="120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Màu </a:t>
            </a:r>
            <a:r>
              <a:rPr lang="nl-NL" sz="2000" i="1" kern="1200">
                <a:solidFill>
                  <a:prstClr val="white"/>
                </a:solidFill>
                <a:latin typeface="UTM Avo" panose="02040603050506020204" pitchFamily="18" charset="0"/>
                <a:ea typeface="Calibri" panose="020F0502020204030204" pitchFamily="34" charset="0"/>
                <a:cs typeface="Arial" panose="020B0604020202020204" pitchFamily="34" charset="0"/>
              </a:rPr>
              <a:t>nâu nhạt, hình hạt đậu</a:t>
            </a:r>
            <a:endParaRPr lang="en-US" sz="2000" i="1" kern="1200">
              <a:solidFill>
                <a:prstClr val="white"/>
              </a:solidFill>
              <a:latin typeface="UTM Avo" panose="020406030505060202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27" name="dap an c">
            <a:extLst>
              <a:ext uri="{FF2B5EF4-FFF2-40B4-BE49-F238E27FC236}">
                <a16:creationId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1106009" y="6060425"/>
            <a:ext cx="4650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609630">
              <a:buClr>
                <a:prstClr val="white"/>
              </a:buClr>
              <a:buFont typeface="Wingdings" panose="05000000000000000000" pitchFamily="2" charset="2"/>
              <a:buChar char="w"/>
            </a:pPr>
            <a:r>
              <a:rPr lang="en-US" sz="2000" kern="1200">
                <a:solidFill>
                  <a:srgbClr val="FFC00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C. </a:t>
            </a:r>
            <a:r>
              <a:rPr lang="en-US" sz="2000" kern="120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Màu nâu nhạt , hình bầu dục</a:t>
            </a:r>
          </a:p>
        </p:txBody>
      </p:sp>
      <p:sp>
        <p:nvSpPr>
          <p:cNvPr id="31" name="bang b">
            <a:extLst>
              <a:ext uri="{FF2B5EF4-FFF2-40B4-BE49-F238E27FC236}">
                <a16:creationId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6135896" y="5094962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bang d">
            <a:extLst>
              <a:ext uri="{FF2B5EF4-FFF2-40B4-BE49-F238E27FC236}">
                <a16:creationId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135896" y="5958224"/>
            <a:ext cx="5249773" cy="60451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609630">
              <a:buClrTx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dap an b">
            <a:extLst>
              <a:ext uri="{FF2B5EF4-FFF2-40B4-BE49-F238E27FC236}">
                <a16:creationId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6435572" y="5197163"/>
            <a:ext cx="4650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609630">
              <a:buClr>
                <a:prstClr val="white"/>
              </a:buClr>
              <a:buFont typeface="Wingdings" panose="05000000000000000000" pitchFamily="2" charset="2"/>
              <a:buChar char="w"/>
            </a:pPr>
            <a:r>
              <a:rPr lang="en-US" sz="2000" kern="1200">
                <a:solidFill>
                  <a:srgbClr val="FFC00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B. </a:t>
            </a:r>
            <a:r>
              <a:rPr lang="en-US" sz="2000" kern="120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Màu vàng, hình hạt đậu</a:t>
            </a:r>
          </a:p>
        </p:txBody>
      </p:sp>
      <p:sp>
        <p:nvSpPr>
          <p:cNvPr id="34" name="dap an d">
            <a:extLst>
              <a:ext uri="{FF2B5EF4-FFF2-40B4-BE49-F238E27FC236}">
                <a16:creationId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35572" y="6060425"/>
            <a:ext cx="4650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609630">
              <a:buClr>
                <a:prstClr val="white"/>
              </a:buClr>
              <a:buFont typeface="Wingdings" panose="05000000000000000000" pitchFamily="2" charset="2"/>
              <a:buChar char="w"/>
            </a:pPr>
            <a:r>
              <a:rPr lang="en-US" sz="2000" kern="1200">
                <a:solidFill>
                  <a:srgbClr val="FFC00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D. </a:t>
            </a:r>
            <a:r>
              <a:rPr lang="en-US" sz="2000" kern="120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Tất cả đều sai</a:t>
            </a: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92001" y="863860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92001" y="1478694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074156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6304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3287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9" presetClass="emph" presetSubtype="0" repeatCount="4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48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mph" presetSubtype="0" repeatCount="4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mph" presetSubtype="0" repeatCount="4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4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25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6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2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3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9" presetClass="emph" presetSubtype="0" repeatCount="400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6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7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5">
            <a:lumMod val="60000"/>
            <a:lumOff val="4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25">
            <a:extLst>
              <a:ext uri="{FF2B5EF4-FFF2-40B4-BE49-F238E27FC236}">
                <a16:creationId xmlns:a16="http://schemas.microsoft.com/office/drawing/2014/main" id="{34294F01-75A2-47C6-8975-F699C21E23C1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22085" y="-49894"/>
            <a:ext cx="3468041" cy="3468041"/>
          </a:xfrm>
          <a:prstGeom prst="rect">
            <a:avLst/>
          </a:prstGeom>
        </p:spPr>
      </p:pic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C7B0FE9C-F303-49FF-B30D-C4457E06642A}"/>
              </a:ext>
            </a:extLst>
          </p:cNvPr>
          <p:cNvCxnSpPr/>
          <p:nvPr/>
        </p:nvCxnSpPr>
        <p:spPr>
          <a:xfrm>
            <a:off x="0" y="626048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2F7D700C-B032-496C-9680-57633EB31182}"/>
              </a:ext>
            </a:extLst>
          </p:cNvPr>
          <p:cNvCxnSpPr/>
          <p:nvPr/>
        </p:nvCxnSpPr>
        <p:spPr>
          <a:xfrm>
            <a:off x="-1" y="5308600"/>
            <a:ext cx="12192000" cy="0"/>
          </a:xfrm>
          <a:prstGeom prst="line">
            <a:avLst/>
          </a:prstGeom>
          <a:ln w="381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B4199134-2609-4E66-A329-2863BCCC5133}"/>
              </a:ext>
            </a:extLst>
          </p:cNvPr>
          <p:cNvCxnSpPr/>
          <p:nvPr/>
        </p:nvCxnSpPr>
        <p:spPr>
          <a:xfrm>
            <a:off x="-1" y="3870397"/>
            <a:ext cx="12192000" cy="0"/>
          </a:xfrm>
          <a:prstGeom prst="line">
            <a:avLst/>
          </a:prstGeom>
          <a:ln w="76200"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2254BD6F-C222-4EBF-A18A-FDA724EC8AEA}"/>
              </a:ext>
            </a:extLst>
          </p:cNvPr>
          <p:cNvSpPr/>
          <p:nvPr/>
        </p:nvSpPr>
        <p:spPr>
          <a:xfrm flipH="1">
            <a:off x="659905" y="3259966"/>
            <a:ext cx="10872190" cy="1251934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rgbClr val="0070C0"/>
          </a:solidFill>
          <a:ln w="38100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605F6AC-8356-4661-B6A4-309609CF4CCF}"/>
              </a:ext>
            </a:extLst>
          </p:cNvPr>
          <p:cNvSpPr txBox="1"/>
          <p:nvPr/>
        </p:nvSpPr>
        <p:spPr>
          <a:xfrm>
            <a:off x="1920949" y="3546778"/>
            <a:ext cx="9383697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914446">
              <a:buClrTx/>
              <a:defRPr/>
            </a:pP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Cơ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quan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hệ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bài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tiết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gồm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những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bộ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phận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3000" kern="1200" dirty="0" err="1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nào</a:t>
            </a:r>
            <a:r>
              <a:rPr lang="en-US" sz="3000" kern="1200" dirty="0">
                <a:solidFill>
                  <a:prstClr val="white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sp>
        <p:nvSpPr>
          <p:cNvPr id="15" name="bang b">
            <a:extLst>
              <a:ext uri="{FF2B5EF4-FFF2-40B4-BE49-F238E27FC236}">
                <a16:creationId xmlns:a16="http://schemas.microsoft.com/office/drawing/2014/main" id="{D0E6AFB4-275F-4728-9A13-27E00F9EA3A2}"/>
              </a:ext>
            </a:extLst>
          </p:cNvPr>
          <p:cNvSpPr/>
          <p:nvPr/>
        </p:nvSpPr>
        <p:spPr>
          <a:xfrm flipH="1">
            <a:off x="6135896" y="4822893"/>
            <a:ext cx="5249773" cy="882203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16" name="bang c">
            <a:extLst>
              <a:ext uri="{FF2B5EF4-FFF2-40B4-BE49-F238E27FC236}">
                <a16:creationId xmlns:a16="http://schemas.microsoft.com/office/drawing/2014/main" id="{CA2E0476-BE10-4768-BE1B-A9C0072703C2}"/>
              </a:ext>
            </a:extLst>
          </p:cNvPr>
          <p:cNvSpPr/>
          <p:nvPr/>
        </p:nvSpPr>
        <p:spPr>
          <a:xfrm flipH="1">
            <a:off x="806333" y="5798996"/>
            <a:ext cx="5249773" cy="763740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25" name="cau hoi b">
            <a:extLst>
              <a:ext uri="{FF2B5EF4-FFF2-40B4-BE49-F238E27FC236}">
                <a16:creationId xmlns:a16="http://schemas.microsoft.com/office/drawing/2014/main" id="{9897B1B9-EB78-41AF-AC33-1E8F7714B11F}"/>
              </a:ext>
            </a:extLst>
          </p:cNvPr>
          <p:cNvSpPr txBox="1"/>
          <p:nvPr/>
        </p:nvSpPr>
        <p:spPr>
          <a:xfrm>
            <a:off x="6280727" y="4978860"/>
            <a:ext cx="488955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914446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000" kern="1200">
                <a:solidFill>
                  <a:srgbClr val="FFC00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B. </a:t>
            </a:r>
            <a:r>
              <a:rPr lang="en-US" sz="2000" kern="120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Thận, ống dẫn nước tiểu, bóng đái, ống đái</a:t>
            </a:r>
          </a:p>
        </p:txBody>
      </p:sp>
      <p:sp>
        <p:nvSpPr>
          <p:cNvPr id="27" name="cau hoi c">
            <a:extLst>
              <a:ext uri="{FF2B5EF4-FFF2-40B4-BE49-F238E27FC236}">
                <a16:creationId xmlns:a16="http://schemas.microsoft.com/office/drawing/2014/main" id="{D96707EC-5A82-4050-B897-6DBAB63AC957}"/>
              </a:ext>
            </a:extLst>
          </p:cNvPr>
          <p:cNvSpPr txBox="1"/>
          <p:nvPr/>
        </p:nvSpPr>
        <p:spPr>
          <a:xfrm>
            <a:off x="893241" y="5854850"/>
            <a:ext cx="502988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914446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000" kern="1200" dirty="0">
                <a:solidFill>
                  <a:srgbClr val="FFC00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C.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ống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dẫn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nước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tiểu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bóng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đái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ống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đái</a:t>
            </a:r>
            <a:endParaRPr lang="en-US" sz="2000" kern="1200" dirty="0">
              <a:solidFill>
                <a:prstClr val="white"/>
              </a:solidFill>
              <a:latin typeface="UTM Avo" panose="020406030505060202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1" name="bang a">
            <a:extLst>
              <a:ext uri="{FF2B5EF4-FFF2-40B4-BE49-F238E27FC236}">
                <a16:creationId xmlns:a16="http://schemas.microsoft.com/office/drawing/2014/main" id="{8DD63B39-09F3-4F04-83CD-408FC7619A90}"/>
              </a:ext>
            </a:extLst>
          </p:cNvPr>
          <p:cNvSpPr/>
          <p:nvPr/>
        </p:nvSpPr>
        <p:spPr>
          <a:xfrm flipH="1">
            <a:off x="806333" y="4860721"/>
            <a:ext cx="5249773" cy="838752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2" name="bang d">
            <a:extLst>
              <a:ext uri="{FF2B5EF4-FFF2-40B4-BE49-F238E27FC236}">
                <a16:creationId xmlns:a16="http://schemas.microsoft.com/office/drawing/2014/main" id="{A6F11D1C-4D08-4BAF-9A3D-4AC673B9036B}"/>
              </a:ext>
            </a:extLst>
          </p:cNvPr>
          <p:cNvSpPr/>
          <p:nvPr/>
        </p:nvSpPr>
        <p:spPr>
          <a:xfrm flipH="1">
            <a:off x="6135896" y="5798996"/>
            <a:ext cx="5249773" cy="763740"/>
          </a:xfrm>
          <a:custGeom>
            <a:avLst/>
            <a:gdLst>
              <a:gd name="connsiteX0" fmla="*/ 9976447 w 10872190"/>
              <a:gd name="connsiteY0" fmla="*/ 130 h 1251934"/>
              <a:gd name="connsiteX1" fmla="*/ 9946352 w 10872190"/>
              <a:gd name="connsiteY1" fmla="*/ 4530 h 1251934"/>
              <a:gd name="connsiteX2" fmla="*/ 8262152 w 10872190"/>
              <a:gd name="connsiteY2" fmla="*/ 4530 h 1251934"/>
              <a:gd name="connsiteX3" fmla="*/ 2610038 w 10872190"/>
              <a:gd name="connsiteY3" fmla="*/ 4530 h 1251934"/>
              <a:gd name="connsiteX4" fmla="*/ 925838 w 10872190"/>
              <a:gd name="connsiteY4" fmla="*/ 4530 h 1251934"/>
              <a:gd name="connsiteX5" fmla="*/ 895743 w 10872190"/>
              <a:gd name="connsiteY5" fmla="*/ 130 h 1251934"/>
              <a:gd name="connsiteX6" fmla="*/ 0 w 10872190"/>
              <a:gd name="connsiteY6" fmla="*/ 625967 h 1251934"/>
              <a:gd name="connsiteX7" fmla="*/ 895743 w 10872190"/>
              <a:gd name="connsiteY7" fmla="*/ 1251804 h 1251934"/>
              <a:gd name="connsiteX8" fmla="*/ 925838 w 10872190"/>
              <a:gd name="connsiteY8" fmla="*/ 1247404 h 1251934"/>
              <a:gd name="connsiteX9" fmla="*/ 2610038 w 10872190"/>
              <a:gd name="connsiteY9" fmla="*/ 1247404 h 1251934"/>
              <a:gd name="connsiteX10" fmla="*/ 8262152 w 10872190"/>
              <a:gd name="connsiteY10" fmla="*/ 1247404 h 1251934"/>
              <a:gd name="connsiteX11" fmla="*/ 9946352 w 10872190"/>
              <a:gd name="connsiteY11" fmla="*/ 1247404 h 1251934"/>
              <a:gd name="connsiteX12" fmla="*/ 9976447 w 10872190"/>
              <a:gd name="connsiteY12" fmla="*/ 1251804 h 1251934"/>
              <a:gd name="connsiteX13" fmla="*/ 10872190 w 10872190"/>
              <a:gd name="connsiteY13" fmla="*/ 625967 h 1251934"/>
              <a:gd name="connsiteX14" fmla="*/ 9976447 w 10872190"/>
              <a:gd name="connsiteY14" fmla="*/ 130 h 12519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0872190" h="1251934">
                <a:moveTo>
                  <a:pt x="9976447" y="130"/>
                </a:moveTo>
                <a:lnTo>
                  <a:pt x="9946352" y="4530"/>
                </a:lnTo>
                <a:lnTo>
                  <a:pt x="8262152" y="4530"/>
                </a:lnTo>
                <a:lnTo>
                  <a:pt x="2610038" y="4530"/>
                </a:lnTo>
                <a:lnTo>
                  <a:pt x="925838" y="4530"/>
                </a:lnTo>
                <a:lnTo>
                  <a:pt x="895743" y="130"/>
                </a:lnTo>
                <a:cubicBezTo>
                  <a:pt x="669986" y="-5180"/>
                  <a:pt x="349558" y="150180"/>
                  <a:pt x="0" y="625967"/>
                </a:cubicBezTo>
                <a:cubicBezTo>
                  <a:pt x="349558" y="1101755"/>
                  <a:pt x="669986" y="1257114"/>
                  <a:pt x="895743" y="1251804"/>
                </a:cubicBezTo>
                <a:lnTo>
                  <a:pt x="925838" y="1247404"/>
                </a:lnTo>
                <a:lnTo>
                  <a:pt x="2610038" y="1247404"/>
                </a:lnTo>
                <a:lnTo>
                  <a:pt x="8262152" y="1247404"/>
                </a:lnTo>
                <a:lnTo>
                  <a:pt x="9946352" y="1247404"/>
                </a:lnTo>
                <a:lnTo>
                  <a:pt x="9976447" y="1251804"/>
                </a:lnTo>
                <a:cubicBezTo>
                  <a:pt x="10202204" y="1257114"/>
                  <a:pt x="10522632" y="1101755"/>
                  <a:pt x="10872190" y="625967"/>
                </a:cubicBezTo>
                <a:cubicBezTo>
                  <a:pt x="10522632" y="150180"/>
                  <a:pt x="10202204" y="-5180"/>
                  <a:pt x="9976447" y="130"/>
                </a:cubicBezTo>
                <a:close/>
              </a:path>
            </a:pathLst>
          </a:custGeom>
          <a:solidFill>
            <a:schemeClr val="accent5">
              <a:lumMod val="50000"/>
            </a:schemeClr>
          </a:solidFill>
          <a:ln w="28575">
            <a:solidFill>
              <a:schemeClr val="bg1"/>
            </a:solidFill>
          </a:ln>
          <a:effectLst>
            <a:innerShdw blurRad="114300">
              <a:prstClr val="black"/>
            </a:innerShdw>
          </a:effectLst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defTabSz="914446">
              <a:buClrTx/>
              <a:defRPr/>
            </a:pPr>
            <a:endParaRPr lang="en-US" sz="1800" kern="1200">
              <a:solidFill>
                <a:prstClr val="white"/>
              </a:solidFill>
              <a:latin typeface="UTM Avo" panose="02040603050506020204" pitchFamily="18" charset="0"/>
            </a:endParaRPr>
          </a:p>
        </p:txBody>
      </p:sp>
      <p:sp>
        <p:nvSpPr>
          <p:cNvPr id="33" name="cau hoi a">
            <a:extLst>
              <a:ext uri="{FF2B5EF4-FFF2-40B4-BE49-F238E27FC236}">
                <a16:creationId xmlns:a16="http://schemas.microsoft.com/office/drawing/2014/main" id="{9B5DABB8-849A-4D2D-930C-9CA07BFC5BDE}"/>
              </a:ext>
            </a:extLst>
          </p:cNvPr>
          <p:cNvSpPr txBox="1"/>
          <p:nvPr/>
        </p:nvSpPr>
        <p:spPr>
          <a:xfrm>
            <a:off x="893241" y="4931831"/>
            <a:ext cx="4837591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914446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000" kern="1200" dirty="0">
                <a:solidFill>
                  <a:srgbClr val="FFC00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A.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Thận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ống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dẫn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nước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tiểu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,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bóng</a:t>
            </a:r>
            <a:r>
              <a:rPr lang="en-US" sz="2000" kern="1200" dirty="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 </a:t>
            </a:r>
            <a:r>
              <a:rPr lang="en-US" sz="2000" kern="1200" dirty="0" err="1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đái</a:t>
            </a:r>
            <a:endParaRPr lang="en-US" sz="2000" kern="1200" dirty="0">
              <a:solidFill>
                <a:prstClr val="white"/>
              </a:solidFill>
              <a:latin typeface="UTM Avo" panose="02040603050506020204" pitchFamily="18" charset="0"/>
              <a:ea typeface="Tahoma" panose="020B0604030504040204" pitchFamily="34" charset="0"/>
              <a:cs typeface="Arial" panose="020B0604020202020204" pitchFamily="34" charset="0"/>
            </a:endParaRPr>
          </a:p>
        </p:txBody>
      </p:sp>
      <p:sp>
        <p:nvSpPr>
          <p:cNvPr id="34" name="cau hoi d">
            <a:extLst>
              <a:ext uri="{FF2B5EF4-FFF2-40B4-BE49-F238E27FC236}">
                <a16:creationId xmlns:a16="http://schemas.microsoft.com/office/drawing/2014/main" id="{42A746A3-96B8-42A5-8EFA-A104DB6B2F69}"/>
              </a:ext>
            </a:extLst>
          </p:cNvPr>
          <p:cNvSpPr txBox="1"/>
          <p:nvPr/>
        </p:nvSpPr>
        <p:spPr>
          <a:xfrm>
            <a:off x="6435572" y="6060425"/>
            <a:ext cx="465041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17" indent="-342917" defTabSz="914446">
              <a:buClr>
                <a:prstClr val="white"/>
              </a:buClr>
              <a:buFont typeface="Wingdings" panose="05000000000000000000" pitchFamily="2" charset="2"/>
              <a:buChar char="w"/>
              <a:defRPr/>
            </a:pPr>
            <a:r>
              <a:rPr lang="en-US" sz="2000" kern="1200">
                <a:solidFill>
                  <a:srgbClr val="FFC000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D. </a:t>
            </a:r>
            <a:r>
              <a:rPr lang="en-US" sz="2000" kern="1200">
                <a:solidFill>
                  <a:prstClr val="white"/>
                </a:solidFill>
                <a:latin typeface="UTM Avo" panose="02040603050506020204" pitchFamily="18" charset="0"/>
                <a:ea typeface="Tahoma" panose="020B0604030504040204" pitchFamily="34" charset="0"/>
                <a:cs typeface="Arial" panose="020B0604020202020204" pitchFamily="34" charset="0"/>
              </a:rPr>
              <a:t>Thận, ống dẫn nước tiểu</a:t>
            </a:r>
          </a:p>
        </p:txBody>
      </p:sp>
      <p:pic>
        <p:nvPicPr>
          <p:cNvPr id="38" name="Question">
            <a:hlinkClick r:id="" action="ppaction://media"/>
            <a:extLst>
              <a:ext uri="{FF2B5EF4-FFF2-40B4-BE49-F238E27FC236}">
                <a16:creationId xmlns:a16="http://schemas.microsoft.com/office/drawing/2014/main" id="{94477BC5-B6D0-442B-AA84-FC52C48B009B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92001" y="863860"/>
            <a:ext cx="487363" cy="487363"/>
          </a:xfrm>
          <a:prstGeom prst="rect">
            <a:avLst/>
          </a:prstGeom>
        </p:spPr>
      </p:pic>
      <p:pic>
        <p:nvPicPr>
          <p:cNvPr id="39" name="Final Answer">
            <a:hlinkClick r:id="" action="ppaction://media"/>
            <a:extLst>
              <a:ext uri="{FF2B5EF4-FFF2-40B4-BE49-F238E27FC236}">
                <a16:creationId xmlns:a16="http://schemas.microsoft.com/office/drawing/2014/main" id="{68BE9F49-5BDC-4DC0-880E-ABA272EC2901}"/>
              </a:ext>
            </a:extLst>
          </p:cNvPr>
          <p:cNvPicPr>
            <a:picLocks noChangeAspect="1"/>
          </p:cNvPicPr>
          <p:nvPr>
            <a:audi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192001" y="1478694"/>
            <a:ext cx="487363" cy="487363"/>
          </a:xfrm>
          <a:prstGeom prst="rect">
            <a:avLst/>
          </a:prstGeom>
        </p:spPr>
      </p:pic>
      <p:pic>
        <p:nvPicPr>
          <p:cNvPr id="40" name="Win">
            <a:hlinkClick r:id="" action="ppaction://media"/>
            <a:extLst>
              <a:ext uri="{FF2B5EF4-FFF2-40B4-BE49-F238E27FC236}">
                <a16:creationId xmlns:a16="http://schemas.microsoft.com/office/drawing/2014/main" id="{7942E890-12CD-490E-BBD3-364B92887EF6}"/>
              </a:ext>
            </a:extLst>
          </p:cNvPr>
          <p:cNvPicPr>
            <a:picLocks noChangeAspect="1"/>
          </p:cNvPicPr>
          <p:nvPr>
            <a:audioFile r:link="rId6"/>
            <p:extLst>
              <p:ext uri="{DAA4B4D4-6D71-4841-9C94-3DE7FCFB9230}">
                <p14:media xmlns:p14="http://schemas.microsoft.com/office/powerpoint/2010/main" r:embed="rId5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074156"/>
            <a:ext cx="487363" cy="487363"/>
          </a:xfrm>
          <a:prstGeom prst="rect">
            <a:avLst/>
          </a:prstGeom>
        </p:spPr>
      </p:pic>
      <p:pic>
        <p:nvPicPr>
          <p:cNvPr id="41" name="Lose">
            <a:hlinkClick r:id="" action="ppaction://media"/>
            <a:extLst>
              <a:ext uri="{FF2B5EF4-FFF2-40B4-BE49-F238E27FC236}">
                <a16:creationId xmlns:a16="http://schemas.microsoft.com/office/drawing/2014/main" id="{1959E413-37BE-4F97-ADD0-1237CBCB68D0}"/>
              </a:ext>
            </a:extLst>
          </p:cNvPr>
          <p:cNvPicPr>
            <a:picLocks noChangeAspect="1"/>
          </p:cNvPicPr>
          <p:nvPr>
            <a:audioFile r:link="rId8"/>
            <p:extLst>
              <p:ext uri="{DAA4B4D4-6D71-4841-9C94-3DE7FCFB9230}">
                <p14:media xmlns:p14="http://schemas.microsoft.com/office/powerpoint/2010/main" r:embed="rId7"/>
              </p:ext>
            </p:extLst>
          </p:nvPr>
        </p:nvPicPr>
        <p:blipFill>
          <a:blip r:embed="rId12"/>
          <a:stretch>
            <a:fillRect/>
          </a:stretch>
        </p:blipFill>
        <p:spPr>
          <a:xfrm>
            <a:off x="12202905" y="2630412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0658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60339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2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8"/>
                </p:tgtEl>
              </p:cMediaNode>
            </p:audio>
            <p:seq concurrent="1" nextAc="seek">
              <p:cTn id="23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4" fill="hold">
                      <p:stCondLst>
                        <p:cond delay="0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2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3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7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8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39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0" presetID="19" presetClass="emph" presetSubtype="0" repeatCount="400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4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46" dur="7732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7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48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49" presetID="24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5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5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5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6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6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6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6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8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69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70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1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9" presetClass="emph" presetSubtype="0" repeatCount="400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7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7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7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1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82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3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84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5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8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8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8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24" presetClass="emph" presetSubtype="0" fill="hold" grpId="3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95" restart="whenNotActive" fill="hold" evtFilter="cancelBubble" nodeType="interactiveSeq">
                <p:stCondLst>
                  <p:cond evt="onClick" delay="0">
                    <p:tgtEl>
                      <p:spTgt spid="2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6" fill="hold">
                      <p:stCondLst>
                        <p:cond delay="0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9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0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0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0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animClr clrSpc="rgb" dir="cw">
                                      <p:cBhvr>
                                        <p:cTn id="10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C000"/>
                                      </p:to>
                                    </p:animClr>
                                    <p:set>
                                      <p:cBhvr>
                                        <p:cTn id="10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9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0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11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2" presetID="19" presetClass="emph" presetSubtype="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1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1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1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7" presetID="19" presetClass="emph" presetSubtype="0" repeatCount="4000" fill="hold" grpId="3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2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2" presetID="1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23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4" presetID="3" presetClass="mediacall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cmd type="call" cmd="stop">
                                      <p:cBhvr>
                                        <p:cTn id="125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6" presetID="30" presetClass="emph" presetSubtype="0" fill="hold" grpId="2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2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2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3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24" presetClass="emph" presetSubtype="0" fill="hold" grpId="4" nodeType="withEffect">
                                  <p:stCondLst>
                                    <p:cond delay="35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3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3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3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7"/>
                  </p:tgtEl>
                </p:cond>
              </p:nextCondLst>
            </p:seq>
            <p:seq concurrent="1" nextAc="seek">
              <p:cTn id="136" restart="whenNotActive" fill="hold" evtFilter="cancelBubble" nodeType="interactiveSeq">
                <p:stCondLst>
                  <p:cond evt="onClick" delay="0">
                    <p:tgtEl>
                      <p:spTgt spid="3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7" fill="hold">
                      <p:stCondLst>
                        <p:cond delay="0"/>
                      </p:stCondLst>
                      <p:childTnLst>
                        <p:par>
                          <p:cTn id="138" fill="hold">
                            <p:stCondLst>
                              <p:cond delay="0"/>
                            </p:stCondLst>
                            <p:childTnLst>
                              <p:par>
                                <p:cTn id="139" presetID="24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4" presetID="19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4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1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1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50" dur="20218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1" presetID="3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stop">
                                      <p:cBhvr>
                                        <p:cTn id="152" dur="1" fill="hold"/>
                                        <p:tgtEl>
                                          <p:spTgt spid="3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53" presetID="19" presetClass="emph" presetSubtype="0" fill="hold" grpId="1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4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1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1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9" presetClass="emph" presetSubtype="0" repeatCount="4000" fill="hold" grpId="4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animClr clrSpc="rgb" dir="cw">
                                      <p:cBhvr>
                                        <p:cTn id="1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92D050"/>
                                      </p:to>
                                    </p:animClr>
                                    <p:set>
                                      <p:cBhvr>
                                        <p:cTn id="16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playFrom(0.0)">
                                      <p:cBhvr>
                                        <p:cTn id="164" dur="5903" fill="hold"/>
                                        <p:tgtEl>
                                          <p:spTgt spid="4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5" presetID="3" presetClass="mediacall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cmd type="call" cmd="stop">
                                      <p:cBhvr>
                                        <p:cTn id="166" dur="1" fill="hold"/>
                                        <p:tgtEl>
                                          <p:spTgt spid="3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67" presetID="30" presetClass="emph" presetSubtype="0" fill="hold" grpId="2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6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 dir="cw">
                                      <p:cBhvr>
                                        <p:cTn id="17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17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2" presetID="24" presetClass="emph" presetSubtype="0" fill="hold" grpId="5" nodeType="withEffect">
                                  <p:stCondLst>
                                    <p:cond delay="300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animClr clrSpc="hsl" dir="cw">
                                      <p:cBhvr>
                                        <p:cTn id="17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-12549" l="-25098"/>
                                      </p:by>
                                    </p:animClr>
                                    <p:set>
                                      <p:cBhvr>
                                        <p:cTn id="17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4"/>
                  </p:tgtEl>
                </p:cond>
              </p:nextCondLst>
            </p:seq>
            <p:audio>
              <p:cMediaNode vol="80000">
                <p:cTn id="17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9"/>
                </p:tgtEl>
              </p:cMediaNode>
            </p:audio>
            <p:audio>
              <p:cMediaNode vol="80000">
                <p:cTn id="17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  <p:audio>
              <p:cMediaNode vol="80000">
                <p:cTn id="17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1"/>
                </p:tgtEl>
              </p:cMediaNode>
            </p:audio>
          </p:childTnLst>
        </p:cTn>
      </p:par>
    </p:tnLst>
    <p:bldLst>
      <p:bldP spid="24" grpId="0"/>
      <p:bldP spid="15" grpId="0" animBg="1"/>
      <p:bldP spid="15" grpId="1" animBg="1"/>
      <p:bldP spid="15" grpId="2" animBg="1"/>
      <p:bldP spid="15" grpId="3" animBg="1"/>
      <p:bldP spid="15" grpId="4" animBg="1"/>
      <p:bldP spid="16" grpId="0" animBg="1"/>
      <p:bldP spid="16" grpId="1" animBg="1"/>
      <p:bldP spid="25" grpId="0"/>
      <p:bldP spid="25" grpId="1"/>
      <p:bldP spid="25" grpId="2"/>
      <p:bldP spid="25" grpId="3"/>
      <p:bldP spid="25" grpId="4"/>
      <p:bldP spid="25" grpId="5"/>
      <p:bldP spid="27" grpId="0"/>
      <p:bldP spid="27" grpId="1"/>
      <p:bldP spid="27" grpId="2"/>
      <p:bldP spid="31" grpId="0" animBg="1"/>
      <p:bldP spid="31" grpId="1" animBg="1"/>
      <p:bldP spid="32" grpId="0" animBg="1"/>
      <p:bldP spid="32" grpId="1" animBg="1"/>
      <p:bldP spid="33" grpId="0"/>
      <p:bldP spid="33" grpId="1"/>
      <p:bldP spid="33" grpId="2"/>
      <p:bldP spid="34" grpId="0"/>
      <p:bldP spid="34" grpId="1"/>
      <p:bldP spid="34" grpId="2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65AB60A3-4927-4D4D-F05B-C65250BCF799}"/>
              </a:ext>
            </a:extLst>
          </p:cNvPr>
          <p:cNvSpPr txBox="1"/>
          <p:nvPr/>
        </p:nvSpPr>
        <p:spPr>
          <a:xfrm>
            <a:off x="558800" y="1391442"/>
            <a:ext cx="12149098" cy="57323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609630">
              <a:lnSpc>
                <a:spcPct val="150000"/>
              </a:lnSpc>
              <a:buClrTx/>
            </a:pPr>
            <a:r>
              <a:rPr lang="nl-NL" sz="2400" b="1" kern="1200" dirty="0">
                <a:solidFill>
                  <a:srgbClr val="FF0000"/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1. Hỏi - đáp về các cơ quan vận động, hô hấp và bài tiết nước tiểu</a:t>
            </a:r>
            <a:endParaRPr lang="en-US" sz="2400" kern="1200" dirty="0">
              <a:solidFill>
                <a:srgbClr val="FF0000"/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1D23A7BF-D950-935D-495E-CCE79FAE775A}"/>
              </a:ext>
            </a:extLst>
          </p:cNvPr>
          <p:cNvSpPr txBox="1"/>
          <p:nvPr/>
        </p:nvSpPr>
        <p:spPr>
          <a:xfrm>
            <a:off x="908493" y="1998981"/>
            <a:ext cx="622915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Thảo</a:t>
            </a:r>
            <a:r>
              <a:rPr lang="en-US" sz="2400" b="1" kern="1200" dirty="0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luận</a:t>
            </a:r>
            <a:r>
              <a:rPr lang="en-US" sz="2400" b="1" kern="1200" dirty="0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nhóm</a:t>
            </a:r>
            <a:r>
              <a:rPr lang="en-US" sz="2400" b="1" kern="1200" dirty="0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và</a:t>
            </a:r>
            <a:r>
              <a:rPr lang="en-US" sz="2400" b="1" kern="1200" dirty="0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trả</a:t>
            </a:r>
            <a:r>
              <a:rPr lang="en-US" sz="2400" b="1" kern="1200" dirty="0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lời</a:t>
            </a:r>
            <a:r>
              <a:rPr lang="en-US" sz="2400" b="1" kern="1200" dirty="0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câu</a:t>
            </a:r>
            <a:r>
              <a:rPr lang="en-US" sz="2400" b="1" kern="1200" dirty="0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 </a:t>
            </a:r>
            <a:r>
              <a:rPr lang="en-US" sz="2400" b="1" kern="1200" dirty="0" err="1">
                <a:solidFill>
                  <a:srgbClr val="4BACC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hỏi</a:t>
            </a:r>
            <a:endParaRPr lang="en-US" sz="2400" b="1" kern="1200" dirty="0">
              <a:solidFill>
                <a:srgbClr val="4BACC6">
                  <a:lumMod val="75000"/>
                </a:srgbClr>
              </a:solidFill>
              <a:latin typeface="UTM Avo" panose="02040603050506020204" pitchFamily="18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BE6657B-F1CC-AB30-785A-B29A3FE3F1AE}"/>
              </a:ext>
            </a:extLst>
          </p:cNvPr>
          <p:cNvSpPr txBox="1"/>
          <p:nvPr/>
        </p:nvSpPr>
        <p:spPr>
          <a:xfrm>
            <a:off x="558800" y="2351226"/>
            <a:ext cx="10696095" cy="112998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81019" indent="-381019" defTabSz="609630">
              <a:lnSpc>
                <a:spcPct val="150000"/>
              </a:lnSpc>
              <a:buClrTx/>
              <a:buFont typeface="Wingdings" panose="05000000000000000000" pitchFamily="2" charset="2"/>
              <a:buChar char="v"/>
            </a:pP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Hãy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nói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về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cơ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quan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vận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động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,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hô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hấp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và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bài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tiết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nước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tiểu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theo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sơ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đồ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dưới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đây</a:t>
            </a:r>
            <a:r>
              <a:rPr lang="en-US" sz="2400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?</a:t>
            </a:r>
            <a:endParaRPr lang="vi-VN" sz="2400" kern="1200" dirty="0">
              <a:solidFill>
                <a:srgbClr val="0070C0"/>
              </a:solidFill>
              <a:latin typeface="Arial" panose="020B0604020202020204" pitchFamily="34" charset="0"/>
              <a:ea typeface="+mn-ea"/>
              <a:cs typeface="+mn-cs"/>
            </a:endParaRPr>
          </a:p>
        </p:txBody>
      </p:sp>
      <p:pic>
        <p:nvPicPr>
          <p:cNvPr id="5" name="Picture 14">
            <a:extLst>
              <a:ext uri="{FF2B5EF4-FFF2-40B4-BE49-F238E27FC236}">
                <a16:creationId xmlns:a16="http://schemas.microsoft.com/office/drawing/2014/main" id="{E1E92D73-3925-9729-1782-04E42CB8A70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254000" y="4146698"/>
            <a:ext cx="1735526" cy="2771096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A21628A3-CEEB-B7B2-97A7-122D1F82141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15740" y="3365253"/>
            <a:ext cx="4939155" cy="3492747"/>
          </a:xfrm>
          <a:prstGeom prst="rect">
            <a:avLst/>
          </a:prstGeom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7892FEE1-87F0-389D-DECE-F099B50F269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0711" y="3365252"/>
            <a:ext cx="6644184" cy="349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Wave 2"/>
          <p:cNvSpPr/>
          <p:nvPr/>
        </p:nvSpPr>
        <p:spPr>
          <a:xfrm>
            <a:off x="1530928" y="0"/>
            <a:ext cx="2736273" cy="1981200"/>
          </a:xfrm>
          <a:prstGeom prst="wave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19645" y="473641"/>
            <a:ext cx="315883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Ong nhỏ và mật hoa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28534" y="3429000"/>
            <a:ext cx="2643187" cy="333851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20000" y="3969268"/>
            <a:ext cx="2209800" cy="2714742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1721" y="141546"/>
            <a:ext cx="1952408" cy="193833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8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91671" y="1662559"/>
            <a:ext cx="4743450" cy="4743450"/>
          </a:xfrm>
          <a:prstGeom prst="rect">
            <a:avLst/>
          </a:prstGeom>
        </p:spPr>
      </p:pic>
      <p:sp>
        <p:nvSpPr>
          <p:cNvPr id="10" name="Right Arrow 9">
            <a:hlinkClick r:id="rId9" action="ppaction://hlinksldjump"/>
          </p:cNvPr>
          <p:cNvSpPr/>
          <p:nvPr/>
        </p:nvSpPr>
        <p:spPr>
          <a:xfrm>
            <a:off x="9839325" y="5505450"/>
            <a:ext cx="1524000" cy="1197610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  <a:sym typeface="Arial"/>
            </a:endParaRPr>
          </a:p>
        </p:txBody>
      </p:sp>
      <p:sp>
        <p:nvSpPr>
          <p:cNvPr id="11" name="TextBox 10">
            <a:hlinkClick r:id="rId9" action="ppaction://hlinksldjump"/>
          </p:cNvPr>
          <p:cNvSpPr txBox="1"/>
          <p:nvPr/>
        </p:nvSpPr>
        <p:spPr>
          <a:xfrm>
            <a:off x="9929379" y="5919589"/>
            <a:ext cx="13438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0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BẮT ĐẦU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pic>
        <p:nvPicPr>
          <p:cNvPr id="2" name="ChiOngNauVaEmBeBeat-VA-5262771.mp3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10668000" y="0"/>
            <a:ext cx="609600" cy="609600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415B7FD0-7072-4414-A1E1-6E348373690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64005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4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718872" y="138922"/>
            <a:ext cx="8052447" cy="186169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61823" y="596122"/>
            <a:ext cx="674743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Cơ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quan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vận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động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ba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o </a:t>
            </a:r>
            <a:r>
              <a:rPr lang="en-US" sz="28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gồm</a:t>
            </a: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: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-111701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463216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2421117" y="4780981"/>
            <a:ext cx="5127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8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cơ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1506716" y="462396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hoaa">
            <a:extLst>
              <a:ext uri="{FF2B5EF4-FFF2-40B4-BE49-F238E27FC236}">
                <a16:creationId xmlns:a16="http://schemas.microsoft.com/office/drawing/2014/main" id="{13DC8FFB-101C-B491-4475-476E7B22F9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3654713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dapand">
            <a:extLst>
              <a:ext uri="{FF2B5EF4-FFF2-40B4-BE49-F238E27FC236}">
                <a16:creationId xmlns:a16="http://schemas.microsoft.com/office/drawing/2014/main" id="{2EE04A8A-D4D3-7928-AD0B-58FD7DDBCA92}"/>
              </a:ext>
            </a:extLst>
          </p:cNvPr>
          <p:cNvSpPr txBox="1"/>
          <p:nvPr/>
        </p:nvSpPr>
        <p:spPr>
          <a:xfrm>
            <a:off x="2421117" y="3840795"/>
            <a:ext cx="5127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Bộ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xương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nhand">
            <a:extLst>
              <a:ext uri="{FF2B5EF4-FFF2-40B4-BE49-F238E27FC236}">
                <a16:creationId xmlns:a16="http://schemas.microsoft.com/office/drawing/2014/main" id="{2F3DC777-93EB-4E1C-4C98-A9E59D523F61}"/>
              </a:ext>
            </a:extLst>
          </p:cNvPr>
          <p:cNvSpPr/>
          <p:nvPr/>
        </p:nvSpPr>
        <p:spPr>
          <a:xfrm>
            <a:off x="1495651" y="359168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0" name="hoaa">
            <a:extLst>
              <a:ext uri="{FF2B5EF4-FFF2-40B4-BE49-F238E27FC236}">
                <a16:creationId xmlns:a16="http://schemas.microsoft.com/office/drawing/2014/main" id="{BBB6E58A-BA45-13C8-46EC-D3556A83B4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572731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dapand">
            <a:extLst>
              <a:ext uri="{FF2B5EF4-FFF2-40B4-BE49-F238E27FC236}">
                <a16:creationId xmlns:a16="http://schemas.microsoft.com/office/drawing/2014/main" id="{EC0C4B21-842E-E576-FF18-44A095C6C68E}"/>
              </a:ext>
            </a:extLst>
          </p:cNvPr>
          <p:cNvSpPr txBox="1"/>
          <p:nvPr/>
        </p:nvSpPr>
        <p:spPr>
          <a:xfrm>
            <a:off x="2421117" y="5913393"/>
            <a:ext cx="5127999" cy="523220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Tứ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chi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9" name="nhand">
            <a:extLst>
              <a:ext uri="{FF2B5EF4-FFF2-40B4-BE49-F238E27FC236}">
                <a16:creationId xmlns:a16="http://schemas.microsoft.com/office/drawing/2014/main" id="{B33E81FA-EEBC-5C98-4030-07E9051F8027}"/>
              </a:ext>
            </a:extLst>
          </p:cNvPr>
          <p:cNvSpPr/>
          <p:nvPr/>
        </p:nvSpPr>
        <p:spPr>
          <a:xfrm>
            <a:off x="1566734" y="5720336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348" y="2696475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2421116" y="2939688"/>
            <a:ext cx="5142979" cy="523220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Bộ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xương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53160436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14" grpId="0" animBg="1"/>
      <p:bldP spid="15" grpId="0" animBg="1"/>
      <p:bldP spid="28" grpId="0" animBg="1"/>
      <p:bldP spid="29" grpId="0" animBg="1"/>
      <p:bldP spid="3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890391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718872" y="138922"/>
            <a:ext cx="8052447" cy="186169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61823" y="596122"/>
            <a:ext cx="6747431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Chọn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đáp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án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đúng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nhất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: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Hệ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có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đặc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điểm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gì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-111701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874648" y="4926611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2561331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2421116" y="2747413"/>
            <a:ext cx="8275233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Hỗ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trợ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xương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1506716" y="2590395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hoaa">
            <a:extLst>
              <a:ext uri="{FF2B5EF4-FFF2-40B4-BE49-F238E27FC236}">
                <a16:creationId xmlns:a16="http://schemas.microsoft.com/office/drawing/2014/main" id="{13DC8FFB-101C-B491-4475-476E7B22F9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3654713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dapand">
            <a:extLst>
              <a:ext uri="{FF2B5EF4-FFF2-40B4-BE49-F238E27FC236}">
                <a16:creationId xmlns:a16="http://schemas.microsoft.com/office/drawing/2014/main" id="{2EE04A8A-D4D3-7928-AD0B-58FD7DDBCA92}"/>
              </a:ext>
            </a:extLst>
          </p:cNvPr>
          <p:cNvSpPr txBox="1"/>
          <p:nvPr/>
        </p:nvSpPr>
        <p:spPr>
          <a:xfrm>
            <a:off x="2421116" y="3840795"/>
            <a:ext cx="8275233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Bá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vào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xương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nhand">
            <a:extLst>
              <a:ext uri="{FF2B5EF4-FFF2-40B4-BE49-F238E27FC236}">
                <a16:creationId xmlns:a16="http://schemas.microsoft.com/office/drawing/2014/main" id="{2F3DC777-93EB-4E1C-4C98-A9E59D523F61}"/>
              </a:ext>
            </a:extLst>
          </p:cNvPr>
          <p:cNvSpPr/>
          <p:nvPr/>
        </p:nvSpPr>
        <p:spPr>
          <a:xfrm>
            <a:off x="1495651" y="359168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0" name="hoaa">
            <a:extLst>
              <a:ext uri="{FF2B5EF4-FFF2-40B4-BE49-F238E27FC236}">
                <a16:creationId xmlns:a16="http://schemas.microsoft.com/office/drawing/2014/main" id="{BBB6E58A-BA45-13C8-46EC-D3556A83B4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669" y="461357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dapand">
            <a:extLst>
              <a:ext uri="{FF2B5EF4-FFF2-40B4-BE49-F238E27FC236}">
                <a16:creationId xmlns:a16="http://schemas.microsoft.com/office/drawing/2014/main" id="{EC0C4B21-842E-E576-FF18-44A095C6C68E}"/>
              </a:ext>
            </a:extLst>
          </p:cNvPr>
          <p:cNvSpPr txBox="1"/>
          <p:nvPr/>
        </p:nvSpPr>
        <p:spPr>
          <a:xfrm>
            <a:off x="2410051" y="4790640"/>
            <a:ext cx="8275233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C.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Tạo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lực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chuyển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động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9" name="nhand">
            <a:extLst>
              <a:ext uri="{FF2B5EF4-FFF2-40B4-BE49-F238E27FC236}">
                <a16:creationId xmlns:a16="http://schemas.microsoft.com/office/drawing/2014/main" id="{B33E81FA-EEBC-5C98-4030-07E9051F8027}"/>
              </a:ext>
            </a:extLst>
          </p:cNvPr>
          <p:cNvSpPr/>
          <p:nvPr/>
        </p:nvSpPr>
        <p:spPr>
          <a:xfrm>
            <a:off x="1555669" y="459758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66734" y="5631647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2444419" y="5712219"/>
            <a:ext cx="8299406" cy="89255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</a:t>
            </a: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.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Hỗ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trợ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xương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bám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vào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xương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tạo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lực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cho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chuyển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động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733603197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25619 C 0.09583 0.24301 0.10833 0.23283 0.1191 0.22405 C 0.1217 0.21596 0.13403 0.19792 0.14149 0.19168 C 0.15035 0.1637 0.20399 0.15445 0.23438 0.15122 C 0.24948 0.15191 0.26528 0.14937 0.27969 0.15307 C 0.28542 0.15445 0.28628 0.16139 0.28976 0.16555 C 0.2941 0.17087 0.2974 0.18266 0.29983 0.1896 C 0.30156 0.19492 0.30503 0.20578 0.30503 0.20601 C 0.30417 0.22197 0.30382 0.23815 0.30243 0.25434 C 0.30174 0.25989 0.29774 0.26174 0.29497 0.26636 C 0.27882 0.29226 0.24965 0.30197 0.21458 0.30682 C 0.19392 0.30497 0.19479 0.30798 0.18177 0.29873 C 0.17569 0.29434 0.16424 0.28463 0.16424 0.28486 C 0.16042 0.27538 0.15677 0.25619 0.15677 0.25642 C 0.15955 0.21642 0.15156 0.22752 0.1691 0.20786 C 0.18056 0.19492 0.16719 0.20347 0.18177 0.19584 C 0.19306 0.18243 0.20712 0.16994 0.22431 0.16139 C 0.2276 0.15977 0.23108 0.15815 0.23438 0.15723 C 0.24115 0.15538 0.25451 0.15307 0.25451 0.1533 C 0.26215 0.15376 0.26979 0.15353 0.27726 0.15515 C 0.27969 0.15561 0.28056 0.15815 0.28229 0.15954 C 0.29375 0.1674 0.30069 0.1748 0.30729 0.18567 C 0.31215 0.21226 0.32691 0.26705 0.30503 0.28463 C 0.28628 0.29966 0.25747 0.30937 0.23212 0.31283 C 0.21458 0.31098 0.21059 0.31168 0.19931 0.30266 C 0.19184 0.28994 0.18924 0.27792 0.18698 0.26428 C 0.18837 0.23052 0.1809 0.2111 0.20451 0.18775 C 0.21146 0.18104 0.21337 0.17642 0.22431 0.17364 C 0.23212 0.16948 0.23854 0.16763 0.24705 0.16555 C 0.27309 0.1674 0.26389 0.1674 0.27465 0.1674 L 0.25208 0.18174 L 0.27222 0.16139 " pathEditMode="relative" rAng="0" ptsTypes="fffffffffffffffffffffffffffff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2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14" grpId="0" animBg="1"/>
      <p:bldP spid="15" grpId="0" animBg="1"/>
      <p:bldP spid="28" grpId="0" animBg="1"/>
      <p:bldP spid="29" grpId="0" animBg="1"/>
      <p:bldP spid="3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6389" y="2882456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718872" y="138922"/>
            <a:ext cx="8052447" cy="186169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61823" y="596122"/>
            <a:ext cx="6747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Hoạt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động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“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Thở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” là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gì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-111701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671" y="5039352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5" y="462422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1353728" y="4773046"/>
            <a:ext cx="9639943" cy="830997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. </a:t>
            </a: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Thở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là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quá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trình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trao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đổi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chất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giữa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cơ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quan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hô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hấp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môi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trường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439327" y="46160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hoaa">
            <a:extLst>
              <a:ext uri="{FF2B5EF4-FFF2-40B4-BE49-F238E27FC236}">
                <a16:creationId xmlns:a16="http://schemas.microsoft.com/office/drawing/2014/main" id="{13DC8FFB-101C-B491-4475-476E7B22F9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5" y="3646778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dapand">
            <a:extLst>
              <a:ext uri="{FF2B5EF4-FFF2-40B4-BE49-F238E27FC236}">
                <a16:creationId xmlns:a16="http://schemas.microsoft.com/office/drawing/2014/main" id="{2EE04A8A-D4D3-7928-AD0B-58FD7DDBCA92}"/>
              </a:ext>
            </a:extLst>
          </p:cNvPr>
          <p:cNvSpPr txBox="1"/>
          <p:nvPr/>
        </p:nvSpPr>
        <p:spPr>
          <a:xfrm>
            <a:off x="1353728" y="3832860"/>
            <a:ext cx="9639943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Thở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là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trao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khí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giữa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cơ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cơ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quan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hô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hấp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nhand">
            <a:extLst>
              <a:ext uri="{FF2B5EF4-FFF2-40B4-BE49-F238E27FC236}">
                <a16:creationId xmlns:a16="http://schemas.microsoft.com/office/drawing/2014/main" id="{2F3DC777-93EB-4E1C-4C98-A9E59D523F61}"/>
              </a:ext>
            </a:extLst>
          </p:cNvPr>
          <p:cNvSpPr/>
          <p:nvPr/>
        </p:nvSpPr>
        <p:spPr>
          <a:xfrm>
            <a:off x="428262" y="358375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0" name="hoaa">
            <a:extLst>
              <a:ext uri="{FF2B5EF4-FFF2-40B4-BE49-F238E27FC236}">
                <a16:creationId xmlns:a16="http://schemas.microsoft.com/office/drawing/2014/main" id="{BBB6E58A-BA45-13C8-46EC-D3556A83B4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5" y="571937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dapand">
            <a:extLst>
              <a:ext uri="{FF2B5EF4-FFF2-40B4-BE49-F238E27FC236}">
                <a16:creationId xmlns:a16="http://schemas.microsoft.com/office/drawing/2014/main" id="{EC0C4B21-842E-E576-FF18-44A095C6C68E}"/>
              </a:ext>
            </a:extLst>
          </p:cNvPr>
          <p:cNvSpPr txBox="1"/>
          <p:nvPr/>
        </p:nvSpPr>
        <p:spPr>
          <a:xfrm>
            <a:off x="1353728" y="5905458"/>
            <a:ext cx="9639943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Thở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là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trao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đổi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giữa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cơ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thể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cơ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quan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hô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hấp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9" name="nhand">
            <a:extLst>
              <a:ext uri="{FF2B5EF4-FFF2-40B4-BE49-F238E27FC236}">
                <a16:creationId xmlns:a16="http://schemas.microsoft.com/office/drawing/2014/main" id="{B33E81FA-EEBC-5C98-4030-07E9051F8027}"/>
              </a:ext>
            </a:extLst>
          </p:cNvPr>
          <p:cNvSpPr/>
          <p:nvPr/>
        </p:nvSpPr>
        <p:spPr>
          <a:xfrm>
            <a:off x="499345" y="571240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4959" y="2688540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1353727" y="2931753"/>
            <a:ext cx="9668103" cy="461665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Thở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là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quá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trình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trao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đổi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khí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giữa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thể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môi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trường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993802430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 0.25625 C 0.09584 0.24306 0.10834 0.23287 0.11915 0.22408 C 0.12175 0.21598 0.13399 0.19792 0.14154 0.19167 C 0.1504 0.16366 0.20404 0.1544 0.23438 0.15116 C 0.24948 0.15186 0.26524 0.14931 0.27969 0.15301 C 0.28542 0.1544 0.28633 0.16135 0.28972 0.16551 C 0.29415 0.17084 0.2974 0.18264 0.29987 0.18959 C 0.30157 0.19491 0.30508 0.20579 0.30508 0.20602 C 0.30417 0.22199 0.30378 0.2382 0.30248 0.2544 C 0.3017 0.25996 0.29779 0.26181 0.29493 0.26644 C 0.27878 0.29236 0.24961 0.30209 0.21459 0.30672 C 0.19389 0.30486 0.1948 0.30787 0.18178 0.29885 C 0.17566 0.29445 0.1642 0.28473 0.1642 0.28496 C 0.16042 0.27547 0.15678 0.25625 0.15678 0.25649 C 0.15951 0.21644 0.15157 0.22755 0.16915 0.20787 C 0.1806 0.19491 0.16719 0.20348 0.18178 0.19584 C 0.1931 0.18241 0.20717 0.16991 0.22435 0.16135 C 0.22761 0.15973 0.23112 0.15811 0.23438 0.15718 C 0.24115 0.15533 0.25456 0.15301 0.25456 0.15324 C 0.26211 0.15371 0.2698 0.15348 0.27722 0.1551 C 0.27969 0.15556 0.2806 0.15811 0.2823 0.15949 C 0.29376 0.16736 0.30066 0.17477 0.3073 0.18565 C 0.31211 0.21227 0.32696 0.26713 0.30508 0.28473 C 0.28633 0.29977 0.25743 0.30926 0.23217 0.31274 C 0.21459 0.31088 0.21055 0.31158 0.19935 0.30255 C 0.1918 0.29005 0.1892 0.27801 0.18698 0.26436 C 0.18842 0.23056 0.18086 0.21111 0.20456 0.18774 C 0.21146 0.18102 0.21342 0.17639 0.22435 0.17361 C 0.23217 0.16945 0.23855 0.1676 0.24701 0.16551 C 0.27305 0.16736 0.26394 0.16736 0.27461 0.16736 L 0.25209 0.18172 L 0.27227 0.16135 " pathEditMode="relative" rAng="0" ptsTypes="AAAAAAAAAAAAAAAAAAAAAAAAAAAAA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14" grpId="0" animBg="1"/>
      <p:bldP spid="15" grpId="0" animBg="1"/>
      <p:bldP spid="28" grpId="0" animBg="1"/>
      <p:bldP spid="29" grpId="0" animBg="1"/>
      <p:bldP spid="31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7" y="325994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41" y="5444636"/>
            <a:ext cx="721491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785564" y="3423798"/>
            <a:ext cx="4806899" cy="492443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hô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hấp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5600024"/>
            <a:ext cx="4806899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khác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81175"/>
            <a:ext cx="4806899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lang="vi-VN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Cơ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quan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thần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kinh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2255580"/>
            <a:ext cx="4782469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quan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trung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ương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2" name="cauhoi"/>
          <p:cNvSpPr/>
          <p:nvPr/>
        </p:nvSpPr>
        <p:spPr>
          <a:xfrm>
            <a:off x="820458" y="85767"/>
            <a:ext cx="9548037" cy="20084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nhanb"/>
          <p:cNvSpPr/>
          <p:nvPr/>
        </p:nvSpPr>
        <p:spPr>
          <a:xfrm>
            <a:off x="2838337" y="543650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58211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3295537" y="723912"/>
            <a:ext cx="5395563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vi-VN" sz="2600" kern="120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Quá</a:t>
            </a:r>
            <a:r>
              <a:rPr kumimoji="0" lang="en-US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trình</a:t>
            </a:r>
            <a:r>
              <a:rPr kumimoji="0" lang="vi-VN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”</a:t>
            </a:r>
            <a:r>
              <a:rPr kumimoji="0" lang="en-US" sz="2600" b="0" i="0" u="none" strike="noStrike" kern="1200" cap="none" spc="0" normalizeH="0" noProof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Thở</a:t>
            </a:r>
            <a:r>
              <a:rPr kumimoji="0" lang="en-US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”</a:t>
            </a:r>
            <a:r>
              <a:rPr kumimoji="0" lang="vi-VN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được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thực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hiện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bởi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cơ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quan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594" y="211046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ong">
            <a:extLst>
              <a:ext uri="{FF2B5EF4-FFF2-40B4-BE49-F238E27FC236}">
                <a16:creationId xmlns:a16="http://schemas.microsoft.com/office/drawing/2014/main" id="{3249C069-D08B-AD41-F657-1EF67593FA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53" y="251719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05153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4500" decel="455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0456 1.0666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5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ong"/>
          <p:cNvPicPr>
            <a:picLocks noChangeAspect="1"/>
          </p:cNvPicPr>
          <p:nvPr/>
        </p:nvPicPr>
        <p:blipFill>
          <a:blip r:embed="rId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6389" y="2882456"/>
            <a:ext cx="1143000" cy="1143000"/>
          </a:xfrm>
          <a:prstGeom prst="rect">
            <a:avLst/>
          </a:prstGeom>
        </p:spPr>
      </p:pic>
      <p:sp>
        <p:nvSpPr>
          <p:cNvPr id="22" name="cauhoi"/>
          <p:cNvSpPr/>
          <p:nvPr/>
        </p:nvSpPr>
        <p:spPr>
          <a:xfrm>
            <a:off x="1718872" y="138922"/>
            <a:ext cx="8052447" cy="1861690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2561823" y="596122"/>
            <a:ext cx="67474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Chọn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đáp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án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đúng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nhất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về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chức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năng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của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“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Thận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”?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35070" y="-111701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8E9635-A8AC-4538-91B8-14D1EA3D11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9" action="ppaction://hlinksldjump"/>
            <a:extLst>
              <a:ext uri="{FF2B5EF4-FFF2-40B4-BE49-F238E27FC236}">
                <a16:creationId xmlns:a16="http://schemas.microsoft.com/office/drawing/2014/main" id="{A26CC379-35B4-43A2-9C82-4CD30F251F6F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93671" y="5039352"/>
            <a:ext cx="1256825" cy="1587449"/>
          </a:xfrm>
          <a:prstGeom prst="rect">
            <a:avLst/>
          </a:prstGeom>
        </p:spPr>
      </p:pic>
      <p:pic>
        <p:nvPicPr>
          <p:cNvPr id="6" name="hoaa">
            <a:extLst>
              <a:ext uri="{FF2B5EF4-FFF2-40B4-BE49-F238E27FC236}">
                <a16:creationId xmlns:a16="http://schemas.microsoft.com/office/drawing/2014/main" id="{3FDEA4A8-21BA-0C1B-62A4-B6CF19BA1CA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5" y="462422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7" name="dapand">
            <a:extLst>
              <a:ext uri="{FF2B5EF4-FFF2-40B4-BE49-F238E27FC236}">
                <a16:creationId xmlns:a16="http://schemas.microsoft.com/office/drawing/2014/main" id="{7D42D64B-1A86-0004-0EC3-4988B19E12B7}"/>
              </a:ext>
            </a:extLst>
          </p:cNvPr>
          <p:cNvSpPr txBox="1"/>
          <p:nvPr/>
        </p:nvSpPr>
        <p:spPr>
          <a:xfrm>
            <a:off x="1353728" y="4773046"/>
            <a:ext cx="9639943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</a:t>
            </a: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máu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,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bỏ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thừa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sp>
        <p:nvSpPr>
          <p:cNvPr id="12" name="nhand">
            <a:extLst>
              <a:ext uri="{FF2B5EF4-FFF2-40B4-BE49-F238E27FC236}">
                <a16:creationId xmlns:a16="http://schemas.microsoft.com/office/drawing/2014/main" id="{EB48A7B3-B614-5264-D0B0-F14E8E0C00C8}"/>
              </a:ext>
            </a:extLst>
          </p:cNvPr>
          <p:cNvSpPr/>
          <p:nvPr/>
        </p:nvSpPr>
        <p:spPr>
          <a:xfrm>
            <a:off x="439327" y="4616028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13" name="hoaa">
            <a:extLst>
              <a:ext uri="{FF2B5EF4-FFF2-40B4-BE49-F238E27FC236}">
                <a16:creationId xmlns:a16="http://schemas.microsoft.com/office/drawing/2014/main" id="{13DC8FFB-101C-B491-4475-476E7B22F909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5" y="3646778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14" name="dapand">
            <a:extLst>
              <a:ext uri="{FF2B5EF4-FFF2-40B4-BE49-F238E27FC236}">
                <a16:creationId xmlns:a16="http://schemas.microsoft.com/office/drawing/2014/main" id="{2EE04A8A-D4D3-7928-AD0B-58FD7DDBCA92}"/>
              </a:ext>
            </a:extLst>
          </p:cNvPr>
          <p:cNvSpPr txBox="1"/>
          <p:nvPr/>
        </p:nvSpPr>
        <p:spPr>
          <a:xfrm>
            <a:off x="1353728" y="3832860"/>
            <a:ext cx="9639943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Lọc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máu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tạo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nước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tiểu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5" name="nhand">
            <a:extLst>
              <a:ext uri="{FF2B5EF4-FFF2-40B4-BE49-F238E27FC236}">
                <a16:creationId xmlns:a16="http://schemas.microsoft.com/office/drawing/2014/main" id="{2F3DC777-93EB-4E1C-4C98-A9E59D523F61}"/>
              </a:ext>
            </a:extLst>
          </p:cNvPr>
          <p:cNvSpPr/>
          <p:nvPr/>
        </p:nvSpPr>
        <p:spPr>
          <a:xfrm>
            <a:off x="428262" y="3583753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20" name="hoaa">
            <a:extLst>
              <a:ext uri="{FF2B5EF4-FFF2-40B4-BE49-F238E27FC236}">
                <a16:creationId xmlns:a16="http://schemas.microsoft.com/office/drawing/2014/main" id="{BBB6E58A-BA45-13C8-46EC-D3556A83B48F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9345" y="571937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dapand">
            <a:extLst>
              <a:ext uri="{FF2B5EF4-FFF2-40B4-BE49-F238E27FC236}">
                <a16:creationId xmlns:a16="http://schemas.microsoft.com/office/drawing/2014/main" id="{EC0C4B21-842E-E576-FF18-44A095C6C68E}"/>
              </a:ext>
            </a:extLst>
          </p:cNvPr>
          <p:cNvSpPr txBox="1"/>
          <p:nvPr/>
        </p:nvSpPr>
        <p:spPr>
          <a:xfrm>
            <a:off x="1353728" y="5905458"/>
            <a:ext cx="9639943" cy="461665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Loại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bỏ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chất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thừa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và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tạo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thành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nước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tiểu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9" name="nhand">
            <a:extLst>
              <a:ext uri="{FF2B5EF4-FFF2-40B4-BE49-F238E27FC236}">
                <a16:creationId xmlns:a16="http://schemas.microsoft.com/office/drawing/2014/main" id="{B33E81FA-EEBC-5C98-4030-07E9051F8027}"/>
              </a:ext>
            </a:extLst>
          </p:cNvPr>
          <p:cNvSpPr/>
          <p:nvPr/>
        </p:nvSpPr>
        <p:spPr>
          <a:xfrm>
            <a:off x="499345" y="571240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30" name="hoad">
            <a:extLst>
              <a:ext uri="{FF2B5EF4-FFF2-40B4-BE49-F238E27FC236}">
                <a16:creationId xmlns:a16="http://schemas.microsoft.com/office/drawing/2014/main" id="{17A13407-4076-99B6-975C-87198DB17F8A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7976" y="2525520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31" name="danana">
            <a:extLst>
              <a:ext uri="{FF2B5EF4-FFF2-40B4-BE49-F238E27FC236}">
                <a16:creationId xmlns:a16="http://schemas.microsoft.com/office/drawing/2014/main" id="{D802713C-E5FB-66AC-507C-7501973DC762}"/>
              </a:ext>
            </a:extLst>
          </p:cNvPr>
          <p:cNvSpPr txBox="1"/>
          <p:nvPr/>
        </p:nvSpPr>
        <p:spPr>
          <a:xfrm>
            <a:off x="1353727" y="2591444"/>
            <a:ext cx="9668103" cy="830997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Lọc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máu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loại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bỏ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các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thải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chất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thừa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độc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hại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có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trong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máu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và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tạo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thành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nước</a:t>
            </a:r>
            <a:r>
              <a:rPr kumimoji="0" lang="en-US" sz="24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4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tiểu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53465898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 0.25625 C 0.09584 0.24306 0.10834 0.23287 0.11915 0.22408 C 0.12175 0.21598 0.13399 0.19792 0.14154 0.19167 C 0.1504 0.16366 0.20404 0.1544 0.23438 0.15116 C 0.24948 0.15186 0.26524 0.14931 0.27969 0.15301 C 0.28542 0.1544 0.28633 0.16135 0.28972 0.16551 C 0.29415 0.17084 0.2974 0.18264 0.29987 0.18959 C 0.30157 0.19491 0.30508 0.20579 0.30508 0.20602 C 0.30417 0.22199 0.30378 0.2382 0.30248 0.2544 C 0.3017 0.25996 0.29779 0.26181 0.29493 0.26644 C 0.27878 0.29236 0.24961 0.30209 0.21459 0.30672 C 0.19389 0.30486 0.1948 0.30787 0.18178 0.29885 C 0.17566 0.29445 0.1642 0.28473 0.1642 0.28496 C 0.16042 0.27547 0.15678 0.25625 0.15678 0.25649 C 0.15951 0.21644 0.15157 0.22755 0.16915 0.20787 C 0.1806 0.19491 0.16719 0.20348 0.18178 0.19584 C 0.1931 0.18241 0.20717 0.16991 0.22435 0.16135 C 0.22761 0.15973 0.23112 0.15811 0.23438 0.15718 C 0.24115 0.15533 0.25456 0.15301 0.25456 0.15324 C 0.26211 0.15371 0.2698 0.15348 0.27722 0.1551 C 0.27969 0.15556 0.2806 0.15811 0.2823 0.15949 C 0.29376 0.16736 0.30066 0.17477 0.3073 0.18565 C 0.31211 0.21227 0.32696 0.26713 0.30508 0.28473 C 0.28633 0.29977 0.25743 0.30926 0.23217 0.31274 C 0.21459 0.31088 0.21055 0.31158 0.19935 0.30255 C 0.1918 0.29005 0.1892 0.27801 0.18698 0.26436 C 0.18842 0.23056 0.18086 0.21111 0.20456 0.18774 C 0.21146 0.18102 0.21342 0.17639 0.22435 0.17361 C 0.23217 0.16945 0.23855 0.1676 0.24701 0.16551 C 0.27305 0.16736 0.26394 0.16736 0.27461 0.16736 L 0.25209 0.18172 L 0.27227 0.16135 " pathEditMode="relative" rAng="0" ptsTypes="AAAAAAAAAAAAAAAAAAAAAAAAAAAAAAAA">
                                      <p:cBhvr>
                                        <p:cTn id="4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664" y="-2454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0.01081 1.00602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534" y="5030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0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6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3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64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5" fill="hold">
                      <p:stCondLst>
                        <p:cond delay="0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6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7" fill="hold">
                      <p:stCondLst>
                        <p:cond delay="0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88" restart="whenNotActive" fill="hold" evtFilter="cancelBubble" nodeType="interactiveSeq">
                <p:stCondLst>
                  <p:cond evt="onClick" delay="0">
                    <p:tgtEl>
                      <p:spTgt spid="3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9" fill="hold">
                      <p:stCondLst>
                        <p:cond delay="0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9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1"/>
                  </p:tgtEl>
                </p:cond>
              </p:nextCondLst>
            </p:seq>
          </p:childTnLst>
        </p:cTn>
      </p:par>
    </p:tnLst>
    <p:bldLst>
      <p:bldP spid="22" grpId="0" animBg="1"/>
      <p:bldP spid="25" grpId="0"/>
      <p:bldP spid="7" grpId="0" animBg="1"/>
      <p:bldP spid="12" grpId="0" animBg="1"/>
      <p:bldP spid="14" grpId="0" animBg="1"/>
      <p:bldP spid="15" grpId="0" animBg="1"/>
      <p:bldP spid="28" grpId="0" animBg="1"/>
      <p:bldP spid="29" grpId="0" animBg="1"/>
      <p:bldP spid="31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hoaa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8" y="2128496"/>
            <a:ext cx="817945" cy="88241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8" name="ong"/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1000" y="2517190"/>
            <a:ext cx="1143000" cy="1143000"/>
          </a:xfrm>
          <a:prstGeom prst="rect">
            <a:avLst/>
          </a:prstGeom>
        </p:spPr>
      </p:pic>
      <p:pic>
        <p:nvPicPr>
          <p:cNvPr id="9" name="hoad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75987" y="3259942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0" name="hoac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4215" y="4393378"/>
            <a:ext cx="817945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pic>
        <p:nvPicPr>
          <p:cNvPr id="11" name="hoab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72441" y="5444636"/>
            <a:ext cx="721491" cy="88241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</p:pic>
      <p:sp>
        <p:nvSpPr>
          <p:cNvPr id="16" name="danana"/>
          <p:cNvSpPr txBox="1"/>
          <p:nvPr/>
        </p:nvSpPr>
        <p:spPr>
          <a:xfrm>
            <a:off x="3809995" y="3286523"/>
            <a:ext cx="4806899" cy="892552"/>
          </a:xfrm>
          <a:prstGeom prst="rect">
            <a:avLst/>
          </a:prstGeo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vi-VN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Chất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thừa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,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chất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thải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không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được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đào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thải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hết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7" name="dapanb"/>
          <p:cNvSpPr txBox="1"/>
          <p:nvPr/>
        </p:nvSpPr>
        <p:spPr>
          <a:xfrm>
            <a:off x="3809996" y="5600024"/>
            <a:ext cx="4806899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D.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Ngủ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nhiều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8" name="dapanc"/>
          <p:cNvSpPr txBox="1"/>
          <p:nvPr/>
        </p:nvSpPr>
        <p:spPr>
          <a:xfrm>
            <a:off x="3809996" y="4581175"/>
            <a:ext cx="4806899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C.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Ăn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nhiều</a:t>
            </a:r>
            <a:r>
              <a:rPr lang="en-US" sz="2600" kern="1200" noProof="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noProof="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chất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19" name="dapand"/>
          <p:cNvSpPr txBox="1"/>
          <p:nvPr/>
        </p:nvSpPr>
        <p:spPr>
          <a:xfrm>
            <a:off x="3809995" y="2255580"/>
            <a:ext cx="4782469" cy="492443"/>
          </a:xfrm>
          <a:prstGeom prst="rect">
            <a:avLst/>
          </a:prstGeo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A. </a:t>
            </a: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Chạy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bộ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Times New Roman" pitchFamily="18" charset="0"/>
                <a:sym typeface="Arial"/>
              </a:rPr>
              <a:t>nhiều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Times New Roman" pitchFamily="18" charset="0"/>
              <a:sym typeface="Arial"/>
            </a:endParaRPr>
          </a:p>
        </p:txBody>
      </p:sp>
      <p:sp>
        <p:nvSpPr>
          <p:cNvPr id="22" name="cauhoi"/>
          <p:cNvSpPr/>
          <p:nvPr/>
        </p:nvSpPr>
        <p:spPr>
          <a:xfrm>
            <a:off x="820458" y="85767"/>
            <a:ext cx="9548037" cy="2008476"/>
          </a:xfrm>
          <a:prstGeom prst="cloud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4" name="nhanb"/>
          <p:cNvSpPr/>
          <p:nvPr/>
        </p:nvSpPr>
        <p:spPr>
          <a:xfrm>
            <a:off x="2838337" y="5436501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6" name="nhand"/>
          <p:cNvSpPr/>
          <p:nvPr/>
        </p:nvSpPr>
        <p:spPr>
          <a:xfrm>
            <a:off x="2685137" y="205999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7" name="nhanc"/>
          <p:cNvSpPr/>
          <p:nvPr/>
        </p:nvSpPr>
        <p:spPr>
          <a:xfrm>
            <a:off x="2758211" y="4339980"/>
            <a:ext cx="914400" cy="914400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6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25" name="cauhoi"/>
          <p:cNvSpPr txBox="1"/>
          <p:nvPr/>
        </p:nvSpPr>
        <p:spPr>
          <a:xfrm>
            <a:off x="1590453" y="834121"/>
            <a:ext cx="8304615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/>
              <a:buNone/>
              <a:tabLst/>
              <a:defRPr/>
            </a:pPr>
            <a:r>
              <a:rPr kumimoji="0" lang="en-US" sz="26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Nguyên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nhân</a:t>
            </a:r>
            <a:r>
              <a:rPr kumimoji="0" lang="en-US" sz="26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 </a:t>
            </a:r>
            <a:r>
              <a:rPr kumimoji="0" lang="en-US" sz="26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 panose="02040603050506020204" pitchFamily="18" charset="0"/>
                <a:cs typeface="Times New Roman" pitchFamily="18" charset="0"/>
                <a:sym typeface="Arial"/>
              </a:rPr>
              <a:t>nà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o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dẫn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tới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bệnh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“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sỏi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 </a:t>
            </a:r>
            <a:r>
              <a:rPr lang="en-US" sz="2600" kern="1200" dirty="0" err="1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thận</a:t>
            </a:r>
            <a:r>
              <a:rPr lang="en-US" sz="2600" kern="1200" dirty="0">
                <a:solidFill>
                  <a:prstClr val="black"/>
                </a:solidFill>
                <a:latin typeface="UTM Avo" panose="02040603050506020204" pitchFamily="18" charset="0"/>
                <a:cs typeface="Times New Roman" pitchFamily="18" charset="0"/>
              </a:rPr>
              <a:t>”?</a:t>
            </a:r>
            <a:endParaRPr kumimoji="0" lang="en-US" sz="26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 panose="02040603050506020204" pitchFamily="18" charset="0"/>
              <a:cs typeface="Times New Roman" pitchFamily="18" charset="0"/>
              <a:sym typeface="Arial"/>
            </a:endParaRPr>
          </a:p>
        </p:txBody>
      </p:sp>
      <p:pic>
        <p:nvPicPr>
          <p:cNvPr id="33" name="mattroi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99594" y="211046"/>
            <a:ext cx="1137802" cy="1137802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392BB406-50E7-4B55-A57B-D4236762602A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77976" cy="533400"/>
          </a:xfrm>
          <a:prstGeom prst="rect">
            <a:avLst/>
          </a:prstGeom>
        </p:spPr>
      </p:pic>
      <p:pic>
        <p:nvPicPr>
          <p:cNvPr id="23" name="Picture 22">
            <a:hlinkClick r:id="rId10" action="ppaction://hlinksldjump"/>
            <a:extLst>
              <a:ext uri="{FF2B5EF4-FFF2-40B4-BE49-F238E27FC236}">
                <a16:creationId xmlns:a16="http://schemas.microsoft.com/office/drawing/2014/main" id="{303ECCB2-A6EA-4718-86B8-83A5BE23CD33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3684" y="4615334"/>
            <a:ext cx="1567186" cy="1979454"/>
          </a:xfrm>
          <a:prstGeom prst="rect">
            <a:avLst/>
          </a:prstGeom>
        </p:spPr>
      </p:pic>
      <p:pic>
        <p:nvPicPr>
          <p:cNvPr id="2" name="ong">
            <a:extLst>
              <a:ext uri="{FF2B5EF4-FFF2-40B4-BE49-F238E27FC236}">
                <a16:creationId xmlns:a16="http://schemas.microsoft.com/office/drawing/2014/main" id="{3249C069-D08B-AD41-F657-1EF67593FA4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7453" y="2517190"/>
            <a:ext cx="1143000" cy="1143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7398724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46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47" restart="whenNotActive" fill="hold" evtFilter="cancelBubble" nodeType="interactiveSeq">
                <p:stCondLst>
                  <p:cond evt="onClick" delay="0">
                    <p:tgtEl>
                      <p:spTgt spid="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8" fill="hold">
                      <p:stCondLst>
                        <p:cond delay="0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10174 0.42292 C 0.09583 0.40973 0.10833 0.39954 0.1191 0.39074 C 0.1217 0.38264 0.13403 0.36482 0.14149 0.35857 C 0.15035 0.33056 0.20399 0.3213 0.23438 0.31806 C 0.24948 0.31875 0.26528 0.31621 0.27969 0.31991 C 0.28542 0.3213 0.28628 0.32824 0.28976 0.33241 C 0.2941 0.33773 0.2974 0.34954 0.29983 0.35648 C 0.30156 0.36181 0.30503 0.37246 0.30503 0.37269 C 0.30417 0.38866 0.30382 0.40486 0.30243 0.42107 C 0.30174 0.42662 0.29774 0.42848 0.29497 0.4331 C 0.27882 0.45903 0.24965 0.46875 0.21458 0.47361 C 0.19392 0.47176 0.19479 0.47477 0.18177 0.46551 C 0.17569 0.46111 0.16424 0.45139 0.16424 0.45162 C 0.16042 0.44213 0.15677 0.42292 0.15677 0.42315 C 0.15955 0.3831 0.15156 0.39422 0.1691 0.37454 C 0.18056 0.36181 0.16719 0.37037 0.18177 0.36273 C 0.19306 0.34931 0.20712 0.33681 0.22431 0.32824 C 0.2276 0.32662 0.23108 0.325 0.23438 0.32408 C 0.24115 0.32223 0.25451 0.31991 0.25451 0.32014 C 0.26215 0.3206 0.26979 0.32037 0.27726 0.32199 C 0.27969 0.32246 0.28056 0.325 0.28229 0.32639 C 0.29375 0.33426 0.30069 0.34167 0.30729 0.35255 C 0.31215 0.37894 0.32691 0.4338 0.30503 0.45139 C 0.28628 0.46644 0.25747 0.47616 0.23212 0.47963 C 0.21458 0.47778 0.21059 0.47848 0.19931 0.46945 C 0.19184 0.45672 0.18924 0.44468 0.18698 0.43102 C 0.18837 0.39723 0.1809 0.37778 0.20451 0.35463 C 0.21146 0.34792 0.21337 0.34329 0.22431 0.34051 C 0.23212 0.33635 0.23854 0.33449 0.24705 0.33241 C 0.27309 0.33426 0.26389 0.33426 0.27465 0.33426 L 0.25208 0.34861 L 0.27222 0.32824 " pathEditMode="relative" rAng="0" ptsTypes="fffffffffffffffffffffffffffffAAA">
                                      <p:cBhvr>
                                        <p:cTn id="51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955" y="-25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52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3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00B050"/>
                                      </p:to>
                                    </p:animClr>
                                    <p:set>
                                      <p:cBhvr>
                                        <p:cTn id="54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5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6"/>
                  </p:tgtEl>
                </p:cond>
              </p:nextCondLst>
            </p:seq>
            <p:seq concurrent="1" nextAc="seek">
              <p:cTn id="56" restart="whenNotActive" fill="hold" evtFilter="cancelBubble" nodeType="interactiveSeq">
                <p:stCondLst>
                  <p:cond evt="onClick" delay="0">
                    <p:tgtEl>
                      <p:spTgt spid="3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7" fill="hold">
                      <p:stCondLst>
                        <p:cond delay="0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6.25E-7 2.59259E-6 L 0.00456 1.06666 " pathEditMode="relative" rAng="0" ptsTypes="AA">
                                      <p:cBhvr>
                                        <p:cTn id="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21" y="5333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3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1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69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0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7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7"/>
                  </p:tgtEl>
                </p:cond>
              </p:nextCondLst>
            </p:seq>
            <p:seq concurrent="1" nextAc="seek">
              <p:cTn id="73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4" fill="hold">
                      <p:stCondLst>
                        <p:cond delay="0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81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1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Sai1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93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95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6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9"/>
                  </p:tgtEl>
                </p:cond>
              </p:nextCondLst>
            </p:seq>
          </p:childTnLst>
        </p:cTn>
      </p:par>
    </p:tnLst>
    <p:bldLst>
      <p:bldP spid="16" grpId="0" animBg="1"/>
      <p:bldP spid="17" grpId="0" animBg="1"/>
      <p:bldP spid="18" grpId="0" animBg="1"/>
      <p:bldP spid="19" grpId="0" animBg="1"/>
      <p:bldP spid="22" grpId="0" animBg="1"/>
      <p:bldP spid="24" grpId="0" animBg="1"/>
      <p:bldP spid="26" grpId="0" animBg="1"/>
      <p:bldP spid="27" grpId="0" animBg="1"/>
      <p:bldP spid="2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4" name="Group 4">
            <a:extLst>
              <a:ext uri="{FF2B5EF4-FFF2-40B4-BE49-F238E27FC236}">
                <a16:creationId xmlns:a16="http://schemas.microsoft.com/office/drawing/2014/main" id="{CB4980F3-32F7-44FD-1346-DBEB8EE93A9A}"/>
              </a:ext>
            </a:extLst>
          </p:cNvPr>
          <p:cNvGrpSpPr/>
          <p:nvPr/>
        </p:nvGrpSpPr>
        <p:grpSpPr>
          <a:xfrm>
            <a:off x="1584210" y="2520345"/>
            <a:ext cx="7551988" cy="2264305"/>
            <a:chOff x="0" y="0"/>
            <a:chExt cx="187643182" cy="54892786"/>
          </a:xfrm>
        </p:grpSpPr>
        <p:sp>
          <p:nvSpPr>
            <p:cNvPr id="55" name="Freeform 5">
              <a:extLst>
                <a:ext uri="{FF2B5EF4-FFF2-40B4-BE49-F238E27FC236}">
                  <a16:creationId xmlns:a16="http://schemas.microsoft.com/office/drawing/2014/main" id="{0DF20267-54C4-D6D0-8F6B-916B373A18CD}"/>
                </a:ext>
              </a:extLst>
            </p:cNvPr>
            <p:cNvSpPr/>
            <p:nvPr/>
          </p:nvSpPr>
          <p:spPr>
            <a:xfrm>
              <a:off x="7494065" y="72389"/>
              <a:ext cx="180076727" cy="54748010"/>
            </a:xfrm>
            <a:custGeom>
              <a:avLst/>
              <a:gdLst/>
              <a:ahLst/>
              <a:cxnLst/>
              <a:rect l="l" t="t" r="r" b="b"/>
              <a:pathLst>
                <a:path w="187498400" h="54748010">
                  <a:moveTo>
                    <a:pt x="0" y="0"/>
                  </a:moveTo>
                  <a:lnTo>
                    <a:pt x="187498400" y="0"/>
                  </a:lnTo>
                  <a:lnTo>
                    <a:pt x="187498400" y="54748010"/>
                  </a:lnTo>
                  <a:lnTo>
                    <a:pt x="0" y="5474801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DBEAF6"/>
            </a:solidFill>
          </p:spPr>
          <p:txBody>
            <a:bodyPr/>
            <a:lstStyle/>
            <a:p>
              <a:pPr defTabSz="609630">
                <a:buClrTx/>
              </a:pPr>
              <a:endParaRPr lang="en-US"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56" name="Freeform 6">
              <a:extLst>
                <a:ext uri="{FF2B5EF4-FFF2-40B4-BE49-F238E27FC236}">
                  <a16:creationId xmlns:a16="http://schemas.microsoft.com/office/drawing/2014/main" id="{1DD0A6CD-8119-20F1-2001-C0EFD1139580}"/>
                </a:ext>
              </a:extLst>
            </p:cNvPr>
            <p:cNvSpPr/>
            <p:nvPr/>
          </p:nvSpPr>
          <p:spPr>
            <a:xfrm>
              <a:off x="0" y="0"/>
              <a:ext cx="187643182" cy="54892786"/>
            </a:xfrm>
            <a:custGeom>
              <a:avLst/>
              <a:gdLst/>
              <a:ahLst/>
              <a:cxnLst/>
              <a:rect l="l" t="t" r="r" b="b"/>
              <a:pathLst>
                <a:path w="187643182" h="54892786">
                  <a:moveTo>
                    <a:pt x="187498397" y="54748007"/>
                  </a:moveTo>
                  <a:lnTo>
                    <a:pt x="187643182" y="54748007"/>
                  </a:lnTo>
                  <a:lnTo>
                    <a:pt x="187643182" y="54892786"/>
                  </a:lnTo>
                  <a:lnTo>
                    <a:pt x="187498397" y="54892786"/>
                  </a:lnTo>
                  <a:lnTo>
                    <a:pt x="187498397" y="54748007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54748007"/>
                  </a:lnTo>
                  <a:lnTo>
                    <a:pt x="0" y="54748007"/>
                  </a:lnTo>
                  <a:lnTo>
                    <a:pt x="0" y="144780"/>
                  </a:lnTo>
                  <a:close/>
                  <a:moveTo>
                    <a:pt x="0" y="54748007"/>
                  </a:moveTo>
                  <a:lnTo>
                    <a:pt x="144780" y="54748007"/>
                  </a:lnTo>
                  <a:lnTo>
                    <a:pt x="144780" y="54892786"/>
                  </a:lnTo>
                  <a:lnTo>
                    <a:pt x="0" y="54892786"/>
                  </a:lnTo>
                  <a:lnTo>
                    <a:pt x="0" y="54748007"/>
                  </a:lnTo>
                  <a:close/>
                  <a:moveTo>
                    <a:pt x="187498397" y="144780"/>
                  </a:moveTo>
                  <a:lnTo>
                    <a:pt x="187643182" y="144780"/>
                  </a:lnTo>
                  <a:lnTo>
                    <a:pt x="187643182" y="54748007"/>
                  </a:lnTo>
                  <a:lnTo>
                    <a:pt x="187498397" y="54748007"/>
                  </a:lnTo>
                  <a:lnTo>
                    <a:pt x="187498397" y="144780"/>
                  </a:lnTo>
                  <a:close/>
                  <a:moveTo>
                    <a:pt x="144780" y="54748007"/>
                  </a:moveTo>
                  <a:lnTo>
                    <a:pt x="187498397" y="54748007"/>
                  </a:lnTo>
                  <a:lnTo>
                    <a:pt x="187498397" y="54892786"/>
                  </a:lnTo>
                  <a:lnTo>
                    <a:pt x="144780" y="54892786"/>
                  </a:lnTo>
                  <a:lnTo>
                    <a:pt x="144780" y="54748007"/>
                  </a:lnTo>
                  <a:close/>
                  <a:moveTo>
                    <a:pt x="187498397" y="0"/>
                  </a:moveTo>
                  <a:lnTo>
                    <a:pt x="187643182" y="0"/>
                  </a:lnTo>
                  <a:lnTo>
                    <a:pt x="187643182" y="144780"/>
                  </a:lnTo>
                  <a:lnTo>
                    <a:pt x="187498397" y="144780"/>
                  </a:lnTo>
                  <a:lnTo>
                    <a:pt x="187498397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87498397" y="0"/>
                  </a:lnTo>
                  <a:lnTo>
                    <a:pt x="187498397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42424"/>
            </a:solidFill>
          </p:spPr>
        </p:sp>
      </p:grpSp>
      <p:grpSp>
        <p:nvGrpSpPr>
          <p:cNvPr id="57" name="Group 16">
            <a:extLst>
              <a:ext uri="{FF2B5EF4-FFF2-40B4-BE49-F238E27FC236}">
                <a16:creationId xmlns:a16="http://schemas.microsoft.com/office/drawing/2014/main" id="{000892D4-172B-81AB-C350-C67151300EDC}"/>
              </a:ext>
            </a:extLst>
          </p:cNvPr>
          <p:cNvGrpSpPr/>
          <p:nvPr/>
        </p:nvGrpSpPr>
        <p:grpSpPr>
          <a:xfrm>
            <a:off x="11383368" y="-226178"/>
            <a:ext cx="1076825" cy="7335522"/>
            <a:chOff x="0" y="0"/>
            <a:chExt cx="15696704" cy="106928664"/>
          </a:xfrm>
        </p:grpSpPr>
        <p:sp>
          <p:nvSpPr>
            <p:cNvPr id="58" name="Freeform 17">
              <a:extLst>
                <a:ext uri="{FF2B5EF4-FFF2-40B4-BE49-F238E27FC236}">
                  <a16:creationId xmlns:a16="http://schemas.microsoft.com/office/drawing/2014/main" id="{1205856B-00D2-A155-07DB-B94E93354410}"/>
                </a:ext>
              </a:extLst>
            </p:cNvPr>
            <p:cNvSpPr/>
            <p:nvPr/>
          </p:nvSpPr>
          <p:spPr>
            <a:xfrm>
              <a:off x="72390" y="72390"/>
              <a:ext cx="15551925" cy="106783885"/>
            </a:xfrm>
            <a:custGeom>
              <a:avLst/>
              <a:gdLst/>
              <a:ahLst/>
              <a:cxnLst/>
              <a:rect l="l" t="t" r="r" b="b"/>
              <a:pathLst>
                <a:path w="15551925" h="106783885">
                  <a:moveTo>
                    <a:pt x="0" y="0"/>
                  </a:moveTo>
                  <a:lnTo>
                    <a:pt x="15551925" y="0"/>
                  </a:lnTo>
                  <a:lnTo>
                    <a:pt x="15551925" y="106783885"/>
                  </a:lnTo>
                  <a:lnTo>
                    <a:pt x="0" y="10678388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59" name="Freeform 18">
              <a:extLst>
                <a:ext uri="{FF2B5EF4-FFF2-40B4-BE49-F238E27FC236}">
                  <a16:creationId xmlns:a16="http://schemas.microsoft.com/office/drawing/2014/main" id="{12F3E1EE-1D9E-8CF5-1DDF-05D22BA593BD}"/>
                </a:ext>
              </a:extLst>
            </p:cNvPr>
            <p:cNvSpPr/>
            <p:nvPr/>
          </p:nvSpPr>
          <p:spPr>
            <a:xfrm>
              <a:off x="0" y="0"/>
              <a:ext cx="15696704" cy="106928667"/>
            </a:xfrm>
            <a:custGeom>
              <a:avLst/>
              <a:gdLst/>
              <a:ahLst/>
              <a:cxnLst/>
              <a:rect l="l" t="t" r="r" b="b"/>
              <a:pathLst>
                <a:path w="15696704" h="106928667">
                  <a:moveTo>
                    <a:pt x="15551924" y="106783882"/>
                  </a:moveTo>
                  <a:lnTo>
                    <a:pt x="15696704" y="106783882"/>
                  </a:lnTo>
                  <a:lnTo>
                    <a:pt x="15696704" y="106928667"/>
                  </a:lnTo>
                  <a:lnTo>
                    <a:pt x="15551924" y="106928667"/>
                  </a:lnTo>
                  <a:lnTo>
                    <a:pt x="15551924" y="106783882"/>
                  </a:lnTo>
                  <a:close/>
                  <a:moveTo>
                    <a:pt x="0" y="144780"/>
                  </a:moveTo>
                  <a:lnTo>
                    <a:pt x="144780" y="144780"/>
                  </a:lnTo>
                  <a:lnTo>
                    <a:pt x="144780" y="106783882"/>
                  </a:lnTo>
                  <a:lnTo>
                    <a:pt x="0" y="106783882"/>
                  </a:lnTo>
                  <a:lnTo>
                    <a:pt x="0" y="144780"/>
                  </a:lnTo>
                  <a:close/>
                  <a:moveTo>
                    <a:pt x="0" y="106783882"/>
                  </a:moveTo>
                  <a:lnTo>
                    <a:pt x="144780" y="106783882"/>
                  </a:lnTo>
                  <a:lnTo>
                    <a:pt x="144780" y="106928667"/>
                  </a:lnTo>
                  <a:lnTo>
                    <a:pt x="0" y="106928667"/>
                  </a:lnTo>
                  <a:lnTo>
                    <a:pt x="0" y="106783882"/>
                  </a:lnTo>
                  <a:close/>
                  <a:moveTo>
                    <a:pt x="15551924" y="144780"/>
                  </a:moveTo>
                  <a:lnTo>
                    <a:pt x="15696704" y="144780"/>
                  </a:lnTo>
                  <a:lnTo>
                    <a:pt x="15696704" y="106783882"/>
                  </a:lnTo>
                  <a:lnTo>
                    <a:pt x="15551924" y="106783882"/>
                  </a:lnTo>
                  <a:lnTo>
                    <a:pt x="15551924" y="144780"/>
                  </a:lnTo>
                  <a:close/>
                  <a:moveTo>
                    <a:pt x="144780" y="106783882"/>
                  </a:moveTo>
                  <a:lnTo>
                    <a:pt x="15551924" y="106783882"/>
                  </a:lnTo>
                  <a:lnTo>
                    <a:pt x="15551924" y="106928667"/>
                  </a:lnTo>
                  <a:lnTo>
                    <a:pt x="144780" y="106928667"/>
                  </a:lnTo>
                  <a:lnTo>
                    <a:pt x="144780" y="106783882"/>
                  </a:lnTo>
                  <a:close/>
                  <a:moveTo>
                    <a:pt x="15551924" y="0"/>
                  </a:moveTo>
                  <a:lnTo>
                    <a:pt x="15696704" y="0"/>
                  </a:lnTo>
                  <a:lnTo>
                    <a:pt x="15696704" y="144780"/>
                  </a:lnTo>
                  <a:lnTo>
                    <a:pt x="15551924" y="144780"/>
                  </a:lnTo>
                  <a:lnTo>
                    <a:pt x="15551924" y="0"/>
                  </a:lnTo>
                  <a:close/>
                  <a:moveTo>
                    <a:pt x="0" y="0"/>
                  </a:moveTo>
                  <a:lnTo>
                    <a:pt x="144780" y="0"/>
                  </a:lnTo>
                  <a:lnTo>
                    <a:pt x="144780" y="144780"/>
                  </a:lnTo>
                  <a:lnTo>
                    <a:pt x="0" y="144780"/>
                  </a:lnTo>
                  <a:lnTo>
                    <a:pt x="0" y="0"/>
                  </a:lnTo>
                  <a:close/>
                  <a:moveTo>
                    <a:pt x="144780" y="0"/>
                  </a:moveTo>
                  <a:lnTo>
                    <a:pt x="15551924" y="0"/>
                  </a:lnTo>
                  <a:lnTo>
                    <a:pt x="15551924" y="144780"/>
                  </a:lnTo>
                  <a:lnTo>
                    <a:pt x="144780" y="144780"/>
                  </a:lnTo>
                  <a:lnTo>
                    <a:pt x="144780" y="0"/>
                  </a:lnTo>
                  <a:close/>
                </a:path>
              </a:pathLst>
            </a:custGeom>
            <a:solidFill>
              <a:srgbClr val="242424"/>
            </a:solidFill>
          </p:spPr>
        </p:sp>
      </p:grpSp>
      <p:sp>
        <p:nvSpPr>
          <p:cNvPr id="61" name="AutoShape 21">
            <a:extLst>
              <a:ext uri="{FF2B5EF4-FFF2-40B4-BE49-F238E27FC236}">
                <a16:creationId xmlns:a16="http://schemas.microsoft.com/office/drawing/2014/main" id="{80021E97-13A2-7BB0-ED4A-C7CB88909B46}"/>
              </a:ext>
            </a:extLst>
          </p:cNvPr>
          <p:cNvSpPr/>
          <p:nvPr/>
        </p:nvSpPr>
        <p:spPr>
          <a:xfrm rot="-5400000" flipV="1">
            <a:off x="4077586" y="3631018"/>
            <a:ext cx="2264733" cy="42530"/>
          </a:xfrm>
          <a:prstGeom prst="line">
            <a:avLst/>
          </a:prstGeom>
          <a:ln w="19050" cap="rnd">
            <a:solidFill>
              <a:srgbClr val="242424"/>
            </a:solidFill>
            <a:prstDash val="solid"/>
            <a:headEnd type="none" w="sm" len="sm"/>
            <a:tailEnd type="none" w="sm" len="sm"/>
          </a:ln>
        </p:spPr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0B2106DF-50D1-72F9-0CD0-15EDE9B52E1A}"/>
              </a:ext>
            </a:extLst>
          </p:cNvPr>
          <p:cNvSpPr txBox="1"/>
          <p:nvPr/>
        </p:nvSpPr>
        <p:spPr>
          <a:xfrm>
            <a:off x="3383879" y="1682493"/>
            <a:ext cx="59436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609630">
              <a:buClrTx/>
            </a:pPr>
            <a:r>
              <a:rPr lang="en-US" sz="2600" b="1" kern="1200" dirty="0">
                <a:solidFill>
                  <a:srgbClr val="F79646">
                    <a:lumMod val="75000"/>
                  </a:srgbClr>
                </a:solidFill>
                <a:latin typeface="UTM Avo" panose="02040603050506020204" pitchFamily="18" charset="0"/>
                <a:ea typeface="+mn-ea"/>
                <a:cs typeface="Arial" panose="020B0604020202020204" pitchFamily="34" charset="0"/>
              </a:rPr>
              <a:t>HƯỚNG DẪN VỀ NHÀ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64749573-BF94-EE11-1C99-2E28ACC34532}"/>
              </a:ext>
            </a:extLst>
          </p:cNvPr>
          <p:cNvSpPr txBox="1"/>
          <p:nvPr/>
        </p:nvSpPr>
        <p:spPr>
          <a:xfrm>
            <a:off x="2214897" y="3127633"/>
            <a:ext cx="2606563" cy="1230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Hoàn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thành</a:t>
            </a: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vở</a:t>
            </a: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bài</a:t>
            </a: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+mn-ea"/>
                <a:cs typeface="+mn-cs"/>
              </a:rPr>
              <a:t>tập</a:t>
            </a:r>
            <a:endParaRPr lang="en-US" sz="2600" b="1" kern="1200" dirty="0">
              <a:solidFill>
                <a:srgbClr val="0070C0"/>
              </a:solidFill>
              <a:latin typeface="UTM Avo" panose="02040603050506020204" pitchFamily="18" charset="0"/>
              <a:ea typeface="+mn-ea"/>
              <a:cs typeface="+mn-cs"/>
            </a:endParaRP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31007C75-5BB2-0CD6-B921-948640D1DDC4}"/>
              </a:ext>
            </a:extLst>
          </p:cNvPr>
          <p:cNvSpPr txBox="1"/>
          <p:nvPr/>
        </p:nvSpPr>
        <p:spPr>
          <a:xfrm>
            <a:off x="5897500" y="3127632"/>
            <a:ext cx="2424568" cy="123059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defTabSz="609630">
              <a:lnSpc>
                <a:spcPct val="150000"/>
              </a:lnSpc>
              <a:buClrTx/>
            </a:pP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Chuẩn</a:t>
            </a: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bị</a:t>
            </a: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bài</a:t>
            </a: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tiếp</a:t>
            </a:r>
            <a:r>
              <a:rPr lang="en-US" sz="2600" b="1" kern="1200" dirty="0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 </a:t>
            </a:r>
            <a:r>
              <a:rPr lang="en-US" sz="2600" b="1" kern="1200" dirty="0" err="1">
                <a:solidFill>
                  <a:srgbClr val="0070C0"/>
                </a:solidFill>
                <a:latin typeface="UTM Avo" panose="02040603050506020204" pitchFamily="18" charset="0"/>
                <a:ea typeface="Nunito"/>
                <a:cs typeface="Arial" panose="020B0604020202020204" pitchFamily="34" charset="0"/>
                <a:sym typeface="Nunito"/>
              </a:rPr>
              <a:t>theo</a:t>
            </a:r>
            <a:endParaRPr lang="en-US" sz="2600" b="1" kern="1200" dirty="0">
              <a:solidFill>
                <a:srgbClr val="0070C0"/>
              </a:solidFill>
              <a:latin typeface="UTM Avo" panose="02040603050506020204" pitchFamily="18" charset="0"/>
              <a:ea typeface="Nunito"/>
              <a:cs typeface="Arial" panose="020B0604020202020204" pitchFamily="34" charset="0"/>
              <a:sym typeface="Nunito"/>
            </a:endParaRPr>
          </a:p>
        </p:txBody>
      </p:sp>
      <p:pic>
        <p:nvPicPr>
          <p:cNvPr id="65" name="Picture 3">
            <a:extLst>
              <a:ext uri="{FF2B5EF4-FFF2-40B4-BE49-F238E27FC236}">
                <a16:creationId xmlns:a16="http://schemas.microsoft.com/office/drawing/2014/main" id="{B49C66A1-DCD2-FA00-52A4-8A58BF3ED13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118132" y="3397880"/>
            <a:ext cx="1806211" cy="3390499"/>
          </a:xfrm>
          <a:prstGeom prst="rect">
            <a:avLst/>
          </a:prstGeom>
        </p:spPr>
      </p:pic>
      <p:pic>
        <p:nvPicPr>
          <p:cNvPr id="66" name="Picture 22">
            <a:extLst>
              <a:ext uri="{FF2B5EF4-FFF2-40B4-BE49-F238E27FC236}">
                <a16:creationId xmlns:a16="http://schemas.microsoft.com/office/drawing/2014/main" id="{031554A8-1FD6-332F-B8F4-90FEB12BD4A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 rot="1161987">
            <a:off x="9633740" y="1019038"/>
            <a:ext cx="1241066" cy="1198193"/>
          </a:xfrm>
          <a:prstGeom prst="rect">
            <a:avLst/>
          </a:prstGeom>
        </p:spPr>
      </p:pic>
      <p:grpSp>
        <p:nvGrpSpPr>
          <p:cNvPr id="67" name="Google Shape;4188;p73">
            <a:extLst>
              <a:ext uri="{FF2B5EF4-FFF2-40B4-BE49-F238E27FC236}">
                <a16:creationId xmlns:a16="http://schemas.microsoft.com/office/drawing/2014/main" id="{DC9A9170-07C8-365F-BE35-89C9F1416665}"/>
              </a:ext>
            </a:extLst>
          </p:cNvPr>
          <p:cNvGrpSpPr/>
          <p:nvPr/>
        </p:nvGrpSpPr>
        <p:grpSpPr>
          <a:xfrm>
            <a:off x="904798" y="2090254"/>
            <a:ext cx="1201568" cy="1053278"/>
            <a:chOff x="3820298" y="1314331"/>
            <a:chExt cx="996580" cy="1004949"/>
          </a:xfrm>
        </p:grpSpPr>
        <p:sp>
          <p:nvSpPr>
            <p:cNvPr id="68" name="Google Shape;4189;p73">
              <a:extLst>
                <a:ext uri="{FF2B5EF4-FFF2-40B4-BE49-F238E27FC236}">
                  <a16:creationId xmlns:a16="http://schemas.microsoft.com/office/drawing/2014/main" id="{C4264254-7F05-DCB9-514A-ED2950834AFA}"/>
                </a:ext>
              </a:extLst>
            </p:cNvPr>
            <p:cNvSpPr/>
            <p:nvPr/>
          </p:nvSpPr>
          <p:spPr>
            <a:xfrm>
              <a:off x="4009380" y="1314331"/>
              <a:ext cx="400849" cy="491182"/>
            </a:xfrm>
            <a:custGeom>
              <a:avLst/>
              <a:gdLst/>
              <a:ahLst/>
              <a:cxnLst/>
              <a:rect l="l" t="t" r="r" b="b"/>
              <a:pathLst>
                <a:path w="9048" h="11087" extrusionOk="0">
                  <a:moveTo>
                    <a:pt x="4213" y="0"/>
                  </a:moveTo>
                  <a:lnTo>
                    <a:pt x="3778" y="38"/>
                  </a:lnTo>
                  <a:lnTo>
                    <a:pt x="3363" y="113"/>
                  </a:lnTo>
                  <a:lnTo>
                    <a:pt x="2947" y="227"/>
                  </a:lnTo>
                  <a:lnTo>
                    <a:pt x="2532" y="397"/>
                  </a:lnTo>
                  <a:lnTo>
                    <a:pt x="2135" y="605"/>
                  </a:lnTo>
                  <a:lnTo>
                    <a:pt x="1776" y="850"/>
                  </a:lnTo>
                  <a:lnTo>
                    <a:pt x="1436" y="1114"/>
                  </a:lnTo>
                  <a:lnTo>
                    <a:pt x="1134" y="1417"/>
                  </a:lnTo>
                  <a:lnTo>
                    <a:pt x="870" y="1738"/>
                  </a:lnTo>
                  <a:lnTo>
                    <a:pt x="643" y="2078"/>
                  </a:lnTo>
                  <a:lnTo>
                    <a:pt x="435" y="2455"/>
                  </a:lnTo>
                  <a:lnTo>
                    <a:pt x="265" y="2833"/>
                  </a:lnTo>
                  <a:lnTo>
                    <a:pt x="152" y="3230"/>
                  </a:lnTo>
                  <a:lnTo>
                    <a:pt x="57" y="3626"/>
                  </a:lnTo>
                  <a:lnTo>
                    <a:pt x="20" y="4042"/>
                  </a:lnTo>
                  <a:lnTo>
                    <a:pt x="1" y="4476"/>
                  </a:lnTo>
                  <a:lnTo>
                    <a:pt x="39" y="4892"/>
                  </a:lnTo>
                  <a:lnTo>
                    <a:pt x="114" y="5307"/>
                  </a:lnTo>
                  <a:lnTo>
                    <a:pt x="227" y="5742"/>
                  </a:lnTo>
                  <a:lnTo>
                    <a:pt x="397" y="6138"/>
                  </a:lnTo>
                  <a:lnTo>
                    <a:pt x="586" y="6497"/>
                  </a:lnTo>
                  <a:lnTo>
                    <a:pt x="794" y="6875"/>
                  </a:lnTo>
                  <a:lnTo>
                    <a:pt x="1058" y="7272"/>
                  </a:lnTo>
                  <a:lnTo>
                    <a:pt x="1361" y="7668"/>
                  </a:lnTo>
                  <a:lnTo>
                    <a:pt x="1852" y="7744"/>
                  </a:lnTo>
                  <a:lnTo>
                    <a:pt x="2343" y="7819"/>
                  </a:lnTo>
                  <a:lnTo>
                    <a:pt x="2853" y="7933"/>
                  </a:lnTo>
                  <a:lnTo>
                    <a:pt x="3363" y="8065"/>
                  </a:lnTo>
                  <a:lnTo>
                    <a:pt x="3854" y="8216"/>
                  </a:lnTo>
                  <a:lnTo>
                    <a:pt x="4345" y="8386"/>
                  </a:lnTo>
                  <a:lnTo>
                    <a:pt x="4817" y="8575"/>
                  </a:lnTo>
                  <a:lnTo>
                    <a:pt x="5270" y="8783"/>
                  </a:lnTo>
                  <a:lnTo>
                    <a:pt x="5686" y="9009"/>
                  </a:lnTo>
                  <a:lnTo>
                    <a:pt x="6082" y="9255"/>
                  </a:lnTo>
                  <a:lnTo>
                    <a:pt x="6441" y="9519"/>
                  </a:lnTo>
                  <a:lnTo>
                    <a:pt x="6743" y="9802"/>
                  </a:lnTo>
                  <a:lnTo>
                    <a:pt x="6876" y="9935"/>
                  </a:lnTo>
                  <a:lnTo>
                    <a:pt x="7008" y="10086"/>
                  </a:lnTo>
                  <a:lnTo>
                    <a:pt x="7121" y="10256"/>
                  </a:lnTo>
                  <a:lnTo>
                    <a:pt x="7216" y="10407"/>
                  </a:lnTo>
                  <a:lnTo>
                    <a:pt x="7291" y="10577"/>
                  </a:lnTo>
                  <a:lnTo>
                    <a:pt x="7348" y="10728"/>
                  </a:lnTo>
                  <a:lnTo>
                    <a:pt x="7404" y="10898"/>
                  </a:lnTo>
                  <a:lnTo>
                    <a:pt x="7423" y="11087"/>
                  </a:lnTo>
                  <a:lnTo>
                    <a:pt x="7556" y="11011"/>
                  </a:lnTo>
                  <a:lnTo>
                    <a:pt x="7688" y="10936"/>
                  </a:lnTo>
                  <a:lnTo>
                    <a:pt x="7801" y="10860"/>
                  </a:lnTo>
                  <a:lnTo>
                    <a:pt x="7914" y="10747"/>
                  </a:lnTo>
                  <a:lnTo>
                    <a:pt x="8122" y="10539"/>
                  </a:lnTo>
                  <a:lnTo>
                    <a:pt x="8292" y="10275"/>
                  </a:lnTo>
                  <a:lnTo>
                    <a:pt x="8462" y="10010"/>
                  </a:lnTo>
                  <a:lnTo>
                    <a:pt x="8594" y="9708"/>
                  </a:lnTo>
                  <a:lnTo>
                    <a:pt x="8708" y="9387"/>
                  </a:lnTo>
                  <a:lnTo>
                    <a:pt x="8802" y="9028"/>
                  </a:lnTo>
                  <a:lnTo>
                    <a:pt x="8878" y="8669"/>
                  </a:lnTo>
                  <a:lnTo>
                    <a:pt x="8953" y="8292"/>
                  </a:lnTo>
                  <a:lnTo>
                    <a:pt x="8991" y="7895"/>
                  </a:lnTo>
                  <a:lnTo>
                    <a:pt x="9029" y="7498"/>
                  </a:lnTo>
                  <a:lnTo>
                    <a:pt x="9048" y="7083"/>
                  </a:lnTo>
                  <a:lnTo>
                    <a:pt x="9048" y="6667"/>
                  </a:lnTo>
                  <a:lnTo>
                    <a:pt x="9029" y="6252"/>
                  </a:lnTo>
                  <a:lnTo>
                    <a:pt x="9010" y="5855"/>
                  </a:lnTo>
                  <a:lnTo>
                    <a:pt x="8972" y="5440"/>
                  </a:lnTo>
                  <a:lnTo>
                    <a:pt x="8934" y="5043"/>
                  </a:lnTo>
                  <a:lnTo>
                    <a:pt x="8878" y="4646"/>
                  </a:lnTo>
                  <a:lnTo>
                    <a:pt x="8802" y="4269"/>
                  </a:lnTo>
                  <a:lnTo>
                    <a:pt x="8689" y="3778"/>
                  </a:lnTo>
                  <a:lnTo>
                    <a:pt x="8557" y="3324"/>
                  </a:lnTo>
                  <a:lnTo>
                    <a:pt x="8424" y="2909"/>
                  </a:lnTo>
                  <a:lnTo>
                    <a:pt x="8273" y="2531"/>
                  </a:lnTo>
                  <a:lnTo>
                    <a:pt x="8065" y="2134"/>
                  </a:lnTo>
                  <a:lnTo>
                    <a:pt x="7839" y="1776"/>
                  </a:lnTo>
                  <a:lnTo>
                    <a:pt x="7556" y="1436"/>
                  </a:lnTo>
                  <a:lnTo>
                    <a:pt x="7272" y="1133"/>
                  </a:lnTo>
                  <a:lnTo>
                    <a:pt x="6932" y="869"/>
                  </a:lnTo>
                  <a:lnTo>
                    <a:pt x="6592" y="642"/>
                  </a:lnTo>
                  <a:lnTo>
                    <a:pt x="6233" y="435"/>
                  </a:lnTo>
                  <a:lnTo>
                    <a:pt x="5837" y="283"/>
                  </a:lnTo>
                  <a:lnTo>
                    <a:pt x="5440" y="151"/>
                  </a:lnTo>
                  <a:lnTo>
                    <a:pt x="5044" y="57"/>
                  </a:lnTo>
                  <a:lnTo>
                    <a:pt x="4628" y="19"/>
                  </a:lnTo>
                  <a:lnTo>
                    <a:pt x="4213" y="0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69" name="Google Shape;4190;p73">
              <a:extLst>
                <a:ext uri="{FF2B5EF4-FFF2-40B4-BE49-F238E27FC236}">
                  <a16:creationId xmlns:a16="http://schemas.microsoft.com/office/drawing/2014/main" id="{051DC129-1D7D-ED26-5A0F-FFBA13FEAD24}"/>
                </a:ext>
              </a:extLst>
            </p:cNvPr>
            <p:cNvSpPr/>
            <p:nvPr/>
          </p:nvSpPr>
          <p:spPr>
            <a:xfrm>
              <a:off x="4069630" y="1654037"/>
              <a:ext cx="268650" cy="158160"/>
            </a:xfrm>
            <a:custGeom>
              <a:avLst/>
              <a:gdLst/>
              <a:ahLst/>
              <a:cxnLst/>
              <a:rect l="l" t="t" r="r" b="b"/>
              <a:pathLst>
                <a:path w="6064" h="3570" extrusionOk="0">
                  <a:moveTo>
                    <a:pt x="1" y="0"/>
                  </a:moveTo>
                  <a:lnTo>
                    <a:pt x="246" y="302"/>
                  </a:lnTo>
                  <a:lnTo>
                    <a:pt x="511" y="605"/>
                  </a:lnTo>
                  <a:lnTo>
                    <a:pt x="775" y="907"/>
                  </a:lnTo>
                  <a:lnTo>
                    <a:pt x="1077" y="1190"/>
                  </a:lnTo>
                  <a:lnTo>
                    <a:pt x="1361" y="1492"/>
                  </a:lnTo>
                  <a:lnTo>
                    <a:pt x="1682" y="1776"/>
                  </a:lnTo>
                  <a:lnTo>
                    <a:pt x="1984" y="2040"/>
                  </a:lnTo>
                  <a:lnTo>
                    <a:pt x="2305" y="2286"/>
                  </a:lnTo>
                  <a:lnTo>
                    <a:pt x="2626" y="2531"/>
                  </a:lnTo>
                  <a:lnTo>
                    <a:pt x="2966" y="2739"/>
                  </a:lnTo>
                  <a:lnTo>
                    <a:pt x="3287" y="2947"/>
                  </a:lnTo>
                  <a:lnTo>
                    <a:pt x="3627" y="3117"/>
                  </a:lnTo>
                  <a:lnTo>
                    <a:pt x="3948" y="3268"/>
                  </a:lnTo>
                  <a:lnTo>
                    <a:pt x="4269" y="3400"/>
                  </a:lnTo>
                  <a:lnTo>
                    <a:pt x="4590" y="3494"/>
                  </a:lnTo>
                  <a:lnTo>
                    <a:pt x="4892" y="3551"/>
                  </a:lnTo>
                  <a:lnTo>
                    <a:pt x="5213" y="3570"/>
                  </a:lnTo>
                  <a:lnTo>
                    <a:pt x="5516" y="3570"/>
                  </a:lnTo>
                  <a:lnTo>
                    <a:pt x="5648" y="3551"/>
                  </a:lnTo>
                  <a:lnTo>
                    <a:pt x="5799" y="3513"/>
                  </a:lnTo>
                  <a:lnTo>
                    <a:pt x="5931" y="3475"/>
                  </a:lnTo>
                  <a:lnTo>
                    <a:pt x="6063" y="3419"/>
                  </a:lnTo>
                  <a:lnTo>
                    <a:pt x="6044" y="3230"/>
                  </a:lnTo>
                  <a:lnTo>
                    <a:pt x="5988" y="3060"/>
                  </a:lnTo>
                  <a:lnTo>
                    <a:pt x="5931" y="2909"/>
                  </a:lnTo>
                  <a:lnTo>
                    <a:pt x="5856" y="2739"/>
                  </a:lnTo>
                  <a:lnTo>
                    <a:pt x="5761" y="2588"/>
                  </a:lnTo>
                  <a:lnTo>
                    <a:pt x="5648" y="2418"/>
                  </a:lnTo>
                  <a:lnTo>
                    <a:pt x="5516" y="2267"/>
                  </a:lnTo>
                  <a:lnTo>
                    <a:pt x="5383" y="2134"/>
                  </a:lnTo>
                  <a:lnTo>
                    <a:pt x="5081" y="1851"/>
                  </a:lnTo>
                  <a:lnTo>
                    <a:pt x="4722" y="1587"/>
                  </a:lnTo>
                  <a:lnTo>
                    <a:pt x="4326" y="1341"/>
                  </a:lnTo>
                  <a:lnTo>
                    <a:pt x="3910" y="1115"/>
                  </a:lnTo>
                  <a:lnTo>
                    <a:pt x="3457" y="907"/>
                  </a:lnTo>
                  <a:lnTo>
                    <a:pt x="2985" y="718"/>
                  </a:lnTo>
                  <a:lnTo>
                    <a:pt x="2494" y="548"/>
                  </a:lnTo>
                  <a:lnTo>
                    <a:pt x="2003" y="397"/>
                  </a:lnTo>
                  <a:lnTo>
                    <a:pt x="1493" y="265"/>
                  </a:lnTo>
                  <a:lnTo>
                    <a:pt x="983" y="151"/>
                  </a:lnTo>
                  <a:lnTo>
                    <a:pt x="492" y="76"/>
                  </a:lnTo>
                  <a:lnTo>
                    <a:pt x="1" y="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0" name="Google Shape;4191;p73">
              <a:extLst>
                <a:ext uri="{FF2B5EF4-FFF2-40B4-BE49-F238E27FC236}">
                  <a16:creationId xmlns:a16="http://schemas.microsoft.com/office/drawing/2014/main" id="{F6C4903F-E565-7D64-2172-EB31427B725F}"/>
                </a:ext>
              </a:extLst>
            </p:cNvPr>
            <p:cNvSpPr/>
            <p:nvPr/>
          </p:nvSpPr>
          <p:spPr>
            <a:xfrm>
              <a:off x="3820298" y="1650670"/>
              <a:ext cx="518827" cy="384103"/>
            </a:xfrm>
            <a:custGeom>
              <a:avLst/>
              <a:gdLst/>
              <a:ahLst/>
              <a:cxnLst/>
              <a:rect l="l" t="t" r="r" b="b"/>
              <a:pathLst>
                <a:path w="11711" h="8670" extrusionOk="0">
                  <a:moveTo>
                    <a:pt x="4231" y="1"/>
                  </a:moveTo>
                  <a:lnTo>
                    <a:pt x="3834" y="38"/>
                  </a:lnTo>
                  <a:lnTo>
                    <a:pt x="3400" y="114"/>
                  </a:lnTo>
                  <a:lnTo>
                    <a:pt x="2966" y="227"/>
                  </a:lnTo>
                  <a:lnTo>
                    <a:pt x="2569" y="378"/>
                  </a:lnTo>
                  <a:lnTo>
                    <a:pt x="2191" y="567"/>
                  </a:lnTo>
                  <a:lnTo>
                    <a:pt x="1832" y="794"/>
                  </a:lnTo>
                  <a:lnTo>
                    <a:pt x="1511" y="1058"/>
                  </a:lnTo>
                  <a:lnTo>
                    <a:pt x="1209" y="1342"/>
                  </a:lnTo>
                  <a:lnTo>
                    <a:pt x="926" y="1663"/>
                  </a:lnTo>
                  <a:lnTo>
                    <a:pt x="699" y="1984"/>
                  </a:lnTo>
                  <a:lnTo>
                    <a:pt x="473" y="2362"/>
                  </a:lnTo>
                  <a:lnTo>
                    <a:pt x="303" y="2739"/>
                  </a:lnTo>
                  <a:lnTo>
                    <a:pt x="170" y="3136"/>
                  </a:lnTo>
                  <a:lnTo>
                    <a:pt x="76" y="3551"/>
                  </a:lnTo>
                  <a:lnTo>
                    <a:pt x="19" y="3967"/>
                  </a:lnTo>
                  <a:lnTo>
                    <a:pt x="0" y="4401"/>
                  </a:lnTo>
                  <a:lnTo>
                    <a:pt x="19" y="4836"/>
                  </a:lnTo>
                  <a:lnTo>
                    <a:pt x="95" y="5289"/>
                  </a:lnTo>
                  <a:lnTo>
                    <a:pt x="208" y="5705"/>
                  </a:lnTo>
                  <a:lnTo>
                    <a:pt x="359" y="6101"/>
                  </a:lnTo>
                  <a:lnTo>
                    <a:pt x="567" y="6479"/>
                  </a:lnTo>
                  <a:lnTo>
                    <a:pt x="775" y="6838"/>
                  </a:lnTo>
                  <a:lnTo>
                    <a:pt x="1039" y="7159"/>
                  </a:lnTo>
                  <a:lnTo>
                    <a:pt x="1322" y="7461"/>
                  </a:lnTo>
                  <a:lnTo>
                    <a:pt x="1644" y="7744"/>
                  </a:lnTo>
                  <a:lnTo>
                    <a:pt x="1984" y="7990"/>
                  </a:lnTo>
                  <a:lnTo>
                    <a:pt x="2342" y="8198"/>
                  </a:lnTo>
                  <a:lnTo>
                    <a:pt x="2720" y="8368"/>
                  </a:lnTo>
                  <a:lnTo>
                    <a:pt x="3117" y="8500"/>
                  </a:lnTo>
                  <a:lnTo>
                    <a:pt x="3532" y="8613"/>
                  </a:lnTo>
                  <a:lnTo>
                    <a:pt x="3948" y="8670"/>
                  </a:lnTo>
                  <a:lnTo>
                    <a:pt x="4382" y="8670"/>
                  </a:lnTo>
                  <a:lnTo>
                    <a:pt x="4835" y="8651"/>
                  </a:lnTo>
                  <a:lnTo>
                    <a:pt x="5232" y="8594"/>
                  </a:lnTo>
                  <a:lnTo>
                    <a:pt x="5648" y="8500"/>
                  </a:lnTo>
                  <a:lnTo>
                    <a:pt x="6101" y="8368"/>
                  </a:lnTo>
                  <a:lnTo>
                    <a:pt x="6573" y="8198"/>
                  </a:lnTo>
                  <a:lnTo>
                    <a:pt x="6932" y="8065"/>
                  </a:lnTo>
                  <a:lnTo>
                    <a:pt x="7310" y="7914"/>
                  </a:lnTo>
                  <a:lnTo>
                    <a:pt x="7668" y="7744"/>
                  </a:lnTo>
                  <a:lnTo>
                    <a:pt x="8046" y="7555"/>
                  </a:lnTo>
                  <a:lnTo>
                    <a:pt x="8405" y="7367"/>
                  </a:lnTo>
                  <a:lnTo>
                    <a:pt x="8783" y="7159"/>
                  </a:lnTo>
                  <a:lnTo>
                    <a:pt x="9123" y="6951"/>
                  </a:lnTo>
                  <a:lnTo>
                    <a:pt x="9463" y="6724"/>
                  </a:lnTo>
                  <a:lnTo>
                    <a:pt x="9803" y="6479"/>
                  </a:lnTo>
                  <a:lnTo>
                    <a:pt x="10105" y="6233"/>
                  </a:lnTo>
                  <a:lnTo>
                    <a:pt x="10388" y="5988"/>
                  </a:lnTo>
                  <a:lnTo>
                    <a:pt x="10671" y="5723"/>
                  </a:lnTo>
                  <a:lnTo>
                    <a:pt x="10917" y="5459"/>
                  </a:lnTo>
                  <a:lnTo>
                    <a:pt x="11125" y="5195"/>
                  </a:lnTo>
                  <a:lnTo>
                    <a:pt x="11314" y="4911"/>
                  </a:lnTo>
                  <a:lnTo>
                    <a:pt x="11465" y="4647"/>
                  </a:lnTo>
                  <a:lnTo>
                    <a:pt x="11578" y="4364"/>
                  </a:lnTo>
                  <a:lnTo>
                    <a:pt x="11672" y="4061"/>
                  </a:lnTo>
                  <a:lnTo>
                    <a:pt x="11710" y="3778"/>
                  </a:lnTo>
                  <a:lnTo>
                    <a:pt x="11710" y="3627"/>
                  </a:lnTo>
                  <a:lnTo>
                    <a:pt x="11691" y="3495"/>
                  </a:lnTo>
                  <a:lnTo>
                    <a:pt x="11672" y="3306"/>
                  </a:lnTo>
                  <a:lnTo>
                    <a:pt x="11616" y="3136"/>
                  </a:lnTo>
                  <a:lnTo>
                    <a:pt x="11559" y="2985"/>
                  </a:lnTo>
                  <a:lnTo>
                    <a:pt x="11484" y="2815"/>
                  </a:lnTo>
                  <a:lnTo>
                    <a:pt x="11389" y="2664"/>
                  </a:lnTo>
                  <a:lnTo>
                    <a:pt x="11276" y="2494"/>
                  </a:lnTo>
                  <a:lnTo>
                    <a:pt x="11144" y="2343"/>
                  </a:lnTo>
                  <a:lnTo>
                    <a:pt x="11011" y="2210"/>
                  </a:lnTo>
                  <a:lnTo>
                    <a:pt x="10709" y="1927"/>
                  </a:lnTo>
                  <a:lnTo>
                    <a:pt x="10350" y="1663"/>
                  </a:lnTo>
                  <a:lnTo>
                    <a:pt x="9954" y="1417"/>
                  </a:lnTo>
                  <a:lnTo>
                    <a:pt x="9538" y="1191"/>
                  </a:lnTo>
                  <a:lnTo>
                    <a:pt x="9085" y="983"/>
                  </a:lnTo>
                  <a:lnTo>
                    <a:pt x="8613" y="794"/>
                  </a:lnTo>
                  <a:lnTo>
                    <a:pt x="8122" y="624"/>
                  </a:lnTo>
                  <a:lnTo>
                    <a:pt x="7631" y="473"/>
                  </a:lnTo>
                  <a:lnTo>
                    <a:pt x="7121" y="341"/>
                  </a:lnTo>
                  <a:lnTo>
                    <a:pt x="6611" y="227"/>
                  </a:lnTo>
                  <a:lnTo>
                    <a:pt x="6120" y="152"/>
                  </a:lnTo>
                  <a:lnTo>
                    <a:pt x="5629" y="76"/>
                  </a:lnTo>
                  <a:lnTo>
                    <a:pt x="5138" y="20"/>
                  </a:lnTo>
                  <a:lnTo>
                    <a:pt x="4665" y="1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1" name="Google Shape;4192;p73">
              <a:extLst>
                <a:ext uri="{FF2B5EF4-FFF2-40B4-BE49-F238E27FC236}">
                  <a16:creationId xmlns:a16="http://schemas.microsoft.com/office/drawing/2014/main" id="{141C5480-700B-BE42-3F3B-F4D3D1DBBBE1}"/>
                </a:ext>
              </a:extLst>
            </p:cNvPr>
            <p:cNvSpPr/>
            <p:nvPr/>
          </p:nvSpPr>
          <p:spPr>
            <a:xfrm>
              <a:off x="4081370" y="1803777"/>
              <a:ext cx="385742" cy="515504"/>
            </a:xfrm>
            <a:custGeom>
              <a:avLst/>
              <a:gdLst/>
              <a:ahLst/>
              <a:cxnLst/>
              <a:rect l="l" t="t" r="r" b="b"/>
              <a:pathLst>
                <a:path w="8707" h="11636" extrusionOk="0">
                  <a:moveTo>
                    <a:pt x="5364" y="1"/>
                  </a:moveTo>
                  <a:lnTo>
                    <a:pt x="5137" y="20"/>
                  </a:lnTo>
                  <a:lnTo>
                    <a:pt x="4911" y="77"/>
                  </a:lnTo>
                  <a:lnTo>
                    <a:pt x="4684" y="152"/>
                  </a:lnTo>
                  <a:lnTo>
                    <a:pt x="4438" y="247"/>
                  </a:lnTo>
                  <a:lnTo>
                    <a:pt x="4212" y="360"/>
                  </a:lnTo>
                  <a:lnTo>
                    <a:pt x="3985" y="511"/>
                  </a:lnTo>
                  <a:lnTo>
                    <a:pt x="3759" y="662"/>
                  </a:lnTo>
                  <a:lnTo>
                    <a:pt x="3532" y="832"/>
                  </a:lnTo>
                  <a:lnTo>
                    <a:pt x="3305" y="1021"/>
                  </a:lnTo>
                  <a:lnTo>
                    <a:pt x="3098" y="1229"/>
                  </a:lnTo>
                  <a:lnTo>
                    <a:pt x="2871" y="1455"/>
                  </a:lnTo>
                  <a:lnTo>
                    <a:pt x="2663" y="1682"/>
                  </a:lnTo>
                  <a:lnTo>
                    <a:pt x="2248" y="2192"/>
                  </a:lnTo>
                  <a:lnTo>
                    <a:pt x="1851" y="2721"/>
                  </a:lnTo>
                  <a:lnTo>
                    <a:pt x="1492" y="3268"/>
                  </a:lnTo>
                  <a:lnTo>
                    <a:pt x="1152" y="3816"/>
                  </a:lnTo>
                  <a:lnTo>
                    <a:pt x="850" y="4383"/>
                  </a:lnTo>
                  <a:lnTo>
                    <a:pt x="586" y="4949"/>
                  </a:lnTo>
                  <a:lnTo>
                    <a:pt x="378" y="5478"/>
                  </a:lnTo>
                  <a:lnTo>
                    <a:pt x="208" y="5988"/>
                  </a:lnTo>
                  <a:lnTo>
                    <a:pt x="95" y="6441"/>
                  </a:lnTo>
                  <a:lnTo>
                    <a:pt x="19" y="6895"/>
                  </a:lnTo>
                  <a:lnTo>
                    <a:pt x="0" y="7329"/>
                  </a:lnTo>
                  <a:lnTo>
                    <a:pt x="38" y="7745"/>
                  </a:lnTo>
                  <a:lnTo>
                    <a:pt x="95" y="8160"/>
                  </a:lnTo>
                  <a:lnTo>
                    <a:pt x="208" y="8576"/>
                  </a:lnTo>
                  <a:lnTo>
                    <a:pt x="340" y="8972"/>
                  </a:lnTo>
                  <a:lnTo>
                    <a:pt x="529" y="9350"/>
                  </a:lnTo>
                  <a:lnTo>
                    <a:pt x="737" y="9709"/>
                  </a:lnTo>
                  <a:lnTo>
                    <a:pt x="982" y="10030"/>
                  </a:lnTo>
                  <a:lnTo>
                    <a:pt x="1266" y="10351"/>
                  </a:lnTo>
                  <a:lnTo>
                    <a:pt x="1568" y="10634"/>
                  </a:lnTo>
                  <a:lnTo>
                    <a:pt x="1908" y="10880"/>
                  </a:lnTo>
                  <a:lnTo>
                    <a:pt x="2267" y="11106"/>
                  </a:lnTo>
                  <a:lnTo>
                    <a:pt x="2644" y="11295"/>
                  </a:lnTo>
                  <a:lnTo>
                    <a:pt x="3060" y="11446"/>
                  </a:lnTo>
                  <a:lnTo>
                    <a:pt x="3494" y="11560"/>
                  </a:lnTo>
                  <a:lnTo>
                    <a:pt x="3929" y="11616"/>
                  </a:lnTo>
                  <a:lnTo>
                    <a:pt x="4363" y="11635"/>
                  </a:lnTo>
                  <a:lnTo>
                    <a:pt x="4797" y="11616"/>
                  </a:lnTo>
                  <a:lnTo>
                    <a:pt x="5213" y="11541"/>
                  </a:lnTo>
                  <a:lnTo>
                    <a:pt x="5609" y="11446"/>
                  </a:lnTo>
                  <a:lnTo>
                    <a:pt x="6006" y="11295"/>
                  </a:lnTo>
                  <a:lnTo>
                    <a:pt x="6384" y="11125"/>
                  </a:lnTo>
                  <a:lnTo>
                    <a:pt x="6743" y="10918"/>
                  </a:lnTo>
                  <a:lnTo>
                    <a:pt x="7083" y="10672"/>
                  </a:lnTo>
                  <a:lnTo>
                    <a:pt x="7385" y="10389"/>
                  </a:lnTo>
                  <a:lnTo>
                    <a:pt x="7668" y="10087"/>
                  </a:lnTo>
                  <a:lnTo>
                    <a:pt x="7933" y="9747"/>
                  </a:lnTo>
                  <a:lnTo>
                    <a:pt x="8140" y="9388"/>
                  </a:lnTo>
                  <a:lnTo>
                    <a:pt x="8329" y="8991"/>
                  </a:lnTo>
                  <a:lnTo>
                    <a:pt x="8480" y="8595"/>
                  </a:lnTo>
                  <a:lnTo>
                    <a:pt x="8594" y="8160"/>
                  </a:lnTo>
                  <a:lnTo>
                    <a:pt x="8669" y="7688"/>
                  </a:lnTo>
                  <a:lnTo>
                    <a:pt x="8707" y="7159"/>
                  </a:lnTo>
                  <a:lnTo>
                    <a:pt x="8707" y="6574"/>
                  </a:lnTo>
                  <a:lnTo>
                    <a:pt x="8688" y="5969"/>
                  </a:lnTo>
                  <a:lnTo>
                    <a:pt x="8631" y="5327"/>
                  </a:lnTo>
                  <a:lnTo>
                    <a:pt x="8537" y="4685"/>
                  </a:lnTo>
                  <a:lnTo>
                    <a:pt x="8405" y="4024"/>
                  </a:lnTo>
                  <a:lnTo>
                    <a:pt x="8254" y="3382"/>
                  </a:lnTo>
                  <a:lnTo>
                    <a:pt x="8065" y="2777"/>
                  </a:lnTo>
                  <a:lnTo>
                    <a:pt x="7951" y="2475"/>
                  </a:lnTo>
                  <a:lnTo>
                    <a:pt x="7838" y="2192"/>
                  </a:lnTo>
                  <a:lnTo>
                    <a:pt x="7725" y="1909"/>
                  </a:lnTo>
                  <a:lnTo>
                    <a:pt x="7593" y="1644"/>
                  </a:lnTo>
                  <a:lnTo>
                    <a:pt x="7441" y="1399"/>
                  </a:lnTo>
                  <a:lnTo>
                    <a:pt x="7290" y="1172"/>
                  </a:lnTo>
                  <a:lnTo>
                    <a:pt x="7139" y="945"/>
                  </a:lnTo>
                  <a:lnTo>
                    <a:pt x="6969" y="756"/>
                  </a:lnTo>
                  <a:lnTo>
                    <a:pt x="6799" y="586"/>
                  </a:lnTo>
                  <a:lnTo>
                    <a:pt x="6610" y="417"/>
                  </a:lnTo>
                  <a:lnTo>
                    <a:pt x="6422" y="284"/>
                  </a:lnTo>
                  <a:lnTo>
                    <a:pt x="6233" y="171"/>
                  </a:lnTo>
                  <a:lnTo>
                    <a:pt x="6025" y="95"/>
                  </a:lnTo>
                  <a:lnTo>
                    <a:pt x="5798" y="39"/>
                  </a:lnTo>
                  <a:lnTo>
                    <a:pt x="5591" y="1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2" name="Google Shape;4193;p73">
              <a:extLst>
                <a:ext uri="{FF2B5EF4-FFF2-40B4-BE49-F238E27FC236}">
                  <a16:creationId xmlns:a16="http://schemas.microsoft.com/office/drawing/2014/main" id="{E96A9258-2879-8CA8-D0B0-2F9438336A02}"/>
                </a:ext>
              </a:extLst>
            </p:cNvPr>
            <p:cNvSpPr/>
            <p:nvPr/>
          </p:nvSpPr>
          <p:spPr>
            <a:xfrm>
              <a:off x="4328177" y="1747735"/>
              <a:ext cx="488701" cy="410906"/>
            </a:xfrm>
            <a:custGeom>
              <a:avLst/>
              <a:gdLst/>
              <a:ahLst/>
              <a:cxnLst/>
              <a:rect l="l" t="t" r="r" b="b"/>
              <a:pathLst>
                <a:path w="11031" h="9275" extrusionOk="0">
                  <a:moveTo>
                    <a:pt x="3533" y="1"/>
                  </a:moveTo>
                  <a:lnTo>
                    <a:pt x="3136" y="19"/>
                  </a:lnTo>
                  <a:lnTo>
                    <a:pt x="2758" y="38"/>
                  </a:lnTo>
                  <a:lnTo>
                    <a:pt x="2380" y="95"/>
                  </a:lnTo>
                  <a:lnTo>
                    <a:pt x="2040" y="171"/>
                  </a:lnTo>
                  <a:lnTo>
                    <a:pt x="1701" y="246"/>
                  </a:lnTo>
                  <a:lnTo>
                    <a:pt x="1398" y="359"/>
                  </a:lnTo>
                  <a:lnTo>
                    <a:pt x="1096" y="492"/>
                  </a:lnTo>
                  <a:lnTo>
                    <a:pt x="926" y="756"/>
                  </a:lnTo>
                  <a:lnTo>
                    <a:pt x="718" y="964"/>
                  </a:lnTo>
                  <a:lnTo>
                    <a:pt x="605" y="1077"/>
                  </a:lnTo>
                  <a:lnTo>
                    <a:pt x="492" y="1153"/>
                  </a:lnTo>
                  <a:lnTo>
                    <a:pt x="360" y="1228"/>
                  </a:lnTo>
                  <a:lnTo>
                    <a:pt x="227" y="1304"/>
                  </a:lnTo>
                  <a:lnTo>
                    <a:pt x="171" y="1436"/>
                  </a:lnTo>
                  <a:lnTo>
                    <a:pt x="114" y="1568"/>
                  </a:lnTo>
                  <a:lnTo>
                    <a:pt x="76" y="1700"/>
                  </a:lnTo>
                  <a:lnTo>
                    <a:pt x="38" y="1851"/>
                  </a:lnTo>
                  <a:lnTo>
                    <a:pt x="1" y="2135"/>
                  </a:lnTo>
                  <a:lnTo>
                    <a:pt x="1" y="2456"/>
                  </a:lnTo>
                  <a:lnTo>
                    <a:pt x="38" y="2758"/>
                  </a:lnTo>
                  <a:lnTo>
                    <a:pt x="95" y="3098"/>
                  </a:lnTo>
                  <a:lnTo>
                    <a:pt x="190" y="3419"/>
                  </a:lnTo>
                  <a:lnTo>
                    <a:pt x="322" y="3759"/>
                  </a:lnTo>
                  <a:lnTo>
                    <a:pt x="473" y="4099"/>
                  </a:lnTo>
                  <a:lnTo>
                    <a:pt x="643" y="4439"/>
                  </a:lnTo>
                  <a:lnTo>
                    <a:pt x="832" y="4798"/>
                  </a:lnTo>
                  <a:lnTo>
                    <a:pt x="1039" y="5138"/>
                  </a:lnTo>
                  <a:lnTo>
                    <a:pt x="1266" y="5478"/>
                  </a:lnTo>
                  <a:lnTo>
                    <a:pt x="1512" y="5818"/>
                  </a:lnTo>
                  <a:lnTo>
                    <a:pt x="1757" y="6139"/>
                  </a:lnTo>
                  <a:lnTo>
                    <a:pt x="2022" y="6460"/>
                  </a:lnTo>
                  <a:lnTo>
                    <a:pt x="2305" y="6781"/>
                  </a:lnTo>
                  <a:lnTo>
                    <a:pt x="2569" y="7064"/>
                  </a:lnTo>
                  <a:lnTo>
                    <a:pt x="2853" y="7348"/>
                  </a:lnTo>
                  <a:lnTo>
                    <a:pt x="3136" y="7612"/>
                  </a:lnTo>
                  <a:lnTo>
                    <a:pt x="3514" y="7952"/>
                  </a:lnTo>
                  <a:lnTo>
                    <a:pt x="3873" y="8254"/>
                  </a:lnTo>
                  <a:lnTo>
                    <a:pt x="4231" y="8500"/>
                  </a:lnTo>
                  <a:lnTo>
                    <a:pt x="4571" y="8707"/>
                  </a:lnTo>
                  <a:lnTo>
                    <a:pt x="4968" y="8915"/>
                  </a:lnTo>
                  <a:lnTo>
                    <a:pt x="5383" y="9066"/>
                  </a:lnTo>
                  <a:lnTo>
                    <a:pt x="5780" y="9180"/>
                  </a:lnTo>
                  <a:lnTo>
                    <a:pt x="6214" y="9236"/>
                  </a:lnTo>
                  <a:lnTo>
                    <a:pt x="6630" y="9274"/>
                  </a:lnTo>
                  <a:lnTo>
                    <a:pt x="7045" y="9255"/>
                  </a:lnTo>
                  <a:lnTo>
                    <a:pt x="7461" y="9198"/>
                  </a:lnTo>
                  <a:lnTo>
                    <a:pt x="7858" y="9104"/>
                  </a:lnTo>
                  <a:lnTo>
                    <a:pt x="8254" y="8972"/>
                  </a:lnTo>
                  <a:lnTo>
                    <a:pt x="8632" y="8802"/>
                  </a:lnTo>
                  <a:lnTo>
                    <a:pt x="9010" y="8594"/>
                  </a:lnTo>
                  <a:lnTo>
                    <a:pt x="9350" y="8367"/>
                  </a:lnTo>
                  <a:lnTo>
                    <a:pt x="9671" y="8084"/>
                  </a:lnTo>
                  <a:lnTo>
                    <a:pt x="9973" y="7782"/>
                  </a:lnTo>
                  <a:lnTo>
                    <a:pt x="10237" y="7442"/>
                  </a:lnTo>
                  <a:lnTo>
                    <a:pt x="10464" y="7064"/>
                  </a:lnTo>
                  <a:lnTo>
                    <a:pt x="10672" y="6668"/>
                  </a:lnTo>
                  <a:lnTo>
                    <a:pt x="10823" y="6252"/>
                  </a:lnTo>
                  <a:lnTo>
                    <a:pt x="10936" y="5837"/>
                  </a:lnTo>
                  <a:lnTo>
                    <a:pt x="11012" y="5421"/>
                  </a:lnTo>
                  <a:lnTo>
                    <a:pt x="11031" y="5006"/>
                  </a:lnTo>
                  <a:lnTo>
                    <a:pt x="11012" y="4590"/>
                  </a:lnTo>
                  <a:lnTo>
                    <a:pt x="10955" y="4175"/>
                  </a:lnTo>
                  <a:lnTo>
                    <a:pt x="10861" y="3759"/>
                  </a:lnTo>
                  <a:lnTo>
                    <a:pt x="10728" y="3362"/>
                  </a:lnTo>
                  <a:lnTo>
                    <a:pt x="10577" y="2985"/>
                  </a:lnTo>
                  <a:lnTo>
                    <a:pt x="10370" y="2626"/>
                  </a:lnTo>
                  <a:lnTo>
                    <a:pt x="10124" y="2286"/>
                  </a:lnTo>
                  <a:lnTo>
                    <a:pt x="9841" y="1965"/>
                  </a:lnTo>
                  <a:lnTo>
                    <a:pt x="9539" y="1663"/>
                  </a:lnTo>
                  <a:lnTo>
                    <a:pt x="9199" y="1398"/>
                  </a:lnTo>
                  <a:lnTo>
                    <a:pt x="8821" y="1153"/>
                  </a:lnTo>
                  <a:lnTo>
                    <a:pt x="8462" y="983"/>
                  </a:lnTo>
                  <a:lnTo>
                    <a:pt x="8065" y="794"/>
                  </a:lnTo>
                  <a:lnTo>
                    <a:pt x="7631" y="643"/>
                  </a:lnTo>
                  <a:lnTo>
                    <a:pt x="7140" y="492"/>
                  </a:lnTo>
                  <a:lnTo>
                    <a:pt x="6762" y="397"/>
                  </a:lnTo>
                  <a:lnTo>
                    <a:pt x="6384" y="303"/>
                  </a:lnTo>
                  <a:lnTo>
                    <a:pt x="5988" y="227"/>
                  </a:lnTo>
                  <a:lnTo>
                    <a:pt x="5572" y="152"/>
                  </a:lnTo>
                  <a:lnTo>
                    <a:pt x="5176" y="95"/>
                  </a:lnTo>
                  <a:lnTo>
                    <a:pt x="4760" y="38"/>
                  </a:lnTo>
                  <a:lnTo>
                    <a:pt x="4345" y="19"/>
                  </a:lnTo>
                  <a:lnTo>
                    <a:pt x="3929" y="1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3" name="Google Shape;4194;p73">
              <a:extLst>
                <a:ext uri="{FF2B5EF4-FFF2-40B4-BE49-F238E27FC236}">
                  <a16:creationId xmlns:a16="http://schemas.microsoft.com/office/drawing/2014/main" id="{43A323DB-F4A0-BBDE-F0FE-D1F32CF146F7}"/>
                </a:ext>
              </a:extLst>
            </p:cNvPr>
            <p:cNvSpPr/>
            <p:nvPr/>
          </p:nvSpPr>
          <p:spPr>
            <a:xfrm>
              <a:off x="4338234" y="1390442"/>
              <a:ext cx="433456" cy="445196"/>
            </a:xfrm>
            <a:custGeom>
              <a:avLst/>
              <a:gdLst/>
              <a:ahLst/>
              <a:cxnLst/>
              <a:rect l="l" t="t" r="r" b="b"/>
              <a:pathLst>
                <a:path w="9784" h="10049" extrusionOk="0">
                  <a:moveTo>
                    <a:pt x="5648" y="1"/>
                  </a:moveTo>
                  <a:lnTo>
                    <a:pt x="5232" y="20"/>
                  </a:lnTo>
                  <a:lnTo>
                    <a:pt x="4816" y="58"/>
                  </a:lnTo>
                  <a:lnTo>
                    <a:pt x="4401" y="133"/>
                  </a:lnTo>
                  <a:lnTo>
                    <a:pt x="4004" y="265"/>
                  </a:lnTo>
                  <a:lnTo>
                    <a:pt x="3608" y="416"/>
                  </a:lnTo>
                  <a:lnTo>
                    <a:pt x="3230" y="624"/>
                  </a:lnTo>
                  <a:lnTo>
                    <a:pt x="2871" y="870"/>
                  </a:lnTo>
                  <a:lnTo>
                    <a:pt x="2531" y="1153"/>
                  </a:lnTo>
                  <a:lnTo>
                    <a:pt x="2248" y="1436"/>
                  </a:lnTo>
                  <a:lnTo>
                    <a:pt x="1965" y="1757"/>
                  </a:lnTo>
                  <a:lnTo>
                    <a:pt x="1662" y="2135"/>
                  </a:lnTo>
                  <a:lnTo>
                    <a:pt x="1379" y="2551"/>
                  </a:lnTo>
                  <a:lnTo>
                    <a:pt x="1455" y="2928"/>
                  </a:lnTo>
                  <a:lnTo>
                    <a:pt x="1511" y="3325"/>
                  </a:lnTo>
                  <a:lnTo>
                    <a:pt x="1549" y="3722"/>
                  </a:lnTo>
                  <a:lnTo>
                    <a:pt x="1587" y="4137"/>
                  </a:lnTo>
                  <a:lnTo>
                    <a:pt x="1606" y="4534"/>
                  </a:lnTo>
                  <a:lnTo>
                    <a:pt x="1625" y="4949"/>
                  </a:lnTo>
                  <a:lnTo>
                    <a:pt x="1625" y="5365"/>
                  </a:lnTo>
                  <a:lnTo>
                    <a:pt x="1606" y="5780"/>
                  </a:lnTo>
                  <a:lnTo>
                    <a:pt x="1568" y="6177"/>
                  </a:lnTo>
                  <a:lnTo>
                    <a:pt x="1530" y="6574"/>
                  </a:lnTo>
                  <a:lnTo>
                    <a:pt x="1455" y="6951"/>
                  </a:lnTo>
                  <a:lnTo>
                    <a:pt x="1379" y="7310"/>
                  </a:lnTo>
                  <a:lnTo>
                    <a:pt x="1285" y="7669"/>
                  </a:lnTo>
                  <a:lnTo>
                    <a:pt x="1171" y="7990"/>
                  </a:lnTo>
                  <a:lnTo>
                    <a:pt x="1039" y="8292"/>
                  </a:lnTo>
                  <a:lnTo>
                    <a:pt x="869" y="8557"/>
                  </a:lnTo>
                  <a:lnTo>
                    <a:pt x="699" y="8821"/>
                  </a:lnTo>
                  <a:lnTo>
                    <a:pt x="491" y="9029"/>
                  </a:lnTo>
                  <a:lnTo>
                    <a:pt x="378" y="9142"/>
                  </a:lnTo>
                  <a:lnTo>
                    <a:pt x="265" y="9218"/>
                  </a:lnTo>
                  <a:lnTo>
                    <a:pt x="133" y="9293"/>
                  </a:lnTo>
                  <a:lnTo>
                    <a:pt x="0" y="9369"/>
                  </a:lnTo>
                  <a:lnTo>
                    <a:pt x="114" y="9463"/>
                  </a:lnTo>
                  <a:lnTo>
                    <a:pt x="227" y="9558"/>
                  </a:lnTo>
                  <a:lnTo>
                    <a:pt x="340" y="9652"/>
                  </a:lnTo>
                  <a:lnTo>
                    <a:pt x="473" y="9728"/>
                  </a:lnTo>
                  <a:lnTo>
                    <a:pt x="737" y="9841"/>
                  </a:lnTo>
                  <a:lnTo>
                    <a:pt x="1039" y="9935"/>
                  </a:lnTo>
                  <a:lnTo>
                    <a:pt x="1341" y="10011"/>
                  </a:lnTo>
                  <a:lnTo>
                    <a:pt x="1681" y="10049"/>
                  </a:lnTo>
                  <a:lnTo>
                    <a:pt x="2380" y="10049"/>
                  </a:lnTo>
                  <a:lnTo>
                    <a:pt x="2758" y="10011"/>
                  </a:lnTo>
                  <a:lnTo>
                    <a:pt x="3136" y="9954"/>
                  </a:lnTo>
                  <a:lnTo>
                    <a:pt x="3513" y="9879"/>
                  </a:lnTo>
                  <a:lnTo>
                    <a:pt x="3910" y="9784"/>
                  </a:lnTo>
                  <a:lnTo>
                    <a:pt x="4307" y="9671"/>
                  </a:lnTo>
                  <a:lnTo>
                    <a:pt x="4703" y="9539"/>
                  </a:lnTo>
                  <a:lnTo>
                    <a:pt x="5081" y="9407"/>
                  </a:lnTo>
                  <a:lnTo>
                    <a:pt x="5478" y="9255"/>
                  </a:lnTo>
                  <a:lnTo>
                    <a:pt x="5855" y="9085"/>
                  </a:lnTo>
                  <a:lnTo>
                    <a:pt x="6214" y="8915"/>
                  </a:lnTo>
                  <a:lnTo>
                    <a:pt x="6573" y="8746"/>
                  </a:lnTo>
                  <a:lnTo>
                    <a:pt x="6913" y="8557"/>
                  </a:lnTo>
                  <a:lnTo>
                    <a:pt x="7347" y="8311"/>
                  </a:lnTo>
                  <a:lnTo>
                    <a:pt x="7744" y="8047"/>
                  </a:lnTo>
                  <a:lnTo>
                    <a:pt x="8084" y="7782"/>
                  </a:lnTo>
                  <a:lnTo>
                    <a:pt x="8405" y="7518"/>
                  </a:lnTo>
                  <a:lnTo>
                    <a:pt x="8707" y="7216"/>
                  </a:lnTo>
                  <a:lnTo>
                    <a:pt x="8972" y="6876"/>
                  </a:lnTo>
                  <a:lnTo>
                    <a:pt x="9217" y="6517"/>
                  </a:lnTo>
                  <a:lnTo>
                    <a:pt x="9406" y="6139"/>
                  </a:lnTo>
                  <a:lnTo>
                    <a:pt x="9557" y="5742"/>
                  </a:lnTo>
                  <a:lnTo>
                    <a:pt x="9670" y="5346"/>
                  </a:lnTo>
                  <a:lnTo>
                    <a:pt x="9746" y="4930"/>
                  </a:lnTo>
                  <a:lnTo>
                    <a:pt x="9784" y="4515"/>
                  </a:lnTo>
                  <a:lnTo>
                    <a:pt x="9784" y="4099"/>
                  </a:lnTo>
                  <a:lnTo>
                    <a:pt x="9746" y="3684"/>
                  </a:lnTo>
                  <a:lnTo>
                    <a:pt x="9670" y="3268"/>
                  </a:lnTo>
                  <a:lnTo>
                    <a:pt x="9538" y="2872"/>
                  </a:lnTo>
                  <a:lnTo>
                    <a:pt x="9387" y="2475"/>
                  </a:lnTo>
                  <a:lnTo>
                    <a:pt x="9179" y="2097"/>
                  </a:lnTo>
                  <a:lnTo>
                    <a:pt x="8934" y="1738"/>
                  </a:lnTo>
                  <a:lnTo>
                    <a:pt x="8651" y="1399"/>
                  </a:lnTo>
                  <a:lnTo>
                    <a:pt x="8329" y="1096"/>
                  </a:lnTo>
                  <a:lnTo>
                    <a:pt x="7989" y="813"/>
                  </a:lnTo>
                  <a:lnTo>
                    <a:pt x="7631" y="586"/>
                  </a:lnTo>
                  <a:lnTo>
                    <a:pt x="7253" y="398"/>
                  </a:lnTo>
                  <a:lnTo>
                    <a:pt x="6856" y="246"/>
                  </a:lnTo>
                  <a:lnTo>
                    <a:pt x="6460" y="114"/>
                  </a:lnTo>
                  <a:lnTo>
                    <a:pt x="6044" y="39"/>
                  </a:lnTo>
                  <a:lnTo>
                    <a:pt x="5648" y="1"/>
                  </a:lnTo>
                  <a:close/>
                </a:path>
              </a:pathLst>
            </a:custGeom>
            <a:solidFill>
              <a:srgbClr val="FFFFFF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4" name="Google Shape;4195;p73">
              <a:extLst>
                <a:ext uri="{FF2B5EF4-FFF2-40B4-BE49-F238E27FC236}">
                  <a16:creationId xmlns:a16="http://schemas.microsoft.com/office/drawing/2014/main" id="{34718398-E90E-16B6-F679-34FBDA7EED67}"/>
                </a:ext>
              </a:extLst>
            </p:cNvPr>
            <p:cNvSpPr/>
            <p:nvPr/>
          </p:nvSpPr>
          <p:spPr>
            <a:xfrm>
              <a:off x="4211884" y="1610533"/>
              <a:ext cx="143939" cy="176590"/>
            </a:xfrm>
            <a:custGeom>
              <a:avLst/>
              <a:gdLst/>
              <a:ahLst/>
              <a:cxnLst/>
              <a:rect l="l" t="t" r="r" b="b"/>
              <a:pathLst>
                <a:path w="3249" h="3986" extrusionOk="0">
                  <a:moveTo>
                    <a:pt x="1511" y="0"/>
                  </a:moveTo>
                  <a:lnTo>
                    <a:pt x="1360" y="19"/>
                  </a:lnTo>
                  <a:lnTo>
                    <a:pt x="1209" y="38"/>
                  </a:lnTo>
                  <a:lnTo>
                    <a:pt x="1058" y="95"/>
                  </a:lnTo>
                  <a:lnTo>
                    <a:pt x="907" y="151"/>
                  </a:lnTo>
                  <a:lnTo>
                    <a:pt x="775" y="227"/>
                  </a:lnTo>
                  <a:lnTo>
                    <a:pt x="643" y="302"/>
                  </a:lnTo>
                  <a:lnTo>
                    <a:pt x="510" y="397"/>
                  </a:lnTo>
                  <a:lnTo>
                    <a:pt x="416" y="510"/>
                  </a:lnTo>
                  <a:lnTo>
                    <a:pt x="322" y="623"/>
                  </a:lnTo>
                  <a:lnTo>
                    <a:pt x="227" y="756"/>
                  </a:lnTo>
                  <a:lnTo>
                    <a:pt x="152" y="888"/>
                  </a:lnTo>
                  <a:lnTo>
                    <a:pt x="95" y="1020"/>
                  </a:lnTo>
                  <a:lnTo>
                    <a:pt x="57" y="1152"/>
                  </a:lnTo>
                  <a:lnTo>
                    <a:pt x="19" y="1303"/>
                  </a:lnTo>
                  <a:lnTo>
                    <a:pt x="0" y="1454"/>
                  </a:lnTo>
                  <a:lnTo>
                    <a:pt x="0" y="1606"/>
                  </a:lnTo>
                  <a:lnTo>
                    <a:pt x="19" y="1757"/>
                  </a:lnTo>
                  <a:lnTo>
                    <a:pt x="38" y="1908"/>
                  </a:lnTo>
                  <a:lnTo>
                    <a:pt x="76" y="2059"/>
                  </a:lnTo>
                  <a:lnTo>
                    <a:pt x="152" y="2210"/>
                  </a:lnTo>
                  <a:lnTo>
                    <a:pt x="284" y="2474"/>
                  </a:lnTo>
                  <a:lnTo>
                    <a:pt x="491" y="2758"/>
                  </a:lnTo>
                  <a:lnTo>
                    <a:pt x="850" y="2814"/>
                  </a:lnTo>
                  <a:lnTo>
                    <a:pt x="1209" y="2890"/>
                  </a:lnTo>
                  <a:lnTo>
                    <a:pt x="1568" y="3022"/>
                  </a:lnTo>
                  <a:lnTo>
                    <a:pt x="1889" y="3154"/>
                  </a:lnTo>
                  <a:lnTo>
                    <a:pt x="2040" y="3230"/>
                  </a:lnTo>
                  <a:lnTo>
                    <a:pt x="2191" y="3324"/>
                  </a:lnTo>
                  <a:lnTo>
                    <a:pt x="2305" y="3419"/>
                  </a:lnTo>
                  <a:lnTo>
                    <a:pt x="2418" y="3513"/>
                  </a:lnTo>
                  <a:lnTo>
                    <a:pt x="2512" y="3626"/>
                  </a:lnTo>
                  <a:lnTo>
                    <a:pt x="2588" y="3740"/>
                  </a:lnTo>
                  <a:lnTo>
                    <a:pt x="2645" y="3853"/>
                  </a:lnTo>
                  <a:lnTo>
                    <a:pt x="2663" y="3985"/>
                  </a:lnTo>
                  <a:lnTo>
                    <a:pt x="2758" y="3929"/>
                  </a:lnTo>
                  <a:lnTo>
                    <a:pt x="2833" y="3872"/>
                  </a:lnTo>
                  <a:lnTo>
                    <a:pt x="2909" y="3778"/>
                  </a:lnTo>
                  <a:lnTo>
                    <a:pt x="2985" y="3702"/>
                  </a:lnTo>
                  <a:lnTo>
                    <a:pt x="3079" y="3494"/>
                  </a:lnTo>
                  <a:lnTo>
                    <a:pt x="3155" y="3249"/>
                  </a:lnTo>
                  <a:lnTo>
                    <a:pt x="3211" y="2984"/>
                  </a:lnTo>
                  <a:lnTo>
                    <a:pt x="3249" y="2701"/>
                  </a:lnTo>
                  <a:lnTo>
                    <a:pt x="3249" y="2399"/>
                  </a:lnTo>
                  <a:lnTo>
                    <a:pt x="3230" y="2097"/>
                  </a:lnTo>
                  <a:lnTo>
                    <a:pt x="3211" y="1813"/>
                  </a:lnTo>
                  <a:lnTo>
                    <a:pt x="3155" y="1530"/>
                  </a:lnTo>
                  <a:lnTo>
                    <a:pt x="3079" y="1190"/>
                  </a:lnTo>
                  <a:lnTo>
                    <a:pt x="2966" y="907"/>
                  </a:lnTo>
                  <a:lnTo>
                    <a:pt x="2890" y="774"/>
                  </a:lnTo>
                  <a:lnTo>
                    <a:pt x="2815" y="642"/>
                  </a:lnTo>
                  <a:lnTo>
                    <a:pt x="2720" y="529"/>
                  </a:lnTo>
                  <a:lnTo>
                    <a:pt x="2607" y="416"/>
                  </a:lnTo>
                  <a:lnTo>
                    <a:pt x="2493" y="321"/>
                  </a:lnTo>
                  <a:lnTo>
                    <a:pt x="2361" y="227"/>
                  </a:lnTo>
                  <a:lnTo>
                    <a:pt x="2229" y="151"/>
                  </a:lnTo>
                  <a:lnTo>
                    <a:pt x="2097" y="95"/>
                  </a:lnTo>
                  <a:lnTo>
                    <a:pt x="1965" y="57"/>
                  </a:lnTo>
                  <a:lnTo>
                    <a:pt x="1814" y="19"/>
                  </a:lnTo>
                  <a:lnTo>
                    <a:pt x="1662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5" name="Google Shape;4196;p73">
              <a:extLst>
                <a:ext uri="{FF2B5EF4-FFF2-40B4-BE49-F238E27FC236}">
                  <a16:creationId xmlns:a16="http://schemas.microsoft.com/office/drawing/2014/main" id="{F60FD439-0D28-2126-36C8-FC214EC1B7CC}"/>
                </a:ext>
              </a:extLst>
            </p:cNvPr>
            <p:cNvSpPr/>
            <p:nvPr/>
          </p:nvSpPr>
          <p:spPr>
            <a:xfrm>
              <a:off x="4233637" y="1732672"/>
              <a:ext cx="96269" cy="56929"/>
            </a:xfrm>
            <a:custGeom>
              <a:avLst/>
              <a:gdLst/>
              <a:ahLst/>
              <a:cxnLst/>
              <a:rect l="l" t="t" r="r" b="b"/>
              <a:pathLst>
                <a:path w="2173" h="1285" extrusionOk="0">
                  <a:moveTo>
                    <a:pt x="0" y="1"/>
                  </a:moveTo>
                  <a:lnTo>
                    <a:pt x="189" y="208"/>
                  </a:lnTo>
                  <a:lnTo>
                    <a:pt x="378" y="435"/>
                  </a:lnTo>
                  <a:lnTo>
                    <a:pt x="605" y="643"/>
                  </a:lnTo>
                  <a:lnTo>
                    <a:pt x="832" y="813"/>
                  </a:lnTo>
                  <a:lnTo>
                    <a:pt x="1058" y="983"/>
                  </a:lnTo>
                  <a:lnTo>
                    <a:pt x="1304" y="1115"/>
                  </a:lnTo>
                  <a:lnTo>
                    <a:pt x="1530" y="1209"/>
                  </a:lnTo>
                  <a:lnTo>
                    <a:pt x="1757" y="1266"/>
                  </a:lnTo>
                  <a:lnTo>
                    <a:pt x="1870" y="1285"/>
                  </a:lnTo>
                  <a:lnTo>
                    <a:pt x="1984" y="1285"/>
                  </a:lnTo>
                  <a:lnTo>
                    <a:pt x="2078" y="1266"/>
                  </a:lnTo>
                  <a:lnTo>
                    <a:pt x="2172" y="1228"/>
                  </a:lnTo>
                  <a:lnTo>
                    <a:pt x="2154" y="1096"/>
                  </a:lnTo>
                  <a:lnTo>
                    <a:pt x="2097" y="983"/>
                  </a:lnTo>
                  <a:lnTo>
                    <a:pt x="2021" y="869"/>
                  </a:lnTo>
                  <a:lnTo>
                    <a:pt x="1927" y="756"/>
                  </a:lnTo>
                  <a:lnTo>
                    <a:pt x="1814" y="662"/>
                  </a:lnTo>
                  <a:lnTo>
                    <a:pt x="1700" y="567"/>
                  </a:lnTo>
                  <a:lnTo>
                    <a:pt x="1549" y="473"/>
                  </a:lnTo>
                  <a:lnTo>
                    <a:pt x="1398" y="397"/>
                  </a:lnTo>
                  <a:lnTo>
                    <a:pt x="1077" y="265"/>
                  </a:lnTo>
                  <a:lnTo>
                    <a:pt x="718" y="133"/>
                  </a:lnTo>
                  <a:lnTo>
                    <a:pt x="359" y="57"/>
                  </a:lnTo>
                  <a:lnTo>
                    <a:pt x="0" y="1"/>
                  </a:lnTo>
                  <a:close/>
                </a:path>
              </a:pathLst>
            </a:custGeom>
            <a:solidFill>
              <a:srgbClr val="FFBF2E"/>
            </a:solidFill>
            <a:ln>
              <a:noFill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6" name="Google Shape;4197;p73">
              <a:extLst>
                <a:ext uri="{FF2B5EF4-FFF2-40B4-BE49-F238E27FC236}">
                  <a16:creationId xmlns:a16="http://schemas.microsoft.com/office/drawing/2014/main" id="{74F254EF-0EAC-39DB-EA82-5D8F77D39E87}"/>
                </a:ext>
              </a:extLst>
            </p:cNvPr>
            <p:cNvSpPr/>
            <p:nvPr/>
          </p:nvSpPr>
          <p:spPr>
            <a:xfrm>
              <a:off x="4144102" y="1731831"/>
              <a:ext cx="185805" cy="137293"/>
            </a:xfrm>
            <a:custGeom>
              <a:avLst/>
              <a:gdLst/>
              <a:ahLst/>
              <a:cxnLst/>
              <a:rect l="l" t="t" r="r" b="b"/>
              <a:pathLst>
                <a:path w="4194" h="3099" extrusionOk="0">
                  <a:moveTo>
                    <a:pt x="1379" y="1"/>
                  </a:moveTo>
                  <a:lnTo>
                    <a:pt x="1209" y="38"/>
                  </a:lnTo>
                  <a:lnTo>
                    <a:pt x="1058" y="76"/>
                  </a:lnTo>
                  <a:lnTo>
                    <a:pt x="926" y="133"/>
                  </a:lnTo>
                  <a:lnTo>
                    <a:pt x="794" y="190"/>
                  </a:lnTo>
                  <a:lnTo>
                    <a:pt x="662" y="284"/>
                  </a:lnTo>
                  <a:lnTo>
                    <a:pt x="548" y="378"/>
                  </a:lnTo>
                  <a:lnTo>
                    <a:pt x="435" y="473"/>
                  </a:lnTo>
                  <a:lnTo>
                    <a:pt x="341" y="586"/>
                  </a:lnTo>
                  <a:lnTo>
                    <a:pt x="246" y="700"/>
                  </a:lnTo>
                  <a:lnTo>
                    <a:pt x="171" y="832"/>
                  </a:lnTo>
                  <a:lnTo>
                    <a:pt x="114" y="964"/>
                  </a:lnTo>
                  <a:lnTo>
                    <a:pt x="57" y="1115"/>
                  </a:lnTo>
                  <a:lnTo>
                    <a:pt x="19" y="1266"/>
                  </a:lnTo>
                  <a:lnTo>
                    <a:pt x="1" y="1417"/>
                  </a:lnTo>
                  <a:lnTo>
                    <a:pt x="1" y="1568"/>
                  </a:lnTo>
                  <a:lnTo>
                    <a:pt x="1" y="1738"/>
                  </a:lnTo>
                  <a:lnTo>
                    <a:pt x="38" y="1889"/>
                  </a:lnTo>
                  <a:lnTo>
                    <a:pt x="76" y="2041"/>
                  </a:lnTo>
                  <a:lnTo>
                    <a:pt x="133" y="2192"/>
                  </a:lnTo>
                  <a:lnTo>
                    <a:pt x="189" y="2324"/>
                  </a:lnTo>
                  <a:lnTo>
                    <a:pt x="284" y="2437"/>
                  </a:lnTo>
                  <a:lnTo>
                    <a:pt x="378" y="2569"/>
                  </a:lnTo>
                  <a:lnTo>
                    <a:pt x="473" y="2664"/>
                  </a:lnTo>
                  <a:lnTo>
                    <a:pt x="586" y="2777"/>
                  </a:lnTo>
                  <a:lnTo>
                    <a:pt x="699" y="2853"/>
                  </a:lnTo>
                  <a:lnTo>
                    <a:pt x="832" y="2928"/>
                  </a:lnTo>
                  <a:lnTo>
                    <a:pt x="983" y="3004"/>
                  </a:lnTo>
                  <a:lnTo>
                    <a:pt x="1115" y="3042"/>
                  </a:lnTo>
                  <a:lnTo>
                    <a:pt x="1266" y="3079"/>
                  </a:lnTo>
                  <a:lnTo>
                    <a:pt x="1417" y="3098"/>
                  </a:lnTo>
                  <a:lnTo>
                    <a:pt x="1738" y="3098"/>
                  </a:lnTo>
                  <a:lnTo>
                    <a:pt x="2021" y="3042"/>
                  </a:lnTo>
                  <a:lnTo>
                    <a:pt x="2361" y="2928"/>
                  </a:lnTo>
                  <a:lnTo>
                    <a:pt x="2626" y="2834"/>
                  </a:lnTo>
                  <a:lnTo>
                    <a:pt x="2890" y="2702"/>
                  </a:lnTo>
                  <a:lnTo>
                    <a:pt x="3155" y="2569"/>
                  </a:lnTo>
                  <a:lnTo>
                    <a:pt x="3400" y="2399"/>
                  </a:lnTo>
                  <a:lnTo>
                    <a:pt x="3627" y="2229"/>
                  </a:lnTo>
                  <a:lnTo>
                    <a:pt x="3835" y="2041"/>
                  </a:lnTo>
                  <a:lnTo>
                    <a:pt x="3986" y="1852"/>
                  </a:lnTo>
                  <a:lnTo>
                    <a:pt x="4118" y="1663"/>
                  </a:lnTo>
                  <a:lnTo>
                    <a:pt x="4156" y="1549"/>
                  </a:lnTo>
                  <a:lnTo>
                    <a:pt x="4193" y="1455"/>
                  </a:lnTo>
                  <a:lnTo>
                    <a:pt x="4193" y="1342"/>
                  </a:lnTo>
                  <a:lnTo>
                    <a:pt x="4193" y="1247"/>
                  </a:lnTo>
                  <a:lnTo>
                    <a:pt x="4175" y="1115"/>
                  </a:lnTo>
                  <a:lnTo>
                    <a:pt x="4118" y="1002"/>
                  </a:lnTo>
                  <a:lnTo>
                    <a:pt x="4042" y="888"/>
                  </a:lnTo>
                  <a:lnTo>
                    <a:pt x="3948" y="775"/>
                  </a:lnTo>
                  <a:lnTo>
                    <a:pt x="3835" y="681"/>
                  </a:lnTo>
                  <a:lnTo>
                    <a:pt x="3721" y="586"/>
                  </a:lnTo>
                  <a:lnTo>
                    <a:pt x="3570" y="492"/>
                  </a:lnTo>
                  <a:lnTo>
                    <a:pt x="3419" y="416"/>
                  </a:lnTo>
                  <a:lnTo>
                    <a:pt x="3098" y="284"/>
                  </a:lnTo>
                  <a:lnTo>
                    <a:pt x="2739" y="152"/>
                  </a:lnTo>
                  <a:lnTo>
                    <a:pt x="2380" y="76"/>
                  </a:lnTo>
                  <a:lnTo>
                    <a:pt x="2021" y="20"/>
                  </a:lnTo>
                  <a:lnTo>
                    <a:pt x="1682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7" name="Google Shape;4198;p73">
              <a:extLst>
                <a:ext uri="{FF2B5EF4-FFF2-40B4-BE49-F238E27FC236}">
                  <a16:creationId xmlns:a16="http://schemas.microsoft.com/office/drawing/2014/main" id="{9C72746A-4CA4-9E33-CAA7-27153F544809}"/>
                </a:ext>
              </a:extLst>
            </p:cNvPr>
            <p:cNvSpPr/>
            <p:nvPr/>
          </p:nvSpPr>
          <p:spPr>
            <a:xfrm>
              <a:off x="4237801" y="1786233"/>
              <a:ext cx="138135" cy="184963"/>
            </a:xfrm>
            <a:custGeom>
              <a:avLst/>
              <a:gdLst/>
              <a:ahLst/>
              <a:cxnLst/>
              <a:rect l="l" t="t" r="r" b="b"/>
              <a:pathLst>
                <a:path w="3118" h="4175" extrusionOk="0">
                  <a:moveTo>
                    <a:pt x="1927" y="0"/>
                  </a:moveTo>
                  <a:lnTo>
                    <a:pt x="1757" y="38"/>
                  </a:lnTo>
                  <a:lnTo>
                    <a:pt x="1587" y="95"/>
                  </a:lnTo>
                  <a:lnTo>
                    <a:pt x="1436" y="189"/>
                  </a:lnTo>
                  <a:lnTo>
                    <a:pt x="1266" y="303"/>
                  </a:lnTo>
                  <a:lnTo>
                    <a:pt x="1115" y="454"/>
                  </a:lnTo>
                  <a:lnTo>
                    <a:pt x="945" y="605"/>
                  </a:lnTo>
                  <a:lnTo>
                    <a:pt x="813" y="794"/>
                  </a:lnTo>
                  <a:lnTo>
                    <a:pt x="662" y="982"/>
                  </a:lnTo>
                  <a:lnTo>
                    <a:pt x="530" y="1171"/>
                  </a:lnTo>
                  <a:lnTo>
                    <a:pt x="416" y="1379"/>
                  </a:lnTo>
                  <a:lnTo>
                    <a:pt x="303" y="1587"/>
                  </a:lnTo>
                  <a:lnTo>
                    <a:pt x="209" y="1776"/>
                  </a:lnTo>
                  <a:lnTo>
                    <a:pt x="133" y="1965"/>
                  </a:lnTo>
                  <a:lnTo>
                    <a:pt x="76" y="2153"/>
                  </a:lnTo>
                  <a:lnTo>
                    <a:pt x="39" y="2323"/>
                  </a:lnTo>
                  <a:lnTo>
                    <a:pt x="1" y="2475"/>
                  </a:lnTo>
                  <a:lnTo>
                    <a:pt x="1" y="2626"/>
                  </a:lnTo>
                  <a:lnTo>
                    <a:pt x="1" y="2796"/>
                  </a:lnTo>
                  <a:lnTo>
                    <a:pt x="39" y="2947"/>
                  </a:lnTo>
                  <a:lnTo>
                    <a:pt x="76" y="3079"/>
                  </a:lnTo>
                  <a:lnTo>
                    <a:pt x="114" y="3230"/>
                  </a:lnTo>
                  <a:lnTo>
                    <a:pt x="190" y="3362"/>
                  </a:lnTo>
                  <a:lnTo>
                    <a:pt x="265" y="3494"/>
                  </a:lnTo>
                  <a:lnTo>
                    <a:pt x="360" y="3608"/>
                  </a:lnTo>
                  <a:lnTo>
                    <a:pt x="454" y="3721"/>
                  </a:lnTo>
                  <a:lnTo>
                    <a:pt x="568" y="3816"/>
                  </a:lnTo>
                  <a:lnTo>
                    <a:pt x="681" y="3910"/>
                  </a:lnTo>
                  <a:lnTo>
                    <a:pt x="813" y="3986"/>
                  </a:lnTo>
                  <a:lnTo>
                    <a:pt x="945" y="4061"/>
                  </a:lnTo>
                  <a:lnTo>
                    <a:pt x="1096" y="4118"/>
                  </a:lnTo>
                  <a:lnTo>
                    <a:pt x="1247" y="4155"/>
                  </a:lnTo>
                  <a:lnTo>
                    <a:pt x="1417" y="4174"/>
                  </a:lnTo>
                  <a:lnTo>
                    <a:pt x="1720" y="4174"/>
                  </a:lnTo>
                  <a:lnTo>
                    <a:pt x="1871" y="4155"/>
                  </a:lnTo>
                  <a:lnTo>
                    <a:pt x="2022" y="4118"/>
                  </a:lnTo>
                  <a:lnTo>
                    <a:pt x="2154" y="4061"/>
                  </a:lnTo>
                  <a:lnTo>
                    <a:pt x="2286" y="4004"/>
                  </a:lnTo>
                  <a:lnTo>
                    <a:pt x="2418" y="3929"/>
                  </a:lnTo>
                  <a:lnTo>
                    <a:pt x="2532" y="3834"/>
                  </a:lnTo>
                  <a:lnTo>
                    <a:pt x="2645" y="3740"/>
                  </a:lnTo>
                  <a:lnTo>
                    <a:pt x="2758" y="3627"/>
                  </a:lnTo>
                  <a:lnTo>
                    <a:pt x="2853" y="3494"/>
                  </a:lnTo>
                  <a:lnTo>
                    <a:pt x="2928" y="3381"/>
                  </a:lnTo>
                  <a:lnTo>
                    <a:pt x="2985" y="3230"/>
                  </a:lnTo>
                  <a:lnTo>
                    <a:pt x="3042" y="3079"/>
                  </a:lnTo>
                  <a:lnTo>
                    <a:pt x="3079" y="2928"/>
                  </a:lnTo>
                  <a:lnTo>
                    <a:pt x="3117" y="2758"/>
                  </a:lnTo>
                  <a:lnTo>
                    <a:pt x="3117" y="2569"/>
                  </a:lnTo>
                  <a:lnTo>
                    <a:pt x="3117" y="2361"/>
                  </a:lnTo>
                  <a:lnTo>
                    <a:pt x="3117" y="2153"/>
                  </a:lnTo>
                  <a:lnTo>
                    <a:pt x="3098" y="1908"/>
                  </a:lnTo>
                  <a:lnTo>
                    <a:pt x="3061" y="1681"/>
                  </a:lnTo>
                  <a:lnTo>
                    <a:pt x="3023" y="1455"/>
                  </a:lnTo>
                  <a:lnTo>
                    <a:pt x="2966" y="1228"/>
                  </a:lnTo>
                  <a:lnTo>
                    <a:pt x="2891" y="1001"/>
                  </a:lnTo>
                  <a:lnTo>
                    <a:pt x="2815" y="794"/>
                  </a:lnTo>
                  <a:lnTo>
                    <a:pt x="2721" y="605"/>
                  </a:lnTo>
                  <a:lnTo>
                    <a:pt x="2626" y="416"/>
                  </a:lnTo>
                  <a:lnTo>
                    <a:pt x="2494" y="284"/>
                  </a:lnTo>
                  <a:lnTo>
                    <a:pt x="2381" y="151"/>
                  </a:lnTo>
                  <a:lnTo>
                    <a:pt x="2230" y="76"/>
                  </a:lnTo>
                  <a:lnTo>
                    <a:pt x="2078" y="19"/>
                  </a:lnTo>
                  <a:lnTo>
                    <a:pt x="1927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8" name="Google Shape;4199;p73">
              <a:extLst>
                <a:ext uri="{FF2B5EF4-FFF2-40B4-BE49-F238E27FC236}">
                  <a16:creationId xmlns:a16="http://schemas.microsoft.com/office/drawing/2014/main" id="{4CEF6E7B-A81A-B745-99F7-261F2C328E3D}"/>
                </a:ext>
              </a:extLst>
            </p:cNvPr>
            <p:cNvSpPr/>
            <p:nvPr/>
          </p:nvSpPr>
          <p:spPr>
            <a:xfrm>
              <a:off x="4326494" y="1766164"/>
              <a:ext cx="175792" cy="147306"/>
            </a:xfrm>
            <a:custGeom>
              <a:avLst/>
              <a:gdLst/>
              <a:ahLst/>
              <a:cxnLst/>
              <a:rect l="l" t="t" r="r" b="b"/>
              <a:pathLst>
                <a:path w="3968" h="3325" extrusionOk="0">
                  <a:moveTo>
                    <a:pt x="1134" y="0"/>
                  </a:moveTo>
                  <a:lnTo>
                    <a:pt x="851" y="38"/>
                  </a:lnTo>
                  <a:lnTo>
                    <a:pt x="605" y="95"/>
                  </a:lnTo>
                  <a:lnTo>
                    <a:pt x="398" y="189"/>
                  </a:lnTo>
                  <a:lnTo>
                    <a:pt x="322" y="265"/>
                  </a:lnTo>
                  <a:lnTo>
                    <a:pt x="246" y="359"/>
                  </a:lnTo>
                  <a:lnTo>
                    <a:pt x="171" y="416"/>
                  </a:lnTo>
                  <a:lnTo>
                    <a:pt x="76" y="472"/>
                  </a:lnTo>
                  <a:lnTo>
                    <a:pt x="39" y="567"/>
                  </a:lnTo>
                  <a:lnTo>
                    <a:pt x="1" y="661"/>
                  </a:lnTo>
                  <a:lnTo>
                    <a:pt x="1" y="774"/>
                  </a:lnTo>
                  <a:lnTo>
                    <a:pt x="1" y="888"/>
                  </a:lnTo>
                  <a:lnTo>
                    <a:pt x="39" y="1114"/>
                  </a:lnTo>
                  <a:lnTo>
                    <a:pt x="114" y="1360"/>
                  </a:lnTo>
                  <a:lnTo>
                    <a:pt x="228" y="1605"/>
                  </a:lnTo>
                  <a:lnTo>
                    <a:pt x="379" y="1851"/>
                  </a:lnTo>
                  <a:lnTo>
                    <a:pt x="549" y="2097"/>
                  </a:lnTo>
                  <a:lnTo>
                    <a:pt x="719" y="2323"/>
                  </a:lnTo>
                  <a:lnTo>
                    <a:pt x="926" y="2550"/>
                  </a:lnTo>
                  <a:lnTo>
                    <a:pt x="1115" y="2739"/>
                  </a:lnTo>
                  <a:lnTo>
                    <a:pt x="1399" y="2965"/>
                  </a:lnTo>
                  <a:lnTo>
                    <a:pt x="1644" y="3135"/>
                  </a:lnTo>
                  <a:lnTo>
                    <a:pt x="1776" y="3192"/>
                  </a:lnTo>
                  <a:lnTo>
                    <a:pt x="1927" y="3249"/>
                  </a:lnTo>
                  <a:lnTo>
                    <a:pt x="2078" y="3305"/>
                  </a:lnTo>
                  <a:lnTo>
                    <a:pt x="2230" y="3324"/>
                  </a:lnTo>
                  <a:lnTo>
                    <a:pt x="2532" y="3324"/>
                  </a:lnTo>
                  <a:lnTo>
                    <a:pt x="2683" y="3305"/>
                  </a:lnTo>
                  <a:lnTo>
                    <a:pt x="2815" y="3268"/>
                  </a:lnTo>
                  <a:lnTo>
                    <a:pt x="2966" y="3230"/>
                  </a:lnTo>
                  <a:lnTo>
                    <a:pt x="3098" y="3173"/>
                  </a:lnTo>
                  <a:lnTo>
                    <a:pt x="3231" y="3098"/>
                  </a:lnTo>
                  <a:lnTo>
                    <a:pt x="3363" y="3003"/>
                  </a:lnTo>
                  <a:lnTo>
                    <a:pt x="3476" y="2909"/>
                  </a:lnTo>
                  <a:lnTo>
                    <a:pt x="3571" y="2795"/>
                  </a:lnTo>
                  <a:lnTo>
                    <a:pt x="3665" y="2663"/>
                  </a:lnTo>
                  <a:lnTo>
                    <a:pt x="3759" y="2531"/>
                  </a:lnTo>
                  <a:lnTo>
                    <a:pt x="3835" y="2399"/>
                  </a:lnTo>
                  <a:lnTo>
                    <a:pt x="3892" y="2248"/>
                  </a:lnTo>
                  <a:lnTo>
                    <a:pt x="3929" y="2097"/>
                  </a:lnTo>
                  <a:lnTo>
                    <a:pt x="3948" y="1945"/>
                  </a:lnTo>
                  <a:lnTo>
                    <a:pt x="3967" y="1794"/>
                  </a:lnTo>
                  <a:lnTo>
                    <a:pt x="3948" y="1643"/>
                  </a:lnTo>
                  <a:lnTo>
                    <a:pt x="3929" y="1492"/>
                  </a:lnTo>
                  <a:lnTo>
                    <a:pt x="3892" y="1360"/>
                  </a:lnTo>
                  <a:lnTo>
                    <a:pt x="3854" y="1209"/>
                  </a:lnTo>
                  <a:lnTo>
                    <a:pt x="3797" y="1077"/>
                  </a:lnTo>
                  <a:lnTo>
                    <a:pt x="3722" y="944"/>
                  </a:lnTo>
                  <a:lnTo>
                    <a:pt x="3627" y="812"/>
                  </a:lnTo>
                  <a:lnTo>
                    <a:pt x="3533" y="699"/>
                  </a:lnTo>
                  <a:lnTo>
                    <a:pt x="3419" y="604"/>
                  </a:lnTo>
                  <a:lnTo>
                    <a:pt x="3306" y="510"/>
                  </a:lnTo>
                  <a:lnTo>
                    <a:pt x="3174" y="416"/>
                  </a:lnTo>
                  <a:lnTo>
                    <a:pt x="2891" y="283"/>
                  </a:lnTo>
                  <a:lnTo>
                    <a:pt x="2570" y="170"/>
                  </a:lnTo>
                  <a:lnTo>
                    <a:pt x="2286" y="113"/>
                  </a:lnTo>
                  <a:lnTo>
                    <a:pt x="2003" y="57"/>
                  </a:lnTo>
                  <a:lnTo>
                    <a:pt x="1701" y="19"/>
                  </a:lnTo>
                  <a:lnTo>
                    <a:pt x="1417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79" name="Google Shape;4200;p73">
              <a:extLst>
                <a:ext uri="{FF2B5EF4-FFF2-40B4-BE49-F238E27FC236}">
                  <a16:creationId xmlns:a16="http://schemas.microsoft.com/office/drawing/2014/main" id="{5F88A5D2-6EAA-7574-1B6D-B3AB53CFB094}"/>
                </a:ext>
              </a:extLst>
            </p:cNvPr>
            <p:cNvSpPr/>
            <p:nvPr/>
          </p:nvSpPr>
          <p:spPr>
            <a:xfrm>
              <a:off x="4329861" y="1638133"/>
              <a:ext cx="155679" cy="159843"/>
            </a:xfrm>
            <a:custGeom>
              <a:avLst/>
              <a:gdLst/>
              <a:ahLst/>
              <a:cxnLst/>
              <a:rect l="l" t="t" r="r" b="b"/>
              <a:pathLst>
                <a:path w="3514" h="3608" extrusionOk="0">
                  <a:moveTo>
                    <a:pt x="1870" y="0"/>
                  </a:moveTo>
                  <a:lnTo>
                    <a:pt x="1738" y="19"/>
                  </a:lnTo>
                  <a:lnTo>
                    <a:pt x="1587" y="38"/>
                  </a:lnTo>
                  <a:lnTo>
                    <a:pt x="1436" y="95"/>
                  </a:lnTo>
                  <a:lnTo>
                    <a:pt x="1304" y="151"/>
                  </a:lnTo>
                  <a:lnTo>
                    <a:pt x="1171" y="227"/>
                  </a:lnTo>
                  <a:lnTo>
                    <a:pt x="1039" y="303"/>
                  </a:lnTo>
                  <a:lnTo>
                    <a:pt x="907" y="416"/>
                  </a:lnTo>
                  <a:lnTo>
                    <a:pt x="699" y="624"/>
                  </a:lnTo>
                  <a:lnTo>
                    <a:pt x="492" y="907"/>
                  </a:lnTo>
                  <a:lnTo>
                    <a:pt x="548" y="1190"/>
                  </a:lnTo>
                  <a:lnTo>
                    <a:pt x="567" y="1474"/>
                  </a:lnTo>
                  <a:lnTo>
                    <a:pt x="586" y="1776"/>
                  </a:lnTo>
                  <a:lnTo>
                    <a:pt x="586" y="2078"/>
                  </a:lnTo>
                  <a:lnTo>
                    <a:pt x="548" y="2361"/>
                  </a:lnTo>
                  <a:lnTo>
                    <a:pt x="492" y="2626"/>
                  </a:lnTo>
                  <a:lnTo>
                    <a:pt x="416" y="2871"/>
                  </a:lnTo>
                  <a:lnTo>
                    <a:pt x="322" y="3079"/>
                  </a:lnTo>
                  <a:lnTo>
                    <a:pt x="246" y="3155"/>
                  </a:lnTo>
                  <a:lnTo>
                    <a:pt x="170" y="3249"/>
                  </a:lnTo>
                  <a:lnTo>
                    <a:pt x="95" y="3306"/>
                  </a:lnTo>
                  <a:lnTo>
                    <a:pt x="0" y="3362"/>
                  </a:lnTo>
                  <a:lnTo>
                    <a:pt x="76" y="3438"/>
                  </a:lnTo>
                  <a:lnTo>
                    <a:pt x="170" y="3494"/>
                  </a:lnTo>
                  <a:lnTo>
                    <a:pt x="265" y="3532"/>
                  </a:lnTo>
                  <a:lnTo>
                    <a:pt x="378" y="3570"/>
                  </a:lnTo>
                  <a:lnTo>
                    <a:pt x="605" y="3608"/>
                  </a:lnTo>
                  <a:lnTo>
                    <a:pt x="850" y="3608"/>
                  </a:lnTo>
                  <a:lnTo>
                    <a:pt x="1134" y="3570"/>
                  </a:lnTo>
                  <a:lnTo>
                    <a:pt x="1398" y="3513"/>
                  </a:lnTo>
                  <a:lnTo>
                    <a:pt x="1681" y="3419"/>
                  </a:lnTo>
                  <a:lnTo>
                    <a:pt x="1965" y="3324"/>
                  </a:lnTo>
                  <a:lnTo>
                    <a:pt x="2229" y="3192"/>
                  </a:lnTo>
                  <a:lnTo>
                    <a:pt x="2494" y="3060"/>
                  </a:lnTo>
                  <a:lnTo>
                    <a:pt x="2777" y="2890"/>
                  </a:lnTo>
                  <a:lnTo>
                    <a:pt x="3022" y="2701"/>
                  </a:lnTo>
                  <a:lnTo>
                    <a:pt x="3136" y="2588"/>
                  </a:lnTo>
                  <a:lnTo>
                    <a:pt x="3230" y="2456"/>
                  </a:lnTo>
                  <a:lnTo>
                    <a:pt x="3306" y="2342"/>
                  </a:lnTo>
                  <a:lnTo>
                    <a:pt x="3381" y="2191"/>
                  </a:lnTo>
                  <a:lnTo>
                    <a:pt x="3438" y="2059"/>
                  </a:lnTo>
                  <a:lnTo>
                    <a:pt x="3476" y="1908"/>
                  </a:lnTo>
                  <a:lnTo>
                    <a:pt x="3513" y="1776"/>
                  </a:lnTo>
                  <a:lnTo>
                    <a:pt x="3513" y="1625"/>
                  </a:lnTo>
                  <a:lnTo>
                    <a:pt x="3513" y="1474"/>
                  </a:lnTo>
                  <a:lnTo>
                    <a:pt x="3495" y="1322"/>
                  </a:lnTo>
                  <a:lnTo>
                    <a:pt x="3476" y="1171"/>
                  </a:lnTo>
                  <a:lnTo>
                    <a:pt x="3438" y="1020"/>
                  </a:lnTo>
                  <a:lnTo>
                    <a:pt x="3362" y="888"/>
                  </a:lnTo>
                  <a:lnTo>
                    <a:pt x="3306" y="756"/>
                  </a:lnTo>
                  <a:lnTo>
                    <a:pt x="3211" y="624"/>
                  </a:lnTo>
                  <a:lnTo>
                    <a:pt x="3117" y="491"/>
                  </a:lnTo>
                  <a:lnTo>
                    <a:pt x="3003" y="397"/>
                  </a:lnTo>
                  <a:lnTo>
                    <a:pt x="2871" y="284"/>
                  </a:lnTo>
                  <a:lnTo>
                    <a:pt x="2739" y="208"/>
                  </a:lnTo>
                  <a:lnTo>
                    <a:pt x="2607" y="133"/>
                  </a:lnTo>
                  <a:lnTo>
                    <a:pt x="2475" y="76"/>
                  </a:lnTo>
                  <a:lnTo>
                    <a:pt x="2324" y="38"/>
                  </a:lnTo>
                  <a:lnTo>
                    <a:pt x="2172" y="19"/>
                  </a:lnTo>
                  <a:lnTo>
                    <a:pt x="2021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47625" dir="234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  <p:grpSp>
        <p:nvGrpSpPr>
          <p:cNvPr id="80" name="Google Shape;4201;p73">
            <a:extLst>
              <a:ext uri="{FF2B5EF4-FFF2-40B4-BE49-F238E27FC236}">
                <a16:creationId xmlns:a16="http://schemas.microsoft.com/office/drawing/2014/main" id="{361C6886-110D-BE9D-8F9D-40C423E073FA}"/>
              </a:ext>
            </a:extLst>
          </p:cNvPr>
          <p:cNvGrpSpPr/>
          <p:nvPr/>
        </p:nvGrpSpPr>
        <p:grpSpPr>
          <a:xfrm>
            <a:off x="8688804" y="2222107"/>
            <a:ext cx="828307" cy="829047"/>
            <a:chOff x="5395023" y="1409964"/>
            <a:chExt cx="961299" cy="962159"/>
          </a:xfrm>
        </p:grpSpPr>
        <p:sp>
          <p:nvSpPr>
            <p:cNvPr id="81" name="Google Shape;4202;p73">
              <a:extLst>
                <a:ext uri="{FF2B5EF4-FFF2-40B4-BE49-F238E27FC236}">
                  <a16:creationId xmlns:a16="http://schemas.microsoft.com/office/drawing/2014/main" id="{577B2532-7D58-4258-9ACC-E1D983173D46}"/>
                </a:ext>
              </a:extLst>
            </p:cNvPr>
            <p:cNvSpPr/>
            <p:nvPr/>
          </p:nvSpPr>
          <p:spPr>
            <a:xfrm>
              <a:off x="5567767" y="1583568"/>
              <a:ext cx="614948" cy="614948"/>
            </a:xfrm>
            <a:custGeom>
              <a:avLst/>
              <a:gdLst/>
              <a:ahLst/>
              <a:cxnLst/>
              <a:rect l="l" t="t" r="r" b="b"/>
              <a:pathLst>
                <a:path w="13581" h="13581" extrusionOk="0">
                  <a:moveTo>
                    <a:pt x="6441" y="1"/>
                  </a:moveTo>
                  <a:lnTo>
                    <a:pt x="6101" y="38"/>
                  </a:lnTo>
                  <a:lnTo>
                    <a:pt x="5761" y="76"/>
                  </a:lnTo>
                  <a:lnTo>
                    <a:pt x="5440" y="133"/>
                  </a:lnTo>
                  <a:lnTo>
                    <a:pt x="5100" y="208"/>
                  </a:lnTo>
                  <a:lnTo>
                    <a:pt x="4779" y="303"/>
                  </a:lnTo>
                  <a:lnTo>
                    <a:pt x="4458" y="397"/>
                  </a:lnTo>
                  <a:lnTo>
                    <a:pt x="4156" y="529"/>
                  </a:lnTo>
                  <a:lnTo>
                    <a:pt x="3854" y="662"/>
                  </a:lnTo>
                  <a:lnTo>
                    <a:pt x="3570" y="813"/>
                  </a:lnTo>
                  <a:lnTo>
                    <a:pt x="3287" y="983"/>
                  </a:lnTo>
                  <a:lnTo>
                    <a:pt x="3004" y="1153"/>
                  </a:lnTo>
                  <a:lnTo>
                    <a:pt x="2739" y="1341"/>
                  </a:lnTo>
                  <a:lnTo>
                    <a:pt x="2475" y="1549"/>
                  </a:lnTo>
                  <a:lnTo>
                    <a:pt x="2229" y="1757"/>
                  </a:lnTo>
                  <a:lnTo>
                    <a:pt x="2003" y="1984"/>
                  </a:lnTo>
                  <a:lnTo>
                    <a:pt x="1776" y="2210"/>
                  </a:lnTo>
                  <a:lnTo>
                    <a:pt x="1568" y="2456"/>
                  </a:lnTo>
                  <a:lnTo>
                    <a:pt x="1360" y="2720"/>
                  </a:lnTo>
                  <a:lnTo>
                    <a:pt x="1172" y="2985"/>
                  </a:lnTo>
                  <a:lnTo>
                    <a:pt x="1002" y="3268"/>
                  </a:lnTo>
                  <a:lnTo>
                    <a:pt x="832" y="3551"/>
                  </a:lnTo>
                  <a:lnTo>
                    <a:pt x="681" y="3835"/>
                  </a:lnTo>
                  <a:lnTo>
                    <a:pt x="548" y="4137"/>
                  </a:lnTo>
                  <a:lnTo>
                    <a:pt x="416" y="4458"/>
                  </a:lnTo>
                  <a:lnTo>
                    <a:pt x="322" y="4760"/>
                  </a:lnTo>
                  <a:lnTo>
                    <a:pt x="227" y="5081"/>
                  </a:lnTo>
                  <a:lnTo>
                    <a:pt x="152" y="5421"/>
                  </a:lnTo>
                  <a:lnTo>
                    <a:pt x="95" y="5742"/>
                  </a:lnTo>
                  <a:lnTo>
                    <a:pt x="38" y="6082"/>
                  </a:lnTo>
                  <a:lnTo>
                    <a:pt x="19" y="6441"/>
                  </a:lnTo>
                  <a:lnTo>
                    <a:pt x="1" y="6781"/>
                  </a:lnTo>
                  <a:lnTo>
                    <a:pt x="19" y="7140"/>
                  </a:lnTo>
                  <a:lnTo>
                    <a:pt x="38" y="7480"/>
                  </a:lnTo>
                  <a:lnTo>
                    <a:pt x="95" y="7820"/>
                  </a:lnTo>
                  <a:lnTo>
                    <a:pt x="152" y="8160"/>
                  </a:lnTo>
                  <a:lnTo>
                    <a:pt x="227" y="8481"/>
                  </a:lnTo>
                  <a:lnTo>
                    <a:pt x="322" y="8802"/>
                  </a:lnTo>
                  <a:lnTo>
                    <a:pt x="416" y="9123"/>
                  </a:lnTo>
                  <a:lnTo>
                    <a:pt x="548" y="9425"/>
                  </a:lnTo>
                  <a:lnTo>
                    <a:pt x="681" y="9727"/>
                  </a:lnTo>
                  <a:lnTo>
                    <a:pt x="832" y="10011"/>
                  </a:lnTo>
                  <a:lnTo>
                    <a:pt x="1002" y="10313"/>
                  </a:lnTo>
                  <a:lnTo>
                    <a:pt x="1172" y="10577"/>
                  </a:lnTo>
                  <a:lnTo>
                    <a:pt x="1360" y="10842"/>
                  </a:lnTo>
                  <a:lnTo>
                    <a:pt x="1568" y="11106"/>
                  </a:lnTo>
                  <a:lnTo>
                    <a:pt x="1776" y="11352"/>
                  </a:lnTo>
                  <a:lnTo>
                    <a:pt x="2003" y="11578"/>
                  </a:lnTo>
                  <a:lnTo>
                    <a:pt x="2229" y="11805"/>
                  </a:lnTo>
                  <a:lnTo>
                    <a:pt x="2475" y="12031"/>
                  </a:lnTo>
                  <a:lnTo>
                    <a:pt x="2739" y="12220"/>
                  </a:lnTo>
                  <a:lnTo>
                    <a:pt x="3004" y="12409"/>
                  </a:lnTo>
                  <a:lnTo>
                    <a:pt x="3287" y="12598"/>
                  </a:lnTo>
                  <a:lnTo>
                    <a:pt x="3570" y="12749"/>
                  </a:lnTo>
                  <a:lnTo>
                    <a:pt x="3854" y="12900"/>
                  </a:lnTo>
                  <a:lnTo>
                    <a:pt x="4156" y="13032"/>
                  </a:lnTo>
                  <a:lnTo>
                    <a:pt x="4458" y="13165"/>
                  </a:lnTo>
                  <a:lnTo>
                    <a:pt x="4779" y="13259"/>
                  </a:lnTo>
                  <a:lnTo>
                    <a:pt x="5100" y="13354"/>
                  </a:lnTo>
                  <a:lnTo>
                    <a:pt x="5440" y="13429"/>
                  </a:lnTo>
                  <a:lnTo>
                    <a:pt x="5761" y="13486"/>
                  </a:lnTo>
                  <a:lnTo>
                    <a:pt x="6101" y="13542"/>
                  </a:lnTo>
                  <a:lnTo>
                    <a:pt x="6441" y="13561"/>
                  </a:lnTo>
                  <a:lnTo>
                    <a:pt x="6800" y="13580"/>
                  </a:lnTo>
                  <a:lnTo>
                    <a:pt x="7140" y="13561"/>
                  </a:lnTo>
                  <a:lnTo>
                    <a:pt x="7499" y="13542"/>
                  </a:lnTo>
                  <a:lnTo>
                    <a:pt x="7839" y="13486"/>
                  </a:lnTo>
                  <a:lnTo>
                    <a:pt x="8160" y="13429"/>
                  </a:lnTo>
                  <a:lnTo>
                    <a:pt x="8500" y="13354"/>
                  </a:lnTo>
                  <a:lnTo>
                    <a:pt x="8821" y="13259"/>
                  </a:lnTo>
                  <a:lnTo>
                    <a:pt x="9142" y="13165"/>
                  </a:lnTo>
                  <a:lnTo>
                    <a:pt x="9444" y="13032"/>
                  </a:lnTo>
                  <a:lnTo>
                    <a:pt x="9746" y="12900"/>
                  </a:lnTo>
                  <a:lnTo>
                    <a:pt x="10029" y="12749"/>
                  </a:lnTo>
                  <a:lnTo>
                    <a:pt x="10313" y="12598"/>
                  </a:lnTo>
                  <a:lnTo>
                    <a:pt x="10596" y="12409"/>
                  </a:lnTo>
                  <a:lnTo>
                    <a:pt x="10861" y="12220"/>
                  </a:lnTo>
                  <a:lnTo>
                    <a:pt x="11125" y="12031"/>
                  </a:lnTo>
                  <a:lnTo>
                    <a:pt x="11370" y="11805"/>
                  </a:lnTo>
                  <a:lnTo>
                    <a:pt x="11597" y="11578"/>
                  </a:lnTo>
                  <a:lnTo>
                    <a:pt x="11824" y="11352"/>
                  </a:lnTo>
                  <a:lnTo>
                    <a:pt x="12032" y="11106"/>
                  </a:lnTo>
                  <a:lnTo>
                    <a:pt x="12239" y="10842"/>
                  </a:lnTo>
                  <a:lnTo>
                    <a:pt x="12428" y="10577"/>
                  </a:lnTo>
                  <a:lnTo>
                    <a:pt x="12598" y="10313"/>
                  </a:lnTo>
                  <a:lnTo>
                    <a:pt x="12768" y="10011"/>
                  </a:lnTo>
                  <a:lnTo>
                    <a:pt x="12919" y="9727"/>
                  </a:lnTo>
                  <a:lnTo>
                    <a:pt x="13051" y="9425"/>
                  </a:lnTo>
                  <a:lnTo>
                    <a:pt x="13184" y="9123"/>
                  </a:lnTo>
                  <a:lnTo>
                    <a:pt x="13278" y="8802"/>
                  </a:lnTo>
                  <a:lnTo>
                    <a:pt x="13372" y="8481"/>
                  </a:lnTo>
                  <a:lnTo>
                    <a:pt x="13448" y="8160"/>
                  </a:lnTo>
                  <a:lnTo>
                    <a:pt x="13505" y="7820"/>
                  </a:lnTo>
                  <a:lnTo>
                    <a:pt x="13561" y="7480"/>
                  </a:lnTo>
                  <a:lnTo>
                    <a:pt x="13580" y="7140"/>
                  </a:lnTo>
                  <a:lnTo>
                    <a:pt x="13580" y="6781"/>
                  </a:lnTo>
                  <a:lnTo>
                    <a:pt x="13580" y="6441"/>
                  </a:lnTo>
                  <a:lnTo>
                    <a:pt x="13561" y="6082"/>
                  </a:lnTo>
                  <a:lnTo>
                    <a:pt x="13505" y="5742"/>
                  </a:lnTo>
                  <a:lnTo>
                    <a:pt x="13448" y="5421"/>
                  </a:lnTo>
                  <a:lnTo>
                    <a:pt x="13372" y="5081"/>
                  </a:lnTo>
                  <a:lnTo>
                    <a:pt x="13278" y="4760"/>
                  </a:lnTo>
                  <a:lnTo>
                    <a:pt x="13184" y="4458"/>
                  </a:lnTo>
                  <a:lnTo>
                    <a:pt x="13051" y="4137"/>
                  </a:lnTo>
                  <a:lnTo>
                    <a:pt x="12919" y="3835"/>
                  </a:lnTo>
                  <a:lnTo>
                    <a:pt x="12768" y="3551"/>
                  </a:lnTo>
                  <a:lnTo>
                    <a:pt x="12598" y="3268"/>
                  </a:lnTo>
                  <a:lnTo>
                    <a:pt x="12428" y="2985"/>
                  </a:lnTo>
                  <a:lnTo>
                    <a:pt x="12239" y="2720"/>
                  </a:lnTo>
                  <a:lnTo>
                    <a:pt x="12032" y="2456"/>
                  </a:lnTo>
                  <a:lnTo>
                    <a:pt x="11824" y="2210"/>
                  </a:lnTo>
                  <a:lnTo>
                    <a:pt x="11597" y="1984"/>
                  </a:lnTo>
                  <a:lnTo>
                    <a:pt x="11370" y="1757"/>
                  </a:lnTo>
                  <a:lnTo>
                    <a:pt x="11125" y="1549"/>
                  </a:lnTo>
                  <a:lnTo>
                    <a:pt x="10861" y="1341"/>
                  </a:lnTo>
                  <a:lnTo>
                    <a:pt x="10596" y="1153"/>
                  </a:lnTo>
                  <a:lnTo>
                    <a:pt x="10313" y="983"/>
                  </a:lnTo>
                  <a:lnTo>
                    <a:pt x="10029" y="813"/>
                  </a:lnTo>
                  <a:lnTo>
                    <a:pt x="9746" y="662"/>
                  </a:lnTo>
                  <a:lnTo>
                    <a:pt x="9444" y="529"/>
                  </a:lnTo>
                  <a:lnTo>
                    <a:pt x="9142" y="397"/>
                  </a:lnTo>
                  <a:lnTo>
                    <a:pt x="8821" y="303"/>
                  </a:lnTo>
                  <a:lnTo>
                    <a:pt x="8500" y="208"/>
                  </a:lnTo>
                  <a:lnTo>
                    <a:pt x="8160" y="133"/>
                  </a:lnTo>
                  <a:lnTo>
                    <a:pt x="7839" y="76"/>
                  </a:lnTo>
                  <a:lnTo>
                    <a:pt x="7499" y="38"/>
                  </a:lnTo>
                  <a:lnTo>
                    <a:pt x="7140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2" name="Google Shape;4203;p73">
              <a:extLst>
                <a:ext uri="{FF2B5EF4-FFF2-40B4-BE49-F238E27FC236}">
                  <a16:creationId xmlns:a16="http://schemas.microsoft.com/office/drawing/2014/main" id="{FEAD58B4-AAA4-CE49-9647-88BF3CDECD35}"/>
                </a:ext>
              </a:extLst>
            </p:cNvPr>
            <p:cNvSpPr/>
            <p:nvPr/>
          </p:nvSpPr>
          <p:spPr>
            <a:xfrm>
              <a:off x="5826046" y="1409964"/>
              <a:ext cx="99254" cy="143719"/>
            </a:xfrm>
            <a:custGeom>
              <a:avLst/>
              <a:gdLst/>
              <a:ahLst/>
              <a:cxnLst/>
              <a:rect l="l" t="t" r="r" b="b"/>
              <a:pathLst>
                <a:path w="2192" h="3174" extrusionOk="0">
                  <a:moveTo>
                    <a:pt x="983" y="0"/>
                  </a:moveTo>
                  <a:lnTo>
                    <a:pt x="869" y="57"/>
                  </a:lnTo>
                  <a:lnTo>
                    <a:pt x="775" y="114"/>
                  </a:lnTo>
                  <a:lnTo>
                    <a:pt x="661" y="208"/>
                  </a:lnTo>
                  <a:lnTo>
                    <a:pt x="567" y="322"/>
                  </a:lnTo>
                  <a:lnTo>
                    <a:pt x="491" y="473"/>
                  </a:lnTo>
                  <a:lnTo>
                    <a:pt x="397" y="624"/>
                  </a:lnTo>
                  <a:lnTo>
                    <a:pt x="321" y="794"/>
                  </a:lnTo>
                  <a:lnTo>
                    <a:pt x="246" y="1001"/>
                  </a:lnTo>
                  <a:lnTo>
                    <a:pt x="189" y="1209"/>
                  </a:lnTo>
                  <a:lnTo>
                    <a:pt x="133" y="1436"/>
                  </a:lnTo>
                  <a:lnTo>
                    <a:pt x="76" y="1681"/>
                  </a:lnTo>
                  <a:lnTo>
                    <a:pt x="19" y="2191"/>
                  </a:lnTo>
                  <a:lnTo>
                    <a:pt x="0" y="2456"/>
                  </a:lnTo>
                  <a:lnTo>
                    <a:pt x="0" y="2739"/>
                  </a:lnTo>
                  <a:lnTo>
                    <a:pt x="19" y="3173"/>
                  </a:lnTo>
                  <a:lnTo>
                    <a:pt x="2172" y="3173"/>
                  </a:lnTo>
                  <a:lnTo>
                    <a:pt x="2191" y="2739"/>
                  </a:lnTo>
                  <a:lnTo>
                    <a:pt x="2191" y="2456"/>
                  </a:lnTo>
                  <a:lnTo>
                    <a:pt x="2172" y="2191"/>
                  </a:lnTo>
                  <a:lnTo>
                    <a:pt x="2097" y="1681"/>
                  </a:lnTo>
                  <a:lnTo>
                    <a:pt x="2059" y="1436"/>
                  </a:lnTo>
                  <a:lnTo>
                    <a:pt x="2002" y="1209"/>
                  </a:lnTo>
                  <a:lnTo>
                    <a:pt x="1946" y="1001"/>
                  </a:lnTo>
                  <a:lnTo>
                    <a:pt x="1870" y="794"/>
                  </a:lnTo>
                  <a:lnTo>
                    <a:pt x="1795" y="624"/>
                  </a:lnTo>
                  <a:lnTo>
                    <a:pt x="1700" y="473"/>
                  </a:lnTo>
                  <a:lnTo>
                    <a:pt x="1625" y="322"/>
                  </a:lnTo>
                  <a:lnTo>
                    <a:pt x="1530" y="208"/>
                  </a:lnTo>
                  <a:lnTo>
                    <a:pt x="1417" y="114"/>
                  </a:lnTo>
                  <a:lnTo>
                    <a:pt x="1322" y="57"/>
                  </a:lnTo>
                  <a:lnTo>
                    <a:pt x="1209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3" name="Google Shape;4204;p73">
              <a:extLst>
                <a:ext uri="{FF2B5EF4-FFF2-40B4-BE49-F238E27FC236}">
                  <a16:creationId xmlns:a16="http://schemas.microsoft.com/office/drawing/2014/main" id="{C8F7D7BA-78A6-857B-8B4A-533E39B6F1CB}"/>
                </a:ext>
              </a:extLst>
            </p:cNvPr>
            <p:cNvSpPr/>
            <p:nvPr/>
          </p:nvSpPr>
          <p:spPr>
            <a:xfrm>
              <a:off x="5826046" y="2228405"/>
              <a:ext cx="99254" cy="143719"/>
            </a:xfrm>
            <a:custGeom>
              <a:avLst/>
              <a:gdLst/>
              <a:ahLst/>
              <a:cxnLst/>
              <a:rect l="l" t="t" r="r" b="b"/>
              <a:pathLst>
                <a:path w="2192" h="3174" extrusionOk="0">
                  <a:moveTo>
                    <a:pt x="19" y="0"/>
                  </a:moveTo>
                  <a:lnTo>
                    <a:pt x="0" y="416"/>
                  </a:lnTo>
                  <a:lnTo>
                    <a:pt x="0" y="699"/>
                  </a:lnTo>
                  <a:lnTo>
                    <a:pt x="19" y="963"/>
                  </a:lnTo>
                  <a:lnTo>
                    <a:pt x="76" y="1492"/>
                  </a:lnTo>
                  <a:lnTo>
                    <a:pt x="133" y="1719"/>
                  </a:lnTo>
                  <a:lnTo>
                    <a:pt x="189" y="1946"/>
                  </a:lnTo>
                  <a:lnTo>
                    <a:pt x="246" y="2172"/>
                  </a:lnTo>
                  <a:lnTo>
                    <a:pt x="321" y="2361"/>
                  </a:lnTo>
                  <a:lnTo>
                    <a:pt x="397" y="2531"/>
                  </a:lnTo>
                  <a:lnTo>
                    <a:pt x="491" y="2701"/>
                  </a:lnTo>
                  <a:lnTo>
                    <a:pt x="567" y="2833"/>
                  </a:lnTo>
                  <a:lnTo>
                    <a:pt x="661" y="2947"/>
                  </a:lnTo>
                  <a:lnTo>
                    <a:pt x="775" y="3041"/>
                  </a:lnTo>
                  <a:lnTo>
                    <a:pt x="869" y="3117"/>
                  </a:lnTo>
                  <a:lnTo>
                    <a:pt x="983" y="3154"/>
                  </a:lnTo>
                  <a:lnTo>
                    <a:pt x="1096" y="3173"/>
                  </a:lnTo>
                  <a:lnTo>
                    <a:pt x="1209" y="3154"/>
                  </a:lnTo>
                  <a:lnTo>
                    <a:pt x="1322" y="3117"/>
                  </a:lnTo>
                  <a:lnTo>
                    <a:pt x="1417" y="3041"/>
                  </a:lnTo>
                  <a:lnTo>
                    <a:pt x="1530" y="2947"/>
                  </a:lnTo>
                  <a:lnTo>
                    <a:pt x="1625" y="2833"/>
                  </a:lnTo>
                  <a:lnTo>
                    <a:pt x="1700" y="2701"/>
                  </a:lnTo>
                  <a:lnTo>
                    <a:pt x="1795" y="2531"/>
                  </a:lnTo>
                  <a:lnTo>
                    <a:pt x="1870" y="2361"/>
                  </a:lnTo>
                  <a:lnTo>
                    <a:pt x="1946" y="2172"/>
                  </a:lnTo>
                  <a:lnTo>
                    <a:pt x="2002" y="1946"/>
                  </a:lnTo>
                  <a:lnTo>
                    <a:pt x="2059" y="1719"/>
                  </a:lnTo>
                  <a:lnTo>
                    <a:pt x="2097" y="1492"/>
                  </a:lnTo>
                  <a:lnTo>
                    <a:pt x="2172" y="963"/>
                  </a:lnTo>
                  <a:lnTo>
                    <a:pt x="2191" y="699"/>
                  </a:lnTo>
                  <a:lnTo>
                    <a:pt x="2191" y="416"/>
                  </a:lnTo>
                  <a:lnTo>
                    <a:pt x="2172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4" name="Google Shape;4205;p73">
              <a:extLst>
                <a:ext uri="{FF2B5EF4-FFF2-40B4-BE49-F238E27FC236}">
                  <a16:creationId xmlns:a16="http://schemas.microsoft.com/office/drawing/2014/main" id="{123C55E0-6FAE-6B84-345A-0452E9C1FF3D}"/>
                </a:ext>
              </a:extLst>
            </p:cNvPr>
            <p:cNvSpPr/>
            <p:nvPr/>
          </p:nvSpPr>
          <p:spPr>
            <a:xfrm>
              <a:off x="6002231" y="1471545"/>
              <a:ext cx="127463" cy="151416"/>
            </a:xfrm>
            <a:custGeom>
              <a:avLst/>
              <a:gdLst/>
              <a:ahLst/>
              <a:cxnLst/>
              <a:rect l="l" t="t" r="r" b="b"/>
              <a:pathLst>
                <a:path w="2815" h="3344" extrusionOk="0">
                  <a:moveTo>
                    <a:pt x="2172" y="0"/>
                  </a:moveTo>
                  <a:lnTo>
                    <a:pt x="2040" y="38"/>
                  </a:lnTo>
                  <a:lnTo>
                    <a:pt x="1889" y="76"/>
                  </a:lnTo>
                  <a:lnTo>
                    <a:pt x="1757" y="151"/>
                  </a:lnTo>
                  <a:lnTo>
                    <a:pt x="1605" y="246"/>
                  </a:lnTo>
                  <a:lnTo>
                    <a:pt x="1436" y="359"/>
                  </a:lnTo>
                  <a:lnTo>
                    <a:pt x="1284" y="510"/>
                  </a:lnTo>
                  <a:lnTo>
                    <a:pt x="1114" y="661"/>
                  </a:lnTo>
                  <a:lnTo>
                    <a:pt x="963" y="831"/>
                  </a:lnTo>
                  <a:lnTo>
                    <a:pt x="793" y="1001"/>
                  </a:lnTo>
                  <a:lnTo>
                    <a:pt x="491" y="1417"/>
                  </a:lnTo>
                  <a:lnTo>
                    <a:pt x="340" y="1644"/>
                  </a:lnTo>
                  <a:lnTo>
                    <a:pt x="189" y="1889"/>
                  </a:lnTo>
                  <a:lnTo>
                    <a:pt x="0" y="2267"/>
                  </a:lnTo>
                  <a:lnTo>
                    <a:pt x="1870" y="3343"/>
                  </a:lnTo>
                  <a:lnTo>
                    <a:pt x="2097" y="2984"/>
                  </a:lnTo>
                  <a:lnTo>
                    <a:pt x="2229" y="2739"/>
                  </a:lnTo>
                  <a:lnTo>
                    <a:pt x="2342" y="2493"/>
                  </a:lnTo>
                  <a:lnTo>
                    <a:pt x="2550" y="2021"/>
                  </a:lnTo>
                  <a:lnTo>
                    <a:pt x="2625" y="1795"/>
                  </a:lnTo>
                  <a:lnTo>
                    <a:pt x="2701" y="1568"/>
                  </a:lnTo>
                  <a:lnTo>
                    <a:pt x="2739" y="1341"/>
                  </a:lnTo>
                  <a:lnTo>
                    <a:pt x="2776" y="1152"/>
                  </a:lnTo>
                  <a:lnTo>
                    <a:pt x="2814" y="945"/>
                  </a:lnTo>
                  <a:lnTo>
                    <a:pt x="2814" y="775"/>
                  </a:lnTo>
                  <a:lnTo>
                    <a:pt x="2795" y="605"/>
                  </a:lnTo>
                  <a:lnTo>
                    <a:pt x="2776" y="454"/>
                  </a:lnTo>
                  <a:lnTo>
                    <a:pt x="2739" y="321"/>
                  </a:lnTo>
                  <a:lnTo>
                    <a:pt x="2682" y="227"/>
                  </a:lnTo>
                  <a:lnTo>
                    <a:pt x="2606" y="133"/>
                  </a:lnTo>
                  <a:lnTo>
                    <a:pt x="2512" y="57"/>
                  </a:lnTo>
                  <a:lnTo>
                    <a:pt x="2418" y="19"/>
                  </a:lnTo>
                  <a:lnTo>
                    <a:pt x="2304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5" name="Google Shape;4206;p73">
              <a:extLst>
                <a:ext uri="{FF2B5EF4-FFF2-40B4-BE49-F238E27FC236}">
                  <a16:creationId xmlns:a16="http://schemas.microsoft.com/office/drawing/2014/main" id="{23A62A22-FEE8-D3D2-DEB8-3A0F41100436}"/>
                </a:ext>
              </a:extLst>
            </p:cNvPr>
            <p:cNvSpPr/>
            <p:nvPr/>
          </p:nvSpPr>
          <p:spPr>
            <a:xfrm>
              <a:off x="5621651" y="2158265"/>
              <a:ext cx="127463" cy="151416"/>
            </a:xfrm>
            <a:custGeom>
              <a:avLst/>
              <a:gdLst/>
              <a:ahLst/>
              <a:cxnLst/>
              <a:rect l="l" t="t" r="r" b="b"/>
              <a:pathLst>
                <a:path w="2815" h="3344" extrusionOk="0">
                  <a:moveTo>
                    <a:pt x="945" y="1"/>
                  </a:moveTo>
                  <a:lnTo>
                    <a:pt x="718" y="359"/>
                  </a:lnTo>
                  <a:lnTo>
                    <a:pt x="586" y="605"/>
                  </a:lnTo>
                  <a:lnTo>
                    <a:pt x="473" y="850"/>
                  </a:lnTo>
                  <a:lnTo>
                    <a:pt x="265" y="1323"/>
                  </a:lnTo>
                  <a:lnTo>
                    <a:pt x="189" y="1568"/>
                  </a:lnTo>
                  <a:lnTo>
                    <a:pt x="114" y="1795"/>
                  </a:lnTo>
                  <a:lnTo>
                    <a:pt x="57" y="2003"/>
                  </a:lnTo>
                  <a:lnTo>
                    <a:pt x="38" y="2210"/>
                  </a:lnTo>
                  <a:lnTo>
                    <a:pt x="0" y="2399"/>
                  </a:lnTo>
                  <a:lnTo>
                    <a:pt x="0" y="2569"/>
                  </a:lnTo>
                  <a:lnTo>
                    <a:pt x="19" y="2739"/>
                  </a:lnTo>
                  <a:lnTo>
                    <a:pt x="38" y="2890"/>
                  </a:lnTo>
                  <a:lnTo>
                    <a:pt x="76" y="3022"/>
                  </a:lnTo>
                  <a:lnTo>
                    <a:pt x="133" y="3136"/>
                  </a:lnTo>
                  <a:lnTo>
                    <a:pt x="208" y="3230"/>
                  </a:lnTo>
                  <a:lnTo>
                    <a:pt x="303" y="3287"/>
                  </a:lnTo>
                  <a:lnTo>
                    <a:pt x="397" y="3343"/>
                  </a:lnTo>
                  <a:lnTo>
                    <a:pt x="643" y="3343"/>
                  </a:lnTo>
                  <a:lnTo>
                    <a:pt x="775" y="3325"/>
                  </a:lnTo>
                  <a:lnTo>
                    <a:pt x="907" y="3268"/>
                  </a:lnTo>
                  <a:lnTo>
                    <a:pt x="1058" y="3192"/>
                  </a:lnTo>
                  <a:lnTo>
                    <a:pt x="1209" y="3098"/>
                  </a:lnTo>
                  <a:lnTo>
                    <a:pt x="1379" y="2985"/>
                  </a:lnTo>
                  <a:lnTo>
                    <a:pt x="1530" y="2852"/>
                  </a:lnTo>
                  <a:lnTo>
                    <a:pt x="1681" y="2701"/>
                  </a:lnTo>
                  <a:lnTo>
                    <a:pt x="1851" y="2531"/>
                  </a:lnTo>
                  <a:lnTo>
                    <a:pt x="2002" y="2342"/>
                  </a:lnTo>
                  <a:lnTo>
                    <a:pt x="2324" y="1927"/>
                  </a:lnTo>
                  <a:lnTo>
                    <a:pt x="2475" y="1700"/>
                  </a:lnTo>
                  <a:lnTo>
                    <a:pt x="2626" y="1455"/>
                  </a:lnTo>
                  <a:lnTo>
                    <a:pt x="2815" y="1077"/>
                  </a:lnTo>
                  <a:lnTo>
                    <a:pt x="945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6" name="Google Shape;4207;p73">
              <a:extLst>
                <a:ext uri="{FF2B5EF4-FFF2-40B4-BE49-F238E27FC236}">
                  <a16:creationId xmlns:a16="http://schemas.microsoft.com/office/drawing/2014/main" id="{478CCBA1-13EC-8CA5-DFE5-C02869D8DAE9}"/>
                </a:ext>
              </a:extLst>
            </p:cNvPr>
            <p:cNvSpPr/>
            <p:nvPr/>
          </p:nvSpPr>
          <p:spPr>
            <a:xfrm>
              <a:off x="6143325" y="1636592"/>
              <a:ext cx="151416" cy="127463"/>
            </a:xfrm>
            <a:custGeom>
              <a:avLst/>
              <a:gdLst/>
              <a:ahLst/>
              <a:cxnLst/>
              <a:rect l="l" t="t" r="r" b="b"/>
              <a:pathLst>
                <a:path w="3344" h="2815" extrusionOk="0">
                  <a:moveTo>
                    <a:pt x="2569" y="1"/>
                  </a:moveTo>
                  <a:lnTo>
                    <a:pt x="2399" y="19"/>
                  </a:lnTo>
                  <a:lnTo>
                    <a:pt x="2210" y="38"/>
                  </a:lnTo>
                  <a:lnTo>
                    <a:pt x="2002" y="76"/>
                  </a:lnTo>
                  <a:lnTo>
                    <a:pt x="1776" y="114"/>
                  </a:lnTo>
                  <a:lnTo>
                    <a:pt x="1568" y="189"/>
                  </a:lnTo>
                  <a:lnTo>
                    <a:pt x="1323" y="265"/>
                  </a:lnTo>
                  <a:lnTo>
                    <a:pt x="850" y="473"/>
                  </a:lnTo>
                  <a:lnTo>
                    <a:pt x="605" y="586"/>
                  </a:lnTo>
                  <a:lnTo>
                    <a:pt x="359" y="718"/>
                  </a:lnTo>
                  <a:lnTo>
                    <a:pt x="0" y="945"/>
                  </a:lnTo>
                  <a:lnTo>
                    <a:pt x="1077" y="2815"/>
                  </a:lnTo>
                  <a:lnTo>
                    <a:pt x="1455" y="2626"/>
                  </a:lnTo>
                  <a:lnTo>
                    <a:pt x="1700" y="2475"/>
                  </a:lnTo>
                  <a:lnTo>
                    <a:pt x="1927" y="2324"/>
                  </a:lnTo>
                  <a:lnTo>
                    <a:pt x="2342" y="2021"/>
                  </a:lnTo>
                  <a:lnTo>
                    <a:pt x="2531" y="1851"/>
                  </a:lnTo>
                  <a:lnTo>
                    <a:pt x="2682" y="1700"/>
                  </a:lnTo>
                  <a:lnTo>
                    <a:pt x="2852" y="1530"/>
                  </a:lnTo>
                  <a:lnTo>
                    <a:pt x="2985" y="1379"/>
                  </a:lnTo>
                  <a:lnTo>
                    <a:pt x="3098" y="1228"/>
                  </a:lnTo>
                  <a:lnTo>
                    <a:pt x="3192" y="1058"/>
                  </a:lnTo>
                  <a:lnTo>
                    <a:pt x="3268" y="926"/>
                  </a:lnTo>
                  <a:lnTo>
                    <a:pt x="3306" y="775"/>
                  </a:lnTo>
                  <a:lnTo>
                    <a:pt x="3343" y="643"/>
                  </a:lnTo>
                  <a:lnTo>
                    <a:pt x="3343" y="529"/>
                  </a:lnTo>
                  <a:lnTo>
                    <a:pt x="3325" y="397"/>
                  </a:lnTo>
                  <a:lnTo>
                    <a:pt x="3287" y="303"/>
                  </a:lnTo>
                  <a:lnTo>
                    <a:pt x="3211" y="208"/>
                  </a:lnTo>
                  <a:lnTo>
                    <a:pt x="3136" y="133"/>
                  </a:lnTo>
                  <a:lnTo>
                    <a:pt x="3022" y="76"/>
                  </a:lnTo>
                  <a:lnTo>
                    <a:pt x="2890" y="38"/>
                  </a:lnTo>
                  <a:lnTo>
                    <a:pt x="2739" y="19"/>
                  </a:lnTo>
                  <a:lnTo>
                    <a:pt x="2569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7" name="Google Shape;4208;p73">
              <a:extLst>
                <a:ext uri="{FF2B5EF4-FFF2-40B4-BE49-F238E27FC236}">
                  <a16:creationId xmlns:a16="http://schemas.microsoft.com/office/drawing/2014/main" id="{27FA95D1-44FE-E6FA-F482-8A9FC00F0943}"/>
                </a:ext>
              </a:extLst>
            </p:cNvPr>
            <p:cNvSpPr/>
            <p:nvPr/>
          </p:nvSpPr>
          <p:spPr>
            <a:xfrm>
              <a:off x="5456604" y="2017172"/>
              <a:ext cx="151416" cy="127463"/>
            </a:xfrm>
            <a:custGeom>
              <a:avLst/>
              <a:gdLst/>
              <a:ahLst/>
              <a:cxnLst/>
              <a:rect l="l" t="t" r="r" b="b"/>
              <a:pathLst>
                <a:path w="3344" h="2815" extrusionOk="0">
                  <a:moveTo>
                    <a:pt x="2267" y="0"/>
                  </a:moveTo>
                  <a:lnTo>
                    <a:pt x="1889" y="189"/>
                  </a:lnTo>
                  <a:lnTo>
                    <a:pt x="1643" y="340"/>
                  </a:lnTo>
                  <a:lnTo>
                    <a:pt x="1417" y="491"/>
                  </a:lnTo>
                  <a:lnTo>
                    <a:pt x="1001" y="812"/>
                  </a:lnTo>
                  <a:lnTo>
                    <a:pt x="812" y="963"/>
                  </a:lnTo>
                  <a:lnTo>
                    <a:pt x="642" y="1133"/>
                  </a:lnTo>
                  <a:lnTo>
                    <a:pt x="491" y="1284"/>
                  </a:lnTo>
                  <a:lnTo>
                    <a:pt x="359" y="1454"/>
                  </a:lnTo>
                  <a:lnTo>
                    <a:pt x="246" y="1606"/>
                  </a:lnTo>
                  <a:lnTo>
                    <a:pt x="151" y="1757"/>
                  </a:lnTo>
                  <a:lnTo>
                    <a:pt x="76" y="1908"/>
                  </a:lnTo>
                  <a:lnTo>
                    <a:pt x="19" y="2040"/>
                  </a:lnTo>
                  <a:lnTo>
                    <a:pt x="0" y="2172"/>
                  </a:lnTo>
                  <a:lnTo>
                    <a:pt x="0" y="2304"/>
                  </a:lnTo>
                  <a:lnTo>
                    <a:pt x="19" y="2418"/>
                  </a:lnTo>
                  <a:lnTo>
                    <a:pt x="57" y="2512"/>
                  </a:lnTo>
                  <a:lnTo>
                    <a:pt x="133" y="2607"/>
                  </a:lnTo>
                  <a:lnTo>
                    <a:pt x="208" y="2682"/>
                  </a:lnTo>
                  <a:lnTo>
                    <a:pt x="321" y="2739"/>
                  </a:lnTo>
                  <a:lnTo>
                    <a:pt x="454" y="2777"/>
                  </a:lnTo>
                  <a:lnTo>
                    <a:pt x="605" y="2814"/>
                  </a:lnTo>
                  <a:lnTo>
                    <a:pt x="945" y="2814"/>
                  </a:lnTo>
                  <a:lnTo>
                    <a:pt x="1134" y="2795"/>
                  </a:lnTo>
                  <a:lnTo>
                    <a:pt x="1341" y="2758"/>
                  </a:lnTo>
                  <a:lnTo>
                    <a:pt x="1549" y="2701"/>
                  </a:lnTo>
                  <a:lnTo>
                    <a:pt x="1776" y="2625"/>
                  </a:lnTo>
                  <a:lnTo>
                    <a:pt x="2021" y="2550"/>
                  </a:lnTo>
                  <a:lnTo>
                    <a:pt x="2493" y="2342"/>
                  </a:lnTo>
                  <a:lnTo>
                    <a:pt x="2739" y="2229"/>
                  </a:lnTo>
                  <a:lnTo>
                    <a:pt x="2984" y="2097"/>
                  </a:lnTo>
                  <a:lnTo>
                    <a:pt x="3343" y="1870"/>
                  </a:lnTo>
                  <a:lnTo>
                    <a:pt x="2267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8" name="Google Shape;4209;p73">
              <a:extLst>
                <a:ext uri="{FF2B5EF4-FFF2-40B4-BE49-F238E27FC236}">
                  <a16:creationId xmlns:a16="http://schemas.microsoft.com/office/drawing/2014/main" id="{E086222F-2D79-0FBF-CE38-C75A781957D2}"/>
                </a:ext>
              </a:extLst>
            </p:cNvPr>
            <p:cNvSpPr/>
            <p:nvPr/>
          </p:nvSpPr>
          <p:spPr>
            <a:xfrm>
              <a:off x="6212603" y="1840987"/>
              <a:ext cx="143719" cy="99254"/>
            </a:xfrm>
            <a:custGeom>
              <a:avLst/>
              <a:gdLst/>
              <a:ahLst/>
              <a:cxnLst/>
              <a:rect l="l" t="t" r="r" b="b"/>
              <a:pathLst>
                <a:path w="3174" h="2192" extrusionOk="0">
                  <a:moveTo>
                    <a:pt x="435" y="0"/>
                  </a:moveTo>
                  <a:lnTo>
                    <a:pt x="0" y="19"/>
                  </a:lnTo>
                  <a:lnTo>
                    <a:pt x="0" y="2172"/>
                  </a:lnTo>
                  <a:lnTo>
                    <a:pt x="435" y="2191"/>
                  </a:lnTo>
                  <a:lnTo>
                    <a:pt x="718" y="2191"/>
                  </a:lnTo>
                  <a:lnTo>
                    <a:pt x="982" y="2172"/>
                  </a:lnTo>
                  <a:lnTo>
                    <a:pt x="1492" y="2116"/>
                  </a:lnTo>
                  <a:lnTo>
                    <a:pt x="1738" y="2059"/>
                  </a:lnTo>
                  <a:lnTo>
                    <a:pt x="1964" y="2002"/>
                  </a:lnTo>
                  <a:lnTo>
                    <a:pt x="2172" y="1946"/>
                  </a:lnTo>
                  <a:lnTo>
                    <a:pt x="2380" y="1870"/>
                  </a:lnTo>
                  <a:lnTo>
                    <a:pt x="2550" y="1795"/>
                  </a:lnTo>
                  <a:lnTo>
                    <a:pt x="2701" y="1719"/>
                  </a:lnTo>
                  <a:lnTo>
                    <a:pt x="2852" y="1625"/>
                  </a:lnTo>
                  <a:lnTo>
                    <a:pt x="2965" y="1530"/>
                  </a:lnTo>
                  <a:lnTo>
                    <a:pt x="3060" y="1417"/>
                  </a:lnTo>
                  <a:lnTo>
                    <a:pt x="3117" y="1323"/>
                  </a:lnTo>
                  <a:lnTo>
                    <a:pt x="3173" y="1209"/>
                  </a:lnTo>
                  <a:lnTo>
                    <a:pt x="3173" y="1096"/>
                  </a:lnTo>
                  <a:lnTo>
                    <a:pt x="3173" y="983"/>
                  </a:lnTo>
                  <a:lnTo>
                    <a:pt x="3117" y="869"/>
                  </a:lnTo>
                  <a:lnTo>
                    <a:pt x="3060" y="775"/>
                  </a:lnTo>
                  <a:lnTo>
                    <a:pt x="2965" y="680"/>
                  </a:lnTo>
                  <a:lnTo>
                    <a:pt x="2852" y="586"/>
                  </a:lnTo>
                  <a:lnTo>
                    <a:pt x="2701" y="492"/>
                  </a:lnTo>
                  <a:lnTo>
                    <a:pt x="2550" y="397"/>
                  </a:lnTo>
                  <a:lnTo>
                    <a:pt x="2380" y="322"/>
                  </a:lnTo>
                  <a:lnTo>
                    <a:pt x="2172" y="246"/>
                  </a:lnTo>
                  <a:lnTo>
                    <a:pt x="1964" y="189"/>
                  </a:lnTo>
                  <a:lnTo>
                    <a:pt x="1738" y="133"/>
                  </a:lnTo>
                  <a:lnTo>
                    <a:pt x="1492" y="95"/>
                  </a:lnTo>
                  <a:lnTo>
                    <a:pt x="982" y="19"/>
                  </a:lnTo>
                  <a:lnTo>
                    <a:pt x="718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89" name="Google Shape;4210;p73">
              <a:extLst>
                <a:ext uri="{FF2B5EF4-FFF2-40B4-BE49-F238E27FC236}">
                  <a16:creationId xmlns:a16="http://schemas.microsoft.com/office/drawing/2014/main" id="{56596B84-6582-CD02-B857-8A7FA09A771D}"/>
                </a:ext>
              </a:extLst>
            </p:cNvPr>
            <p:cNvSpPr/>
            <p:nvPr/>
          </p:nvSpPr>
          <p:spPr>
            <a:xfrm>
              <a:off x="5395023" y="1840987"/>
              <a:ext cx="142858" cy="99254"/>
            </a:xfrm>
            <a:custGeom>
              <a:avLst/>
              <a:gdLst/>
              <a:ahLst/>
              <a:cxnLst/>
              <a:rect l="l" t="t" r="r" b="b"/>
              <a:pathLst>
                <a:path w="3155" h="2192" extrusionOk="0">
                  <a:moveTo>
                    <a:pt x="2456" y="0"/>
                  </a:moveTo>
                  <a:lnTo>
                    <a:pt x="2191" y="19"/>
                  </a:lnTo>
                  <a:lnTo>
                    <a:pt x="1662" y="95"/>
                  </a:lnTo>
                  <a:lnTo>
                    <a:pt x="1436" y="133"/>
                  </a:lnTo>
                  <a:lnTo>
                    <a:pt x="1209" y="189"/>
                  </a:lnTo>
                  <a:lnTo>
                    <a:pt x="983" y="246"/>
                  </a:lnTo>
                  <a:lnTo>
                    <a:pt x="794" y="322"/>
                  </a:lnTo>
                  <a:lnTo>
                    <a:pt x="624" y="397"/>
                  </a:lnTo>
                  <a:lnTo>
                    <a:pt x="454" y="492"/>
                  </a:lnTo>
                  <a:lnTo>
                    <a:pt x="322" y="586"/>
                  </a:lnTo>
                  <a:lnTo>
                    <a:pt x="208" y="680"/>
                  </a:lnTo>
                  <a:lnTo>
                    <a:pt x="114" y="775"/>
                  </a:lnTo>
                  <a:lnTo>
                    <a:pt x="38" y="869"/>
                  </a:lnTo>
                  <a:lnTo>
                    <a:pt x="0" y="983"/>
                  </a:lnTo>
                  <a:lnTo>
                    <a:pt x="0" y="1096"/>
                  </a:lnTo>
                  <a:lnTo>
                    <a:pt x="0" y="1209"/>
                  </a:lnTo>
                  <a:lnTo>
                    <a:pt x="38" y="1323"/>
                  </a:lnTo>
                  <a:lnTo>
                    <a:pt x="114" y="1417"/>
                  </a:lnTo>
                  <a:lnTo>
                    <a:pt x="208" y="1530"/>
                  </a:lnTo>
                  <a:lnTo>
                    <a:pt x="322" y="1625"/>
                  </a:lnTo>
                  <a:lnTo>
                    <a:pt x="454" y="1719"/>
                  </a:lnTo>
                  <a:lnTo>
                    <a:pt x="624" y="1795"/>
                  </a:lnTo>
                  <a:lnTo>
                    <a:pt x="794" y="1870"/>
                  </a:lnTo>
                  <a:lnTo>
                    <a:pt x="983" y="1946"/>
                  </a:lnTo>
                  <a:lnTo>
                    <a:pt x="1209" y="2002"/>
                  </a:lnTo>
                  <a:lnTo>
                    <a:pt x="1436" y="2059"/>
                  </a:lnTo>
                  <a:lnTo>
                    <a:pt x="1662" y="2116"/>
                  </a:lnTo>
                  <a:lnTo>
                    <a:pt x="2191" y="2172"/>
                  </a:lnTo>
                  <a:lnTo>
                    <a:pt x="2456" y="2191"/>
                  </a:lnTo>
                  <a:lnTo>
                    <a:pt x="2739" y="2191"/>
                  </a:lnTo>
                  <a:lnTo>
                    <a:pt x="3155" y="2172"/>
                  </a:lnTo>
                  <a:lnTo>
                    <a:pt x="3155" y="19"/>
                  </a:lnTo>
                  <a:lnTo>
                    <a:pt x="2739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0" name="Google Shape;4211;p73">
              <a:extLst>
                <a:ext uri="{FF2B5EF4-FFF2-40B4-BE49-F238E27FC236}">
                  <a16:creationId xmlns:a16="http://schemas.microsoft.com/office/drawing/2014/main" id="{90EAD32A-C40E-223B-A5FA-AE67E8F70111}"/>
                </a:ext>
              </a:extLst>
            </p:cNvPr>
            <p:cNvSpPr/>
            <p:nvPr/>
          </p:nvSpPr>
          <p:spPr>
            <a:xfrm>
              <a:off x="6143325" y="2017172"/>
              <a:ext cx="151416" cy="127463"/>
            </a:xfrm>
            <a:custGeom>
              <a:avLst/>
              <a:gdLst/>
              <a:ahLst/>
              <a:cxnLst/>
              <a:rect l="l" t="t" r="r" b="b"/>
              <a:pathLst>
                <a:path w="3344" h="2815" extrusionOk="0">
                  <a:moveTo>
                    <a:pt x="1077" y="0"/>
                  </a:moveTo>
                  <a:lnTo>
                    <a:pt x="0" y="1870"/>
                  </a:lnTo>
                  <a:lnTo>
                    <a:pt x="359" y="2097"/>
                  </a:lnTo>
                  <a:lnTo>
                    <a:pt x="605" y="2229"/>
                  </a:lnTo>
                  <a:lnTo>
                    <a:pt x="850" y="2342"/>
                  </a:lnTo>
                  <a:lnTo>
                    <a:pt x="1323" y="2550"/>
                  </a:lnTo>
                  <a:lnTo>
                    <a:pt x="1568" y="2625"/>
                  </a:lnTo>
                  <a:lnTo>
                    <a:pt x="1776" y="2701"/>
                  </a:lnTo>
                  <a:lnTo>
                    <a:pt x="2002" y="2758"/>
                  </a:lnTo>
                  <a:lnTo>
                    <a:pt x="2210" y="2795"/>
                  </a:lnTo>
                  <a:lnTo>
                    <a:pt x="2399" y="2814"/>
                  </a:lnTo>
                  <a:lnTo>
                    <a:pt x="2739" y="2814"/>
                  </a:lnTo>
                  <a:lnTo>
                    <a:pt x="2890" y="2777"/>
                  </a:lnTo>
                  <a:lnTo>
                    <a:pt x="3022" y="2739"/>
                  </a:lnTo>
                  <a:lnTo>
                    <a:pt x="3136" y="2682"/>
                  </a:lnTo>
                  <a:lnTo>
                    <a:pt x="3211" y="2607"/>
                  </a:lnTo>
                  <a:lnTo>
                    <a:pt x="3287" y="2512"/>
                  </a:lnTo>
                  <a:lnTo>
                    <a:pt x="3325" y="2418"/>
                  </a:lnTo>
                  <a:lnTo>
                    <a:pt x="3343" y="2304"/>
                  </a:lnTo>
                  <a:lnTo>
                    <a:pt x="3343" y="2172"/>
                  </a:lnTo>
                  <a:lnTo>
                    <a:pt x="3306" y="2040"/>
                  </a:lnTo>
                  <a:lnTo>
                    <a:pt x="3268" y="1908"/>
                  </a:lnTo>
                  <a:lnTo>
                    <a:pt x="3192" y="1757"/>
                  </a:lnTo>
                  <a:lnTo>
                    <a:pt x="3098" y="1606"/>
                  </a:lnTo>
                  <a:lnTo>
                    <a:pt x="2985" y="1454"/>
                  </a:lnTo>
                  <a:lnTo>
                    <a:pt x="2833" y="1284"/>
                  </a:lnTo>
                  <a:lnTo>
                    <a:pt x="2682" y="1133"/>
                  </a:lnTo>
                  <a:lnTo>
                    <a:pt x="2531" y="963"/>
                  </a:lnTo>
                  <a:lnTo>
                    <a:pt x="2342" y="812"/>
                  </a:lnTo>
                  <a:lnTo>
                    <a:pt x="1927" y="491"/>
                  </a:lnTo>
                  <a:lnTo>
                    <a:pt x="1700" y="340"/>
                  </a:lnTo>
                  <a:lnTo>
                    <a:pt x="1455" y="189"/>
                  </a:lnTo>
                  <a:lnTo>
                    <a:pt x="1077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1" name="Google Shape;4212;p73">
              <a:extLst>
                <a:ext uri="{FF2B5EF4-FFF2-40B4-BE49-F238E27FC236}">
                  <a16:creationId xmlns:a16="http://schemas.microsoft.com/office/drawing/2014/main" id="{7EF55B5E-7B27-381A-99EF-6ACD193DDD6A}"/>
                </a:ext>
              </a:extLst>
            </p:cNvPr>
            <p:cNvSpPr/>
            <p:nvPr/>
          </p:nvSpPr>
          <p:spPr>
            <a:xfrm>
              <a:off x="5456604" y="1636592"/>
              <a:ext cx="151416" cy="127463"/>
            </a:xfrm>
            <a:custGeom>
              <a:avLst/>
              <a:gdLst/>
              <a:ahLst/>
              <a:cxnLst/>
              <a:rect l="l" t="t" r="r" b="b"/>
              <a:pathLst>
                <a:path w="3344" h="2815" extrusionOk="0">
                  <a:moveTo>
                    <a:pt x="775" y="1"/>
                  </a:moveTo>
                  <a:lnTo>
                    <a:pt x="605" y="19"/>
                  </a:lnTo>
                  <a:lnTo>
                    <a:pt x="454" y="38"/>
                  </a:lnTo>
                  <a:lnTo>
                    <a:pt x="321" y="76"/>
                  </a:lnTo>
                  <a:lnTo>
                    <a:pt x="208" y="133"/>
                  </a:lnTo>
                  <a:lnTo>
                    <a:pt x="114" y="208"/>
                  </a:lnTo>
                  <a:lnTo>
                    <a:pt x="57" y="303"/>
                  </a:lnTo>
                  <a:lnTo>
                    <a:pt x="19" y="397"/>
                  </a:lnTo>
                  <a:lnTo>
                    <a:pt x="0" y="529"/>
                  </a:lnTo>
                  <a:lnTo>
                    <a:pt x="0" y="643"/>
                  </a:lnTo>
                  <a:lnTo>
                    <a:pt x="19" y="775"/>
                  </a:lnTo>
                  <a:lnTo>
                    <a:pt x="76" y="926"/>
                  </a:lnTo>
                  <a:lnTo>
                    <a:pt x="151" y="1058"/>
                  </a:lnTo>
                  <a:lnTo>
                    <a:pt x="246" y="1228"/>
                  </a:lnTo>
                  <a:lnTo>
                    <a:pt x="359" y="1379"/>
                  </a:lnTo>
                  <a:lnTo>
                    <a:pt x="491" y="1530"/>
                  </a:lnTo>
                  <a:lnTo>
                    <a:pt x="642" y="1700"/>
                  </a:lnTo>
                  <a:lnTo>
                    <a:pt x="812" y="1851"/>
                  </a:lnTo>
                  <a:lnTo>
                    <a:pt x="1001" y="2021"/>
                  </a:lnTo>
                  <a:lnTo>
                    <a:pt x="1417" y="2324"/>
                  </a:lnTo>
                  <a:lnTo>
                    <a:pt x="1643" y="2475"/>
                  </a:lnTo>
                  <a:lnTo>
                    <a:pt x="1889" y="2626"/>
                  </a:lnTo>
                  <a:lnTo>
                    <a:pt x="2267" y="2815"/>
                  </a:lnTo>
                  <a:lnTo>
                    <a:pt x="3343" y="945"/>
                  </a:lnTo>
                  <a:lnTo>
                    <a:pt x="2984" y="718"/>
                  </a:lnTo>
                  <a:lnTo>
                    <a:pt x="2739" y="586"/>
                  </a:lnTo>
                  <a:lnTo>
                    <a:pt x="2493" y="473"/>
                  </a:lnTo>
                  <a:lnTo>
                    <a:pt x="2021" y="265"/>
                  </a:lnTo>
                  <a:lnTo>
                    <a:pt x="1776" y="189"/>
                  </a:lnTo>
                  <a:lnTo>
                    <a:pt x="1549" y="114"/>
                  </a:lnTo>
                  <a:lnTo>
                    <a:pt x="1341" y="76"/>
                  </a:lnTo>
                  <a:lnTo>
                    <a:pt x="1134" y="38"/>
                  </a:lnTo>
                  <a:lnTo>
                    <a:pt x="945" y="19"/>
                  </a:lnTo>
                  <a:lnTo>
                    <a:pt x="775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2" name="Google Shape;4213;p73">
              <a:extLst>
                <a:ext uri="{FF2B5EF4-FFF2-40B4-BE49-F238E27FC236}">
                  <a16:creationId xmlns:a16="http://schemas.microsoft.com/office/drawing/2014/main" id="{59E9468B-C8F4-E75E-9AD3-965DC769E8C8}"/>
                </a:ext>
              </a:extLst>
            </p:cNvPr>
            <p:cNvSpPr/>
            <p:nvPr/>
          </p:nvSpPr>
          <p:spPr>
            <a:xfrm>
              <a:off x="6002231" y="2158265"/>
              <a:ext cx="127463" cy="151416"/>
            </a:xfrm>
            <a:custGeom>
              <a:avLst/>
              <a:gdLst/>
              <a:ahLst/>
              <a:cxnLst/>
              <a:rect l="l" t="t" r="r" b="b"/>
              <a:pathLst>
                <a:path w="2815" h="3344" extrusionOk="0">
                  <a:moveTo>
                    <a:pt x="1870" y="1"/>
                  </a:moveTo>
                  <a:lnTo>
                    <a:pt x="0" y="1077"/>
                  </a:lnTo>
                  <a:lnTo>
                    <a:pt x="189" y="1455"/>
                  </a:lnTo>
                  <a:lnTo>
                    <a:pt x="340" y="1700"/>
                  </a:lnTo>
                  <a:lnTo>
                    <a:pt x="491" y="1927"/>
                  </a:lnTo>
                  <a:lnTo>
                    <a:pt x="793" y="2342"/>
                  </a:lnTo>
                  <a:lnTo>
                    <a:pt x="963" y="2531"/>
                  </a:lnTo>
                  <a:lnTo>
                    <a:pt x="1114" y="2701"/>
                  </a:lnTo>
                  <a:lnTo>
                    <a:pt x="1284" y="2852"/>
                  </a:lnTo>
                  <a:lnTo>
                    <a:pt x="1436" y="2985"/>
                  </a:lnTo>
                  <a:lnTo>
                    <a:pt x="1605" y="3098"/>
                  </a:lnTo>
                  <a:lnTo>
                    <a:pt x="1757" y="3192"/>
                  </a:lnTo>
                  <a:lnTo>
                    <a:pt x="1889" y="3268"/>
                  </a:lnTo>
                  <a:lnTo>
                    <a:pt x="2040" y="3325"/>
                  </a:lnTo>
                  <a:lnTo>
                    <a:pt x="2172" y="3343"/>
                  </a:lnTo>
                  <a:lnTo>
                    <a:pt x="2418" y="3343"/>
                  </a:lnTo>
                  <a:lnTo>
                    <a:pt x="2512" y="3287"/>
                  </a:lnTo>
                  <a:lnTo>
                    <a:pt x="2606" y="3230"/>
                  </a:lnTo>
                  <a:lnTo>
                    <a:pt x="2682" y="3136"/>
                  </a:lnTo>
                  <a:lnTo>
                    <a:pt x="2739" y="3022"/>
                  </a:lnTo>
                  <a:lnTo>
                    <a:pt x="2776" y="2890"/>
                  </a:lnTo>
                  <a:lnTo>
                    <a:pt x="2795" y="2739"/>
                  </a:lnTo>
                  <a:lnTo>
                    <a:pt x="2814" y="2569"/>
                  </a:lnTo>
                  <a:lnTo>
                    <a:pt x="2795" y="2399"/>
                  </a:lnTo>
                  <a:lnTo>
                    <a:pt x="2776" y="2210"/>
                  </a:lnTo>
                  <a:lnTo>
                    <a:pt x="2739" y="2003"/>
                  </a:lnTo>
                  <a:lnTo>
                    <a:pt x="2701" y="1795"/>
                  </a:lnTo>
                  <a:lnTo>
                    <a:pt x="2625" y="1568"/>
                  </a:lnTo>
                  <a:lnTo>
                    <a:pt x="2550" y="1323"/>
                  </a:lnTo>
                  <a:lnTo>
                    <a:pt x="2342" y="850"/>
                  </a:lnTo>
                  <a:lnTo>
                    <a:pt x="2229" y="605"/>
                  </a:lnTo>
                  <a:lnTo>
                    <a:pt x="2097" y="359"/>
                  </a:lnTo>
                  <a:lnTo>
                    <a:pt x="1870" y="1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93" name="Google Shape;4214;p73">
              <a:extLst>
                <a:ext uri="{FF2B5EF4-FFF2-40B4-BE49-F238E27FC236}">
                  <a16:creationId xmlns:a16="http://schemas.microsoft.com/office/drawing/2014/main" id="{5E6BB18E-9B1D-4069-E535-633122B799CC}"/>
                </a:ext>
              </a:extLst>
            </p:cNvPr>
            <p:cNvSpPr/>
            <p:nvPr/>
          </p:nvSpPr>
          <p:spPr>
            <a:xfrm>
              <a:off x="5621651" y="1471545"/>
              <a:ext cx="127463" cy="151416"/>
            </a:xfrm>
            <a:custGeom>
              <a:avLst/>
              <a:gdLst/>
              <a:ahLst/>
              <a:cxnLst/>
              <a:rect l="l" t="t" r="r" b="b"/>
              <a:pathLst>
                <a:path w="2815" h="3344" extrusionOk="0">
                  <a:moveTo>
                    <a:pt x="510" y="0"/>
                  </a:moveTo>
                  <a:lnTo>
                    <a:pt x="397" y="19"/>
                  </a:lnTo>
                  <a:lnTo>
                    <a:pt x="303" y="57"/>
                  </a:lnTo>
                  <a:lnTo>
                    <a:pt x="208" y="133"/>
                  </a:lnTo>
                  <a:lnTo>
                    <a:pt x="133" y="227"/>
                  </a:lnTo>
                  <a:lnTo>
                    <a:pt x="76" y="321"/>
                  </a:lnTo>
                  <a:lnTo>
                    <a:pt x="38" y="454"/>
                  </a:lnTo>
                  <a:lnTo>
                    <a:pt x="19" y="605"/>
                  </a:lnTo>
                  <a:lnTo>
                    <a:pt x="0" y="775"/>
                  </a:lnTo>
                  <a:lnTo>
                    <a:pt x="0" y="945"/>
                  </a:lnTo>
                  <a:lnTo>
                    <a:pt x="19" y="1152"/>
                  </a:lnTo>
                  <a:lnTo>
                    <a:pt x="57" y="1341"/>
                  </a:lnTo>
                  <a:lnTo>
                    <a:pt x="114" y="1568"/>
                  </a:lnTo>
                  <a:lnTo>
                    <a:pt x="189" y="1795"/>
                  </a:lnTo>
                  <a:lnTo>
                    <a:pt x="265" y="2021"/>
                  </a:lnTo>
                  <a:lnTo>
                    <a:pt x="473" y="2493"/>
                  </a:lnTo>
                  <a:lnTo>
                    <a:pt x="586" y="2739"/>
                  </a:lnTo>
                  <a:lnTo>
                    <a:pt x="718" y="2984"/>
                  </a:lnTo>
                  <a:lnTo>
                    <a:pt x="945" y="3343"/>
                  </a:lnTo>
                  <a:lnTo>
                    <a:pt x="2815" y="2267"/>
                  </a:lnTo>
                  <a:lnTo>
                    <a:pt x="2626" y="1889"/>
                  </a:lnTo>
                  <a:lnTo>
                    <a:pt x="2475" y="1644"/>
                  </a:lnTo>
                  <a:lnTo>
                    <a:pt x="2324" y="1417"/>
                  </a:lnTo>
                  <a:lnTo>
                    <a:pt x="2002" y="1001"/>
                  </a:lnTo>
                  <a:lnTo>
                    <a:pt x="1851" y="831"/>
                  </a:lnTo>
                  <a:lnTo>
                    <a:pt x="1681" y="661"/>
                  </a:lnTo>
                  <a:lnTo>
                    <a:pt x="1530" y="510"/>
                  </a:lnTo>
                  <a:lnTo>
                    <a:pt x="1379" y="359"/>
                  </a:lnTo>
                  <a:lnTo>
                    <a:pt x="1209" y="246"/>
                  </a:lnTo>
                  <a:lnTo>
                    <a:pt x="1058" y="151"/>
                  </a:lnTo>
                  <a:lnTo>
                    <a:pt x="907" y="76"/>
                  </a:lnTo>
                  <a:lnTo>
                    <a:pt x="775" y="38"/>
                  </a:lnTo>
                  <a:lnTo>
                    <a:pt x="643" y="0"/>
                  </a:lnTo>
                  <a:close/>
                </a:path>
              </a:pathLst>
            </a:custGeom>
            <a:solidFill>
              <a:schemeClr val="lt2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19050" dir="1980000" algn="bl" rotWithShape="0">
                <a:srgbClr val="000000"/>
              </a:outerShdw>
            </a:effectLst>
          </p:spPr>
          <p:txBody>
            <a:bodyPr spcFirstLastPara="1" wrap="square" lIns="65013" tIns="65013" rIns="65013" bIns="65013" anchor="ctr" anchorCtr="0">
              <a:noAutofit/>
            </a:bodyPr>
            <a:lstStyle/>
            <a:p>
              <a:pPr defTabSz="609630">
                <a:buClrTx/>
              </a:pPr>
              <a:endParaRPr sz="2600" kern="120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endParaRPr>
            </a:p>
          </p:txBody>
        </p:sp>
      </p:grp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3" grpId="0"/>
      <p:bldP spid="64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6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ACB027CB-33A2-DB8E-FDCD-11D3E26EE0D0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597F0D54-B65E-6BA3-06C1-B63951AD2BD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36417" y="3753145"/>
            <a:ext cx="2622541" cy="2622541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E3EB4BD1-2902-EC4A-0F38-79BCCA9B2602}"/>
              </a:ext>
            </a:extLst>
          </p:cNvPr>
          <p:cNvSpPr txBox="1"/>
          <p:nvPr/>
        </p:nvSpPr>
        <p:spPr>
          <a:xfrm>
            <a:off x="454403" y="574846"/>
            <a:ext cx="11367083" cy="1411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Để kết nối cộng đồng giáo viên và nhận thêm nhiều tài liệu giảng dạy, 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mời quý thầy cô tham gia Group Facebook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theo đường link:  </a:t>
            </a:r>
          </a:p>
        </p:txBody>
      </p:sp>
      <p:sp>
        <p:nvSpPr>
          <p:cNvPr id="11" name="Rectangle: Rounded Corners 10">
            <a:extLst>
              <a:ext uri="{FF2B5EF4-FFF2-40B4-BE49-F238E27FC236}">
                <a16:creationId xmlns:a16="http://schemas.microsoft.com/office/drawing/2014/main" id="{277F7C17-E574-9332-676F-7B4FC88CD262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TextBox 9">
            <a:hlinkClick r:id="rId4"/>
            <a:extLst>
              <a:ext uri="{FF2B5EF4-FFF2-40B4-BE49-F238E27FC236}">
                <a16:creationId xmlns:a16="http://schemas.microsoft.com/office/drawing/2014/main" id="{EEDCC7DA-65BA-6B5F-4904-487E49566583}"/>
              </a:ext>
            </a:extLst>
          </p:cNvPr>
          <p:cNvSpPr txBox="1"/>
          <p:nvPr/>
        </p:nvSpPr>
        <p:spPr>
          <a:xfrm>
            <a:off x="2644617" y="2000034"/>
            <a:ext cx="712225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sng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Hoc10 – Đồng hành cùng giáo viên tiểu học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7B892AE-66B0-F635-0B83-4AD3E5525730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ED7D31">
                    <a:lumMod val="50000"/>
                  </a:srgbClr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</a:rPr>
              <a:t>Hoặc truy cập qua QR code</a:t>
            </a:r>
          </a:p>
        </p:txBody>
      </p:sp>
      <p:pic>
        <p:nvPicPr>
          <p:cNvPr id="102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7E39AE3B-04ED-AC20-C486-F5B9A97F621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5335661"/>
      </p:ext>
    </p:extLst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1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1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10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9Slide.vn</Template>
  <TotalTime>40</TotalTime>
  <Words>651</Words>
  <Application>Microsoft Office PowerPoint</Application>
  <PresentationFormat>Widescreen</PresentationFormat>
  <Paragraphs>72</Paragraphs>
  <Slides>16</Slides>
  <Notes>14</Notes>
  <HiddenSlides>0</HiddenSlides>
  <MMClips>9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4</vt:i4>
      </vt:variant>
      <vt:variant>
        <vt:lpstr>Slide Titles</vt:lpstr>
      </vt:variant>
      <vt:variant>
        <vt:i4>16</vt:i4>
      </vt:variant>
    </vt:vector>
  </HeadingPairs>
  <TitlesOfParts>
    <vt:vector size="28" baseType="lpstr">
      <vt:lpstr>Arial</vt:lpstr>
      <vt:lpstr>Calibri</vt:lpstr>
      <vt:lpstr>Calibri Light</vt:lpstr>
      <vt:lpstr>Nunito</vt:lpstr>
      <vt:lpstr>Tahoma</vt:lpstr>
      <vt:lpstr>Times New Roman</vt:lpstr>
      <vt:lpstr>UTM Avo</vt:lpstr>
      <vt:lpstr>Wingdings</vt:lpstr>
      <vt:lpstr>Office Theme</vt:lpstr>
      <vt:lpstr>1_Office Theme</vt:lpstr>
      <vt:lpstr>2_Office Theme</vt:lpstr>
      <vt:lpstr>3_Office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>9Slide.vn</Manager>
  <Company>9Slide.vn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subject>9Slide.vn</dc:subject>
  <dc:creator>Monkey</dc:creator>
  <dc:description>9Slide.vn</dc:description>
  <cp:lastModifiedBy>9Slide</cp:lastModifiedBy>
  <cp:revision>8</cp:revision>
  <dcterms:created xsi:type="dcterms:W3CDTF">2023-04-10T09:01:57Z</dcterms:created>
  <dcterms:modified xsi:type="dcterms:W3CDTF">2023-08-16T01:56:41Z</dcterms:modified>
  <cp:category>9Slide.vn</cp:category>
</cp:coreProperties>
</file>