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audio3.wav" ContentType="audio/wav"/>
  <Override PartName="/ppt/media/audio4.wav" ContentType="audio/wav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99" r:id="rId9"/>
    <p:sldId id="297" r:id="rId10"/>
    <p:sldId id="296" r:id="rId11"/>
    <p:sldId id="284" r:id="rId12"/>
    <p:sldId id="281" r:id="rId13"/>
    <p:sldId id="286" r:id="rId14"/>
    <p:sldId id="287" r:id="rId15"/>
    <p:sldId id="288" r:id="rId16"/>
    <p:sldId id="289" r:id="rId17"/>
    <p:sldId id="295" r:id="rId18"/>
    <p:sldId id="260" r:id="rId19"/>
    <p:sldId id="298" r:id="rId20"/>
    <p:sldId id="261" r:id="rId21"/>
    <p:sldId id="272" r:id="rId22"/>
    <p:sldId id="273" r:id="rId23"/>
    <p:sldId id="318" r:id="rId24"/>
    <p:sldId id="319" r:id="rId25"/>
    <p:sldId id="265" r:id="rId26"/>
    <p:sldId id="266" r:id="rId27"/>
    <p:sldId id="32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7" autoAdjust="0"/>
    <p:restoredTop sz="94628"/>
  </p:normalViewPr>
  <p:slideViewPr>
    <p:cSldViewPr snapToGrid="0">
      <p:cViewPr varScale="1">
        <p:scale>
          <a:sx n="82" d="100"/>
          <a:sy n="82" d="100"/>
        </p:scale>
        <p:origin x="9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675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749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464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08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x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tiêp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171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Go home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3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Go home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42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Go home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02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Go home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07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3218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31829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795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369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73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487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68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75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35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49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62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29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56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45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52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83585" y="2526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43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561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62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522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20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10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05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82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50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29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7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92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79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51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122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46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374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560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87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40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90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98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2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DA3CD54E-15FB-4F3B-8EE4-5919FDA93F3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A72FD34B-F767-484B-B6CA-DB4CDE09E10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8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B8F567C7-1558-4A0E-A291-0AF9B8C7F55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9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5AA5C13A-20F5-4BDE-9FD9-E168861B0B13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9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1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1.svg"/><Relationship Id="rId12" Type="http://schemas.openxmlformats.org/officeDocument/2006/relationships/slide" Target="slide9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3.sv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35.png"/><Relationship Id="rId18" Type="http://schemas.openxmlformats.org/officeDocument/2006/relationships/slide" Target="slide14.xml"/><Relationship Id="rId3" Type="http://schemas.openxmlformats.org/officeDocument/2006/relationships/image" Target="../media/image28.jp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6.gi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slide" Target="slide12.xml"/><Relationship Id="rId5" Type="http://schemas.openxmlformats.org/officeDocument/2006/relationships/slide" Target="slide10.xml"/><Relationship Id="rId15" Type="http://schemas.openxmlformats.org/officeDocument/2006/relationships/image" Target="../media/image26.png"/><Relationship Id="rId10" Type="http://schemas.openxmlformats.org/officeDocument/2006/relationships/image" Target="../media/image33.png"/><Relationship Id="rId4" Type="http://schemas.openxmlformats.org/officeDocument/2006/relationships/image" Target="../media/image29.jpeg"/><Relationship Id="rId9" Type="http://schemas.openxmlformats.org/officeDocument/2006/relationships/image" Target="../media/image32.png"/><Relationship Id="rId1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gif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12" Type="http://schemas.openxmlformats.org/officeDocument/2006/relationships/image" Target="../media/image41.gif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40.gif"/><Relationship Id="rId5" Type="http://schemas.openxmlformats.org/officeDocument/2006/relationships/image" Target="../media/image37.gif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audio" Target="../media/audio2.wav"/><Relationship Id="rId9" Type="http://schemas.openxmlformats.org/officeDocument/2006/relationships/slide" Target="slide9.xml"/><Relationship Id="rId14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gif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image" Target="../media/image41.gi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40.gif"/><Relationship Id="rId5" Type="http://schemas.openxmlformats.org/officeDocument/2006/relationships/image" Target="../media/image37.gif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audio" Target="../media/audio2.wav"/><Relationship Id="rId9" Type="http://schemas.openxmlformats.org/officeDocument/2006/relationships/slide" Target="slide9.xml"/><Relationship Id="rId14" Type="http://schemas.openxmlformats.org/officeDocument/2006/relationships/image" Target="../media/image4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gif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openxmlformats.org/officeDocument/2006/relationships/image" Target="../media/image41.gi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40.gif"/><Relationship Id="rId5" Type="http://schemas.openxmlformats.org/officeDocument/2006/relationships/image" Target="../media/image37.gif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audio" Target="../media/audio2.wav"/><Relationship Id="rId9" Type="http://schemas.openxmlformats.org/officeDocument/2006/relationships/slide" Target="slide9.xml"/><Relationship Id="rId14" Type="http://schemas.openxmlformats.org/officeDocument/2006/relationships/image" Target="../media/image4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gif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image" Target="../media/image41.gi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40.gif"/><Relationship Id="rId5" Type="http://schemas.openxmlformats.org/officeDocument/2006/relationships/image" Target="../media/image37.gif"/><Relationship Id="rId15" Type="http://schemas.openxmlformats.org/officeDocument/2006/relationships/image" Target="../media/image44.gif"/><Relationship Id="rId10" Type="http://schemas.openxmlformats.org/officeDocument/2006/relationships/image" Target="../media/image39.gif"/><Relationship Id="rId4" Type="http://schemas.openxmlformats.org/officeDocument/2006/relationships/audio" Target="../media/audio2.wav"/><Relationship Id="rId9" Type="http://schemas.openxmlformats.org/officeDocument/2006/relationships/slide" Target="slide9.xml"/><Relationship Id="rId14" Type="http://schemas.openxmlformats.org/officeDocument/2006/relationships/image" Target="../media/image4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11.jp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slide" Target="slide22.xml"/><Relationship Id="rId3" Type="http://schemas.openxmlformats.org/officeDocument/2006/relationships/audio" Target="../media/audio2.wav"/><Relationship Id="rId7" Type="http://schemas.openxmlformats.org/officeDocument/2006/relationships/image" Target="../media/image65.png"/><Relationship Id="rId12" Type="http://schemas.openxmlformats.org/officeDocument/2006/relationships/image" Target="../media/image6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4.png"/><Relationship Id="rId11" Type="http://schemas.openxmlformats.org/officeDocument/2006/relationships/slide" Target="slide21.xml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3" Type="http://schemas.openxmlformats.org/officeDocument/2006/relationships/audio" Target="../media/audio3.wav"/><Relationship Id="rId7" Type="http://schemas.openxmlformats.org/officeDocument/2006/relationships/image" Target="../media/image69.png"/><Relationship Id="rId12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audio" Target="../media/audio4.wav"/><Relationship Id="rId10" Type="http://schemas.openxmlformats.org/officeDocument/2006/relationships/image" Target="../media/image72.png"/><Relationship Id="rId4" Type="http://schemas.openxmlformats.org/officeDocument/2006/relationships/audio" Target="../media/audio2.wav"/><Relationship Id="rId9" Type="http://schemas.openxmlformats.org/officeDocument/2006/relationships/image" Target="../media/image71.png"/><Relationship Id="rId1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3" Type="http://schemas.openxmlformats.org/officeDocument/2006/relationships/audio" Target="../media/audio3.wav"/><Relationship Id="rId7" Type="http://schemas.openxmlformats.org/officeDocument/2006/relationships/image" Target="../media/image69.png"/><Relationship Id="rId12" Type="http://schemas.openxmlformats.org/officeDocument/2006/relationships/slide" Target="slide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audio" Target="../media/audio4.wav"/><Relationship Id="rId10" Type="http://schemas.openxmlformats.org/officeDocument/2006/relationships/image" Target="../media/image72.png"/><Relationship Id="rId4" Type="http://schemas.openxmlformats.org/officeDocument/2006/relationships/audio" Target="../media/audio2.wav"/><Relationship Id="rId9" Type="http://schemas.openxmlformats.org/officeDocument/2006/relationships/image" Target="../media/image71.png"/><Relationship Id="rId1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35.xml"/><Relationship Id="rId6" Type="http://schemas.microsoft.com/office/2007/relationships/hdphoto" Target="../media/hdphoto2.wdp"/><Relationship Id="rId5" Type="http://schemas.openxmlformats.org/officeDocument/2006/relationships/image" Target="../media/image8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51147" y="1035309"/>
            <a:ext cx="10489706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6: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Trái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đất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bầu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trời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187573" y="3429000"/>
            <a:ext cx="981685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lang="en-US" sz="5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19: Các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mùa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của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5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năm</a:t>
            </a:r>
            <a:r>
              <a:rPr lang="en-US" sz="5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1)</a:t>
            </a:r>
            <a:endParaRPr sz="5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28A0CF-2A6A-F42E-0124-FD8A517E650F}"/>
              </a:ext>
            </a:extLst>
          </p:cNvPr>
          <p:cNvGrpSpPr/>
          <p:nvPr/>
        </p:nvGrpSpPr>
        <p:grpSpPr>
          <a:xfrm>
            <a:off x="2406918" y="454173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116F2D1-746F-873B-291A-781F86645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55B57F-CF74-4D20-4D3F-AC881B2495B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FD51F52-29C9-0DCB-2BE2-B2DEC0650C82}"/>
              </a:ext>
            </a:extLst>
          </p:cNvPr>
          <p:cNvGrpSpPr/>
          <p:nvPr/>
        </p:nvGrpSpPr>
        <p:grpSpPr>
          <a:xfrm>
            <a:off x="674969" y="2117219"/>
            <a:ext cx="6750157" cy="3975022"/>
            <a:chOff x="0" y="0"/>
            <a:chExt cx="3425079" cy="201695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3A73E8D-4EDD-D3E0-373E-F21A20604388}"/>
                </a:ext>
              </a:extLst>
            </p:cNvPr>
            <p:cNvSpPr/>
            <p:nvPr/>
          </p:nvSpPr>
          <p:spPr>
            <a:xfrm>
              <a:off x="0" y="0"/>
              <a:ext cx="3425079" cy="2016956"/>
            </a:xfrm>
            <a:custGeom>
              <a:avLst/>
              <a:gdLst/>
              <a:ahLst/>
              <a:cxnLst/>
              <a:rect l="l" t="t" r="r" b="b"/>
              <a:pathLst>
                <a:path w="3425079" h="2016956">
                  <a:moveTo>
                    <a:pt x="3300619" y="2016956"/>
                  </a:moveTo>
                  <a:lnTo>
                    <a:pt x="124460" y="2016956"/>
                  </a:lnTo>
                  <a:cubicBezTo>
                    <a:pt x="55880" y="2016956"/>
                    <a:pt x="0" y="1961076"/>
                    <a:pt x="0" y="18924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00619" y="0"/>
                  </a:lnTo>
                  <a:cubicBezTo>
                    <a:pt x="3369199" y="0"/>
                    <a:pt x="3425079" y="55880"/>
                    <a:pt x="3425079" y="124460"/>
                  </a:cubicBezTo>
                  <a:lnTo>
                    <a:pt x="3425079" y="1892496"/>
                  </a:lnTo>
                  <a:cubicBezTo>
                    <a:pt x="3425079" y="1961076"/>
                    <a:pt x="3369199" y="2016956"/>
                    <a:pt x="3300619" y="201695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>
            <a:extLst>
              <a:ext uri="{FF2B5EF4-FFF2-40B4-BE49-F238E27FC236}">
                <a16:creationId xmlns:a16="http://schemas.microsoft.com/office/drawing/2014/main" id="{50F2F6BF-817F-01FA-984D-599AB451C7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90436" y="2030798"/>
            <a:ext cx="2890287" cy="482720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DA2488D8-7BA1-C102-484A-660C4F53B4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1093276">
            <a:off x="7202873" y="4369511"/>
            <a:ext cx="744280" cy="7682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DD9380-06A4-E5E8-DD86-57261AD30114}"/>
              </a:ext>
            </a:extLst>
          </p:cNvPr>
          <p:cNvSpPr txBox="1"/>
          <p:nvPr/>
        </p:nvSpPr>
        <p:spPr>
          <a:xfrm>
            <a:off x="1344333" y="1563026"/>
            <a:ext cx="74381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nhau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hát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khúc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ca 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bốn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mùa</a:t>
            </a:r>
            <a:r>
              <a:rPr lang="en-US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62D16080-2C24-1E4A-C781-3013DA0771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842506" y="4052194"/>
            <a:ext cx="1384665" cy="2710197"/>
          </a:xfrm>
          <a:prstGeom prst="rect">
            <a:avLst/>
          </a:prstGeom>
        </p:spPr>
      </p:pic>
      <p:pic>
        <p:nvPicPr>
          <p:cNvPr id="13" name="KhucCaBonMua-V.A-2633704">
            <a:hlinkClick r:id="" action="ppaction://media"/>
            <a:extLst>
              <a:ext uri="{FF2B5EF4-FFF2-40B4-BE49-F238E27FC236}">
                <a16:creationId xmlns:a16="http://schemas.microsoft.com/office/drawing/2014/main" id="{769FEB96-BA57-1D3E-8DCD-34225B27F1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44333" y="2425413"/>
            <a:ext cx="1127125" cy="11271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FAC37D-0E0B-967B-97F5-5F37E71902E7}"/>
              </a:ext>
            </a:extLst>
          </p:cNvPr>
          <p:cNvSpPr txBox="1"/>
          <p:nvPr/>
        </p:nvSpPr>
        <p:spPr>
          <a:xfrm>
            <a:off x="466650" y="2525576"/>
            <a:ext cx="11054316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Wingdings" panose="05000000000000000000" pitchFamily="2" charset="2"/>
              <a:buChar char="v"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hình 1 và hình 2 nhận xét sự khác nhau về cảnh vật và thời tiết?</a:t>
            </a:r>
            <a:endParaRPr lang="en-US" sz="2600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A49C82A6-E092-D222-9CA5-094B98E0FD7E}"/>
              </a:ext>
            </a:extLst>
          </p:cNvPr>
          <p:cNvSpPr txBox="1"/>
          <p:nvPr/>
        </p:nvSpPr>
        <p:spPr>
          <a:xfrm>
            <a:off x="622595" y="1583204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</a:t>
            </a:r>
            <a:r>
              <a:rPr lang="vi-VN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</a:t>
            </a: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1E147C-39BE-B5A8-C889-20BC2B2E11F2}"/>
              </a:ext>
            </a:extLst>
          </p:cNvPr>
          <p:cNvSpPr txBox="1"/>
          <p:nvPr/>
        </p:nvSpPr>
        <p:spPr>
          <a:xfrm>
            <a:off x="466650" y="2260695"/>
            <a:ext cx="83312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Tìm hiểu về các mùa nơi bạn An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923834-A6F9-1096-45E3-DDE22468B08C}"/>
              </a:ext>
            </a:extLst>
          </p:cNvPr>
          <p:cNvSpPr txBox="1"/>
          <p:nvPr/>
        </p:nvSpPr>
        <p:spPr>
          <a:xfrm>
            <a:off x="466650" y="3972300"/>
            <a:ext cx="5412509" cy="2687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H1.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mưa, cây cối </a:t>
            </a:r>
            <a:r>
              <a:rPr lang="nl-NL" sz="2200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 tốt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=&gt; mưa nhiều 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H2.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 nắng, cây cối cằn khô =&gt; nắng nóng, mưa ít hoặc không có mưa trong nhiều ngày.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684465-56FF-349D-4859-337182419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162300"/>
            <a:ext cx="5638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623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7BFCF801-AF44-2A41-039E-E0966914EF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204" y="3284696"/>
            <a:ext cx="2090695" cy="3418198"/>
          </a:xfrm>
          <a:prstGeom prst="rect">
            <a:avLst/>
          </a:prstGeom>
        </p:spPr>
      </p:pic>
      <p:sp>
        <p:nvSpPr>
          <p:cNvPr id="7" name="TextBox 14">
            <a:extLst>
              <a:ext uri="{FF2B5EF4-FFF2-40B4-BE49-F238E27FC236}">
                <a16:creationId xmlns:a16="http://schemas.microsoft.com/office/drawing/2014/main" id="{4008C38F-5B24-170F-9FDF-55EEE769A122}"/>
              </a:ext>
            </a:extLst>
          </p:cNvPr>
          <p:cNvSpPr txBox="1"/>
          <p:nvPr/>
        </p:nvSpPr>
        <p:spPr>
          <a:xfrm>
            <a:off x="865104" y="1687024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</a:t>
            </a:r>
            <a:r>
              <a:rPr lang="vi-VN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</a:t>
            </a: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EACB3F-930E-4A41-E03D-99A3D2597D4A}"/>
              </a:ext>
            </a:extLst>
          </p:cNvPr>
          <p:cNvSpPr txBox="1"/>
          <p:nvPr/>
        </p:nvSpPr>
        <p:spPr>
          <a:xfrm>
            <a:off x="728546" y="2423301"/>
            <a:ext cx="83312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Tìm hiểu về các mùa nơi bạn An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BFA7EB04-3CC3-66FB-DB30-3E2C3975D5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797625">
            <a:off x="11001626" y="807526"/>
            <a:ext cx="884455" cy="9082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961BCE-55FC-2832-6490-E34C8321EAD6}"/>
              </a:ext>
            </a:extLst>
          </p:cNvPr>
          <p:cNvSpPr/>
          <p:nvPr/>
        </p:nvSpPr>
        <p:spPr>
          <a:xfrm>
            <a:off x="2297814" y="3261007"/>
            <a:ext cx="8292214" cy="2327714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0E93A-6BD0-CDF8-56F0-F8AC870F8CCD}"/>
              </a:ext>
            </a:extLst>
          </p:cNvPr>
          <p:cNvSpPr txBox="1"/>
          <p:nvPr/>
        </p:nvSpPr>
        <p:spPr>
          <a:xfrm>
            <a:off x="2348615" y="3459675"/>
            <a:ext cx="8190614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Mùa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mưa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thường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có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nhiều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mưa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kéo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dài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81019" indent="-381019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Mùa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hầu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có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mưa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nắng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chói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chang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đêm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dịu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mát</a:t>
            </a:r>
            <a:r>
              <a:rPr lang="en-US" sz="26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hơn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6E04F18-48F5-91BF-4266-1A7123F938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755922" y="5267542"/>
            <a:ext cx="2090694" cy="147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304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4">
            <a:extLst>
              <a:ext uri="{FF2B5EF4-FFF2-40B4-BE49-F238E27FC236}">
                <a16:creationId xmlns:a16="http://schemas.microsoft.com/office/drawing/2014/main" id="{18EB7BCA-B6BC-E15D-1465-39571F48D38A}"/>
              </a:ext>
            </a:extLst>
          </p:cNvPr>
          <p:cNvSpPr txBox="1"/>
          <p:nvPr/>
        </p:nvSpPr>
        <p:spPr>
          <a:xfrm>
            <a:off x="391345" y="1546576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Các 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511DA-79A3-C2E5-46F8-4F692DE6F044}"/>
              </a:ext>
            </a:extLst>
          </p:cNvPr>
          <p:cNvSpPr txBox="1"/>
          <p:nvPr/>
        </p:nvSpPr>
        <p:spPr>
          <a:xfrm>
            <a:off x="264236" y="2193156"/>
            <a:ext cx="53340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Các mùa nơi bạn Hà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464DB-DB1D-E0C5-F3F5-9CB0AC26BB44}"/>
              </a:ext>
            </a:extLst>
          </p:cNvPr>
          <p:cNvSpPr txBox="1"/>
          <p:nvPr/>
        </p:nvSpPr>
        <p:spPr>
          <a:xfrm>
            <a:off x="247918" y="2377126"/>
            <a:ext cx="1219420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Wingdings" panose="05000000000000000000" pitchFamily="2" charset="2"/>
              <a:buChar char="v"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các hình để nhận xét sự khác nhau về cảnh vật và thời tiết?</a:t>
            </a:r>
            <a:endParaRPr lang="en-US" sz="2600" b="1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4B1BC-4A52-63BD-7549-7C6DBAC6CE52}"/>
              </a:ext>
            </a:extLst>
          </p:cNvPr>
          <p:cNvSpPr txBox="1"/>
          <p:nvPr/>
        </p:nvSpPr>
        <p:spPr>
          <a:xfrm>
            <a:off x="203199" y="2973791"/>
            <a:ext cx="6676065" cy="43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 khác nhau vê cây cối</a:t>
            </a:r>
            <a:endParaRPr lang="en-US" sz="2600" b="1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1: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Trên cây có các búp lá mới mọc cô gái cầm cành hoa đào.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2: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 cối xanh tốt, có hoa phượng.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3: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 cây vàng, rụng trên đường.</a:t>
            </a: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4: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Cây trụi lá.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C2AE91-ABAC-9C97-7607-2872E7958928}"/>
              </a:ext>
            </a:extLst>
          </p:cNvPr>
          <p:cNvCxnSpPr>
            <a:cxnSpLocks/>
          </p:cNvCxnSpPr>
          <p:nvPr/>
        </p:nvCxnSpPr>
        <p:spPr>
          <a:xfrm flipH="1">
            <a:off x="7074272" y="2887122"/>
            <a:ext cx="23091" cy="4525949"/>
          </a:xfrm>
          <a:prstGeom prst="line">
            <a:avLst/>
          </a:prstGeom>
          <a:ln w="28575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8" descr="Trẻ Em, Vui Chơi, Mầm Non, Tải hình PNG 178 - Free.Vector6.com">
            <a:extLst>
              <a:ext uri="{FF2B5EF4-FFF2-40B4-BE49-F238E27FC236}">
                <a16:creationId xmlns:a16="http://schemas.microsoft.com/office/drawing/2014/main" id="{2AC1D227-873B-8230-0D35-94B1A6BAD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90" y="75609"/>
            <a:ext cx="3344638" cy="188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822D305-6FD6-183F-2169-440513FF3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55" y="3095484"/>
            <a:ext cx="6543185" cy="370458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EF5072F-3DF1-94C4-77CB-509D92971896}"/>
              </a:ext>
            </a:extLst>
          </p:cNvPr>
          <p:cNvSpPr txBox="1"/>
          <p:nvPr/>
        </p:nvSpPr>
        <p:spPr>
          <a:xfrm>
            <a:off x="391345" y="3765300"/>
            <a:ext cx="6514475" cy="2436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1: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 không có nắng, trời hơi lạnh 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2: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 nắng, nóng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3: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 tiết hơi lạnh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indent="-304815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200" b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4: </a:t>
            </a: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Trời rét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9C731E-6840-5E1F-F3D0-9E3F797033B5}"/>
              </a:ext>
            </a:extLst>
          </p:cNvPr>
          <p:cNvSpPr txBox="1"/>
          <p:nvPr/>
        </p:nvSpPr>
        <p:spPr>
          <a:xfrm>
            <a:off x="1068431" y="3446196"/>
            <a:ext cx="4865832" cy="270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 khác nhau về thời tiết</a:t>
            </a:r>
            <a:endParaRPr lang="en-US" sz="2600" b="1" kern="12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8762E14-6199-266F-D83A-55B66FC41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1360" y="3168634"/>
            <a:ext cx="4970640" cy="37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436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E0A47F-DE0D-4AFB-A019-3B65ECEF2308}"/>
              </a:ext>
            </a:extLst>
          </p:cNvPr>
          <p:cNvSpPr/>
          <p:nvPr/>
        </p:nvSpPr>
        <p:spPr>
          <a:xfrm>
            <a:off x="5389609" y="939800"/>
            <a:ext cx="66768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TRÒ CH</a:t>
            </a:r>
            <a:r>
              <a:rPr kumimoji="0" lang="vi-VN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Ơ</a:t>
            </a: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I HỘP QUÀ BÍ MẬT</a:t>
            </a:r>
          </a:p>
        </p:txBody>
      </p:sp>
      <p:pic>
        <p:nvPicPr>
          <p:cNvPr id="18" name="chrysanthemum">
            <a:hlinkClick r:id="" action="ppaction://media"/>
            <a:extLst>
              <a:ext uri="{FF2B5EF4-FFF2-40B4-BE49-F238E27FC236}">
                <a16:creationId xmlns:a16="http://schemas.microsoft.com/office/drawing/2014/main" id="{8AE2F4B0-E4D2-402B-A75B-0B7FADBE2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1927" y="-800100"/>
            <a:ext cx="609600" cy="60960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547" y="1268046"/>
            <a:ext cx="6100597" cy="5873849"/>
          </a:xfrm>
          <a:prstGeom prst="rect">
            <a:avLst/>
          </a:prstGeom>
        </p:spPr>
      </p:pic>
      <p:pic>
        <p:nvPicPr>
          <p:cNvPr id="22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76400" y="2362200"/>
            <a:ext cx="2571277" cy="3170857"/>
          </a:xfrm>
          <a:prstGeom prst="rect">
            <a:avLst/>
          </a:prstGeom>
        </p:spPr>
      </p:pic>
      <p:pic>
        <p:nvPicPr>
          <p:cNvPr id="23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524263">
            <a:off x="4314737" y="2328682"/>
            <a:ext cx="634580" cy="444206"/>
          </a:xfrm>
          <a:prstGeom prst="rect">
            <a:avLst/>
          </a:prstGeom>
        </p:spPr>
      </p:pic>
      <p:pic>
        <p:nvPicPr>
          <p:cNvPr id="24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80614">
            <a:off x="1561473" y="5584246"/>
            <a:ext cx="634580" cy="444206"/>
          </a:xfrm>
          <a:prstGeom prst="rect">
            <a:avLst/>
          </a:prstGeom>
        </p:spPr>
      </p:pic>
      <p:pic>
        <p:nvPicPr>
          <p:cNvPr id="25" name="Picture 24">
            <a:hlinkClick r:id="rId12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337" y="4450038"/>
            <a:ext cx="1969179" cy="1743607"/>
          </a:xfrm>
          <a:prstGeom prst="rect">
            <a:avLst/>
          </a:prstGeom>
        </p:spPr>
      </p:pic>
      <p:pic>
        <p:nvPicPr>
          <p:cNvPr id="26" name="Picture 25">
            <a:hlinkClick r:id="rId12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12" y="3937927"/>
            <a:ext cx="2060627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19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4.93827E-6 L 4.58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5562D-47C3-42BC-BC7D-7AF52EE5A71A}"/>
              </a:ext>
            </a:extLst>
          </p:cNvPr>
          <p:cNvSpPr/>
          <p:nvPr/>
        </p:nvSpPr>
        <p:spPr>
          <a:xfrm>
            <a:off x="0" y="1839351"/>
            <a:ext cx="12192000" cy="11417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E8E057-79AF-4679-8F0F-5F578B85F19A}"/>
              </a:ext>
            </a:extLst>
          </p:cNvPr>
          <p:cNvSpPr/>
          <p:nvPr/>
        </p:nvSpPr>
        <p:spPr>
          <a:xfrm>
            <a:off x="0" y="5174660"/>
            <a:ext cx="12192000" cy="11417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165D02D2-111C-48DA-B806-17EDA77B2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8" y="930651"/>
            <a:ext cx="1969179" cy="1743607"/>
          </a:xfrm>
          <a:prstGeom prst="rect">
            <a:avLst/>
          </a:prstGeom>
        </p:spPr>
      </p:pic>
      <p:pic>
        <p:nvPicPr>
          <p:cNvPr id="9" name="Picture 8">
            <a:hlinkClick r:id="rId5" action="ppaction://hlinksldjump"/>
            <a:extLst>
              <a:ext uri="{FF2B5EF4-FFF2-40B4-BE49-F238E27FC236}">
                <a16:creationId xmlns:a16="http://schemas.microsoft.com/office/drawing/2014/main" id="{DE93B167-9DF8-4F7B-A15E-DCA0F1988F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3" y="418541"/>
            <a:ext cx="2060627" cy="1383912"/>
          </a:xfrm>
          <a:prstGeom prst="rect">
            <a:avLst/>
          </a:prstGeom>
        </p:spPr>
      </p:pic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id="{99F79902-D845-4948-9A8D-BC737DA83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00" y="930649"/>
            <a:ext cx="1969179" cy="1743607"/>
          </a:xfrm>
          <a:prstGeom prst="rect">
            <a:avLst/>
          </a:prstGeom>
        </p:spPr>
      </p:pic>
      <p:pic>
        <p:nvPicPr>
          <p:cNvPr id="11" name="Picture 10">
            <a:hlinkClick r:id="rId8" action="ppaction://hlinksldjump"/>
            <a:extLst>
              <a:ext uri="{FF2B5EF4-FFF2-40B4-BE49-F238E27FC236}">
                <a16:creationId xmlns:a16="http://schemas.microsoft.com/office/drawing/2014/main" id="{F5A3D29D-2006-4BE0-AEF2-ABC918DCEA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675" y="418540"/>
            <a:ext cx="2060627" cy="1383912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  <a:extLst>
              <a:ext uri="{FF2B5EF4-FFF2-40B4-BE49-F238E27FC236}">
                <a16:creationId xmlns:a16="http://schemas.microsoft.com/office/drawing/2014/main" id="{B9F6EF56-EFE5-46AA-BEED-938FE1E31A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142" y="930650"/>
            <a:ext cx="1969179" cy="1743607"/>
          </a:xfrm>
          <a:prstGeom prst="rect">
            <a:avLst/>
          </a:prstGeom>
        </p:spPr>
      </p:pic>
      <p:pic>
        <p:nvPicPr>
          <p:cNvPr id="13" name="Picture 12">
            <a:hlinkClick r:id="rId11" action="ppaction://hlinksldjump"/>
            <a:extLst>
              <a:ext uri="{FF2B5EF4-FFF2-40B4-BE49-F238E27FC236}">
                <a16:creationId xmlns:a16="http://schemas.microsoft.com/office/drawing/2014/main" id="{CABCEBFF-5DE1-4042-94D0-113FF0A7D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417" y="418540"/>
            <a:ext cx="2060627" cy="1383912"/>
          </a:xfrm>
          <a:prstGeom prst="rect">
            <a:avLst/>
          </a:prstGeom>
        </p:spPr>
      </p:pic>
      <p:pic>
        <p:nvPicPr>
          <p:cNvPr id="14" name="Picture 13">
            <a:hlinkClick r:id="rId14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07" y="930649"/>
            <a:ext cx="1969179" cy="1743607"/>
          </a:xfrm>
          <a:prstGeom prst="rect">
            <a:avLst/>
          </a:prstGeom>
        </p:spPr>
      </p:pic>
      <p:pic>
        <p:nvPicPr>
          <p:cNvPr id="15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882" y="418539"/>
            <a:ext cx="2060627" cy="13839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6677DD5-4B38-44EE-AE03-4CE69860F1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308766"/>
            <a:ext cx="6095999" cy="33481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58EB64-C11F-4AA8-BD51-6B7EDB3365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6308766"/>
            <a:ext cx="6095999" cy="33481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8116E2-9E2A-444E-92F8-B1A7CB1476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74630"/>
            <a:ext cx="6095999" cy="33481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F2A1C0-A62D-4A01-AB2A-74ABC46C1AC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974630"/>
            <a:ext cx="6095999" cy="334819"/>
          </a:xfrm>
          <a:prstGeom prst="rect">
            <a:avLst/>
          </a:prstGeom>
        </p:spPr>
      </p:pic>
      <p:sp>
        <p:nvSpPr>
          <p:cNvPr id="42" name="Flowchart: Summing Junction 41">
            <a:hlinkClick r:id="rId18" action="ppaction://hlinksldjump"/>
            <a:extLst>
              <a:ext uri="{FF2B5EF4-FFF2-40B4-BE49-F238E27FC236}">
                <a16:creationId xmlns:a16="http://schemas.microsoft.com/office/drawing/2014/main" id="{E51D645D-F5EB-48AD-9720-05E0BE57DF46}"/>
              </a:ext>
            </a:extLst>
          </p:cNvPr>
          <p:cNvSpPr/>
          <p:nvPr/>
        </p:nvSpPr>
        <p:spPr>
          <a:xfrm>
            <a:off x="10675675" y="1717491"/>
            <a:ext cx="649068" cy="649068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548" y="95399"/>
            <a:ext cx="1470660" cy="14064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64165" y="3269481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kẹo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0" y="182268"/>
            <a:ext cx="5382437" cy="1727200"/>
          </a:xfrm>
          <a:prstGeom prst="foldedCorner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Quan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sát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đưa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ra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trong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bức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endParaRPr kumimoji="0" lang="en-US" sz="29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08000" y="2131123"/>
            <a:ext cx="8985136" cy="1127467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lạnh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B29D3E-B679-4E0F-EEC5-FD15B996D7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1565" y="0"/>
            <a:ext cx="29432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45257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113" y="0"/>
            <a:ext cx="1778938" cy="1701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5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kẹo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236654" y="119637"/>
            <a:ext cx="4935312" cy="2267489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Quan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268850" y="2598931"/>
            <a:ext cx="5557792" cy="830070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Trời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nắng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nóng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5230B7-2377-773C-9469-B104640B8D0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44365" y="119636"/>
            <a:ext cx="3278370" cy="243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97229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622" y="146371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5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điểm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1" y="275771"/>
            <a:ext cx="4404241" cy="1727200"/>
          </a:xfrm>
          <a:prstGeom prst="foldedCorner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Quan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679397" y="2176673"/>
            <a:ext cx="8985136" cy="1127467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lạnh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F1AF7F-392B-D567-8C9B-B898C7193B4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3460"/>
          <a:stretch/>
        </p:blipFill>
        <p:spPr>
          <a:xfrm>
            <a:off x="6652990" y="24946"/>
            <a:ext cx="2905125" cy="215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48208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571" y="274523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8" y="4860842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3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1" y="3920235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điểm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8002" y="233241"/>
            <a:ext cx="4776380" cy="1727200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Quan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08000" y="2551814"/>
            <a:ext cx="5180420" cy="706776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rét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1" y="545746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1" y="419432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9" y="515412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72260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5" y="343771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6" y="366487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2" y="3919038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4" y="3822036"/>
            <a:ext cx="714375" cy="1190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427F6C-B4EB-9559-01A3-9D4A2C3DC8F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9728" y="233241"/>
            <a:ext cx="3115496" cy="230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08146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4">
            <a:extLst>
              <a:ext uri="{FF2B5EF4-FFF2-40B4-BE49-F238E27FC236}">
                <a16:creationId xmlns:a16="http://schemas.microsoft.com/office/drawing/2014/main" id="{FC2B84BE-F39D-E388-697C-2E095FD5E2A3}"/>
              </a:ext>
            </a:extLst>
          </p:cNvPr>
          <p:cNvSpPr txBox="1"/>
          <p:nvPr/>
        </p:nvSpPr>
        <p:spPr>
          <a:xfrm>
            <a:off x="663086" y="1634198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Các 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4D9B1-B2FE-7667-561F-F9370D3E1339}"/>
              </a:ext>
            </a:extLst>
          </p:cNvPr>
          <p:cNvSpPr txBox="1"/>
          <p:nvPr/>
        </p:nvSpPr>
        <p:spPr>
          <a:xfrm>
            <a:off x="494146" y="2334740"/>
            <a:ext cx="53340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Các mùa nơi bạn Hà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93E92D-9CD9-5F28-B9A0-16836430B752}"/>
              </a:ext>
            </a:extLst>
          </p:cNvPr>
          <p:cNvSpPr txBox="1"/>
          <p:nvPr/>
        </p:nvSpPr>
        <p:spPr>
          <a:xfrm>
            <a:off x="1327887" y="2869729"/>
            <a:ext cx="91983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defTabSz="609630">
              <a:buClrTx/>
              <a:buFont typeface="Wingdings" panose="05000000000000000000" pitchFamily="2" charset="2"/>
              <a:buChar char="v"/>
            </a:pPr>
            <a:r>
              <a:rPr lang="nl-NL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Nơi bạn Hà sống có mấy mùa, là những mùa nào?</a:t>
            </a:r>
            <a:endParaRPr lang="en-US" sz="2600" b="1" kern="1200" dirty="0">
              <a:solidFill>
                <a:srgbClr val="00B05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18AC8C-E120-8452-8CFC-4F4F1538CC05}"/>
              </a:ext>
            </a:extLst>
          </p:cNvPr>
          <p:cNvSpPr/>
          <p:nvPr/>
        </p:nvSpPr>
        <p:spPr>
          <a:xfrm>
            <a:off x="1175488" y="2764539"/>
            <a:ext cx="9350744" cy="664461"/>
          </a:xfrm>
          <a:prstGeom prst="round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B1865-A1C9-A639-DC26-EA06799CB282}"/>
              </a:ext>
            </a:extLst>
          </p:cNvPr>
          <p:cNvSpPr txBox="1"/>
          <p:nvPr/>
        </p:nvSpPr>
        <p:spPr>
          <a:xfrm>
            <a:off x="494146" y="3706242"/>
            <a:ext cx="4620114" cy="300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Nơi bạn Hà sống 4 mùa:</a:t>
            </a:r>
          </a:p>
          <a:p>
            <a:pPr marL="304815" indent="-304815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Mùa xuân (hình 1), </a:t>
            </a:r>
          </a:p>
          <a:p>
            <a:pPr marL="304815" indent="-304815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Mùa hè (hình 2), </a:t>
            </a:r>
          </a:p>
          <a:p>
            <a:pPr marL="304815" indent="-304815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Mùa thu (hình 3), </a:t>
            </a:r>
          </a:p>
          <a:p>
            <a:pPr marL="304815" indent="-304815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Mùa đông (hình 4). 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D22B104E-A41D-C1F7-5730-4C4F3C2C0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401758" y="3522787"/>
            <a:ext cx="2020957" cy="31916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4D366E-02C0-1719-0762-4ED8AF3B3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051" y="3716627"/>
            <a:ext cx="4206949" cy="314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053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23BFCE-5081-3006-0FF8-B55CD159FBB6}"/>
              </a:ext>
            </a:extLst>
          </p:cNvPr>
          <p:cNvSpPr txBox="1"/>
          <p:nvPr/>
        </p:nvSpPr>
        <p:spPr>
          <a:xfrm>
            <a:off x="1043196" y="2420238"/>
            <a:ext cx="10250566" cy="757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20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i="1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có biết tết Nguyên đán vào mùa nào không?</a:t>
            </a:r>
            <a:endParaRPr lang="en-US" sz="2600" b="1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A9D06C2A-A5CC-AC35-569B-263B76CAE3FC}"/>
              </a:ext>
            </a:extLst>
          </p:cNvPr>
          <p:cNvSpPr txBox="1"/>
          <p:nvPr/>
        </p:nvSpPr>
        <p:spPr>
          <a:xfrm>
            <a:off x="898238" y="1690155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Các 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CBAFB-7AAD-39A4-4CBC-5F86E49F2468}"/>
              </a:ext>
            </a:extLst>
          </p:cNvPr>
          <p:cNvSpPr txBox="1"/>
          <p:nvPr/>
        </p:nvSpPr>
        <p:spPr>
          <a:xfrm>
            <a:off x="681639" y="2390609"/>
            <a:ext cx="53340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Các mùa nơi bạn Hà sống</a:t>
            </a:r>
            <a:endParaRPr lang="en-US" sz="2600" kern="1200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Cái Cây Trĩu Quả, Free Png - KhoThietKe.Net">
            <a:extLst>
              <a:ext uri="{FF2B5EF4-FFF2-40B4-BE49-F238E27FC236}">
                <a16:creationId xmlns:a16="http://schemas.microsoft.com/office/drawing/2014/main" id="{8D594650-F7E1-5AA8-F5FE-8EC0A4DB7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6400" y="2937096"/>
            <a:ext cx="4074633" cy="415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ABBDBC6F-3208-E612-9D77-9D5F871B36AA}"/>
              </a:ext>
            </a:extLst>
          </p:cNvPr>
          <p:cNvSpPr/>
          <p:nvPr/>
        </p:nvSpPr>
        <p:spPr>
          <a:xfrm flipH="1">
            <a:off x="6015639" y="3429000"/>
            <a:ext cx="4103014" cy="2054315"/>
          </a:xfrm>
          <a:prstGeom prst="cloudCallout">
            <a:avLst>
              <a:gd name="adj1" fmla="val 58506"/>
              <a:gd name="adj2" fmla="val 22935"/>
            </a:avLst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AC3F4D-8251-3469-1FA8-B5C7059D1A38}"/>
              </a:ext>
            </a:extLst>
          </p:cNvPr>
          <p:cNvSpPr txBox="1"/>
          <p:nvPr/>
        </p:nvSpPr>
        <p:spPr>
          <a:xfrm>
            <a:off x="6564047" y="3810355"/>
            <a:ext cx="3147291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nl-NL" sz="2600" i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Tết Nguyên đán vào mùa xuân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56B12122-5045-B069-6E87-FC961195CE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17745" y="854192"/>
            <a:ext cx="1552034" cy="1077958"/>
          </a:xfrm>
          <a:prstGeom prst="rect">
            <a:avLst/>
          </a:prstGeom>
        </p:spPr>
      </p:pic>
      <p:pic>
        <p:nvPicPr>
          <p:cNvPr id="13" name="Picture 15">
            <a:extLst>
              <a:ext uri="{FF2B5EF4-FFF2-40B4-BE49-F238E27FC236}">
                <a16:creationId xmlns:a16="http://schemas.microsoft.com/office/drawing/2014/main" id="{44B5170C-104B-1229-BCEC-21C2FE4B79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952261" y="5345846"/>
            <a:ext cx="1143739" cy="151215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>
            <a:extLst>
              <a:ext uri="{FF2B5EF4-FFF2-40B4-BE49-F238E27FC236}">
                <a16:creationId xmlns:a16="http://schemas.microsoft.com/office/drawing/2014/main" id="{3D69E710-1653-68A7-8CED-5B464C33D2DC}"/>
              </a:ext>
            </a:extLst>
          </p:cNvPr>
          <p:cNvSpPr txBox="1"/>
          <p:nvPr/>
        </p:nvSpPr>
        <p:spPr>
          <a:xfrm>
            <a:off x="948700" y="1676898"/>
            <a:ext cx="3890818" cy="410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buClrTx/>
            </a:pPr>
            <a:r>
              <a:rPr lang="nl-NL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Các mùa trong năm</a:t>
            </a:r>
            <a:endParaRPr lang="en-US" sz="26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A3530-DCAD-2E7D-8D4C-160D4314881F}"/>
              </a:ext>
            </a:extLst>
          </p:cNvPr>
          <p:cNvSpPr txBox="1"/>
          <p:nvPr/>
        </p:nvSpPr>
        <p:spPr>
          <a:xfrm>
            <a:off x="761387" y="2371455"/>
            <a:ext cx="5334000" cy="26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Các mùa nơi bạn Hà sống</a:t>
            </a:r>
            <a:endParaRPr lang="en-US" sz="2600" kern="120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F4FE3-A38B-D117-F585-97BC0766F3C2}"/>
              </a:ext>
            </a:extLst>
          </p:cNvPr>
          <p:cNvSpPr txBox="1"/>
          <p:nvPr/>
        </p:nvSpPr>
        <p:spPr>
          <a:xfrm>
            <a:off x="638327" y="2602000"/>
            <a:ext cx="10915345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tabLst>
                <a:tab pos="2107035" algn="ctr"/>
                <a:tab pos="3827125" algn="l"/>
              </a:tabLst>
            </a:pPr>
            <a:r>
              <a:rPr lang="nl-NL" sz="2600" i="1" kern="1200" dirty="0">
                <a:solidFill>
                  <a:srgbClr val="F79646">
                    <a:lumMod val="50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 chơi Tết với gia đình, em thuờng thấy thời tiết thường như thế nào? Mưa xuân thường mưa to hay mưa nhỏ và có tên gọi là gì? </a:t>
            </a:r>
            <a:endParaRPr lang="en-US" sz="2600" kern="1200" dirty="0">
              <a:solidFill>
                <a:srgbClr val="F79646">
                  <a:lumMod val="50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63EE3F-5F1C-56CB-AF70-0EDDC6183292}"/>
              </a:ext>
            </a:extLst>
          </p:cNvPr>
          <p:cNvSpPr/>
          <p:nvPr/>
        </p:nvSpPr>
        <p:spPr>
          <a:xfrm>
            <a:off x="644666" y="2735926"/>
            <a:ext cx="10909005" cy="1216615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32FDFB-E5AA-99DA-091E-FE0F9150543C}"/>
              </a:ext>
            </a:extLst>
          </p:cNvPr>
          <p:cNvSpPr txBox="1"/>
          <p:nvPr/>
        </p:nvSpPr>
        <p:spPr>
          <a:xfrm>
            <a:off x="1365260" y="5295694"/>
            <a:ext cx="7725577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  <a:tabLst>
                <a:tab pos="2107035" algn="ctr"/>
                <a:tab pos="3827125" algn="l"/>
              </a:tabLst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 chơi Tết với gia đình, em thuờng thấy thời tiết thường se se lạnh, có mưa phùn. 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Một số câu chuyện hay cho bé">
            <a:extLst>
              <a:ext uri="{FF2B5EF4-FFF2-40B4-BE49-F238E27FC236}">
                <a16:creationId xmlns:a16="http://schemas.microsoft.com/office/drawing/2014/main" id="{B5F11A7A-403A-7687-1278-9EED355463D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80" y="3615018"/>
            <a:ext cx="2093172" cy="20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631B7E-3F70-9473-4894-EC608DB900F2}"/>
              </a:ext>
            </a:extLst>
          </p:cNvPr>
          <p:cNvCxnSpPr>
            <a:cxnSpLocks/>
          </p:cNvCxnSpPr>
          <p:nvPr/>
        </p:nvCxnSpPr>
        <p:spPr>
          <a:xfrm>
            <a:off x="1722561" y="5248971"/>
            <a:ext cx="7559662" cy="46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8" descr="Flowers Border Clipart Png - clipartsgram.com | Flower border clipart, Cartoon  flowers, Flower clipart">
            <a:extLst>
              <a:ext uri="{FF2B5EF4-FFF2-40B4-BE49-F238E27FC236}">
                <a16:creationId xmlns:a16="http://schemas.microsoft.com/office/drawing/2014/main" id="{BBADEFD0-2DD8-DEA6-BC02-D67B0B1D3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7012"/>
            <a:ext cx="1562629" cy="254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348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3326123"/>
            <a:ext cx="1447800" cy="1120153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80638" y="-10632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26519" y="-10632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6591FC-1E29-B658-6DFA-B8398B90F270}"/>
              </a:ext>
            </a:extLst>
          </p:cNvPr>
          <p:cNvGrpSpPr/>
          <p:nvPr/>
        </p:nvGrpSpPr>
        <p:grpSpPr>
          <a:xfrm>
            <a:off x="7985051" y="1534434"/>
            <a:ext cx="2456121" cy="744279"/>
            <a:chOff x="7985051" y="1534434"/>
            <a:chExt cx="2456121" cy="74427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5B76250-AF81-1ED7-3C4D-699B4F885EC5}"/>
                </a:ext>
              </a:extLst>
            </p:cNvPr>
            <p:cNvSpPr/>
            <p:nvPr/>
          </p:nvSpPr>
          <p:spPr>
            <a:xfrm>
              <a:off x="7985051" y="1534434"/>
              <a:ext cx="2456121" cy="74427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TextBox 2">
              <a:hlinkClick r:id="rId13" action="ppaction://hlinksldjump"/>
              <a:extLst>
                <a:ext uri="{FF2B5EF4-FFF2-40B4-BE49-F238E27FC236}">
                  <a16:creationId xmlns:a16="http://schemas.microsoft.com/office/drawing/2014/main" id="{413D57CF-89DA-1FB1-9370-A4146DAF8D73}"/>
                </a:ext>
              </a:extLst>
            </p:cNvPr>
            <p:cNvSpPr txBox="1"/>
            <p:nvPr/>
          </p:nvSpPr>
          <p:spPr>
            <a:xfrm>
              <a:off x="8133907" y="1672657"/>
              <a:ext cx="21066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Hoàn </a:t>
              </a:r>
              <a:r>
                <a:rPr kumimoji="0" lang="en-US" sz="2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thành</a:t>
              </a:r>
              <a:endPara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0" y="5964984"/>
            <a:ext cx="6208499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232948" y="5853017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1" y="4114801"/>
            <a:ext cx="6208497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1" y="5105401"/>
            <a:ext cx="6208496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1" y="3277464"/>
            <a:ext cx="6208495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232948" y="4993434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32948" y="4002834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32948" y="3165497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9148" y="5929218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3831" y="3245306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9148" y="5069635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9148" y="4079035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15879" y="6041184"/>
            <a:ext cx="60392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xuân, mùa hạ, mùa thu, mùa đông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37144" y="4191001"/>
            <a:ext cx="62094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2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mưa, mùa xuân, mùa hạ, mùa đông.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15879" y="5105401"/>
            <a:ext cx="6028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khô, mùa xuân, mùa hạ, mùa thu.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37145" y="3275308"/>
            <a:ext cx="6124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mưa, mùa xuân, mùa hạ, mùa thu.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50962" y="-533800"/>
            <a:ext cx="10248013" cy="37235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819400" y="940261"/>
            <a:ext cx="57752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Miền Bắc bao gồm những mùa nào trong năm?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41699" y="5786397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95749" y="416262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95749" y="5117314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95749" y="327833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5776817"/>
            <a:ext cx="685800" cy="687407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3129730"/>
            <a:ext cx="685800" cy="687407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4993434"/>
            <a:ext cx="685800" cy="687407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4002834"/>
            <a:ext cx="685800" cy="68740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04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85325" y="4965359"/>
            <a:ext cx="6208499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265273" y="4853392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1" y="4114801"/>
            <a:ext cx="6208497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4266" y="5817676"/>
            <a:ext cx="6208496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3001" y="3277464"/>
            <a:ext cx="6208495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254213" y="5705709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32948" y="4002834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32948" y="3165497"/>
            <a:ext cx="685800" cy="68740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53877" y="4981651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3831" y="3245306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0413" y="5781910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9148" y="4079035"/>
            <a:ext cx="45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204" y="5041559"/>
            <a:ext cx="60392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Muà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mưa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37144" y="4191001"/>
            <a:ext cx="62094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2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hạ, mùa mưa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37144" y="5817676"/>
            <a:ext cx="6028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đông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22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mưa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37145" y="3275308"/>
            <a:ext cx="6124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200" kern="120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 mưa, mùa xuân.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251" y="3799820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363" y="-533800"/>
            <a:ext cx="10248013" cy="37235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819400" y="940261"/>
            <a:ext cx="57752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Miền Nam bao gồm những mùa nào trong năm?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374024" y="4786772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95749" y="416262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417014" y="5829589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95749" y="327833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5673" y="4777192"/>
            <a:ext cx="685800" cy="687407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3129730"/>
            <a:ext cx="685800" cy="687407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4613" y="5705709"/>
            <a:ext cx="685800" cy="687407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3348" y="4002834"/>
            <a:ext cx="685800" cy="68740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81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FEE980F-F239-35ED-EECA-15FD03A860C8}"/>
              </a:ext>
            </a:extLst>
          </p:cNvPr>
          <p:cNvGrpSpPr/>
          <p:nvPr/>
        </p:nvGrpSpPr>
        <p:grpSpPr>
          <a:xfrm>
            <a:off x="685800" y="861238"/>
            <a:ext cx="10820400" cy="1126080"/>
            <a:chOff x="0" y="0"/>
            <a:chExt cx="5490351" cy="6604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DFD9321-1BBC-EC03-499E-AD0AEE10FF89}"/>
                </a:ext>
              </a:extLst>
            </p:cNvPr>
            <p:cNvSpPr/>
            <p:nvPr/>
          </p:nvSpPr>
          <p:spPr>
            <a:xfrm>
              <a:off x="0" y="0"/>
              <a:ext cx="5490351" cy="660400"/>
            </a:xfrm>
            <a:custGeom>
              <a:avLst/>
              <a:gdLst/>
              <a:ahLst/>
              <a:cxnLst/>
              <a:rect l="l" t="t" r="r" b="b"/>
              <a:pathLst>
                <a:path w="5490351" h="660400">
                  <a:moveTo>
                    <a:pt x="536589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535940"/>
                  </a:lnTo>
                  <a:cubicBezTo>
                    <a:pt x="5490351" y="604520"/>
                    <a:pt x="5434471" y="660400"/>
                    <a:pt x="5365891" y="66040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4" name="Group 6">
            <a:extLst>
              <a:ext uri="{FF2B5EF4-FFF2-40B4-BE49-F238E27FC236}">
                <a16:creationId xmlns:a16="http://schemas.microsoft.com/office/drawing/2014/main" id="{327729A6-45D9-A163-457B-C9867E3A8983}"/>
              </a:ext>
            </a:extLst>
          </p:cNvPr>
          <p:cNvGrpSpPr/>
          <p:nvPr/>
        </p:nvGrpSpPr>
        <p:grpSpPr>
          <a:xfrm>
            <a:off x="3449797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787253D-8E29-9DF1-C29F-2CE01869FA8B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id="{437B5F82-C817-FA09-E3C4-F7498B29CA40}"/>
              </a:ext>
            </a:extLst>
          </p:cNvPr>
          <p:cNvGrpSpPr/>
          <p:nvPr/>
        </p:nvGrpSpPr>
        <p:grpSpPr>
          <a:xfrm>
            <a:off x="7145230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3B9876-EB1D-4B44-114D-C585F36EA429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8" name="Picture 17">
            <a:extLst>
              <a:ext uri="{FF2B5EF4-FFF2-40B4-BE49-F238E27FC236}">
                <a16:creationId xmlns:a16="http://schemas.microsoft.com/office/drawing/2014/main" id="{766BD473-2864-F83D-CA60-19273C2A93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77675">
            <a:off x="9203719" y="634974"/>
            <a:ext cx="2034276" cy="147485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637C1A0E-50AA-1D78-18C7-675541CE9B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1048" y="2973092"/>
            <a:ext cx="1709360" cy="38849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D92079-BEBB-6A5F-966D-E9ED5B7EF14A}"/>
              </a:ext>
            </a:extLst>
          </p:cNvPr>
          <p:cNvSpPr txBox="1"/>
          <p:nvPr/>
        </p:nvSpPr>
        <p:spPr>
          <a:xfrm>
            <a:off x="2604993" y="1118445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40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CB6375-067C-3239-EB59-8661B28601EA}"/>
              </a:ext>
            </a:extLst>
          </p:cNvPr>
          <p:cNvSpPr txBox="1"/>
          <p:nvPr/>
        </p:nvSpPr>
        <p:spPr>
          <a:xfrm>
            <a:off x="3659591" y="3613671"/>
            <a:ext cx="3062581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Hoàn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thành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vở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tập</a:t>
            </a:r>
            <a:endParaRPr lang="en-US" sz="3334" b="1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A5EC18-E651-D175-2EDF-7F19A79BB4CB}"/>
              </a:ext>
            </a:extLst>
          </p:cNvPr>
          <p:cNvSpPr txBox="1"/>
          <p:nvPr/>
        </p:nvSpPr>
        <p:spPr>
          <a:xfrm>
            <a:off x="7357730" y="3674741"/>
            <a:ext cx="3125810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tiếp</a:t>
            </a:r>
            <a:r>
              <a:rPr lang="en-US" sz="3334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3334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theo</a:t>
            </a:r>
            <a:endParaRPr lang="en-US" sz="3334" b="1" kern="1200" dirty="0">
              <a:solidFill>
                <a:srgbClr val="0070C0"/>
              </a:solidFill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0CD5BC99-223D-ED39-6A62-FF02AEC24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48403" y="3019993"/>
            <a:ext cx="621427" cy="738195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7CEF697F-F63F-A65A-3724-AFF32385B0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252729" y="2862926"/>
            <a:ext cx="955556" cy="6636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85</TotalTime>
  <Words>959</Words>
  <Application>Microsoft Office PowerPoint</Application>
  <PresentationFormat>Widescreen</PresentationFormat>
  <Paragraphs>108</Paragraphs>
  <Slides>24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Nunito</vt:lpstr>
      <vt:lpstr>Tahoma</vt:lpstr>
      <vt:lpstr>Times New Roman</vt:lpstr>
      <vt:lpstr>UTM Avo</vt:lpstr>
      <vt:lpstr>Wingdings</vt:lpstr>
      <vt:lpstr>Yeseva One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14</cp:revision>
  <dcterms:created xsi:type="dcterms:W3CDTF">2023-04-10T09:01:57Z</dcterms:created>
  <dcterms:modified xsi:type="dcterms:W3CDTF">2023-08-16T02:19:40Z</dcterms:modified>
  <cp:category>9Slide.vn</cp:category>
</cp:coreProperties>
</file>