
<file path=[Content_Types].xml><?xml version="1.0" encoding="utf-8"?>
<Types xmlns="http://schemas.openxmlformats.org/package/2006/content-types">
  <Default Extension="png" ContentType="image/png"/>
  <Default Extension="mp3" ContentType="audio/mpe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wav" ContentType="audio/x-wav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  <p:sldMasterId id="2147483672" r:id="rId2"/>
    <p:sldMasterId id="2147483684" r:id="rId3"/>
    <p:sldMasterId id="2147483696" r:id="rId4"/>
    <p:sldMasterId id="2147483708" r:id="rId5"/>
  </p:sldMasterIdLst>
  <p:notesMasterIdLst>
    <p:notesMasterId r:id="rId19"/>
  </p:notesMasterIdLst>
  <p:sldIdLst>
    <p:sldId id="267" r:id="rId6"/>
    <p:sldId id="257" r:id="rId7"/>
    <p:sldId id="279" r:id="rId8"/>
    <p:sldId id="280" r:id="rId9"/>
    <p:sldId id="259" r:id="rId10"/>
    <p:sldId id="260" r:id="rId11"/>
    <p:sldId id="261" r:id="rId12"/>
    <p:sldId id="287" r:id="rId13"/>
    <p:sldId id="274" r:id="rId14"/>
    <p:sldId id="288" r:id="rId15"/>
    <p:sldId id="286" r:id="rId16"/>
    <p:sldId id="266" r:id="rId17"/>
    <p:sldId id="256" r:id="rId18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20" roundtripDataSignature="AMtx7mjF1eoKn1/DWUVyqwlDt6VU43LcL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1"/>
    <p:restoredTop sz="94628"/>
  </p:normalViewPr>
  <p:slideViewPr>
    <p:cSldViewPr snapToGrid="0">
      <p:cViewPr varScale="1">
        <p:scale>
          <a:sx n="82" d="100"/>
          <a:sy n="82" d="100"/>
        </p:scale>
        <p:origin x="318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3" Type="http://schemas.openxmlformats.org/officeDocument/2006/relationships/slideMaster" Target="slideMasters/slideMaster3.xml"/><Relationship Id="rId21" Type="http://schemas.openxmlformats.org/officeDocument/2006/relationships/presProps" Target="pres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customschemas.google.com/relationships/presentationmetadata" Target="meta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theme" Target="theme/theme1.xml"/><Relationship Id="rId10" Type="http://schemas.openxmlformats.org/officeDocument/2006/relationships/slide" Target="slides/slide5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8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vi-VN" dirty="0"/>
              <a:t>Hướng dẫn: </a:t>
            </a:r>
            <a:r>
              <a:rPr lang="en-US" dirty="0"/>
              <a:t>GV </a:t>
            </a:r>
            <a:r>
              <a:rPr lang="vi-VN" dirty="0"/>
              <a:t>click vào khung đáp án để kiểm tra đúng/sai</a:t>
            </a:r>
            <a:r>
              <a:rPr lang="en-US"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146EEBF-FB57-4900-A457-F77BED7B9FF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95935346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" name="Google Shape;97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1" name="Google Shape;101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" name="Google Shape;105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Hướng</a:t>
            </a:r>
            <a:r>
              <a:rPr lang="en-US" baseline="0" dirty="0"/>
              <a:t> </a:t>
            </a:r>
            <a:r>
              <a:rPr lang="en-US" baseline="0" dirty="0" err="1"/>
              <a:t>dẫn</a:t>
            </a:r>
            <a:r>
              <a:rPr lang="en-US" baseline="0" dirty="0"/>
              <a:t>: GV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các</a:t>
            </a:r>
            <a:r>
              <a:rPr lang="en-US" baseline="0" dirty="0"/>
              <a:t> ô </a:t>
            </a:r>
            <a:r>
              <a:rPr lang="en-US" baseline="0" dirty="0" err="1"/>
              <a:t>số</a:t>
            </a:r>
            <a:r>
              <a:rPr lang="en-US" baseline="0" dirty="0"/>
              <a:t> 1-9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hiện</a:t>
            </a:r>
            <a:r>
              <a:rPr lang="en-US" baseline="0" dirty="0"/>
              <a:t> </a:t>
            </a:r>
            <a:r>
              <a:rPr lang="en-US" baseline="0" dirty="0" err="1"/>
              <a:t>câu</a:t>
            </a:r>
            <a:r>
              <a:rPr lang="en-US" baseline="0" dirty="0"/>
              <a:t> </a:t>
            </a:r>
            <a:r>
              <a:rPr lang="en-US" baseline="0" dirty="0" err="1"/>
              <a:t>hỏi</a:t>
            </a:r>
            <a:r>
              <a:rPr lang="en-US" baseline="0" dirty="0"/>
              <a:t> </a:t>
            </a:r>
            <a:r>
              <a:rPr lang="en-US" baseline="0" dirty="0" err="1"/>
              <a:t>tương</a:t>
            </a:r>
            <a:r>
              <a:rPr lang="en-US" baseline="0" dirty="0"/>
              <a:t> </a:t>
            </a:r>
            <a:r>
              <a:rPr lang="en-US" baseline="0" dirty="0" err="1"/>
              <a:t>ứng</a:t>
            </a:r>
            <a:r>
              <a:rPr lang="en-US" baseline="0" dirty="0"/>
              <a:t>.</a:t>
            </a:r>
          </a:p>
          <a:p>
            <a:r>
              <a:rPr lang="en-US" baseline="0" dirty="0" err="1"/>
              <a:t>Sau</a:t>
            </a:r>
            <a:r>
              <a:rPr lang="en-US" baseline="0" dirty="0"/>
              <a:t> </a:t>
            </a:r>
            <a:r>
              <a:rPr lang="en-US" baseline="0" dirty="0" err="1"/>
              <a:t>khi</a:t>
            </a:r>
            <a:r>
              <a:rPr lang="en-US" baseline="0" dirty="0"/>
              <a:t> HS </a:t>
            </a:r>
            <a:r>
              <a:rPr lang="en-US" baseline="0" dirty="0" err="1"/>
              <a:t>trả</a:t>
            </a:r>
            <a:r>
              <a:rPr lang="en-US" baseline="0" dirty="0"/>
              <a:t> </a:t>
            </a:r>
            <a:r>
              <a:rPr lang="en-US" baseline="0" dirty="0" err="1"/>
              <a:t>lười</a:t>
            </a:r>
            <a:r>
              <a:rPr lang="en-US" baseline="0" dirty="0"/>
              <a:t> </a:t>
            </a:r>
            <a:r>
              <a:rPr lang="en-US" baseline="0" dirty="0" err="1"/>
              <a:t>đúng</a:t>
            </a:r>
            <a:r>
              <a:rPr lang="en-US" baseline="0" dirty="0"/>
              <a:t>, GV click </a:t>
            </a:r>
            <a:r>
              <a:rPr lang="en-US" baseline="0" dirty="0" err="1"/>
              <a:t>vào</a:t>
            </a:r>
            <a:r>
              <a:rPr lang="en-US" baseline="0" dirty="0"/>
              <a:t> PLAY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xoay</a:t>
            </a:r>
            <a:r>
              <a:rPr lang="en-US" baseline="0" dirty="0"/>
              <a:t> </a:t>
            </a:r>
            <a:r>
              <a:rPr lang="en-US" baseline="0" dirty="0" err="1"/>
              <a:t>lấy</a:t>
            </a:r>
            <a:r>
              <a:rPr lang="en-US" baseline="0" dirty="0"/>
              <a:t> </a:t>
            </a:r>
            <a:r>
              <a:rPr lang="en-US" baseline="0" dirty="0" err="1"/>
              <a:t>điểm</a:t>
            </a:r>
            <a:r>
              <a:rPr lang="en-US" baseline="0" dirty="0"/>
              <a:t>, click </a:t>
            </a:r>
            <a:r>
              <a:rPr lang="en-US" baseline="0" dirty="0" err="1"/>
              <a:t>vào</a:t>
            </a:r>
            <a:r>
              <a:rPr lang="en-US" baseline="0" dirty="0"/>
              <a:t> STOP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dừng</a:t>
            </a:r>
            <a:r>
              <a:rPr lang="en-US" baseline="0" dirty="0"/>
              <a:t> </a:t>
            </a:r>
            <a:r>
              <a:rPr lang="en-US" baseline="0" dirty="0" err="1"/>
              <a:t>lại</a:t>
            </a:r>
            <a:r>
              <a:rPr lang="en-US" baseline="0" dirty="0"/>
              <a:t> </a:t>
            </a:r>
            <a:r>
              <a:rPr lang="en-US" baseline="0" dirty="0" err="1"/>
              <a:t>lấy</a:t>
            </a:r>
            <a:r>
              <a:rPr lang="en-US" baseline="0" dirty="0"/>
              <a:t> </a:t>
            </a:r>
            <a:r>
              <a:rPr lang="en-US" baseline="0" dirty="0" err="1"/>
              <a:t>kết</a:t>
            </a:r>
            <a:r>
              <a:rPr lang="en-US" baseline="0" dirty="0"/>
              <a:t> </a:t>
            </a:r>
            <a:r>
              <a:rPr lang="en-US" baseline="0" dirty="0" err="1"/>
              <a:t>quả</a:t>
            </a:r>
            <a:r>
              <a:rPr lang="en-US" baseline="0"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C99908-BD8C-4D42-845E-47FC8930B4C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63799363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/>
              <a:t>Hướng</a:t>
            </a:r>
            <a:r>
              <a:rPr lang="en-US" baseline="0" dirty="0"/>
              <a:t> </a:t>
            </a:r>
            <a:r>
              <a:rPr lang="en-US" baseline="0" dirty="0" err="1"/>
              <a:t>dẫn</a:t>
            </a:r>
            <a:r>
              <a:rPr lang="en-US" baseline="0" dirty="0"/>
              <a:t>: </a:t>
            </a:r>
            <a:r>
              <a:rPr lang="en-US" baseline="0" dirty="0" err="1"/>
              <a:t>Sau</a:t>
            </a:r>
            <a:r>
              <a:rPr lang="en-US" baseline="0" dirty="0"/>
              <a:t> </a:t>
            </a:r>
            <a:r>
              <a:rPr lang="en-US" baseline="0" dirty="0" err="1"/>
              <a:t>khi</a:t>
            </a:r>
            <a:r>
              <a:rPr lang="en-US" baseline="0" dirty="0"/>
              <a:t> HS </a:t>
            </a:r>
            <a:r>
              <a:rPr lang="en-US" baseline="0" dirty="0" err="1"/>
              <a:t>trả</a:t>
            </a:r>
            <a:r>
              <a:rPr lang="en-US" baseline="0" dirty="0"/>
              <a:t> </a:t>
            </a:r>
            <a:r>
              <a:rPr lang="en-US" baseline="0" dirty="0" err="1"/>
              <a:t>lời</a:t>
            </a:r>
            <a:r>
              <a:rPr lang="en-US" baseline="0" dirty="0"/>
              <a:t> </a:t>
            </a:r>
            <a:r>
              <a:rPr lang="en-US" baseline="0" dirty="0" err="1"/>
              <a:t>đúng</a:t>
            </a:r>
            <a:r>
              <a:rPr lang="en-US" baseline="0" dirty="0"/>
              <a:t>, GV click </a:t>
            </a:r>
            <a:r>
              <a:rPr lang="en-US" baseline="0" dirty="0" err="1"/>
              <a:t>vào</a:t>
            </a:r>
            <a:r>
              <a:rPr lang="en-US" baseline="0" dirty="0"/>
              <a:t> “</a:t>
            </a:r>
            <a:r>
              <a:rPr lang="en-US" baseline="0" dirty="0" err="1"/>
              <a:t>Về</a:t>
            </a:r>
            <a:r>
              <a:rPr lang="en-US" baseline="0" dirty="0"/>
              <a:t> </a:t>
            </a:r>
            <a:r>
              <a:rPr lang="en-US" baseline="0" dirty="0" err="1"/>
              <a:t>vòng</a:t>
            </a:r>
            <a:r>
              <a:rPr lang="en-US" baseline="0" dirty="0"/>
              <a:t> quay”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cho</a:t>
            </a:r>
            <a:r>
              <a:rPr lang="en-US" baseline="0" dirty="0"/>
              <a:t> HS quay </a:t>
            </a:r>
            <a:r>
              <a:rPr lang="en-US" baseline="0" dirty="0" err="1"/>
              <a:t>lấy</a:t>
            </a:r>
            <a:r>
              <a:rPr lang="en-US" baseline="0" dirty="0"/>
              <a:t> </a:t>
            </a:r>
            <a:r>
              <a:rPr lang="en-US" baseline="0" dirty="0" err="1"/>
              <a:t>điểm</a:t>
            </a:r>
            <a:r>
              <a:rPr lang="en-US" baseline="0" dirty="0"/>
              <a:t>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C99908-BD8C-4D42-845E-47FC8930B4C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32655643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/>
              <a:t>Hướng</a:t>
            </a:r>
            <a:r>
              <a:rPr lang="en-US" baseline="0" dirty="0"/>
              <a:t> </a:t>
            </a:r>
            <a:r>
              <a:rPr lang="en-US" baseline="0" dirty="0" err="1"/>
              <a:t>dẫn</a:t>
            </a:r>
            <a:r>
              <a:rPr lang="en-US" baseline="0" dirty="0"/>
              <a:t>: </a:t>
            </a:r>
            <a:r>
              <a:rPr lang="en-US" baseline="0" dirty="0" err="1"/>
              <a:t>Sau</a:t>
            </a:r>
            <a:r>
              <a:rPr lang="en-US" baseline="0" dirty="0"/>
              <a:t> </a:t>
            </a:r>
            <a:r>
              <a:rPr lang="en-US" baseline="0" dirty="0" err="1"/>
              <a:t>khi</a:t>
            </a:r>
            <a:r>
              <a:rPr lang="en-US" baseline="0" dirty="0"/>
              <a:t> HS </a:t>
            </a:r>
            <a:r>
              <a:rPr lang="en-US" baseline="0" dirty="0" err="1"/>
              <a:t>trả</a:t>
            </a:r>
            <a:r>
              <a:rPr lang="en-US" baseline="0" dirty="0"/>
              <a:t> </a:t>
            </a:r>
            <a:r>
              <a:rPr lang="en-US" baseline="0" dirty="0" err="1"/>
              <a:t>lời</a:t>
            </a:r>
            <a:r>
              <a:rPr lang="en-US" baseline="0" dirty="0"/>
              <a:t> </a:t>
            </a:r>
            <a:r>
              <a:rPr lang="en-US" baseline="0" dirty="0" err="1"/>
              <a:t>đúng</a:t>
            </a:r>
            <a:r>
              <a:rPr lang="en-US" baseline="0" dirty="0"/>
              <a:t>, GV click </a:t>
            </a:r>
            <a:r>
              <a:rPr lang="en-US" baseline="0" dirty="0" err="1"/>
              <a:t>vào</a:t>
            </a:r>
            <a:r>
              <a:rPr lang="en-US" baseline="0" dirty="0"/>
              <a:t> “</a:t>
            </a:r>
            <a:r>
              <a:rPr lang="en-US" baseline="0" dirty="0" err="1"/>
              <a:t>Về</a:t>
            </a:r>
            <a:r>
              <a:rPr lang="en-US" baseline="0" dirty="0"/>
              <a:t> </a:t>
            </a:r>
            <a:r>
              <a:rPr lang="en-US" baseline="0" dirty="0" err="1"/>
              <a:t>vòng</a:t>
            </a:r>
            <a:r>
              <a:rPr lang="en-US" baseline="0" dirty="0"/>
              <a:t> quay”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cho</a:t>
            </a:r>
            <a:r>
              <a:rPr lang="en-US" baseline="0" dirty="0"/>
              <a:t> HS quay </a:t>
            </a:r>
            <a:r>
              <a:rPr lang="en-US" baseline="0" dirty="0" err="1"/>
              <a:t>lấy</a:t>
            </a:r>
            <a:r>
              <a:rPr lang="en-US" baseline="0" dirty="0"/>
              <a:t> </a:t>
            </a:r>
            <a:r>
              <a:rPr lang="en-US" baseline="0" dirty="0" err="1"/>
              <a:t>điểm</a:t>
            </a:r>
            <a:r>
              <a:rPr lang="en-US" baseline="0" dirty="0"/>
              <a:t>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C99908-BD8C-4D42-845E-47FC8930B4C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48916899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21" name="Google Shape;121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25" name="Google Shape;125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1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4" name="Google Shape;14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4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4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20" name="Google Shape;20;p1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1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1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1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1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1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6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16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1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1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1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17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1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1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1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8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18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18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18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18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1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1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20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20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2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2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2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21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21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2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2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2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22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2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2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2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3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23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2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2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2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vi-V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BA32C21-FD13-4697-ADCD-F9E33DDFF06F}" type="datetimeFigureOut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16/08/2023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885D699-091F-4322-9983-565B97A178FD}" type="slidenum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5190221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BA32C21-FD13-4697-ADCD-F9E33DDFF06F}" type="datetimeFigureOut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16/08/2023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885D699-091F-4322-9983-565B97A178FD}" type="slidenum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5588636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BA32C21-FD13-4697-ADCD-F9E33DDFF06F}" type="datetimeFigureOut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16/08/2023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885D699-091F-4322-9983-565B97A178FD}" type="slidenum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7715529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BA32C21-FD13-4697-ADCD-F9E33DDFF06F}" type="datetimeFigureOut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16/08/2023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885D699-091F-4322-9983-565B97A178FD}" type="slidenum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0456619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BA32C21-FD13-4697-ADCD-F9E33DDFF06F}" type="datetimeFigureOut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16/08/2023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885D699-091F-4322-9983-565B97A178FD}" type="slidenum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8587585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BA32C21-FD13-4697-ADCD-F9E33DDFF06F}" type="datetimeFigureOut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16/08/2023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885D699-091F-4322-9983-565B97A178FD}" type="slidenum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9370075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BA32C21-FD13-4697-ADCD-F9E33DDFF06F}" type="datetimeFigureOut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16/08/2023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885D699-091F-4322-9983-565B97A178FD}" type="slidenum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0217465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BA32C21-FD13-4697-ADCD-F9E33DDFF06F}" type="datetimeFigureOut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16/08/2023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885D699-091F-4322-9983-565B97A178FD}" type="slidenum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3954612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vi-V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BA32C21-FD13-4697-ADCD-F9E33DDFF06F}" type="datetimeFigureOut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16/08/2023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885D699-091F-4322-9983-565B97A178FD}" type="slidenum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3094677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BA32C21-FD13-4697-ADCD-F9E33DDFF06F}" type="datetimeFigureOut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16/08/2023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885D699-091F-4322-9983-565B97A178FD}" type="slidenum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9739935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BA32C21-FD13-4697-ADCD-F9E33DDFF06F}" type="datetimeFigureOut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16/08/2023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885D699-091F-4322-9983-565B97A178FD}" type="slidenum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5105426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vi-V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8ED132D-452A-49E5-B8CD-EA0C46A12A5F}" type="datetimeFigureOut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16/08/2023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CB03046-9975-4CD1-8163-35C299AA0868}" type="slidenum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3807336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8ED132D-452A-49E5-B8CD-EA0C46A12A5F}" type="datetimeFigureOut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16/08/2023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CB03046-9975-4CD1-8163-35C299AA0868}" type="slidenum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4365637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8ED132D-452A-49E5-B8CD-EA0C46A12A5F}" type="datetimeFigureOut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16/08/2023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CB03046-9975-4CD1-8163-35C299AA0868}" type="slidenum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4505113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8ED132D-452A-49E5-B8CD-EA0C46A12A5F}" type="datetimeFigureOut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16/08/2023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CB03046-9975-4CD1-8163-35C299AA0868}" type="slidenum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7726339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8ED132D-452A-49E5-B8CD-EA0C46A12A5F}" type="datetimeFigureOut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16/08/2023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CB03046-9975-4CD1-8163-35C299AA0868}" type="slidenum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1318896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8ED132D-452A-49E5-B8CD-EA0C46A12A5F}" type="datetimeFigureOut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16/08/2023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CB03046-9975-4CD1-8163-35C299AA0868}" type="slidenum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5136308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8ED132D-452A-49E5-B8CD-EA0C46A12A5F}" type="datetimeFigureOut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16/08/2023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CB03046-9975-4CD1-8163-35C299AA0868}" type="slidenum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5411845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8ED132D-452A-49E5-B8CD-EA0C46A12A5F}" type="datetimeFigureOut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16/08/2023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CB03046-9975-4CD1-8163-35C299AA0868}" type="slidenum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7843608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vi-V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8ED132D-452A-49E5-B8CD-EA0C46A12A5F}" type="datetimeFigureOut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16/08/2023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CB03046-9975-4CD1-8163-35C299AA0868}" type="slidenum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1474039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8ED132D-452A-49E5-B8CD-EA0C46A12A5F}" type="datetimeFigureOut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16/08/2023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CB03046-9975-4CD1-8163-35C299AA0868}" type="slidenum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4854116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8ED132D-452A-49E5-B8CD-EA0C46A12A5F}" type="datetimeFigureOut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16/08/2023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CB03046-9975-4CD1-8163-35C299AA0868}" type="slidenum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0970609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2D152F-6F5E-48CF-A181-2BBC38F9FBBA}" type="datetimeFigureOut">
              <a:rPr lang="en-US" smtClean="0"/>
              <a:t>8/16/2023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90BE1-FDAB-420A-BDC8-F3D2682E8B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156017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2D152F-6F5E-48CF-A181-2BBC38F9FBBA}" type="datetimeFigureOut">
              <a:rPr lang="en-US" smtClean="0"/>
              <a:t>8/16/2023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90BE1-FDAB-420A-BDC8-F3D2682E8B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377626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2D152F-6F5E-48CF-A181-2BBC38F9FBBA}" type="datetimeFigureOut">
              <a:rPr lang="en-US" smtClean="0"/>
              <a:t>8/16/2023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90BE1-FDAB-420A-BDC8-F3D2682E8B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7231210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2D152F-6F5E-48CF-A181-2BBC38F9FBBA}" type="datetimeFigureOut">
              <a:rPr lang="en-US" smtClean="0"/>
              <a:t>8/16/2023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90BE1-FDAB-420A-BDC8-F3D2682E8B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993674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2D152F-6F5E-48CF-A181-2BBC38F9FBBA}" type="datetimeFigureOut">
              <a:rPr lang="en-US" smtClean="0"/>
              <a:t>8/16/2023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90BE1-FDAB-420A-BDC8-F3D2682E8B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3358544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2D152F-6F5E-48CF-A181-2BBC38F9FBBA}" type="datetimeFigureOut">
              <a:rPr lang="en-US" smtClean="0"/>
              <a:t>8/16/2023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90BE1-FDAB-420A-BDC8-F3D2682E8B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4811497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2D152F-6F5E-48CF-A181-2BBC38F9FBBA}" type="datetimeFigureOut">
              <a:rPr lang="en-US" smtClean="0"/>
              <a:t>8/16/2023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90BE1-FDAB-420A-BDC8-F3D2682E8B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3338272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2D152F-6F5E-48CF-A181-2BBC38F9FBBA}" type="datetimeFigureOut">
              <a:rPr lang="en-US" smtClean="0"/>
              <a:t>8/16/2023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90BE1-FDAB-420A-BDC8-F3D2682E8B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1805775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2D152F-6F5E-48CF-A181-2BBC38F9FBBA}" type="datetimeFigureOut">
              <a:rPr lang="en-US" smtClean="0"/>
              <a:t>8/16/2023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90BE1-FDAB-420A-BDC8-F3D2682E8B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585036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2D152F-6F5E-48CF-A181-2BBC38F9FBBA}" type="datetimeFigureOut">
              <a:rPr lang="en-US" smtClean="0"/>
              <a:t>8/16/2023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90BE1-FDAB-420A-BDC8-F3D2682E8B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767457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2D152F-6F5E-48CF-A181-2BBC38F9FBBA}" type="datetimeFigureOut">
              <a:rPr lang="en-US" smtClean="0"/>
              <a:t>8/16/2023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90BE1-FDAB-420A-BDC8-F3D2682E8B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991609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C163EA-5E16-0164-3BF7-EC6193188E1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C76C1A5-D051-8CD0-E385-04A1BB9C461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5E8B92-5EBB-861C-F641-232B78583B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DE1FA5-F0E9-920C-9617-20FF0411F8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35CBFB-D74C-A513-032C-49C669C55A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7158173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1F5FB1-B7B6-E690-03F9-2334931133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A55743-94AF-F71F-6977-BA5AC7FF25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935840-7275-07FB-4ECD-6A47C5E26F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F6FB95-8616-2719-0EF2-AD6DA12AD8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D52DA1-4EAA-5B92-2E1E-54F03167DA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9288541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C35860-AEC1-F21E-9439-AC5E985F83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516979-79D4-4C8A-C601-95DC67AF07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0C1366-F510-43D2-F98E-965A52513E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8A0301-AFD1-A01E-9432-7C0E9BEA62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AA5184-EEF7-EE92-A5D4-839DE873B3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0980327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AB18EF-B2D9-B1BE-C161-D13DE68974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CEA824-C61F-1EF0-F51E-18319AA1BC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894C721-113D-8B59-E65F-84AE609CA1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402189D-BD29-274B-72ED-B84764A073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8/16/2023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FECB693-E414-2C0A-CAA5-15C4CB3F70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57725BF-2EEF-84C6-2BB1-729C28E20F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0222679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096D48-1528-BF8A-2F89-D761D88DBF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3901AC-E4A8-58D0-A52E-5CADBFB11D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9DA3EE9-7C77-EEFC-CE78-00E89BAE88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9B90C92-E471-B5F7-6BEC-2CE3E140821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E400897-423C-07E1-A10A-7C59F23AA41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9D8E054-52BB-9483-E1EB-D05C5880E8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8/16/2023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9EC79F0-876F-DCD2-6992-E25F90C2DA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089AE4E-2FE4-95BC-1725-EACD29A4E5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3024300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A3D625-FC08-D663-FF18-8710C7E8A0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814C6F2-7565-5AD1-9625-7F784BA624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8/16/2023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18EB37D-3164-F74D-30C0-A3CF9C906B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FD8DA1A-C6DA-15F4-F28F-12A6846DE7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7762427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10373B0-FE23-81C5-1342-81A7DE13F6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8/16/2023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1A0B33B-6F6D-08CE-F79B-EDC97DD9C0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C02294D-94A1-C185-CA85-2DE03FE4CC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1183748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B85DBE-06F2-A90E-2773-94F8464192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090A59-53B7-5DAD-4D2D-46531514AE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C06CDE-6ADF-3AE3-6DFD-D9A0EC8BB5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16B2EB0-C857-5536-3D6F-AEB2489AF9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8/16/2023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3D6DA25-59E1-8576-4DDB-60DD5B5CB1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B9E5CBE-DCE2-C05B-F325-632066928E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9095304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F5A1A3-C002-BE74-93F5-FDB4A1AC85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4077B58-B74F-002B-32B6-14E76C63AD2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1DC5D-FF3E-4100-4F80-E4D1073F84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EA2486-3500-0000-44B3-599E88FABF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8/16/2023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5029E0-8C18-D056-9955-D030C24E87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AA773AE-FB84-2633-7C9E-CF58AF68EA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5586514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7393D7-77AB-6883-3786-975512956D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748A89-586A-D3F5-2955-B2C04E3398B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D291DF-C5C3-9C6D-FABE-2704A8FE99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A8887F-0F21-1832-AFB6-2C135249C3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075050-4C27-476B-843C-DD44B93ADC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0842240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CEFA051-CA26-FA49-A07B-5EA4E5FC910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6B17C35-63EA-6A66-24CE-146DFB58568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B6019F-AA6A-078D-9D2E-AB27C7AACB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38E183-218B-EC4C-402E-8CFDF480AC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13DF49-864D-94D6-0F01-4C5F95F289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21467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2.JP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9Slide.vn - 2019">
            <a:extLst>
              <a:ext uri="{FF2B5EF4-FFF2-40B4-BE49-F238E27FC236}">
                <a16:creationId xmlns:a16="http://schemas.microsoft.com/office/drawing/2014/main" id="{553E6F0B-DAFF-4100-B225-C47A1BD4F7E6}"/>
              </a:ext>
            </a:extLst>
          </p:cNvPr>
          <p:cNvSpPr txBox="1"/>
          <p:nvPr userDrawn="1"/>
        </p:nvSpPr>
        <p:spPr>
          <a:xfrm>
            <a:off x="0" y="-2734965"/>
            <a:ext cx="12192000" cy="46166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en-US" sz="2400">
                <a:solidFill>
                  <a:srgbClr val="CFCFCF"/>
                </a:solidFill>
              </a:rPr>
              <a:t>www.9slide.vn</a:t>
            </a:r>
          </a:p>
        </p:txBody>
      </p:sp>
      <p:sp>
        <p:nvSpPr>
          <p:cNvPr id="6" name="Google Shape;6;p1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62000"/>
            <a:lum/>
          </a:blip>
          <a:srcRect/>
          <a:stretch>
            <a:fillRect l="-5000" r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9Slide.vn - 2019">
            <a:extLst>
              <a:ext uri="{FF2B5EF4-FFF2-40B4-BE49-F238E27FC236}">
                <a16:creationId xmlns:a16="http://schemas.microsoft.com/office/drawing/2014/main" id="{F51A4D99-B016-4980-BB1C-19874546A555}"/>
              </a:ext>
            </a:extLst>
          </p:cNvPr>
          <p:cNvSpPr txBox="1"/>
          <p:nvPr userDrawn="1"/>
        </p:nvSpPr>
        <p:spPr>
          <a:xfrm>
            <a:off x="0" y="-2734965"/>
            <a:ext cx="12192000" cy="46166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en-US" sz="2400">
                <a:solidFill>
                  <a:srgbClr val="CFCFCF"/>
                </a:solidFill>
              </a:rPr>
              <a:t>www.9slide.vn</a:t>
            </a: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BA32C21-FD13-4697-ADCD-F9E33DDFF06F}" type="datetimeFigureOut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16/08/2023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885D699-091F-4322-9983-565B97A178FD}" type="slidenum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025991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vi-V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9Slide.vn - 2019">
            <a:extLst>
              <a:ext uri="{FF2B5EF4-FFF2-40B4-BE49-F238E27FC236}">
                <a16:creationId xmlns:a16="http://schemas.microsoft.com/office/drawing/2014/main" id="{602F00B3-B5BC-45D3-8F3F-ADCD3FE58932}"/>
              </a:ext>
            </a:extLst>
          </p:cNvPr>
          <p:cNvSpPr txBox="1"/>
          <p:nvPr userDrawn="1"/>
        </p:nvSpPr>
        <p:spPr>
          <a:xfrm>
            <a:off x="0" y="-2734965"/>
            <a:ext cx="12192000" cy="46166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en-US" sz="2400">
                <a:solidFill>
                  <a:srgbClr val="CFCFCF"/>
                </a:solidFill>
              </a:rPr>
              <a:t>www.9slide.vn</a:t>
            </a: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8ED132D-452A-49E5-B8CD-EA0C46A12A5F}" type="datetimeFigureOut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16/08/2023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CB03046-9975-4CD1-8163-35C299AA0868}" type="slidenum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286918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vi-V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9Slide.vn - 2019">
            <a:extLst>
              <a:ext uri="{FF2B5EF4-FFF2-40B4-BE49-F238E27FC236}">
                <a16:creationId xmlns:a16="http://schemas.microsoft.com/office/drawing/2014/main" id="{4DEF963C-C49C-4C8F-81E9-D7B0FA10F49F}"/>
              </a:ext>
            </a:extLst>
          </p:cNvPr>
          <p:cNvSpPr txBox="1"/>
          <p:nvPr userDrawn="1"/>
        </p:nvSpPr>
        <p:spPr>
          <a:xfrm>
            <a:off x="0" y="-2734965"/>
            <a:ext cx="12192000" cy="46166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en-US" sz="2400">
                <a:solidFill>
                  <a:srgbClr val="CFCFCF"/>
                </a:solidFill>
              </a:rPr>
              <a:t>www.9slide.vn</a:t>
            </a: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2D152F-6F5E-48CF-A181-2BBC38F9FBBA}" type="datetimeFigureOut">
              <a:rPr lang="en-US" smtClean="0"/>
              <a:t>8/16/2023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B90BE1-FDAB-420A-BDC8-F3D2682E8B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0860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b="0" i="0" u="none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b="0" i="0" u="none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9Slide.vn - 2019">
            <a:extLst>
              <a:ext uri="{FF2B5EF4-FFF2-40B4-BE49-F238E27FC236}">
                <a16:creationId xmlns:a16="http://schemas.microsoft.com/office/drawing/2014/main" id="{8F585687-15EF-4D36-8DBF-2313FCECE6B1}"/>
              </a:ext>
            </a:extLst>
          </p:cNvPr>
          <p:cNvSpPr txBox="1"/>
          <p:nvPr userDrawn="1"/>
        </p:nvSpPr>
        <p:spPr>
          <a:xfrm>
            <a:off x="0" y="-2734965"/>
            <a:ext cx="12192000" cy="46166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en-US" sz="2400">
                <a:solidFill>
                  <a:srgbClr val="CFCFCF"/>
                </a:solidFill>
              </a:rPr>
              <a:t>www.9slide.vn</a:t>
            </a: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D2C8457-2C65-AECF-4226-BAA6D30A47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605DB20-E44C-5BFC-4FA7-C96AFFC982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A4B673-F1CA-CC81-D3CF-2EA41B43D8D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CDEAE1-69FA-42CF-B65D-944C8BD08CC2}" type="datetimeFigureOut">
              <a:rPr lang="en-US" smtClean="0"/>
              <a:t>8/16/2023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25DDE0-5353-BD71-71EC-BEA2574C665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E4915A-B8CD-FCF9-59A0-649E8CB8487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6039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4.png"/><Relationship Id="rId4" Type="http://schemas.openxmlformats.org/officeDocument/2006/relationships/hyperlink" Target="https://hoc10.vn/doc-sach/tu-nhien-va-xa-hoi-2/1/16/112/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gif"/><Relationship Id="rId3" Type="http://schemas.openxmlformats.org/officeDocument/2006/relationships/slideLayout" Target="../slideLayouts/slideLayout40.xml"/><Relationship Id="rId7" Type="http://schemas.openxmlformats.org/officeDocument/2006/relationships/image" Target="../media/image9.jpeg"/><Relationship Id="rId12" Type="http://schemas.openxmlformats.org/officeDocument/2006/relationships/image" Target="../media/image12.jpe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8.jpeg"/><Relationship Id="rId11" Type="http://schemas.openxmlformats.org/officeDocument/2006/relationships/image" Target="../media/image11.png"/><Relationship Id="rId5" Type="http://schemas.openxmlformats.org/officeDocument/2006/relationships/image" Target="../media/image7.jpg"/><Relationship Id="rId10" Type="http://schemas.openxmlformats.org/officeDocument/2006/relationships/slide" Target="slide4.xml"/><Relationship Id="rId4" Type="http://schemas.openxmlformats.org/officeDocument/2006/relationships/image" Target="../media/image6.jpg"/><Relationship Id="rId9" Type="http://schemas.openxmlformats.org/officeDocument/2006/relationships/slide" Target="slide9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audio" Target="../media/audio1.wav"/><Relationship Id="rId7" Type="http://schemas.openxmlformats.org/officeDocument/2006/relationships/image" Target="../media/image10.gi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14.gif"/><Relationship Id="rId11" Type="http://schemas.openxmlformats.org/officeDocument/2006/relationships/image" Target="../media/image16.jpeg"/><Relationship Id="rId5" Type="http://schemas.openxmlformats.org/officeDocument/2006/relationships/image" Target="../media/image13.jpg"/><Relationship Id="rId10" Type="http://schemas.openxmlformats.org/officeDocument/2006/relationships/slide" Target="slide5.xml"/><Relationship Id="rId4" Type="http://schemas.openxmlformats.org/officeDocument/2006/relationships/audio" Target="../media/audio2.wav"/><Relationship Id="rId9" Type="http://schemas.openxmlformats.org/officeDocument/2006/relationships/image" Target="../media/image1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1.png"/><Relationship Id="rId5" Type="http://schemas.openxmlformats.org/officeDocument/2006/relationships/image" Target="../media/image20.svg"/><Relationship Id="rId4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slide" Target="slide9.xml"/><Relationship Id="rId13" Type="http://schemas.openxmlformats.org/officeDocument/2006/relationships/image" Target="../media/image29.png"/><Relationship Id="rId3" Type="http://schemas.openxmlformats.org/officeDocument/2006/relationships/slideLayout" Target="../slideLayouts/slideLayout13.xml"/><Relationship Id="rId7" Type="http://schemas.openxmlformats.org/officeDocument/2006/relationships/image" Target="../media/image25.png"/><Relationship Id="rId12" Type="http://schemas.openxmlformats.org/officeDocument/2006/relationships/image" Target="../media/image28.gif"/><Relationship Id="rId2" Type="http://schemas.openxmlformats.org/officeDocument/2006/relationships/audio" Target="../media/media2.wav"/><Relationship Id="rId1" Type="http://schemas.microsoft.com/office/2007/relationships/media" Target="../media/media2.wav"/><Relationship Id="rId6" Type="http://schemas.openxmlformats.org/officeDocument/2006/relationships/image" Target="../media/image24.png"/><Relationship Id="rId11" Type="http://schemas.openxmlformats.org/officeDocument/2006/relationships/image" Target="../media/image27.gif"/><Relationship Id="rId5" Type="http://schemas.openxmlformats.org/officeDocument/2006/relationships/audio" Target="../media/audio1.wav"/><Relationship Id="rId15" Type="http://schemas.openxmlformats.org/officeDocument/2006/relationships/slide" Target="slide11.xml"/><Relationship Id="rId10" Type="http://schemas.openxmlformats.org/officeDocument/2006/relationships/image" Target="../media/image26.gif"/><Relationship Id="rId4" Type="http://schemas.openxmlformats.org/officeDocument/2006/relationships/notesSlide" Target="../notesSlides/notesSlide7.xml"/><Relationship Id="rId9" Type="http://schemas.openxmlformats.org/officeDocument/2006/relationships/slide" Target="slide10.xml"/><Relationship Id="rId14" Type="http://schemas.openxmlformats.org/officeDocument/2006/relationships/image" Target="../media/image30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13" Type="http://schemas.openxmlformats.org/officeDocument/2006/relationships/image" Target="../media/image35.png"/><Relationship Id="rId3" Type="http://schemas.openxmlformats.org/officeDocument/2006/relationships/audio" Target="../media/audio3.wav"/><Relationship Id="rId7" Type="http://schemas.microsoft.com/office/2007/relationships/hdphoto" Target="../media/hdphoto2.wdp"/><Relationship Id="rId12" Type="http://schemas.openxmlformats.org/officeDocument/2006/relationships/image" Target="../media/image34.png"/><Relationship Id="rId2" Type="http://schemas.openxmlformats.org/officeDocument/2006/relationships/notesSlide" Target="../notesSlides/notesSlide8.xml"/><Relationship Id="rId16" Type="http://schemas.openxmlformats.org/officeDocument/2006/relationships/image" Target="../media/image30.jpe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31.png"/><Relationship Id="rId11" Type="http://schemas.microsoft.com/office/2007/relationships/hdphoto" Target="../media/hdphoto4.wdp"/><Relationship Id="rId5" Type="http://schemas.openxmlformats.org/officeDocument/2006/relationships/audio" Target="../media/audio5.wav"/><Relationship Id="rId15" Type="http://schemas.openxmlformats.org/officeDocument/2006/relationships/slide" Target="slide8.xml"/><Relationship Id="rId10" Type="http://schemas.openxmlformats.org/officeDocument/2006/relationships/image" Target="../media/image33.png"/><Relationship Id="rId4" Type="http://schemas.openxmlformats.org/officeDocument/2006/relationships/audio" Target="../media/audio4.wav"/><Relationship Id="rId9" Type="http://schemas.microsoft.com/office/2007/relationships/hdphoto" Target="../media/hdphoto3.wdp"/><Relationship Id="rId14" Type="http://schemas.openxmlformats.org/officeDocument/2006/relationships/image" Target="../media/image36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13" Type="http://schemas.openxmlformats.org/officeDocument/2006/relationships/image" Target="../media/image35.png"/><Relationship Id="rId3" Type="http://schemas.openxmlformats.org/officeDocument/2006/relationships/audio" Target="../media/audio3.wav"/><Relationship Id="rId7" Type="http://schemas.microsoft.com/office/2007/relationships/hdphoto" Target="../media/hdphoto2.wdp"/><Relationship Id="rId12" Type="http://schemas.openxmlformats.org/officeDocument/2006/relationships/image" Target="../media/image34.png"/><Relationship Id="rId2" Type="http://schemas.openxmlformats.org/officeDocument/2006/relationships/notesSlide" Target="../notesSlides/notesSlide9.xml"/><Relationship Id="rId16" Type="http://schemas.openxmlformats.org/officeDocument/2006/relationships/image" Target="../media/image30.jpe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31.png"/><Relationship Id="rId11" Type="http://schemas.microsoft.com/office/2007/relationships/hdphoto" Target="../media/hdphoto4.wdp"/><Relationship Id="rId5" Type="http://schemas.openxmlformats.org/officeDocument/2006/relationships/audio" Target="../media/audio5.wav"/><Relationship Id="rId15" Type="http://schemas.openxmlformats.org/officeDocument/2006/relationships/slide" Target="slide8.xml"/><Relationship Id="rId10" Type="http://schemas.openxmlformats.org/officeDocument/2006/relationships/image" Target="../media/image33.png"/><Relationship Id="rId4" Type="http://schemas.openxmlformats.org/officeDocument/2006/relationships/audio" Target="../media/audio4.wav"/><Relationship Id="rId9" Type="http://schemas.microsoft.com/office/2007/relationships/hdphoto" Target="../media/hdphoto3.wdp"/><Relationship Id="rId14" Type="http://schemas.openxmlformats.org/officeDocument/2006/relationships/image" Target="../media/image36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37.jpg"/><Relationship Id="rId7" Type="http://schemas.openxmlformats.org/officeDocument/2006/relationships/image" Target="../media/image41.sv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Relationship Id="rId9" Type="http://schemas.openxmlformats.org/officeDocument/2006/relationships/image" Target="../media/image43.sv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45.xml"/><Relationship Id="rId6" Type="http://schemas.microsoft.com/office/2007/relationships/hdphoto" Target="../media/hdphoto5.wdp"/><Relationship Id="rId5" Type="http://schemas.openxmlformats.org/officeDocument/2006/relationships/image" Target="../media/image47.png"/><Relationship Id="rId4" Type="http://schemas.openxmlformats.org/officeDocument/2006/relationships/hyperlink" Target="https://www.facebook.com/groups/hoc10donghanhcunggiaovientieuhoc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 txBox="1"/>
          <p:nvPr/>
        </p:nvSpPr>
        <p:spPr>
          <a:xfrm>
            <a:off x="808122" y="1047544"/>
            <a:ext cx="10575755" cy="20457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5200"/>
              <a:buFont typeface="Arial"/>
              <a:buNone/>
              <a:tabLst/>
              <a:defRPr/>
            </a:pPr>
            <a:r>
              <a:rPr kumimoji="0" lang="en-US" sz="5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Chủ</a:t>
            </a:r>
            <a:r>
              <a:rPr kumimoji="0" lang="en-US" sz="5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 </a:t>
            </a:r>
            <a:r>
              <a:rPr kumimoji="0" lang="en-US" sz="5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đề</a:t>
            </a:r>
            <a:r>
              <a:rPr kumimoji="0" lang="en-US" sz="5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 6: </a:t>
            </a:r>
            <a:r>
              <a:rPr kumimoji="0" lang="en-US" sz="5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Trái</a:t>
            </a:r>
            <a:r>
              <a:rPr kumimoji="0" lang="en-US" sz="5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 </a:t>
            </a:r>
            <a:r>
              <a:rPr kumimoji="0" lang="en-US" sz="5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đất</a:t>
            </a:r>
            <a:r>
              <a:rPr kumimoji="0" lang="en-US" sz="5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 </a:t>
            </a:r>
            <a:r>
              <a:rPr kumimoji="0" lang="en-US" sz="5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và</a:t>
            </a:r>
            <a:r>
              <a:rPr kumimoji="0" lang="en-US" sz="5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 </a:t>
            </a:r>
            <a:r>
              <a:rPr kumimoji="0" lang="en-US" sz="5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bầu</a:t>
            </a:r>
            <a:r>
              <a:rPr kumimoji="0" lang="en-US" sz="5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 </a:t>
            </a:r>
            <a:r>
              <a:rPr kumimoji="0" lang="en-US" sz="5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trời</a:t>
            </a:r>
            <a:endParaRPr kumimoji="0" sz="52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UTM Avo" panose="02040603050506020204" pitchFamily="18" charset="0"/>
              <a:ea typeface="Tahoma" panose="020B0604030504040204" pitchFamily="34" charset="0"/>
              <a:cs typeface="Tahoma" panose="020B0604030504040204" pitchFamily="34" charset="0"/>
              <a:sym typeface="Arial"/>
            </a:endParaRPr>
          </a:p>
        </p:txBody>
      </p:sp>
      <p:sp>
        <p:nvSpPr>
          <p:cNvPr id="85" name="Google Shape;85;p1"/>
          <p:cNvSpPr txBox="1"/>
          <p:nvPr/>
        </p:nvSpPr>
        <p:spPr>
          <a:xfrm>
            <a:off x="1523999" y="3429000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775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Arial"/>
              <a:buNone/>
              <a:tabLst/>
              <a:defRPr/>
            </a:pPr>
            <a:r>
              <a:rPr kumimoji="0" lang="en-US" sz="6000" b="1" i="0" u="none" strike="noStrike" kern="0" cap="none" spc="0" normalizeH="0" baseline="0" noProof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Bài</a:t>
            </a:r>
            <a:r>
              <a:rPr kumimoji="0" lang="en-US" sz="6000" b="1" i="0" u="none" strike="noStrike" kern="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 19: Các </a:t>
            </a:r>
            <a:r>
              <a:rPr kumimoji="0" lang="en-US" sz="60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mùa</a:t>
            </a:r>
            <a:r>
              <a:rPr kumimoji="0" lang="en-US" sz="60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 </a:t>
            </a:r>
            <a:r>
              <a:rPr kumimoji="0" lang="en-US" sz="60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của</a:t>
            </a:r>
            <a:r>
              <a:rPr kumimoji="0" lang="en-US" sz="60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 </a:t>
            </a:r>
            <a:r>
              <a:rPr kumimoji="0" lang="en-US" sz="6000" b="1" i="0" u="none" strike="noStrike" kern="0" cap="none" spc="0" normalizeH="0" baseline="0" noProof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năm</a:t>
            </a:r>
            <a:r>
              <a:rPr kumimoji="0" lang="en-US" sz="6000" b="1" i="0" u="none" strike="noStrike" kern="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 </a:t>
            </a:r>
          </a:p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Arial"/>
              <a:buNone/>
              <a:tabLst/>
              <a:defRPr/>
            </a:pPr>
            <a:r>
              <a:rPr kumimoji="0" lang="en-US" sz="6000" b="1" i="0" u="none" strike="noStrike" kern="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( </a:t>
            </a:r>
            <a:r>
              <a:rPr kumimoji="0" lang="en-US" sz="60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Tiết</a:t>
            </a:r>
            <a:r>
              <a:rPr kumimoji="0" lang="en-US" sz="60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 </a:t>
            </a:r>
            <a:r>
              <a:rPr lang="en-US" sz="6000" b="1" dirty="0">
                <a:solidFill>
                  <a:srgbClr val="FF0000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3</a:t>
            </a:r>
            <a:r>
              <a:rPr kumimoji="0" lang="en-US" sz="60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)</a:t>
            </a:r>
            <a:endParaRPr kumimoji="0" sz="60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pitchFamily="18" charset="0"/>
              <a:ea typeface="Tahoma" panose="020B0604030504040204" pitchFamily="34" charset="0"/>
              <a:cs typeface="Tahoma" panose="020B0604030504040204" pitchFamily="34" charset="0"/>
              <a:sym typeface="Arial"/>
            </a:endParaRPr>
          </a:p>
        </p:txBody>
      </p:sp>
      <p:sp>
        <p:nvSpPr>
          <p:cNvPr id="86" name="Google Shape;86;p1"/>
          <p:cNvSpPr txBox="1"/>
          <p:nvPr/>
        </p:nvSpPr>
        <p:spPr>
          <a:xfrm>
            <a:off x="9063429" y="214969"/>
            <a:ext cx="2782110" cy="7168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Arial"/>
              <a:buNone/>
              <a:tabLst/>
              <a:defRPr/>
            </a:pPr>
            <a: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TNXH 2</a:t>
            </a:r>
            <a:endParaRPr kumimoji="0" sz="36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UTM Avo" panose="02040603050506020204" pitchFamily="18" charset="0"/>
              <a:ea typeface="Tahoma" panose="020B0604030504040204" pitchFamily="34" charset="0"/>
              <a:cs typeface="Tahoma" panose="020B0604030504040204" pitchFamily="34" charset="0"/>
              <a:sym typeface="Arial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F1B56E4A-BF2B-04FB-C80B-E5554BF0CC49}"/>
              </a:ext>
            </a:extLst>
          </p:cNvPr>
          <p:cNvGrpSpPr/>
          <p:nvPr/>
        </p:nvGrpSpPr>
        <p:grpSpPr>
          <a:xfrm>
            <a:off x="2406918" y="454173"/>
            <a:ext cx="2736543" cy="1563624"/>
            <a:chOff x="309542" y="967667"/>
            <a:chExt cx="2878585" cy="1558939"/>
          </a:xfrm>
        </p:grpSpPr>
        <p:pic>
          <p:nvPicPr>
            <p:cNvPr id="3" name="Picture 2">
              <a:hlinkClick r:id="rId4"/>
              <a:extLst>
                <a:ext uri="{FF2B5EF4-FFF2-40B4-BE49-F238E27FC236}">
                  <a16:creationId xmlns:a16="http://schemas.microsoft.com/office/drawing/2014/main" id="{DEDD38B7-7A15-E43A-11D1-2E41220C990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4C9E953D-7DAE-81CE-8C97-14D870C5F449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 l="-8000" r="-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Wave 2"/>
          <p:cNvSpPr/>
          <p:nvPr/>
        </p:nvSpPr>
        <p:spPr>
          <a:xfrm>
            <a:off x="1530928" y="0"/>
            <a:ext cx="2736273" cy="1981200"/>
          </a:xfrm>
          <a:prstGeom prst="wav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  <a:sym typeface="Arial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319645" y="473641"/>
            <a:ext cx="315883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Ong nhỏ và mật hoa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  <a:sym typeface="Arial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534" y="3429000"/>
            <a:ext cx="2643187" cy="333851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0" y="3969268"/>
            <a:ext cx="2209800" cy="271474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1721" y="141546"/>
            <a:ext cx="1952408" cy="1938337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1671" y="1662559"/>
            <a:ext cx="4743450" cy="4743450"/>
          </a:xfrm>
          <a:prstGeom prst="rect">
            <a:avLst/>
          </a:prstGeom>
        </p:spPr>
      </p:pic>
      <p:sp>
        <p:nvSpPr>
          <p:cNvPr id="10" name="Right Arrow 9">
            <a:hlinkClick r:id="rId9" action="ppaction://hlinksldjump"/>
          </p:cNvPr>
          <p:cNvSpPr/>
          <p:nvPr/>
        </p:nvSpPr>
        <p:spPr>
          <a:xfrm>
            <a:off x="9839325" y="5505450"/>
            <a:ext cx="1524000" cy="1197610"/>
          </a:xfrm>
          <a:prstGeom prst="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  <a:sym typeface="Arial"/>
            </a:endParaRPr>
          </a:p>
        </p:txBody>
      </p:sp>
      <p:sp>
        <p:nvSpPr>
          <p:cNvPr id="11" name="TextBox 10">
            <a:hlinkClick r:id="rId10" action="ppaction://hlinksldjump"/>
          </p:cNvPr>
          <p:cNvSpPr txBox="1"/>
          <p:nvPr/>
        </p:nvSpPr>
        <p:spPr>
          <a:xfrm>
            <a:off x="9929379" y="5919589"/>
            <a:ext cx="134389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BẮT ĐẦU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  <a:sym typeface="Arial"/>
            </a:endParaRPr>
          </a:p>
        </p:txBody>
      </p:sp>
      <p:pic>
        <p:nvPicPr>
          <p:cNvPr id="2" name="ChiOngNauVaEmBeBeat-VA-5262771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0668000" y="0"/>
            <a:ext cx="609600" cy="6096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415B7FD0-7072-4414-A1E1-6E348373690F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77976" cy="53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264005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2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 l="-2000" r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hoaa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6780" y="3042189"/>
            <a:ext cx="817945" cy="882413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8" name="ong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2517190"/>
            <a:ext cx="1143000" cy="1143000"/>
          </a:xfrm>
          <a:prstGeom prst="rect">
            <a:avLst/>
          </a:prstGeom>
        </p:spPr>
      </p:pic>
      <p:pic>
        <p:nvPicPr>
          <p:cNvPr id="10" name="hoac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2857" y="4393378"/>
            <a:ext cx="817945" cy="882413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</p:pic>
      <p:pic>
        <p:nvPicPr>
          <p:cNvPr id="11" name="hoab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8552" y="4316798"/>
            <a:ext cx="817945" cy="882413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</p:pic>
      <p:sp>
        <p:nvSpPr>
          <p:cNvPr id="17" name="dapanb"/>
          <p:cNvSpPr txBox="1"/>
          <p:nvPr/>
        </p:nvSpPr>
        <p:spPr>
          <a:xfrm>
            <a:off x="7032688" y="4452129"/>
            <a:ext cx="2685469" cy="584775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D.Mùa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 </a:t>
            </a:r>
            <a:r>
              <a:rPr kumimoji="0" lang="en-US" sz="32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đông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  <a:sym typeface="Arial"/>
            </a:endParaRPr>
          </a:p>
        </p:txBody>
      </p:sp>
      <p:sp>
        <p:nvSpPr>
          <p:cNvPr id="18" name="dapanc"/>
          <p:cNvSpPr txBox="1"/>
          <p:nvPr/>
        </p:nvSpPr>
        <p:spPr>
          <a:xfrm>
            <a:off x="2778638" y="4549366"/>
            <a:ext cx="2812282" cy="584775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C.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Mùa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 </a:t>
            </a:r>
            <a:r>
              <a:rPr kumimoji="0" lang="en-US" sz="32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thu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  <a:sym typeface="Arial"/>
            </a:endParaRPr>
          </a:p>
        </p:txBody>
      </p:sp>
      <p:sp>
        <p:nvSpPr>
          <p:cNvPr id="19" name="dapand"/>
          <p:cNvSpPr txBox="1"/>
          <p:nvPr/>
        </p:nvSpPr>
        <p:spPr>
          <a:xfrm>
            <a:off x="7032689" y="3214819"/>
            <a:ext cx="2685467" cy="584775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kern="12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B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.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Mùa</a:t>
            </a:r>
            <a:r>
              <a:rPr lang="en-US" sz="3200" kern="12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3200" kern="12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hạ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  <a:sym typeface="Arial"/>
            </a:endParaRPr>
          </a:p>
        </p:txBody>
      </p:sp>
      <p:sp>
        <p:nvSpPr>
          <p:cNvPr id="22" name="cauhoi"/>
          <p:cNvSpPr/>
          <p:nvPr/>
        </p:nvSpPr>
        <p:spPr>
          <a:xfrm>
            <a:off x="1608239" y="127308"/>
            <a:ext cx="8428895" cy="1582044"/>
          </a:xfrm>
          <a:prstGeom prst="cloud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  <a:sym typeface="Arial"/>
            </a:endParaRPr>
          </a:p>
        </p:txBody>
      </p:sp>
      <p:sp>
        <p:nvSpPr>
          <p:cNvPr id="24" name="nhanb"/>
          <p:cNvSpPr/>
          <p:nvPr/>
        </p:nvSpPr>
        <p:spPr>
          <a:xfrm>
            <a:off x="6061068" y="4342257"/>
            <a:ext cx="914400" cy="914400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  <a:sym typeface="Arial"/>
            </a:endParaRPr>
          </a:p>
        </p:txBody>
      </p:sp>
      <p:sp>
        <p:nvSpPr>
          <p:cNvPr id="26" name="nhand"/>
          <p:cNvSpPr/>
          <p:nvPr/>
        </p:nvSpPr>
        <p:spPr>
          <a:xfrm>
            <a:off x="6080325" y="2984743"/>
            <a:ext cx="914400" cy="914400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  <a:sym typeface="Arial"/>
            </a:endParaRPr>
          </a:p>
        </p:txBody>
      </p:sp>
      <p:sp>
        <p:nvSpPr>
          <p:cNvPr id="27" name="nhanc"/>
          <p:cNvSpPr/>
          <p:nvPr/>
        </p:nvSpPr>
        <p:spPr>
          <a:xfrm>
            <a:off x="1781641" y="4339980"/>
            <a:ext cx="914400" cy="914400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  <a:sym typeface="Arial"/>
            </a:endParaRPr>
          </a:p>
        </p:txBody>
      </p:sp>
      <p:sp>
        <p:nvSpPr>
          <p:cNvPr id="25" name="cauhoi"/>
          <p:cNvSpPr txBox="1"/>
          <p:nvPr/>
        </p:nvSpPr>
        <p:spPr>
          <a:xfrm>
            <a:off x="2308289" y="391183"/>
            <a:ext cx="693140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buClrTx/>
              <a:defRPr/>
            </a:pPr>
            <a:r>
              <a:rPr lang="en-US" sz="32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Cây</a:t>
            </a:r>
            <a:r>
              <a:rPr lang="en-US" sz="32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32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cối</a:t>
            </a:r>
            <a:r>
              <a:rPr lang="en-US" sz="32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32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đâm</a:t>
            </a:r>
            <a:r>
              <a:rPr lang="en-US" sz="32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32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chồi</a:t>
            </a:r>
            <a:r>
              <a:rPr lang="en-US" sz="32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32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nảy</a:t>
            </a:r>
            <a:r>
              <a:rPr lang="en-US" sz="32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32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lộc</a:t>
            </a:r>
            <a:r>
              <a:rPr lang="en-US" sz="32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 là </a:t>
            </a:r>
            <a:r>
              <a:rPr lang="en-US" sz="32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đặc</a:t>
            </a:r>
            <a:r>
              <a:rPr lang="en-US" sz="32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32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điểm</a:t>
            </a:r>
            <a:r>
              <a:rPr lang="en-US" sz="32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32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của</a:t>
            </a:r>
            <a:r>
              <a:rPr lang="en-US" sz="32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32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mùa</a:t>
            </a:r>
            <a:r>
              <a:rPr lang="en-US" sz="32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32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nào</a:t>
            </a:r>
            <a:r>
              <a:rPr lang="en-US" sz="32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?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  <a:sym typeface="Arial"/>
            </a:endParaRPr>
          </a:p>
        </p:txBody>
      </p:sp>
      <p:pic>
        <p:nvPicPr>
          <p:cNvPr id="33" name="mattroi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040" y="142048"/>
            <a:ext cx="1137802" cy="1137802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392BB406-50E7-4B55-A57B-D4236762602A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77976" cy="533400"/>
          </a:xfrm>
          <a:prstGeom prst="rect">
            <a:avLst/>
          </a:prstGeom>
        </p:spPr>
      </p:pic>
      <p:pic>
        <p:nvPicPr>
          <p:cNvPr id="23" name="Picture 22">
            <a:hlinkClick r:id="rId10" action="ppaction://hlinksldjump"/>
            <a:extLst>
              <a:ext uri="{FF2B5EF4-FFF2-40B4-BE49-F238E27FC236}">
                <a16:creationId xmlns:a16="http://schemas.microsoft.com/office/drawing/2014/main" id="{303ECCB2-A6EA-4718-86B8-83A5BE23CD33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00223" y="4641915"/>
            <a:ext cx="1567186" cy="1979454"/>
          </a:xfrm>
          <a:prstGeom prst="rect">
            <a:avLst/>
          </a:prstGeom>
        </p:spPr>
      </p:pic>
      <p:pic>
        <p:nvPicPr>
          <p:cNvPr id="37" name="hoad">
            <a:extLst>
              <a:ext uri="{FF2B5EF4-FFF2-40B4-BE49-F238E27FC236}">
                <a16:creationId xmlns:a16="http://schemas.microsoft.com/office/drawing/2014/main" id="{19575200-DB91-CEBD-F641-8263710A5F6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1641" y="3011414"/>
            <a:ext cx="817945" cy="882413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</p:pic>
      <p:sp>
        <p:nvSpPr>
          <p:cNvPr id="38" name="danana">
            <a:extLst>
              <a:ext uri="{FF2B5EF4-FFF2-40B4-BE49-F238E27FC236}">
                <a16:creationId xmlns:a16="http://schemas.microsoft.com/office/drawing/2014/main" id="{B1998E65-D302-B1FF-0AA7-1BE5EA06FD2F}"/>
              </a:ext>
            </a:extLst>
          </p:cNvPr>
          <p:cNvSpPr txBox="1"/>
          <p:nvPr/>
        </p:nvSpPr>
        <p:spPr>
          <a:xfrm>
            <a:off x="2730409" y="3191009"/>
            <a:ext cx="2860511" cy="584775"/>
          </a:xfrm>
          <a:prstGeom prst="rect">
            <a:avLst/>
          </a:prstGeo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A.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 </a:t>
            </a:r>
            <a:r>
              <a:rPr kumimoji="0" lang="en-US" sz="32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Mùa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 </a:t>
            </a:r>
            <a:r>
              <a:rPr kumimoji="0" lang="en-US" sz="32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xuân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30366322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7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7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0174 0.42292 C 0.09583 0.40973 0.10833 0.39954 0.1191 0.39074 C 0.1217 0.38264 0.13403 0.36482 0.14149 0.35857 C 0.15035 0.33056 0.20399 0.3213 0.23438 0.31806 C 0.24948 0.31875 0.26528 0.31621 0.27969 0.31991 C 0.28542 0.3213 0.28628 0.32824 0.28976 0.33241 C 0.2941 0.33773 0.2974 0.34954 0.29983 0.35648 C 0.30156 0.36181 0.30503 0.37246 0.30503 0.37269 C 0.30417 0.38866 0.30382 0.40486 0.30243 0.42107 C 0.30174 0.42662 0.29774 0.42848 0.29497 0.4331 C 0.27882 0.45903 0.24965 0.46875 0.21458 0.47361 C 0.19392 0.47176 0.19479 0.47477 0.18177 0.46551 C 0.17569 0.46111 0.16424 0.45139 0.16424 0.45162 C 0.16042 0.44213 0.15677 0.42292 0.15677 0.42315 C 0.15955 0.3831 0.15156 0.39422 0.1691 0.37454 C 0.18056 0.36181 0.16719 0.37037 0.18177 0.36273 C 0.19306 0.34931 0.20712 0.33681 0.22431 0.32824 C 0.2276 0.32662 0.23108 0.325 0.23438 0.32408 C 0.24115 0.32223 0.25451 0.31991 0.25451 0.32014 C 0.26215 0.3206 0.26979 0.32037 0.27726 0.32199 C 0.27969 0.32246 0.28056 0.325 0.28229 0.32639 C 0.29375 0.33426 0.30069 0.34167 0.30729 0.35255 C 0.31215 0.37894 0.32691 0.4338 0.30503 0.45139 C 0.28628 0.46644 0.25747 0.47616 0.23212 0.47963 C 0.21458 0.47778 0.21059 0.47848 0.19931 0.46945 C 0.19184 0.45672 0.18924 0.44468 0.18698 0.43102 C 0.18837 0.39723 0.1809 0.37778 0.20451 0.35463 C 0.21146 0.34792 0.21337 0.34329 0.22431 0.34051 C 0.23212 0.33635 0.23854 0.33449 0.24705 0.33241 C 0.27309 0.33426 0.26389 0.33426 0.27465 0.33426 L 0.25208 0.34861 L 0.27222 0.32824 " pathEditMode="relative" rAng="0" ptsTypes="fffffffffffffffffffffffffffffAAA">
                                      <p:cBhvr>
                                        <p:cTn id="4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955" y="-250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8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9" fill="hold">
                      <p:stCondLst>
                        <p:cond delay="0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9.62772E-17 2.22222E-6 L 0.00456 1.06667 " pathEditMode="relative" rAng="0" ptsTypes="AA">
                                      <p:cBhvr>
                                        <p:cTn id="52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3" y="5358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seq concurrent="1" nextAc="seek">
              <p:cTn id="53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4" fill="hold">
                      <p:stCondLst>
                        <p:cond delay="0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ai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1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2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63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4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65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6" fill="hold">
                      <p:stCondLst>
                        <p:cond delay="0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ai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3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4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75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6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77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8" fill="hold">
                      <p:stCondLst>
                        <p:cond delay="0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ai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5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6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87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8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89" restart="whenNotActive" fill="hold" evtFilter="cancelBubble" nodeType="interactiveSeq">
                <p:stCondLst>
                  <p:cond evt="onClick" delay="0">
                    <p:tgtEl>
                      <p:spTgt spid="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0" fill="hold">
                      <p:stCondLst>
                        <p:cond delay="0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3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94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5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8"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  <p:bldP spid="19" grpId="0" animBg="1"/>
      <p:bldP spid="22" grpId="0" animBg="1"/>
      <p:bldP spid="24" grpId="0" animBg="1"/>
      <p:bldP spid="26" grpId="0" animBg="1"/>
      <p:bldP spid="27" grpId="0" animBg="1"/>
      <p:bldP spid="25" grpId="0"/>
      <p:bldP spid="3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CE7056B-4F32-D305-F2CE-C896611C5371}"/>
              </a:ext>
            </a:extLst>
          </p:cNvPr>
          <p:cNvSpPr txBox="1"/>
          <p:nvPr/>
        </p:nvSpPr>
        <p:spPr>
          <a:xfrm>
            <a:off x="4290438" y="1536701"/>
            <a:ext cx="4114800" cy="446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09630">
              <a:buClrTx/>
            </a:pPr>
            <a:r>
              <a:rPr lang="en-US" sz="2300" b="1" kern="1200" dirty="0">
                <a:solidFill>
                  <a:srgbClr val="FF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CHƠI TRÒ “ĐOÁN MÙA”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DC71551-EB60-3A10-0E53-C8A42BAA2E55}"/>
              </a:ext>
            </a:extLst>
          </p:cNvPr>
          <p:cNvSpPr txBox="1"/>
          <p:nvPr/>
        </p:nvSpPr>
        <p:spPr>
          <a:xfrm>
            <a:off x="342937" y="2765056"/>
            <a:ext cx="5269345" cy="45209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81019" indent="-381019" defTabSz="609630">
              <a:lnSpc>
                <a:spcPct val="150000"/>
              </a:lnSpc>
              <a:spcBef>
                <a:spcPts val="467"/>
              </a:spcBef>
              <a:spcAft>
                <a:spcPts val="467"/>
              </a:spcAft>
              <a:buClrTx/>
              <a:buFont typeface="Courier New" panose="02070309020205020404" pitchFamily="49" charset="0"/>
              <a:buChar char="o"/>
            </a:pPr>
            <a:r>
              <a:rPr lang="nl-NL" sz="2300" kern="1200" dirty="0">
                <a:solidFill>
                  <a:srgbClr val="0070C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Mỗi nhóm được phát các bức tranh về </a:t>
            </a:r>
            <a:r>
              <a:rPr lang="nl-NL" sz="2300" kern="1200">
                <a:solidFill>
                  <a:srgbClr val="0070C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một </a:t>
            </a:r>
            <a:r>
              <a:rPr lang="vi-VN" sz="2300" kern="1200">
                <a:solidFill>
                  <a:srgbClr val="0070C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số</a:t>
            </a:r>
            <a:r>
              <a:rPr lang="nl-NL" sz="2300" kern="1200">
                <a:solidFill>
                  <a:srgbClr val="0070C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nl-NL" sz="2300" kern="1200" dirty="0">
                <a:solidFill>
                  <a:srgbClr val="0070C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loài hoa, quả, phong cảnh và các hoạt động của con người.</a:t>
            </a:r>
          </a:p>
          <a:p>
            <a:pPr marL="381019" indent="-381019" defTabSz="609630">
              <a:lnSpc>
                <a:spcPct val="150000"/>
              </a:lnSpc>
              <a:spcBef>
                <a:spcPts val="467"/>
              </a:spcBef>
              <a:spcAft>
                <a:spcPts val="467"/>
              </a:spcAft>
              <a:buClrTx/>
              <a:buFont typeface="Courier New" panose="02070309020205020404" pitchFamily="49" charset="0"/>
              <a:buChar char="o"/>
            </a:pPr>
            <a:r>
              <a:rPr lang="nl-NL" sz="2300" kern="1200" dirty="0">
                <a:solidFill>
                  <a:srgbClr val="0070C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Lần lượt từng em, dựa vào mỗi hình, đặt câu hỏi liên quan đến mùa, các bạn khác trả lời.</a:t>
            </a:r>
            <a:endParaRPr lang="en-US" sz="2300" kern="1200" dirty="0">
              <a:solidFill>
                <a:srgbClr val="0070C0"/>
              </a:solidFill>
              <a:latin typeface="UTM Avo" panose="020406030505060202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defTabSz="609630">
              <a:lnSpc>
                <a:spcPct val="150000"/>
              </a:lnSpc>
              <a:spcBef>
                <a:spcPts val="467"/>
              </a:spcBef>
              <a:spcAft>
                <a:spcPts val="467"/>
              </a:spcAft>
              <a:buClrTx/>
            </a:pPr>
            <a:endParaRPr lang="en-US" sz="2300" kern="1200" dirty="0">
              <a:solidFill>
                <a:srgbClr val="0070C0"/>
              </a:solidFill>
              <a:latin typeface="UTM Avo" panose="020406030505060202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5B111B13-C975-12FA-5C10-CD2DC60B072C}"/>
              </a:ext>
            </a:extLst>
          </p:cNvPr>
          <p:cNvCxnSpPr>
            <a:cxnSpLocks/>
          </p:cNvCxnSpPr>
          <p:nvPr/>
        </p:nvCxnSpPr>
        <p:spPr>
          <a:xfrm>
            <a:off x="6572792" y="2227864"/>
            <a:ext cx="6928" cy="5410200"/>
          </a:xfrm>
          <a:prstGeom prst="line">
            <a:avLst/>
          </a:prstGeom>
          <a:ln w="38100">
            <a:solidFill>
              <a:srgbClr val="FFC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6E335882-0C1B-F27D-5532-3A8850B1AB12}"/>
              </a:ext>
            </a:extLst>
          </p:cNvPr>
          <p:cNvSpPr txBox="1"/>
          <p:nvPr/>
        </p:nvSpPr>
        <p:spPr>
          <a:xfrm>
            <a:off x="1141882" y="2227864"/>
            <a:ext cx="4470400" cy="446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09630">
              <a:buClrTx/>
            </a:pPr>
            <a:r>
              <a:rPr lang="en-US" sz="2300" b="1" kern="1200" dirty="0" err="1">
                <a:solidFill>
                  <a:srgbClr val="F79646">
                    <a:lumMod val="75000"/>
                  </a:srgbClr>
                </a:solidFill>
                <a:latin typeface="UTM Avo" panose="02040603050506020204" pitchFamily="18" charset="0"/>
                <a:ea typeface="+mn-ea"/>
                <a:cs typeface="+mn-cs"/>
              </a:rPr>
              <a:t>Hướ</a:t>
            </a:r>
            <a:r>
              <a:rPr lang="en-US" sz="2300" b="1" kern="1200" dirty="0" err="1">
                <a:solidFill>
                  <a:srgbClr val="F79646">
                    <a:lumMod val="75000"/>
                  </a:srgbClr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ng</a:t>
            </a:r>
            <a:r>
              <a:rPr lang="en-US" sz="2300" b="1" kern="1200" dirty="0">
                <a:solidFill>
                  <a:srgbClr val="F79646">
                    <a:lumMod val="75000"/>
                  </a:srgbClr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300" b="1" kern="1200" dirty="0" err="1">
                <a:solidFill>
                  <a:srgbClr val="F79646">
                    <a:lumMod val="75000"/>
                  </a:srgbClr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dẫn</a:t>
            </a:r>
            <a:r>
              <a:rPr lang="en-US" sz="2300" b="1" kern="1200" dirty="0">
                <a:solidFill>
                  <a:srgbClr val="F79646">
                    <a:lumMod val="75000"/>
                  </a:srgbClr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300" b="1" kern="1200" dirty="0" err="1">
                <a:solidFill>
                  <a:srgbClr val="F79646">
                    <a:lumMod val="75000"/>
                  </a:srgbClr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cách</a:t>
            </a:r>
            <a:r>
              <a:rPr lang="en-US" sz="2300" b="1" kern="1200" dirty="0">
                <a:solidFill>
                  <a:srgbClr val="F79646">
                    <a:lumMod val="75000"/>
                  </a:srgbClr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300" b="1" kern="1200" dirty="0" err="1">
                <a:solidFill>
                  <a:srgbClr val="F79646">
                    <a:lumMod val="75000"/>
                  </a:srgbClr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chơi</a:t>
            </a:r>
            <a:endParaRPr lang="en-US" sz="2300" b="1" kern="1200" dirty="0">
              <a:solidFill>
                <a:srgbClr val="F79646">
                  <a:lumMod val="75000"/>
                </a:srgbClr>
              </a:solidFill>
              <a:latin typeface="UTM Avo" panose="02040603050506020204" pitchFamily="18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9" name="Picture 10">
            <a:extLst>
              <a:ext uri="{FF2B5EF4-FFF2-40B4-BE49-F238E27FC236}">
                <a16:creationId xmlns:a16="http://schemas.microsoft.com/office/drawing/2014/main" id="{C2FCB33A-E64D-840B-1A67-9C4370644A4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10521334" y="662713"/>
            <a:ext cx="1258360" cy="873988"/>
          </a:xfrm>
          <a:prstGeom prst="rect">
            <a:avLst/>
          </a:prstGeom>
        </p:spPr>
      </p:pic>
      <p:grpSp>
        <p:nvGrpSpPr>
          <p:cNvPr id="15" name="Group 14">
            <a:extLst>
              <a:ext uri="{FF2B5EF4-FFF2-40B4-BE49-F238E27FC236}">
                <a16:creationId xmlns:a16="http://schemas.microsoft.com/office/drawing/2014/main" id="{0E01C357-17A1-9898-9941-78BB8D5B72C0}"/>
              </a:ext>
            </a:extLst>
          </p:cNvPr>
          <p:cNvGrpSpPr/>
          <p:nvPr/>
        </p:nvGrpSpPr>
        <p:grpSpPr>
          <a:xfrm>
            <a:off x="6678415" y="2529774"/>
            <a:ext cx="5513585" cy="3744026"/>
            <a:chOff x="6678415" y="2529774"/>
            <a:chExt cx="5513585" cy="3744026"/>
          </a:xfrm>
        </p:grpSpPr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CDCC0B59-4F2C-8955-A564-59F63BCC653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678415" y="2529774"/>
              <a:ext cx="2729635" cy="3744026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3A91F7F2-4981-4D10-832A-3C470731358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9236514" y="2529774"/>
              <a:ext cx="2955486" cy="3744026"/>
            </a:xfrm>
            <a:prstGeom prst="rect">
              <a:avLst/>
            </a:prstGeom>
          </p:spPr>
        </p:pic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6">
            <a:alphaModFix amt="62000"/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vong quay"/>
          <p:cNvGrpSpPr/>
          <p:nvPr/>
        </p:nvGrpSpPr>
        <p:grpSpPr>
          <a:xfrm>
            <a:off x="5825983" y="323960"/>
            <a:ext cx="5042125" cy="5036855"/>
            <a:chOff x="5425622" y="113954"/>
            <a:chExt cx="5834378" cy="5828280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25622" y="113954"/>
              <a:ext cx="5834378" cy="5828280"/>
            </a:xfrm>
            <a:prstGeom prst="rect">
              <a:avLst/>
            </a:prstGeom>
          </p:spPr>
        </p:pic>
        <p:sp>
          <p:nvSpPr>
            <p:cNvPr id="9" name="TextBox 8"/>
            <p:cNvSpPr txBox="1"/>
            <p:nvPr/>
          </p:nvSpPr>
          <p:spPr>
            <a:xfrm rot="14949661">
              <a:off x="6674685" y="1269286"/>
              <a:ext cx="2025648" cy="6766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  <a:sym typeface="Arial"/>
                </a:rPr>
                <a:t>2</a:t>
              </a:r>
              <a:endParaRPr kumimoji="0" lang="vi-VN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 rot="12232592">
              <a:off x="5742637" y="2184872"/>
              <a:ext cx="2025648" cy="6766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3200" b="1" kern="1200" dirty="0">
                  <a:solidFill>
                    <a:prstClr val="white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1</a:t>
              </a:r>
              <a:endParaRPr kumimoji="0" lang="vi-VN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 rot="17590276">
              <a:off x="8020996" y="1266361"/>
              <a:ext cx="2025648" cy="6766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  <a:sym typeface="Arial"/>
                </a:rPr>
                <a:t>1</a:t>
              </a:r>
            </a:p>
          </p:txBody>
        </p:sp>
        <p:sp>
          <p:nvSpPr>
            <p:cNvPr id="12" name="TextBox 11"/>
            <p:cNvSpPr txBox="1"/>
            <p:nvPr/>
          </p:nvSpPr>
          <p:spPr>
            <a:xfrm rot="20155085">
              <a:off x="9037343" y="1991496"/>
              <a:ext cx="2025648" cy="6766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  <a:sym typeface="Arial"/>
                </a:rPr>
                <a:t>2</a:t>
              </a:r>
            </a:p>
          </p:txBody>
        </p:sp>
        <p:sp>
          <p:nvSpPr>
            <p:cNvPr id="17" name="TextBox 16"/>
            <p:cNvSpPr txBox="1"/>
            <p:nvPr/>
          </p:nvSpPr>
          <p:spPr>
            <a:xfrm rot="9501114">
              <a:off x="5685017" y="3524665"/>
              <a:ext cx="2025648" cy="6766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  <a:sym typeface="Arial"/>
                </a:rPr>
                <a:t>2</a:t>
              </a:r>
            </a:p>
          </p:txBody>
        </p:sp>
        <p:sp>
          <p:nvSpPr>
            <p:cNvPr id="19" name="TextBox 18"/>
            <p:cNvSpPr txBox="1"/>
            <p:nvPr/>
          </p:nvSpPr>
          <p:spPr>
            <a:xfrm rot="6703311">
              <a:off x="6660976" y="4492996"/>
              <a:ext cx="2025648" cy="6766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  <a:sym typeface="Arial"/>
                </a:rPr>
                <a:t>1</a:t>
              </a:r>
            </a:p>
          </p:txBody>
        </p:sp>
        <p:sp>
          <p:nvSpPr>
            <p:cNvPr id="20" name="TextBox 19"/>
            <p:cNvSpPr txBox="1"/>
            <p:nvPr/>
          </p:nvSpPr>
          <p:spPr>
            <a:xfrm rot="3829829">
              <a:off x="8019634" y="4485091"/>
              <a:ext cx="2025648" cy="6766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3200" b="1" kern="1200" dirty="0">
                  <a:solidFill>
                    <a:prstClr val="black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2</a:t>
              </a:r>
              <a:endParaRPr kumimoji="0" lang="vi-VN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 rot="1321648">
              <a:off x="8940448" y="3556175"/>
              <a:ext cx="2025648" cy="6766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  <a:sym typeface="Arial"/>
                </a:rPr>
                <a:t>1</a:t>
              </a:r>
              <a:endParaRPr kumimoji="0" lang="vi-VN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endParaRPr>
            </a:p>
          </p:txBody>
        </p:sp>
      </p:grpSp>
      <p:sp>
        <p:nvSpPr>
          <p:cNvPr id="23" name="Isosceles Triangle 22"/>
          <p:cNvSpPr/>
          <p:nvPr/>
        </p:nvSpPr>
        <p:spPr>
          <a:xfrm rot="16200000">
            <a:off x="10840537" y="2330646"/>
            <a:ext cx="605716" cy="1320071"/>
          </a:xfrm>
          <a:prstGeom prst="triangl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  <a:sym typeface="Arial"/>
            </a:endParaRPr>
          </a:p>
        </p:txBody>
      </p:sp>
      <p:sp>
        <p:nvSpPr>
          <p:cNvPr id="25" name="quay dung"/>
          <p:cNvSpPr/>
          <p:nvPr/>
        </p:nvSpPr>
        <p:spPr>
          <a:xfrm>
            <a:off x="6998072" y="5616411"/>
            <a:ext cx="2704012" cy="849085"/>
          </a:xfrm>
          <a:prstGeom prst="roundRect">
            <a:avLst/>
          </a:prstGeom>
          <a:solidFill>
            <a:srgbClr val="FF0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PLAY</a:t>
            </a:r>
            <a:endParaRPr kumimoji="0" lang="vi-VN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Arial"/>
            </a:endParaRPr>
          </a:p>
        </p:txBody>
      </p:sp>
      <p:sp>
        <p:nvSpPr>
          <p:cNvPr id="26" name="Rounded Rectangle 25">
            <a:hlinkClick r:id="rId8" action="ppaction://hlinksldjump"/>
          </p:cNvPr>
          <p:cNvSpPr/>
          <p:nvPr/>
        </p:nvSpPr>
        <p:spPr>
          <a:xfrm>
            <a:off x="1635358" y="2358865"/>
            <a:ext cx="1337688" cy="1337688"/>
          </a:xfrm>
          <a:prstGeom prst="roundRect">
            <a:avLst/>
          </a:prstGeom>
          <a:solidFill>
            <a:srgbClr val="92D05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1</a:t>
            </a:r>
            <a:endParaRPr kumimoji="0" lang="vi-VN" sz="4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Arial"/>
            </a:endParaRPr>
          </a:p>
        </p:txBody>
      </p:sp>
      <p:sp>
        <p:nvSpPr>
          <p:cNvPr id="27" name="Rounded Rectangle 26">
            <a:hlinkClick r:id="rId9" action="ppaction://hlinksldjump"/>
          </p:cNvPr>
          <p:cNvSpPr/>
          <p:nvPr/>
        </p:nvSpPr>
        <p:spPr>
          <a:xfrm>
            <a:off x="3133275" y="2358865"/>
            <a:ext cx="1337688" cy="1337688"/>
          </a:xfrm>
          <a:prstGeom prst="roundRect">
            <a:avLst/>
          </a:prstGeom>
          <a:solidFill>
            <a:srgbClr val="92D05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2</a:t>
            </a:r>
            <a:endParaRPr kumimoji="0" lang="vi-VN" sz="4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Arial"/>
            </a:endParaRPr>
          </a:p>
        </p:txBody>
      </p:sp>
      <p:sp>
        <p:nvSpPr>
          <p:cNvPr id="41" name="Rectangle 40"/>
          <p:cNvSpPr/>
          <p:nvPr/>
        </p:nvSpPr>
        <p:spPr>
          <a:xfrm>
            <a:off x="616740" y="95110"/>
            <a:ext cx="5121915" cy="193899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0" u="none" strike="noStrike" kern="1200" cap="none" spc="0" normalizeH="0" baseline="0" noProof="0" dirty="0">
                <a:ln w="6600">
                  <a:solidFill>
                    <a:srgbClr val="ED7D31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700000" algn="tl" rotWithShape="0">
                    <a:srgbClr val="ED7D31"/>
                  </a:outerShdw>
                </a:effectLst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VÒNG QUAY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0" u="none" strike="noStrike" kern="1200" cap="none" spc="0" normalizeH="0" baseline="0" noProof="0" dirty="0">
                <a:ln w="6600">
                  <a:solidFill>
                    <a:srgbClr val="ED7D31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700000" algn="tl" rotWithShape="0">
                    <a:srgbClr val="ED7D31"/>
                  </a:outerShdw>
                </a:effectLst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MAY MẮN</a:t>
            </a:r>
          </a:p>
        </p:txBody>
      </p:sp>
      <p:pic>
        <p:nvPicPr>
          <p:cNvPr id="44" name="Picture 43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807" y="845531"/>
            <a:ext cx="495300" cy="438150"/>
          </a:xfrm>
          <a:prstGeom prst="rect">
            <a:avLst/>
          </a:prstGeom>
        </p:spPr>
      </p:pic>
      <p:pic>
        <p:nvPicPr>
          <p:cNvPr id="45" name="Picture 44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9739" y="1207472"/>
            <a:ext cx="495300" cy="438150"/>
          </a:xfrm>
          <a:prstGeom prst="rect">
            <a:avLst/>
          </a:prstGeom>
        </p:spPr>
      </p:pic>
      <p:pic>
        <p:nvPicPr>
          <p:cNvPr id="46" name="Picture 45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9150" y="680278"/>
            <a:ext cx="495300" cy="438150"/>
          </a:xfrm>
          <a:prstGeom prst="rect">
            <a:avLst/>
          </a:prstGeom>
        </p:spPr>
      </p:pic>
      <p:pic>
        <p:nvPicPr>
          <p:cNvPr id="47" name="Picture 46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9881" y="66380"/>
            <a:ext cx="1475511" cy="1514118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1952" y="2255676"/>
            <a:ext cx="1354214" cy="1155064"/>
          </a:xfrm>
          <a:prstGeom prst="rect">
            <a:avLst/>
          </a:prstGeom>
        </p:spPr>
      </p:pic>
      <p:pic>
        <p:nvPicPr>
          <p:cNvPr id="3" name="vongquay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9714152" y="-693733"/>
            <a:ext cx="609600" cy="609600"/>
          </a:xfrm>
          <a:prstGeom prst="rect">
            <a:avLst/>
          </a:prstGeom>
        </p:spPr>
      </p:pic>
      <p:sp>
        <p:nvSpPr>
          <p:cNvPr id="31" name="Isosceles Triangle 30"/>
          <p:cNvSpPr/>
          <p:nvPr/>
        </p:nvSpPr>
        <p:spPr>
          <a:xfrm rot="16200000">
            <a:off x="10840537" y="2330646"/>
            <a:ext cx="605716" cy="1320071"/>
          </a:xfrm>
          <a:prstGeom prst="triangl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  <a:sym typeface="Arial"/>
            </a:endParaRPr>
          </a:p>
        </p:txBody>
      </p:sp>
      <p:sp>
        <p:nvSpPr>
          <p:cNvPr id="32" name="Isosceles Triangle 31"/>
          <p:cNvSpPr/>
          <p:nvPr/>
        </p:nvSpPr>
        <p:spPr>
          <a:xfrm rot="16200000">
            <a:off x="10840537" y="2330646"/>
            <a:ext cx="605716" cy="1320071"/>
          </a:xfrm>
          <a:prstGeom prst="triangl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  <a:sym typeface="Arial"/>
            </a:endParaRPr>
          </a:p>
        </p:txBody>
      </p:sp>
      <p:sp>
        <p:nvSpPr>
          <p:cNvPr id="33" name="Isosceles Triangle 32"/>
          <p:cNvSpPr/>
          <p:nvPr/>
        </p:nvSpPr>
        <p:spPr>
          <a:xfrm rot="16200000">
            <a:off x="10840537" y="2330646"/>
            <a:ext cx="605716" cy="1320071"/>
          </a:xfrm>
          <a:prstGeom prst="triangl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  <a:sym typeface="Arial"/>
            </a:endParaRPr>
          </a:p>
        </p:txBody>
      </p:sp>
      <p:sp>
        <p:nvSpPr>
          <p:cNvPr id="34" name="Isosceles Triangle 33"/>
          <p:cNvSpPr/>
          <p:nvPr/>
        </p:nvSpPr>
        <p:spPr>
          <a:xfrm rot="16200000">
            <a:off x="10840537" y="2330646"/>
            <a:ext cx="605716" cy="1320071"/>
          </a:xfrm>
          <a:prstGeom prst="triangl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  <a:sym typeface="Arial"/>
            </a:endParaRPr>
          </a:p>
        </p:txBody>
      </p:sp>
      <p:sp>
        <p:nvSpPr>
          <p:cNvPr id="42" name="Isosceles Triangle 41"/>
          <p:cNvSpPr/>
          <p:nvPr/>
        </p:nvSpPr>
        <p:spPr>
          <a:xfrm rot="16200000">
            <a:off x="10840537" y="2330646"/>
            <a:ext cx="605716" cy="1320071"/>
          </a:xfrm>
          <a:prstGeom prst="triangl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  <a:sym typeface="Arial"/>
            </a:endParaRPr>
          </a:p>
        </p:txBody>
      </p:sp>
      <p:sp>
        <p:nvSpPr>
          <p:cNvPr id="43" name="Isosceles Triangle 42"/>
          <p:cNvSpPr/>
          <p:nvPr/>
        </p:nvSpPr>
        <p:spPr>
          <a:xfrm rot="16200000">
            <a:off x="10840537" y="2330646"/>
            <a:ext cx="605716" cy="1320071"/>
          </a:xfrm>
          <a:prstGeom prst="triangl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  <a:sym typeface="Arial"/>
            </a:endParaRPr>
          </a:p>
        </p:txBody>
      </p:sp>
      <p:sp>
        <p:nvSpPr>
          <p:cNvPr id="48" name="Isosceles Triangle 47"/>
          <p:cNvSpPr/>
          <p:nvPr/>
        </p:nvSpPr>
        <p:spPr>
          <a:xfrm rot="16200000">
            <a:off x="10840537" y="2330646"/>
            <a:ext cx="605716" cy="1320071"/>
          </a:xfrm>
          <a:prstGeom prst="triangl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  <a:sym typeface="Arial"/>
            </a:endParaRPr>
          </a:p>
        </p:txBody>
      </p:sp>
      <p:sp>
        <p:nvSpPr>
          <p:cNvPr id="49" name="Isosceles Triangle 48"/>
          <p:cNvSpPr/>
          <p:nvPr/>
        </p:nvSpPr>
        <p:spPr>
          <a:xfrm rot="16200000">
            <a:off x="10840537" y="2330646"/>
            <a:ext cx="605716" cy="1320071"/>
          </a:xfrm>
          <a:prstGeom prst="triangl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  <a:sym typeface="Arial"/>
            </a:endParaRPr>
          </a:p>
        </p:txBody>
      </p:sp>
      <p:sp>
        <p:nvSpPr>
          <p:cNvPr id="50" name="Isosceles Triangle 49"/>
          <p:cNvSpPr/>
          <p:nvPr/>
        </p:nvSpPr>
        <p:spPr>
          <a:xfrm rot="16200000">
            <a:off x="10840537" y="2330646"/>
            <a:ext cx="605716" cy="1320071"/>
          </a:xfrm>
          <a:prstGeom prst="triangl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  <a:sym typeface="Arial"/>
            </a:endParaRPr>
          </a:p>
        </p:txBody>
      </p:sp>
      <p:sp>
        <p:nvSpPr>
          <p:cNvPr id="51" name="Isosceles Triangle 50"/>
          <p:cNvSpPr/>
          <p:nvPr/>
        </p:nvSpPr>
        <p:spPr>
          <a:xfrm rot="16200000">
            <a:off x="10840537" y="2330646"/>
            <a:ext cx="605716" cy="1320071"/>
          </a:xfrm>
          <a:prstGeom prst="triangl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  <a:sym typeface="Arial"/>
            </a:endParaRPr>
          </a:p>
        </p:txBody>
      </p:sp>
      <p:sp>
        <p:nvSpPr>
          <p:cNvPr id="52" name="Isosceles Triangle 51"/>
          <p:cNvSpPr/>
          <p:nvPr/>
        </p:nvSpPr>
        <p:spPr>
          <a:xfrm rot="16200000">
            <a:off x="10840537" y="2330646"/>
            <a:ext cx="605716" cy="1320071"/>
          </a:xfrm>
          <a:prstGeom prst="triangl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  <a:sym typeface="Arial"/>
            </a:endParaRPr>
          </a:p>
        </p:txBody>
      </p:sp>
      <p:sp>
        <p:nvSpPr>
          <p:cNvPr id="53" name="Isosceles Triangle 52"/>
          <p:cNvSpPr/>
          <p:nvPr/>
        </p:nvSpPr>
        <p:spPr>
          <a:xfrm rot="16200000">
            <a:off x="10840537" y="2330646"/>
            <a:ext cx="605716" cy="1320071"/>
          </a:xfrm>
          <a:prstGeom prst="triangl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  <a:sym typeface="Arial"/>
            </a:endParaRPr>
          </a:p>
        </p:txBody>
      </p:sp>
      <p:sp>
        <p:nvSpPr>
          <p:cNvPr id="54" name="Isosceles Triangle 53"/>
          <p:cNvSpPr/>
          <p:nvPr/>
        </p:nvSpPr>
        <p:spPr>
          <a:xfrm rot="16200000">
            <a:off x="10840537" y="2330646"/>
            <a:ext cx="605716" cy="1320071"/>
          </a:xfrm>
          <a:prstGeom prst="triangl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  <a:sym typeface="Arial"/>
            </a:endParaRPr>
          </a:p>
        </p:txBody>
      </p:sp>
      <p:sp>
        <p:nvSpPr>
          <p:cNvPr id="55" name="Isosceles Triangle 54"/>
          <p:cNvSpPr/>
          <p:nvPr/>
        </p:nvSpPr>
        <p:spPr>
          <a:xfrm rot="16200000">
            <a:off x="10840537" y="2330646"/>
            <a:ext cx="605716" cy="1320071"/>
          </a:xfrm>
          <a:prstGeom prst="triangl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  <a:sym typeface="Arial"/>
            </a:endParaRPr>
          </a:p>
        </p:txBody>
      </p:sp>
      <p:sp>
        <p:nvSpPr>
          <p:cNvPr id="56" name="Isosceles Triangle 55"/>
          <p:cNvSpPr/>
          <p:nvPr/>
        </p:nvSpPr>
        <p:spPr>
          <a:xfrm rot="16200000">
            <a:off x="10840537" y="2330646"/>
            <a:ext cx="605716" cy="1320071"/>
          </a:xfrm>
          <a:prstGeom prst="triangl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  <a:sym typeface="Arial"/>
            </a:endParaRPr>
          </a:p>
        </p:txBody>
      </p:sp>
      <p:sp>
        <p:nvSpPr>
          <p:cNvPr id="57" name="Isosceles Triangle 56"/>
          <p:cNvSpPr/>
          <p:nvPr/>
        </p:nvSpPr>
        <p:spPr>
          <a:xfrm rot="16200000">
            <a:off x="10840537" y="2330646"/>
            <a:ext cx="605716" cy="1320071"/>
          </a:xfrm>
          <a:prstGeom prst="triangl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  <a:sym typeface="Arial"/>
            </a:endParaRPr>
          </a:p>
        </p:txBody>
      </p:sp>
      <p:sp>
        <p:nvSpPr>
          <p:cNvPr id="58" name="Isosceles Triangle 57"/>
          <p:cNvSpPr/>
          <p:nvPr/>
        </p:nvSpPr>
        <p:spPr>
          <a:xfrm rot="16200000">
            <a:off x="10840537" y="2330646"/>
            <a:ext cx="605716" cy="1320071"/>
          </a:xfrm>
          <a:prstGeom prst="triangl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  <a:sym typeface="Arial"/>
            </a:endParaRPr>
          </a:p>
        </p:txBody>
      </p:sp>
      <p:sp>
        <p:nvSpPr>
          <p:cNvPr id="59" name="Isosceles Triangle 58"/>
          <p:cNvSpPr/>
          <p:nvPr/>
        </p:nvSpPr>
        <p:spPr>
          <a:xfrm rot="16200000">
            <a:off x="10840537" y="2330646"/>
            <a:ext cx="605716" cy="1320071"/>
          </a:xfrm>
          <a:prstGeom prst="triangl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  <a:sym typeface="Arial"/>
            </a:endParaRPr>
          </a:p>
        </p:txBody>
      </p:sp>
      <p:sp>
        <p:nvSpPr>
          <p:cNvPr id="60" name="Isosceles Triangle 59"/>
          <p:cNvSpPr/>
          <p:nvPr/>
        </p:nvSpPr>
        <p:spPr>
          <a:xfrm rot="16200000">
            <a:off x="10840537" y="2330646"/>
            <a:ext cx="605716" cy="1320071"/>
          </a:xfrm>
          <a:prstGeom prst="triangl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  <a:sym typeface="Arial"/>
            </a:endParaRPr>
          </a:p>
        </p:txBody>
      </p:sp>
      <p:sp>
        <p:nvSpPr>
          <p:cNvPr id="61" name="Isosceles Triangle 60"/>
          <p:cNvSpPr/>
          <p:nvPr/>
        </p:nvSpPr>
        <p:spPr>
          <a:xfrm rot="16200000">
            <a:off x="10840537" y="2330646"/>
            <a:ext cx="605716" cy="1320071"/>
          </a:xfrm>
          <a:prstGeom prst="triangl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  <a:sym typeface="Arial"/>
            </a:endParaRPr>
          </a:p>
        </p:txBody>
      </p:sp>
      <p:sp>
        <p:nvSpPr>
          <p:cNvPr id="24" name="Heart 23">
            <a:hlinkClick r:id="" action="ppaction://noaction"/>
          </p:cNvPr>
          <p:cNvSpPr/>
          <p:nvPr/>
        </p:nvSpPr>
        <p:spPr>
          <a:xfrm rot="5400000">
            <a:off x="11351621" y="2586449"/>
            <a:ext cx="783772" cy="783770"/>
          </a:xfrm>
          <a:prstGeom prst="heart">
            <a:avLst/>
          </a:prstGeom>
          <a:solidFill>
            <a:srgbClr val="FFC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  <a:sym typeface="Arial"/>
            </a:endParaRPr>
          </a:p>
        </p:txBody>
      </p:sp>
      <p:pic>
        <p:nvPicPr>
          <p:cNvPr id="62" name="Picture 61"/>
          <p:cNvPicPr>
            <a:picLocks noChangeAspect="1"/>
          </p:cNvPicPr>
          <p:nvPr/>
        </p:nvPicPr>
        <p:blipFill>
          <a:blip r:embed="rId1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9253" y="5451628"/>
            <a:ext cx="1242047" cy="1059392"/>
          </a:xfrm>
          <a:prstGeom prst="rect">
            <a:avLst/>
          </a:prstGeom>
        </p:spPr>
      </p:pic>
      <p:sp>
        <p:nvSpPr>
          <p:cNvPr id="5" name="Oval 4"/>
          <p:cNvSpPr/>
          <p:nvPr/>
        </p:nvSpPr>
        <p:spPr>
          <a:xfrm>
            <a:off x="10535964" y="5403792"/>
            <a:ext cx="1208625" cy="1155064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  <a:sym typeface="Arial"/>
              </a:rPr>
              <a:t>STOP</a:t>
            </a:r>
          </a:p>
        </p:txBody>
      </p:sp>
      <p:pic>
        <p:nvPicPr>
          <p:cNvPr id="6" name="Picture 5" descr="Logo, company name&#10;&#10;Description automatically generated">
            <a:extLst>
              <a:ext uri="{FF2B5EF4-FFF2-40B4-BE49-F238E27FC236}">
                <a16:creationId xmlns:a16="http://schemas.microsoft.com/office/drawing/2014/main" id="{79E1F8EB-50A3-2881-636C-C5872072E2F6}"/>
              </a:ext>
            </a:extLst>
          </p:cNvPr>
          <p:cNvPicPr>
            <a:picLocks noChangeAspect="1"/>
          </p:cNvPicPr>
          <p:nvPr/>
        </p:nvPicPr>
        <p:blipFill>
          <a:blip r:embed="rId1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4695"/>
            <a:ext cx="600075" cy="669657"/>
          </a:xfrm>
          <a:prstGeom prst="rect">
            <a:avLst/>
          </a:prstGeom>
        </p:spPr>
      </p:pic>
      <p:sp>
        <p:nvSpPr>
          <p:cNvPr id="7" name="Rectangle: Rounded Corners 6">
            <a:hlinkClick r:id="rId15" action="ppaction://hlinksldjump"/>
            <a:extLst>
              <a:ext uri="{FF2B5EF4-FFF2-40B4-BE49-F238E27FC236}">
                <a16:creationId xmlns:a16="http://schemas.microsoft.com/office/drawing/2014/main" id="{4C46CB84-00F2-214F-40E5-EE647948A094}"/>
              </a:ext>
            </a:extLst>
          </p:cNvPr>
          <p:cNvSpPr/>
          <p:nvPr/>
        </p:nvSpPr>
        <p:spPr>
          <a:xfrm>
            <a:off x="1220107" y="5135526"/>
            <a:ext cx="2704012" cy="61668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600" dirty="0">
                <a:latin typeface="UTM Avo" panose="02040603050506020204" pitchFamily="18" charset="0"/>
              </a:rPr>
              <a:t>Hoàn </a:t>
            </a:r>
            <a:r>
              <a:rPr lang="en-US" sz="2600" dirty="0" err="1">
                <a:latin typeface="UTM Avo" panose="02040603050506020204" pitchFamily="18" charset="0"/>
              </a:rPr>
              <a:t>thành</a:t>
            </a:r>
            <a:endParaRPr lang="en-US" sz="2600" dirty="0"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299196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3.125E-6 -2.59259E-6 L 3.125E-6 -0.02407 " pathEditMode="relative" rAng="0" ptsTypes="AA">
                                      <p:cBhvr>
                                        <p:cTn id="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204"/>
                                    </p:animMotion>
                                    <p:animRot by="1500000">
                                      <p:cBhvr>
                                        <p:cTn id="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35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4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49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5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63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70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77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84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91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5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98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105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1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6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8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119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3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12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0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2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133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140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4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6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147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1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3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154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" fill="hold">
                      <p:stCondLst>
                        <p:cond delay="indefinite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8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0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161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2" fill="hold">
                      <p:stCondLst>
                        <p:cond delay="indefinite"/>
                      </p:stCondLst>
                      <p:childTnLst>
                        <p:par>
                          <p:cTn id="163" fill="hold">
                            <p:stCondLst>
                              <p:cond delay="0"/>
                            </p:stCondLst>
                            <p:childTnLst>
                              <p:par>
                                <p:cTn id="164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5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7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168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69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0" fill="hold">
                      <p:stCondLst>
                        <p:cond delay="0"/>
                      </p:stCondLst>
                      <p:childTnLst>
                        <p:par>
                          <p:cTn id="171" fill="hold">
                            <p:stCondLst>
                              <p:cond delay="0"/>
                            </p:stCondLst>
                            <p:childTnLst>
                              <p:par>
                                <p:cTn id="172" presetID="8" presetClass="emph" presetSubtype="0" repeatCount="indefinite" fill="hold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17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4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75" dur="3040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176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7" fill="hold">
                      <p:stCondLst>
                        <p:cond delay="0"/>
                      </p:stCondLst>
                      <p:childTnLst>
                        <p:par>
                          <p:cTn id="178" fill="hold">
                            <p:stCondLst>
                              <p:cond delay="0"/>
                            </p:stCondLst>
                            <p:childTnLst>
                              <p:par>
                                <p:cTn id="17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8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18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8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183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4" fill="hold">
                      <p:stCondLst>
                        <p:cond delay="0"/>
                      </p:stCondLst>
                      <p:childTnLst>
                        <p:par>
                          <p:cTn id="185" fill="hold">
                            <p:stCondLst>
                              <p:cond delay="0"/>
                            </p:stCondLst>
                            <p:childTnLst>
                              <p:par>
                                <p:cTn id="18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8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18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8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audio>
              <p:cMediaNode vol="80000">
                <p:cTn id="19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41" grpId="0"/>
      <p:bldP spid="31" grpId="0" animBg="1"/>
      <p:bldP spid="32" grpId="0" animBg="1"/>
      <p:bldP spid="33" grpId="0" animBg="1"/>
      <p:bldP spid="34" grpId="0" animBg="1"/>
      <p:bldP spid="42" grpId="0" animBg="1"/>
      <p:bldP spid="43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54" grpId="0" animBg="1"/>
      <p:bldP spid="55" grpId="0" animBg="1"/>
      <p:bldP spid="56" grpId="0" animBg="1"/>
      <p:bldP spid="57" grpId="0" animBg="1"/>
      <p:bldP spid="58" grpId="0" animBg="1"/>
      <p:bldP spid="59" grpId="0" animBg="1"/>
      <p:bldP spid="60" grpId="0" animBg="1"/>
      <p:bldP spid="61" grpId="0" animBg="1"/>
      <p:bldP spid="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6" cstate="print">
            <a:biLevel thresh="25000"/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4163" y="3769131"/>
            <a:ext cx="1086500" cy="1182926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8" cstate="print">
            <a:biLevel thresh="25000"/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6937" y="4515854"/>
            <a:ext cx="812889" cy="885032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10" cstate="print">
            <a:biLevel thresh="25000"/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61978" y="5130389"/>
            <a:ext cx="520391" cy="566575"/>
          </a:xfrm>
          <a:prstGeom prst="rect">
            <a:avLst/>
          </a:prstGeom>
        </p:spPr>
      </p:pic>
      <p:sp>
        <p:nvSpPr>
          <p:cNvPr id="26" name="Rectangle 25"/>
          <p:cNvSpPr/>
          <p:nvPr/>
        </p:nvSpPr>
        <p:spPr>
          <a:xfrm>
            <a:off x="1110220" y="1949346"/>
            <a:ext cx="4906798" cy="770816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A. </a:t>
            </a:r>
            <a:r>
              <a:rPr kumimoji="0" 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Mùa</a:t>
            </a:r>
            <a:r>
              <a:rPr kumimoji="0" lang="en-US" sz="22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 </a:t>
            </a:r>
            <a:r>
              <a:rPr kumimoji="0" lang="en-US" sz="22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xuân</a:t>
            </a:r>
            <a:endParaRPr kumimoji="0" lang="vi-VN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  <a:sym typeface="Arial"/>
            </a:endParaRPr>
          </a:p>
        </p:txBody>
      </p:sp>
      <p:sp>
        <p:nvSpPr>
          <p:cNvPr id="40" name="Cloud 39"/>
          <p:cNvSpPr/>
          <p:nvPr/>
        </p:nvSpPr>
        <p:spPr>
          <a:xfrm>
            <a:off x="-683345" y="4902196"/>
            <a:ext cx="567114" cy="349210"/>
          </a:xfrm>
          <a:prstGeom prst="cloud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2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  <a:sym typeface="Arial"/>
            </a:endParaRPr>
          </a:p>
        </p:txBody>
      </p:sp>
      <p:sp>
        <p:nvSpPr>
          <p:cNvPr id="41" name="Cloud 40"/>
          <p:cNvSpPr/>
          <p:nvPr/>
        </p:nvSpPr>
        <p:spPr>
          <a:xfrm>
            <a:off x="13632601" y="4702499"/>
            <a:ext cx="891420" cy="548907"/>
          </a:xfrm>
          <a:prstGeom prst="cloud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2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  <a:sym typeface="Arial"/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6130614" y="1949346"/>
            <a:ext cx="4906799" cy="775005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200" kern="1200" dirty="0">
                <a:solidFill>
                  <a:prstClr val="black"/>
                </a:solidFill>
                <a:latin typeface="UTM Avo" panose="02040603050506020204" pitchFamily="18" charset="0"/>
              </a:rPr>
              <a:t>C</a:t>
            </a:r>
            <a:r>
              <a:rPr kumimoji="0" lang="vi-VN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. </a:t>
            </a:r>
            <a:r>
              <a:rPr kumimoji="0" 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Mùa</a:t>
            </a:r>
            <a:r>
              <a:rPr kumimoji="0" lang="en-US" sz="22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 </a:t>
            </a:r>
            <a:r>
              <a:rPr kumimoji="0" lang="en-US" sz="22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thu</a:t>
            </a: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  <a:sym typeface="Arial"/>
            </a:endParaRPr>
          </a:p>
        </p:txBody>
      </p:sp>
      <p:sp>
        <p:nvSpPr>
          <p:cNvPr id="43" name="Rectangle 42"/>
          <p:cNvSpPr/>
          <p:nvPr/>
        </p:nvSpPr>
        <p:spPr>
          <a:xfrm>
            <a:off x="1110220" y="2838518"/>
            <a:ext cx="4906798" cy="770816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200" kern="1200" noProof="0" dirty="0">
                <a:solidFill>
                  <a:prstClr val="black"/>
                </a:solidFill>
                <a:latin typeface="UTM Avo" panose="02040603050506020204" pitchFamily="18" charset="0"/>
              </a:rPr>
              <a:t>B</a:t>
            </a:r>
            <a:r>
              <a:rPr kumimoji="0" lang="vi-VN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. </a:t>
            </a:r>
            <a:r>
              <a:rPr lang="en-US" sz="2200" kern="1200" dirty="0" err="1">
                <a:solidFill>
                  <a:prstClr val="black"/>
                </a:solidFill>
                <a:latin typeface="UTM Avo" panose="02040603050506020204" pitchFamily="18" charset="0"/>
              </a:rPr>
              <a:t>Mùa</a:t>
            </a:r>
            <a:r>
              <a:rPr lang="en-US" sz="2200" kern="1200" dirty="0">
                <a:solidFill>
                  <a:prstClr val="black"/>
                </a:solidFill>
                <a:latin typeface="UTM Avo" panose="02040603050506020204" pitchFamily="18" charset="0"/>
              </a:rPr>
              <a:t> </a:t>
            </a:r>
            <a:r>
              <a:rPr lang="en-US" sz="2200" kern="1200" dirty="0" err="1">
                <a:solidFill>
                  <a:prstClr val="black"/>
                </a:solidFill>
                <a:latin typeface="UTM Avo" panose="02040603050506020204" pitchFamily="18" charset="0"/>
              </a:rPr>
              <a:t>mưa</a:t>
            </a:r>
            <a:endParaRPr kumimoji="0" lang="vi-VN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  <a:sym typeface="Arial"/>
            </a:endParaRPr>
          </a:p>
        </p:txBody>
      </p:sp>
      <p:sp>
        <p:nvSpPr>
          <p:cNvPr id="44" name="Rectangle 43"/>
          <p:cNvSpPr/>
          <p:nvPr/>
        </p:nvSpPr>
        <p:spPr>
          <a:xfrm>
            <a:off x="6130614" y="2842707"/>
            <a:ext cx="4906799" cy="770816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D. </a:t>
            </a:r>
            <a:r>
              <a:rPr kumimoji="0" 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Mùa</a:t>
            </a:r>
            <a:r>
              <a:rPr kumimoji="0" lang="en-US" sz="22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 </a:t>
            </a:r>
            <a:r>
              <a:rPr kumimoji="0" lang="en-US" sz="22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khô</a:t>
            </a:r>
            <a:endParaRPr kumimoji="0" lang="vi-VN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  <a:sym typeface="Arial"/>
            </a:endParaRPr>
          </a:p>
        </p:txBody>
      </p:sp>
      <p:pic>
        <p:nvPicPr>
          <p:cNvPr id="47" name="Picture 46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1296" y="1974821"/>
            <a:ext cx="805722" cy="708059"/>
          </a:xfrm>
          <a:prstGeom prst="rect">
            <a:avLst/>
          </a:prstGeom>
          <a:solidFill>
            <a:srgbClr val="C00000"/>
          </a:solidFill>
        </p:spPr>
      </p:pic>
      <p:pic>
        <p:nvPicPr>
          <p:cNvPr id="51" name="Picture 50"/>
          <p:cNvPicPr>
            <a:picLocks noChangeAspect="1"/>
          </p:cNvPicPr>
          <p:nvPr/>
        </p:nvPicPr>
        <p:blipFill rotWithShape="1">
          <a:blip r:embed="rId13" cstate="print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472"/>
          <a:stretch/>
        </p:blipFill>
        <p:spPr>
          <a:xfrm>
            <a:off x="10219905" y="1970830"/>
            <a:ext cx="804536" cy="704088"/>
          </a:xfrm>
          <a:prstGeom prst="rect">
            <a:avLst/>
          </a:prstGeom>
          <a:solidFill>
            <a:srgbClr val="C00000"/>
          </a:solidFill>
        </p:spPr>
      </p:pic>
      <p:pic>
        <p:nvPicPr>
          <p:cNvPr id="49" name="Picture 48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32671" y="2883479"/>
            <a:ext cx="804742" cy="707197"/>
          </a:xfrm>
          <a:prstGeom prst="rect">
            <a:avLst/>
          </a:prstGeom>
          <a:solidFill>
            <a:srgbClr val="C00000"/>
          </a:solidFill>
        </p:spPr>
      </p:pic>
      <p:pic>
        <p:nvPicPr>
          <p:cNvPr id="53" name="Picture 52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1296" y="2907566"/>
            <a:ext cx="804742" cy="643793"/>
          </a:xfrm>
          <a:prstGeom prst="rect">
            <a:avLst/>
          </a:prstGeom>
          <a:solidFill>
            <a:srgbClr val="000066"/>
          </a:solidFill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EF6BD2E2-2F14-C125-9561-A087B6FAD545}"/>
              </a:ext>
            </a:extLst>
          </p:cNvPr>
          <p:cNvGrpSpPr/>
          <p:nvPr/>
        </p:nvGrpSpPr>
        <p:grpSpPr>
          <a:xfrm>
            <a:off x="4667494" y="4702499"/>
            <a:ext cx="2830586" cy="1104900"/>
            <a:chOff x="4667494" y="4702499"/>
            <a:chExt cx="2359211" cy="1104900"/>
          </a:xfrm>
          <a:solidFill>
            <a:srgbClr val="00B0F0"/>
          </a:solidFill>
        </p:grpSpPr>
        <p:sp>
          <p:nvSpPr>
            <p:cNvPr id="3" name="Cloud 2">
              <a:hlinkClick r:id="rId15" action="ppaction://hlinksldjump"/>
              <a:extLst>
                <a:ext uri="{FF2B5EF4-FFF2-40B4-BE49-F238E27FC236}">
                  <a16:creationId xmlns:a16="http://schemas.microsoft.com/office/drawing/2014/main" id="{10C7B254-B144-00D2-B87E-5714030752D7}"/>
                </a:ext>
              </a:extLst>
            </p:cNvPr>
            <p:cNvSpPr/>
            <p:nvPr/>
          </p:nvSpPr>
          <p:spPr>
            <a:xfrm>
              <a:off x="4667494" y="4702499"/>
              <a:ext cx="2359211" cy="1104900"/>
            </a:xfrm>
            <a:prstGeom prst="cloud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vi-VN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  <a:sym typeface="Arial"/>
              </a:endParaRPr>
            </a:p>
          </p:txBody>
        </p:sp>
        <p:sp>
          <p:nvSpPr>
            <p:cNvPr id="5" name="TextBox 4">
              <a:hlinkClick r:id="rId15" action="ppaction://hlinksldjump"/>
              <a:extLst>
                <a:ext uri="{FF2B5EF4-FFF2-40B4-BE49-F238E27FC236}">
                  <a16:creationId xmlns:a16="http://schemas.microsoft.com/office/drawing/2014/main" id="{86D4C9DA-0BA9-0FD5-132A-DB7F25AD664F}"/>
                </a:ext>
              </a:extLst>
            </p:cNvPr>
            <p:cNvSpPr txBox="1"/>
            <p:nvPr/>
          </p:nvSpPr>
          <p:spPr>
            <a:xfrm>
              <a:off x="5131881" y="4853628"/>
              <a:ext cx="1474401" cy="76944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2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  <a:sym typeface="Arial"/>
                </a:rPr>
                <a:t>Về</a:t>
              </a:r>
              <a:r>
                <a:rPr kumimoji="0" lang="en-US" sz="2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  <a:sym typeface="Arial"/>
                </a:rPr>
                <a:t> </a:t>
              </a:r>
              <a:r>
                <a:rPr kumimoji="0" lang="en-US" sz="22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  <a:sym typeface="Arial"/>
                </a:rPr>
                <a:t>vòng</a:t>
              </a:r>
              <a:r>
                <a:rPr kumimoji="0" lang="en-US" sz="2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  <a:sym typeface="Arial"/>
                </a:rPr>
                <a:t> quay</a:t>
              </a:r>
              <a:endParaRPr kumimoji="0" lang="vi-VN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  <a:sym typeface="Arial"/>
              </a:endParaRPr>
            </a:p>
          </p:txBody>
        </p: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9EA7C782-0238-FEDE-BB74-8D6F0129ADE1}"/>
              </a:ext>
            </a:extLst>
          </p:cNvPr>
          <p:cNvSpPr txBox="1"/>
          <p:nvPr/>
        </p:nvSpPr>
        <p:spPr>
          <a:xfrm>
            <a:off x="10361978" y="6478960"/>
            <a:ext cx="1726928" cy="430887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  <a:sym typeface="Arial"/>
            </a:endParaRPr>
          </a:p>
        </p:txBody>
      </p:sp>
      <p:pic>
        <p:nvPicPr>
          <p:cNvPr id="10" name="Picture 9" descr="Logo, company name&#10;&#10;Description automatically generated">
            <a:extLst>
              <a:ext uri="{FF2B5EF4-FFF2-40B4-BE49-F238E27FC236}">
                <a16:creationId xmlns:a16="http://schemas.microsoft.com/office/drawing/2014/main" id="{AFD20DE9-387C-25F8-9E8E-469ADF57D9FC}"/>
              </a:ext>
            </a:extLst>
          </p:cNvPr>
          <p:cNvPicPr>
            <a:picLocks noChangeAspect="1"/>
          </p:cNvPicPr>
          <p:nvPr/>
        </p:nvPicPr>
        <p:blipFill>
          <a:blip r:embed="rId1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4695"/>
            <a:ext cx="600075" cy="669657"/>
          </a:xfrm>
          <a:prstGeom prst="rect">
            <a:avLst/>
          </a:prstGeom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28F6E1E8-A4D6-157A-F749-8DECC37E1DB3}"/>
              </a:ext>
            </a:extLst>
          </p:cNvPr>
          <p:cNvGrpSpPr/>
          <p:nvPr/>
        </p:nvGrpSpPr>
        <p:grpSpPr>
          <a:xfrm>
            <a:off x="832636" y="199869"/>
            <a:ext cx="10526728" cy="1604597"/>
            <a:chOff x="832636" y="199869"/>
            <a:chExt cx="10526728" cy="1604597"/>
          </a:xfrm>
        </p:grpSpPr>
        <p:sp>
          <p:nvSpPr>
            <p:cNvPr id="4" name="Snip Diagonal Corner Rectangle 3"/>
            <p:cNvSpPr/>
            <p:nvPr/>
          </p:nvSpPr>
          <p:spPr>
            <a:xfrm>
              <a:off x="832636" y="199869"/>
              <a:ext cx="10526728" cy="1604597"/>
            </a:xfrm>
            <a:prstGeom prst="snip2DiagRect">
              <a:avLst/>
            </a:prstGeom>
            <a:solidFill>
              <a:schemeClr val="accent4">
                <a:lumMod val="40000"/>
                <a:lumOff val="60000"/>
              </a:schemeClr>
            </a:solidFill>
            <a:ln/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vi-VN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  <a:sym typeface="Arial"/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B5841F52-AED3-2B71-7CB9-67369F0E8CE9}"/>
                </a:ext>
              </a:extLst>
            </p:cNvPr>
            <p:cNvSpPr txBox="1"/>
            <p:nvPr/>
          </p:nvSpPr>
          <p:spPr>
            <a:xfrm>
              <a:off x="1790191" y="406384"/>
              <a:ext cx="9247222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vi-VN" sz="36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Mưa dày đặc nhiều ngày là đặc điểm của mùa nào?</a:t>
              </a:r>
              <a:endPara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6138133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1" dur="2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3" dur="2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4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5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" presetID="2" presetClass="entr" presetSubtype="2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20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20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8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20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20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8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2CC"/>
                                      </p:to>
                                    </p:animClr>
                                    <p:set>
                                      <p:cBhvr>
                                        <p:cTn id="49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0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1" presetID="23" presetClass="entr" presetSubtype="3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2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5" presetID="1" presetClass="emph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Clr clrSpc="rgb" dir="cw">
                                      <p:cBhvr>
                                        <p:cTn id="56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57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8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59" restart="whenNotActive" fill="hold" evtFilter="cancelBubble" nodeType="interactiveSeq">
                <p:stCondLst>
                  <p:cond evt="onClick" delay="0">
                    <p:tgtEl>
                      <p:spTgt spid="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0" fill="hold">
                      <p:stCondLst>
                        <p:cond delay="0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3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2CC"/>
                                      </p:to>
                                    </p:animClr>
                                    <p:set>
                                      <p:cBhvr>
                                        <p:cTn id="64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5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6" presetID="23" presetClass="entr" presetSubtype="3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0" presetID="1" presetClass="emph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Clr clrSpc="rgb" dir="cw">
                                      <p:cBhvr>
                                        <p:cTn id="71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72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3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4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8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2CC"/>
                                      </p:to>
                                    </p:animClr>
                                    <p:set>
                                      <p:cBhvr>
                                        <p:cTn id="79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0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1" presetID="23" presetClass="entr" presetSubtype="3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2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2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heck mar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5" presetID="1" presetClass="emph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Clr clrSpc="rgb" dir="cw">
                                      <p:cBhvr>
                                        <p:cTn id="86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87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8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"/>
                  </p:tgtEl>
                </p:cond>
              </p:nextCondLst>
            </p:seq>
            <p:seq concurrent="1" nextAc="seek">
              <p:cTn id="89" restart="whenNotActive" fill="hold" evtFilter="cancelBubble" nodeType="interactiveSeq">
                <p:stCondLst>
                  <p:cond evt="onClick" delay="0">
                    <p:tgtEl>
                      <p:spTgt spid="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0" fill="hold">
                      <p:stCondLst>
                        <p:cond delay="0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3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2CC"/>
                                      </p:to>
                                    </p:animClr>
                                    <p:set>
                                      <p:cBhvr>
                                        <p:cTn id="94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5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6" presetID="23" presetClass="entr" presetSubtype="3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2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2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0" presetID="1" presetClass="emph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Clr clrSpc="rgb" dir="cw">
                                      <p:cBhvr>
                                        <p:cTn id="101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102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3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"/>
                  </p:tgtEl>
                </p:cond>
              </p:nextCondLst>
            </p:seq>
          </p:childTnLst>
        </p:cTn>
      </p:par>
    </p:tnLst>
    <p:bldLst>
      <p:bldP spid="26" grpId="0" animBg="1"/>
      <p:bldP spid="40" grpId="0" animBg="1"/>
      <p:bldP spid="41" grpId="0" animBg="1"/>
      <p:bldP spid="42" grpId="0" animBg="1"/>
      <p:bldP spid="43" grpId="0" animBg="1"/>
      <p:bldP spid="4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6" cstate="print">
            <a:biLevel thresh="25000"/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4163" y="3769131"/>
            <a:ext cx="1086500" cy="1182926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8" cstate="print">
            <a:biLevel thresh="25000"/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6937" y="4515854"/>
            <a:ext cx="812889" cy="885032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10" cstate="print">
            <a:biLevel thresh="25000"/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61978" y="5130389"/>
            <a:ext cx="520391" cy="566575"/>
          </a:xfrm>
          <a:prstGeom prst="rect">
            <a:avLst/>
          </a:prstGeom>
        </p:spPr>
      </p:pic>
      <p:sp>
        <p:nvSpPr>
          <p:cNvPr id="26" name="Rectangle 25"/>
          <p:cNvSpPr/>
          <p:nvPr/>
        </p:nvSpPr>
        <p:spPr>
          <a:xfrm>
            <a:off x="1110220" y="1949346"/>
            <a:ext cx="4906798" cy="770816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A. </a:t>
            </a:r>
            <a:r>
              <a:rPr kumimoji="0" 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Mùa</a:t>
            </a:r>
            <a:r>
              <a:rPr kumimoji="0" lang="en-US" sz="22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 </a:t>
            </a:r>
            <a:r>
              <a:rPr kumimoji="0" lang="en-US" sz="22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xuân</a:t>
            </a:r>
            <a:endParaRPr kumimoji="0" lang="vi-VN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  <a:sym typeface="Arial"/>
            </a:endParaRPr>
          </a:p>
        </p:txBody>
      </p:sp>
      <p:sp>
        <p:nvSpPr>
          <p:cNvPr id="40" name="Cloud 39"/>
          <p:cNvSpPr/>
          <p:nvPr/>
        </p:nvSpPr>
        <p:spPr>
          <a:xfrm>
            <a:off x="-683345" y="4902196"/>
            <a:ext cx="567114" cy="349210"/>
          </a:xfrm>
          <a:prstGeom prst="cloud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2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  <a:sym typeface="Arial"/>
            </a:endParaRPr>
          </a:p>
        </p:txBody>
      </p:sp>
      <p:sp>
        <p:nvSpPr>
          <p:cNvPr id="41" name="Cloud 40"/>
          <p:cNvSpPr/>
          <p:nvPr/>
        </p:nvSpPr>
        <p:spPr>
          <a:xfrm>
            <a:off x="13632601" y="4702499"/>
            <a:ext cx="891420" cy="548907"/>
          </a:xfrm>
          <a:prstGeom prst="cloud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2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  <a:sym typeface="Arial"/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6130614" y="1949346"/>
            <a:ext cx="4906799" cy="775005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200" kern="1200" dirty="0">
                <a:solidFill>
                  <a:prstClr val="black"/>
                </a:solidFill>
                <a:latin typeface="UTM Avo" panose="02040603050506020204" pitchFamily="18" charset="0"/>
              </a:rPr>
              <a:t>C</a:t>
            </a:r>
            <a:r>
              <a:rPr kumimoji="0" lang="vi-VN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. </a:t>
            </a:r>
            <a:r>
              <a:rPr kumimoji="0" 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Mùa</a:t>
            </a:r>
            <a:r>
              <a:rPr kumimoji="0" lang="en-US" sz="22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 </a:t>
            </a:r>
            <a:r>
              <a:rPr kumimoji="0" lang="en-US" sz="22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thu</a:t>
            </a: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  <a:sym typeface="Arial"/>
            </a:endParaRPr>
          </a:p>
        </p:txBody>
      </p:sp>
      <p:sp>
        <p:nvSpPr>
          <p:cNvPr id="43" name="Rectangle 42"/>
          <p:cNvSpPr/>
          <p:nvPr/>
        </p:nvSpPr>
        <p:spPr>
          <a:xfrm>
            <a:off x="1110220" y="2838518"/>
            <a:ext cx="4906798" cy="770816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200" kern="1200" noProof="0" dirty="0">
                <a:solidFill>
                  <a:prstClr val="black"/>
                </a:solidFill>
                <a:latin typeface="UTM Avo" panose="02040603050506020204" pitchFamily="18" charset="0"/>
              </a:rPr>
              <a:t>B</a:t>
            </a:r>
            <a:r>
              <a:rPr kumimoji="0" lang="vi-VN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. </a:t>
            </a:r>
            <a:r>
              <a:rPr lang="en-US" sz="2200" kern="1200" dirty="0" err="1">
                <a:solidFill>
                  <a:prstClr val="black"/>
                </a:solidFill>
                <a:latin typeface="UTM Avo" panose="02040603050506020204" pitchFamily="18" charset="0"/>
              </a:rPr>
              <a:t>Mùa</a:t>
            </a:r>
            <a:r>
              <a:rPr lang="en-US" sz="2200" kern="1200" dirty="0">
                <a:solidFill>
                  <a:prstClr val="black"/>
                </a:solidFill>
                <a:latin typeface="UTM Avo" panose="02040603050506020204" pitchFamily="18" charset="0"/>
              </a:rPr>
              <a:t> </a:t>
            </a:r>
            <a:r>
              <a:rPr lang="en-US" sz="2200" kern="1200" dirty="0" err="1">
                <a:solidFill>
                  <a:prstClr val="black"/>
                </a:solidFill>
                <a:latin typeface="UTM Avo" panose="02040603050506020204" pitchFamily="18" charset="0"/>
              </a:rPr>
              <a:t>hạ</a:t>
            </a:r>
            <a:endParaRPr kumimoji="0" lang="vi-VN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  <a:sym typeface="Arial"/>
            </a:endParaRPr>
          </a:p>
        </p:txBody>
      </p:sp>
      <p:sp>
        <p:nvSpPr>
          <p:cNvPr id="44" name="Rectangle 43"/>
          <p:cNvSpPr/>
          <p:nvPr/>
        </p:nvSpPr>
        <p:spPr>
          <a:xfrm>
            <a:off x="6130614" y="2842707"/>
            <a:ext cx="4906799" cy="770816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D. </a:t>
            </a:r>
            <a:r>
              <a:rPr kumimoji="0" 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Mùa</a:t>
            </a:r>
            <a:r>
              <a:rPr kumimoji="0" lang="en-US" sz="22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 </a:t>
            </a:r>
            <a:r>
              <a:rPr lang="en-US" sz="2200" kern="1200" dirty="0" err="1">
                <a:solidFill>
                  <a:prstClr val="black"/>
                </a:solidFill>
                <a:latin typeface="UTM Avo" panose="02040603050506020204" pitchFamily="18" charset="0"/>
              </a:rPr>
              <a:t>đông</a:t>
            </a:r>
            <a:endParaRPr kumimoji="0" lang="vi-VN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  <a:sym typeface="Arial"/>
            </a:endParaRPr>
          </a:p>
        </p:txBody>
      </p:sp>
      <p:pic>
        <p:nvPicPr>
          <p:cNvPr id="47" name="Picture 46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1296" y="1974821"/>
            <a:ext cx="805722" cy="708059"/>
          </a:xfrm>
          <a:prstGeom prst="rect">
            <a:avLst/>
          </a:prstGeom>
          <a:solidFill>
            <a:srgbClr val="C00000"/>
          </a:solidFill>
        </p:spPr>
      </p:pic>
      <p:pic>
        <p:nvPicPr>
          <p:cNvPr id="51" name="Picture 50"/>
          <p:cNvPicPr>
            <a:picLocks noChangeAspect="1"/>
          </p:cNvPicPr>
          <p:nvPr/>
        </p:nvPicPr>
        <p:blipFill rotWithShape="1">
          <a:blip r:embed="rId13" cstate="print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472"/>
          <a:stretch/>
        </p:blipFill>
        <p:spPr>
          <a:xfrm>
            <a:off x="5212482" y="2871882"/>
            <a:ext cx="804536" cy="704088"/>
          </a:xfrm>
          <a:prstGeom prst="rect">
            <a:avLst/>
          </a:prstGeom>
          <a:solidFill>
            <a:srgbClr val="C00000"/>
          </a:solidFill>
        </p:spPr>
      </p:pic>
      <p:pic>
        <p:nvPicPr>
          <p:cNvPr id="49" name="Picture 48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32671" y="2883479"/>
            <a:ext cx="804742" cy="707197"/>
          </a:xfrm>
          <a:prstGeom prst="rect">
            <a:avLst/>
          </a:prstGeom>
          <a:solidFill>
            <a:srgbClr val="C00000"/>
          </a:solidFill>
        </p:spPr>
      </p:pic>
      <p:pic>
        <p:nvPicPr>
          <p:cNvPr id="53" name="Picture 52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32671" y="2026493"/>
            <a:ext cx="804742" cy="643793"/>
          </a:xfrm>
          <a:prstGeom prst="rect">
            <a:avLst/>
          </a:prstGeom>
          <a:solidFill>
            <a:srgbClr val="000066"/>
          </a:solidFill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EF6BD2E2-2F14-C125-9561-A087B6FAD545}"/>
              </a:ext>
            </a:extLst>
          </p:cNvPr>
          <p:cNvGrpSpPr/>
          <p:nvPr/>
        </p:nvGrpSpPr>
        <p:grpSpPr>
          <a:xfrm>
            <a:off x="4667494" y="4702499"/>
            <a:ext cx="2830586" cy="1104900"/>
            <a:chOff x="4667494" y="4702499"/>
            <a:chExt cx="2359211" cy="1104900"/>
          </a:xfrm>
          <a:solidFill>
            <a:srgbClr val="00B0F0"/>
          </a:solidFill>
        </p:grpSpPr>
        <p:sp>
          <p:nvSpPr>
            <p:cNvPr id="3" name="Cloud 2">
              <a:hlinkClick r:id="rId15" action="ppaction://hlinksldjump"/>
              <a:extLst>
                <a:ext uri="{FF2B5EF4-FFF2-40B4-BE49-F238E27FC236}">
                  <a16:creationId xmlns:a16="http://schemas.microsoft.com/office/drawing/2014/main" id="{10C7B254-B144-00D2-B87E-5714030752D7}"/>
                </a:ext>
              </a:extLst>
            </p:cNvPr>
            <p:cNvSpPr/>
            <p:nvPr/>
          </p:nvSpPr>
          <p:spPr>
            <a:xfrm>
              <a:off x="4667494" y="4702499"/>
              <a:ext cx="2359211" cy="1104900"/>
            </a:xfrm>
            <a:prstGeom prst="cloud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vi-VN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  <a:sym typeface="Arial"/>
              </a:endParaRPr>
            </a:p>
          </p:txBody>
        </p:sp>
        <p:sp>
          <p:nvSpPr>
            <p:cNvPr id="5" name="TextBox 4">
              <a:hlinkClick r:id="rId15" action="ppaction://hlinksldjump"/>
              <a:extLst>
                <a:ext uri="{FF2B5EF4-FFF2-40B4-BE49-F238E27FC236}">
                  <a16:creationId xmlns:a16="http://schemas.microsoft.com/office/drawing/2014/main" id="{86D4C9DA-0BA9-0FD5-132A-DB7F25AD664F}"/>
                </a:ext>
              </a:extLst>
            </p:cNvPr>
            <p:cNvSpPr txBox="1"/>
            <p:nvPr/>
          </p:nvSpPr>
          <p:spPr>
            <a:xfrm>
              <a:off x="5131881" y="4853628"/>
              <a:ext cx="1474401" cy="76944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2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  <a:sym typeface="Arial"/>
                </a:rPr>
                <a:t>Về</a:t>
              </a:r>
              <a:r>
                <a:rPr kumimoji="0" lang="en-US" sz="2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  <a:sym typeface="Arial"/>
                </a:rPr>
                <a:t> </a:t>
              </a:r>
              <a:r>
                <a:rPr kumimoji="0" lang="en-US" sz="22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  <a:sym typeface="Arial"/>
                </a:rPr>
                <a:t>vòng</a:t>
              </a:r>
              <a:r>
                <a:rPr kumimoji="0" lang="en-US" sz="2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  <a:sym typeface="Arial"/>
                </a:rPr>
                <a:t> quay</a:t>
              </a:r>
              <a:endParaRPr kumimoji="0" lang="vi-VN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  <a:sym typeface="Arial"/>
              </a:endParaRPr>
            </a:p>
          </p:txBody>
        </p: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9EA7C782-0238-FEDE-BB74-8D6F0129ADE1}"/>
              </a:ext>
            </a:extLst>
          </p:cNvPr>
          <p:cNvSpPr txBox="1"/>
          <p:nvPr/>
        </p:nvSpPr>
        <p:spPr>
          <a:xfrm>
            <a:off x="10361978" y="6478960"/>
            <a:ext cx="1726928" cy="430887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  <a:sym typeface="Arial"/>
            </a:endParaRPr>
          </a:p>
        </p:txBody>
      </p:sp>
      <p:pic>
        <p:nvPicPr>
          <p:cNvPr id="10" name="Picture 9" descr="Logo, company name&#10;&#10;Description automatically generated">
            <a:extLst>
              <a:ext uri="{FF2B5EF4-FFF2-40B4-BE49-F238E27FC236}">
                <a16:creationId xmlns:a16="http://schemas.microsoft.com/office/drawing/2014/main" id="{AFD20DE9-387C-25F8-9E8E-469ADF57D9FC}"/>
              </a:ext>
            </a:extLst>
          </p:cNvPr>
          <p:cNvPicPr>
            <a:picLocks noChangeAspect="1"/>
          </p:cNvPicPr>
          <p:nvPr/>
        </p:nvPicPr>
        <p:blipFill>
          <a:blip r:embed="rId1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4695"/>
            <a:ext cx="600075" cy="669657"/>
          </a:xfrm>
          <a:prstGeom prst="rect">
            <a:avLst/>
          </a:prstGeom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28F6E1E8-A4D6-157A-F749-8DECC37E1DB3}"/>
              </a:ext>
            </a:extLst>
          </p:cNvPr>
          <p:cNvGrpSpPr/>
          <p:nvPr/>
        </p:nvGrpSpPr>
        <p:grpSpPr>
          <a:xfrm>
            <a:off x="832636" y="199869"/>
            <a:ext cx="10526728" cy="1604597"/>
            <a:chOff x="832636" y="199869"/>
            <a:chExt cx="10526728" cy="1604597"/>
          </a:xfrm>
        </p:grpSpPr>
        <p:sp>
          <p:nvSpPr>
            <p:cNvPr id="4" name="Snip Diagonal Corner Rectangle 3"/>
            <p:cNvSpPr/>
            <p:nvPr/>
          </p:nvSpPr>
          <p:spPr>
            <a:xfrm>
              <a:off x="832636" y="199869"/>
              <a:ext cx="10526728" cy="1604597"/>
            </a:xfrm>
            <a:prstGeom prst="snip2DiagRect">
              <a:avLst/>
            </a:prstGeom>
            <a:solidFill>
              <a:schemeClr val="accent4">
                <a:lumMod val="40000"/>
                <a:lumOff val="60000"/>
              </a:schemeClr>
            </a:solidFill>
            <a:ln/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vi-VN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  <a:sym typeface="Arial"/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B5841F52-AED3-2B71-7CB9-67369F0E8CE9}"/>
                </a:ext>
              </a:extLst>
            </p:cNvPr>
            <p:cNvSpPr txBox="1"/>
            <p:nvPr/>
          </p:nvSpPr>
          <p:spPr>
            <a:xfrm>
              <a:off x="1507003" y="374998"/>
              <a:ext cx="9247222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vi-VN" sz="36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Cốm làng Vòng là món ăn đặc trưng có vào mùa nào trong năm?</a:t>
              </a:r>
              <a:endPara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3560568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1" dur="2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2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3" dur="2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4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5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6" presetID="2" presetClass="entr" presetSubtype="2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20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20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8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20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20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8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2CC"/>
                                      </p:to>
                                    </p:animClr>
                                    <p:set>
                                      <p:cBhvr>
                                        <p:cTn id="49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0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1" presetID="23" presetClass="entr" presetSubtype="3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2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5" presetID="1" presetClass="emph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Clr clrSpc="rgb" dir="cw">
                                      <p:cBhvr>
                                        <p:cTn id="56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57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8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59" restart="whenNotActive" fill="hold" evtFilter="cancelBubble" nodeType="interactiveSeq">
                <p:stCondLst>
                  <p:cond evt="onClick" delay="0">
                    <p:tgtEl>
                      <p:spTgt spid="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0" fill="hold">
                      <p:stCondLst>
                        <p:cond delay="0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3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2CC"/>
                                      </p:to>
                                    </p:animClr>
                                    <p:set>
                                      <p:cBhvr>
                                        <p:cTn id="64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5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6" presetID="23" presetClass="entr" presetSubtype="3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2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2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heck mar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0" presetID="1" presetClass="emph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Clr clrSpc="rgb" dir="cw">
                                      <p:cBhvr>
                                        <p:cTn id="71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72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3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8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2CC"/>
                                      </p:to>
                                    </p:animClr>
                                    <p:set>
                                      <p:cBhvr>
                                        <p:cTn id="79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0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1" presetID="23" presetClass="entr" presetSubtype="3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2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2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5" presetID="1" presetClass="emph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Clr clrSpc="rgb" dir="cw">
                                      <p:cBhvr>
                                        <p:cTn id="86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87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8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"/>
                  </p:tgtEl>
                </p:cond>
              </p:nextCondLst>
            </p:seq>
            <p:seq concurrent="1" nextAc="seek">
              <p:cTn id="89" restart="whenNotActive" fill="hold" evtFilter="cancelBubble" nodeType="interactiveSeq">
                <p:stCondLst>
                  <p:cond evt="onClick" delay="0">
                    <p:tgtEl>
                      <p:spTgt spid="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0" fill="hold">
                      <p:stCondLst>
                        <p:cond delay="0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3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2CC"/>
                                      </p:to>
                                    </p:animClr>
                                    <p:set>
                                      <p:cBhvr>
                                        <p:cTn id="94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5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6" presetID="23" presetClass="entr" presetSubtype="3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0" presetID="1" presetClass="emph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Clr clrSpc="rgb" dir="cw">
                                      <p:cBhvr>
                                        <p:cTn id="101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102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3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4"/>
                  </p:tgtEl>
                </p:cond>
              </p:nextCondLst>
            </p:seq>
          </p:childTnLst>
        </p:cTn>
      </p:par>
    </p:tnLst>
    <p:bldLst>
      <p:bldP spid="26" grpId="0" animBg="1"/>
      <p:bldP spid="40" grpId="0" animBg="1"/>
      <p:bldP spid="41" grpId="0" animBg="1"/>
      <p:bldP spid="42" grpId="0" animBg="1"/>
      <p:bldP spid="43" grpId="0" animBg="1"/>
      <p:bldP spid="4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4">
            <a:extLst>
              <a:ext uri="{FF2B5EF4-FFF2-40B4-BE49-F238E27FC236}">
                <a16:creationId xmlns:a16="http://schemas.microsoft.com/office/drawing/2014/main" id="{BFEE980F-F239-35ED-EECA-15FD03A860C8}"/>
              </a:ext>
            </a:extLst>
          </p:cNvPr>
          <p:cNvGrpSpPr/>
          <p:nvPr/>
        </p:nvGrpSpPr>
        <p:grpSpPr>
          <a:xfrm>
            <a:off x="685800" y="861238"/>
            <a:ext cx="10820400" cy="1126080"/>
            <a:chOff x="0" y="0"/>
            <a:chExt cx="5490351" cy="660400"/>
          </a:xfrm>
          <a:solidFill>
            <a:schemeClr val="accent6">
              <a:lumMod val="20000"/>
              <a:lumOff val="80000"/>
            </a:schemeClr>
          </a:solidFill>
        </p:grpSpPr>
        <p:sp>
          <p:nvSpPr>
            <p:cNvPr id="3" name="Freeform 5">
              <a:extLst>
                <a:ext uri="{FF2B5EF4-FFF2-40B4-BE49-F238E27FC236}">
                  <a16:creationId xmlns:a16="http://schemas.microsoft.com/office/drawing/2014/main" id="{1DFD9321-1BBC-EC03-499E-AD0AEE10FF89}"/>
                </a:ext>
              </a:extLst>
            </p:cNvPr>
            <p:cNvSpPr/>
            <p:nvPr/>
          </p:nvSpPr>
          <p:spPr>
            <a:xfrm>
              <a:off x="0" y="0"/>
              <a:ext cx="5490351" cy="660400"/>
            </a:xfrm>
            <a:custGeom>
              <a:avLst/>
              <a:gdLst/>
              <a:ahLst/>
              <a:cxnLst/>
              <a:rect l="l" t="t" r="r" b="b"/>
              <a:pathLst>
                <a:path w="5490351" h="660400">
                  <a:moveTo>
                    <a:pt x="5365891" y="660400"/>
                  </a:moveTo>
                  <a:lnTo>
                    <a:pt x="124460" y="660400"/>
                  </a:lnTo>
                  <a:cubicBezTo>
                    <a:pt x="55880" y="660400"/>
                    <a:pt x="0" y="604520"/>
                    <a:pt x="0" y="535940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5365891" y="0"/>
                  </a:lnTo>
                  <a:cubicBezTo>
                    <a:pt x="5434471" y="0"/>
                    <a:pt x="5490351" y="55880"/>
                    <a:pt x="5490351" y="124460"/>
                  </a:cubicBezTo>
                  <a:lnTo>
                    <a:pt x="5490351" y="535940"/>
                  </a:lnTo>
                  <a:cubicBezTo>
                    <a:pt x="5490351" y="604520"/>
                    <a:pt x="5434471" y="660400"/>
                    <a:pt x="5365891" y="660400"/>
                  </a:cubicBezTo>
                  <a:close/>
                </a:path>
              </a:pathLst>
            </a:custGeom>
            <a:grpFill/>
          </p:spPr>
        </p:sp>
      </p:grpSp>
      <p:grpSp>
        <p:nvGrpSpPr>
          <p:cNvPr id="4" name="Group 6">
            <a:extLst>
              <a:ext uri="{FF2B5EF4-FFF2-40B4-BE49-F238E27FC236}">
                <a16:creationId xmlns:a16="http://schemas.microsoft.com/office/drawing/2014/main" id="{327729A6-45D9-A163-457B-C9867E3A8983}"/>
              </a:ext>
            </a:extLst>
          </p:cNvPr>
          <p:cNvGrpSpPr/>
          <p:nvPr/>
        </p:nvGrpSpPr>
        <p:grpSpPr>
          <a:xfrm>
            <a:off x="3449797" y="2283887"/>
            <a:ext cx="3338310" cy="3877448"/>
            <a:chOff x="0" y="0"/>
            <a:chExt cx="1693883" cy="1967446"/>
          </a:xfrm>
          <a:solidFill>
            <a:schemeClr val="accent4">
              <a:lumMod val="20000"/>
              <a:lumOff val="80000"/>
            </a:schemeClr>
          </a:solidFill>
        </p:grpSpPr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E787253D-8E29-9DF1-C29F-2CE01869FA8B}"/>
                </a:ext>
              </a:extLst>
            </p:cNvPr>
            <p:cNvSpPr/>
            <p:nvPr/>
          </p:nvSpPr>
          <p:spPr>
            <a:xfrm>
              <a:off x="0" y="0"/>
              <a:ext cx="1693883" cy="1967446"/>
            </a:xfrm>
            <a:custGeom>
              <a:avLst/>
              <a:gdLst/>
              <a:ahLst/>
              <a:cxnLst/>
              <a:rect l="l" t="t" r="r" b="b"/>
              <a:pathLst>
                <a:path w="1693883" h="1967446">
                  <a:moveTo>
                    <a:pt x="1569423" y="1967446"/>
                  </a:moveTo>
                  <a:lnTo>
                    <a:pt x="124460" y="1967446"/>
                  </a:lnTo>
                  <a:cubicBezTo>
                    <a:pt x="55880" y="1967446"/>
                    <a:pt x="0" y="1911566"/>
                    <a:pt x="0" y="1842986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1569423" y="0"/>
                  </a:lnTo>
                  <a:cubicBezTo>
                    <a:pt x="1638003" y="0"/>
                    <a:pt x="1693883" y="55880"/>
                    <a:pt x="1693883" y="124460"/>
                  </a:cubicBezTo>
                  <a:lnTo>
                    <a:pt x="1693883" y="1842986"/>
                  </a:lnTo>
                  <a:cubicBezTo>
                    <a:pt x="1693883" y="1911566"/>
                    <a:pt x="1638003" y="1967446"/>
                    <a:pt x="1569423" y="1967446"/>
                  </a:cubicBezTo>
                  <a:close/>
                </a:path>
              </a:pathLst>
            </a:custGeom>
            <a:grpFill/>
          </p:spPr>
        </p:sp>
      </p:grpSp>
      <p:grpSp>
        <p:nvGrpSpPr>
          <p:cNvPr id="6" name="Group 8">
            <a:extLst>
              <a:ext uri="{FF2B5EF4-FFF2-40B4-BE49-F238E27FC236}">
                <a16:creationId xmlns:a16="http://schemas.microsoft.com/office/drawing/2014/main" id="{437B5F82-C817-FA09-E3C4-F7498B29CA40}"/>
              </a:ext>
            </a:extLst>
          </p:cNvPr>
          <p:cNvGrpSpPr/>
          <p:nvPr/>
        </p:nvGrpSpPr>
        <p:grpSpPr>
          <a:xfrm>
            <a:off x="7145230" y="2283887"/>
            <a:ext cx="3338310" cy="3877448"/>
            <a:chOff x="0" y="0"/>
            <a:chExt cx="1693883" cy="1967446"/>
          </a:xfrm>
          <a:solidFill>
            <a:schemeClr val="accent4">
              <a:lumMod val="20000"/>
              <a:lumOff val="80000"/>
            </a:schemeClr>
          </a:solidFill>
        </p:grpSpPr>
        <p:sp>
          <p:nvSpPr>
            <p:cNvPr id="7" name="Freeform 9">
              <a:extLst>
                <a:ext uri="{FF2B5EF4-FFF2-40B4-BE49-F238E27FC236}">
                  <a16:creationId xmlns:a16="http://schemas.microsoft.com/office/drawing/2014/main" id="{6C3B9876-EB1D-4B44-114D-C585F36EA429}"/>
                </a:ext>
              </a:extLst>
            </p:cNvPr>
            <p:cNvSpPr/>
            <p:nvPr/>
          </p:nvSpPr>
          <p:spPr>
            <a:xfrm>
              <a:off x="0" y="0"/>
              <a:ext cx="1693883" cy="1967446"/>
            </a:xfrm>
            <a:custGeom>
              <a:avLst/>
              <a:gdLst/>
              <a:ahLst/>
              <a:cxnLst/>
              <a:rect l="l" t="t" r="r" b="b"/>
              <a:pathLst>
                <a:path w="1693883" h="1967446">
                  <a:moveTo>
                    <a:pt x="1569423" y="1967446"/>
                  </a:moveTo>
                  <a:lnTo>
                    <a:pt x="124460" y="1967446"/>
                  </a:lnTo>
                  <a:cubicBezTo>
                    <a:pt x="55880" y="1967446"/>
                    <a:pt x="0" y="1911566"/>
                    <a:pt x="0" y="1842986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1569423" y="0"/>
                  </a:lnTo>
                  <a:cubicBezTo>
                    <a:pt x="1638003" y="0"/>
                    <a:pt x="1693883" y="55880"/>
                    <a:pt x="1693883" y="124460"/>
                  </a:cubicBezTo>
                  <a:lnTo>
                    <a:pt x="1693883" y="1842986"/>
                  </a:lnTo>
                  <a:cubicBezTo>
                    <a:pt x="1693883" y="1911566"/>
                    <a:pt x="1638003" y="1967446"/>
                    <a:pt x="1569423" y="1967446"/>
                  </a:cubicBezTo>
                  <a:close/>
                </a:path>
              </a:pathLst>
            </a:custGeom>
            <a:grpFill/>
          </p:spPr>
        </p:sp>
      </p:grpSp>
      <p:pic>
        <p:nvPicPr>
          <p:cNvPr id="8" name="Picture 17">
            <a:extLst>
              <a:ext uri="{FF2B5EF4-FFF2-40B4-BE49-F238E27FC236}">
                <a16:creationId xmlns:a16="http://schemas.microsoft.com/office/drawing/2014/main" id="{766BD473-2864-F83D-CA60-19273C2A93AD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 rot="-677675">
            <a:off x="9203719" y="634974"/>
            <a:ext cx="2034276" cy="1474850"/>
          </a:xfrm>
          <a:prstGeom prst="rect">
            <a:avLst/>
          </a:prstGeom>
        </p:spPr>
      </p:pic>
      <p:pic>
        <p:nvPicPr>
          <p:cNvPr id="10" name="Picture 19">
            <a:extLst>
              <a:ext uri="{FF2B5EF4-FFF2-40B4-BE49-F238E27FC236}">
                <a16:creationId xmlns:a16="http://schemas.microsoft.com/office/drawing/2014/main" id="{637C1A0E-50AA-1D78-18C7-675541CE9B67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1071048" y="2973092"/>
            <a:ext cx="1709360" cy="3884909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6DD92079-BEBB-6A5F-966D-E9ED5B7EF14A}"/>
              </a:ext>
            </a:extLst>
          </p:cNvPr>
          <p:cNvSpPr txBox="1"/>
          <p:nvPr/>
        </p:nvSpPr>
        <p:spPr>
          <a:xfrm>
            <a:off x="2604993" y="1118445"/>
            <a:ext cx="5943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>
                <a:ln>
                  <a:noFill/>
                </a:ln>
                <a:solidFill>
                  <a:srgbClr val="F79646">
                    <a:lumMod val="75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  <a:sym typeface="Arial"/>
              </a:rPr>
              <a:t>HƯỚNG DẪN VỀ NHÀ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7CB6375-067C-3239-EB59-8661B28601EA}"/>
              </a:ext>
            </a:extLst>
          </p:cNvPr>
          <p:cNvSpPr txBox="1"/>
          <p:nvPr/>
        </p:nvSpPr>
        <p:spPr>
          <a:xfrm>
            <a:off x="3659591" y="3613671"/>
            <a:ext cx="3062581" cy="15226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60963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3334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rPr>
              <a:t>Hoàn </a:t>
            </a:r>
            <a:r>
              <a:rPr kumimoji="0" lang="en-US" sz="3334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rPr>
              <a:t>thành</a:t>
            </a:r>
            <a:r>
              <a:rPr kumimoji="0" lang="en-US" sz="3334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rPr>
              <a:t> </a:t>
            </a:r>
            <a:r>
              <a:rPr kumimoji="0" lang="en-US" sz="3334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rPr>
              <a:t>vở</a:t>
            </a:r>
            <a:r>
              <a:rPr kumimoji="0" lang="en-US" sz="3334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rPr>
              <a:t> </a:t>
            </a:r>
            <a:r>
              <a:rPr kumimoji="0" lang="en-US" sz="3334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rPr>
              <a:t>bài</a:t>
            </a:r>
            <a:r>
              <a:rPr kumimoji="0" lang="en-US" sz="3334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rPr>
              <a:t> </a:t>
            </a:r>
            <a:r>
              <a:rPr kumimoji="0" lang="en-US" sz="3334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rPr>
              <a:t>tập</a:t>
            </a:r>
            <a:endParaRPr kumimoji="0" lang="en-US" sz="3334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Arial"/>
              <a:sym typeface="Arial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5A5EC18-E651-D175-2EDF-7F19A79BB4CB}"/>
              </a:ext>
            </a:extLst>
          </p:cNvPr>
          <p:cNvSpPr txBox="1"/>
          <p:nvPr/>
        </p:nvSpPr>
        <p:spPr>
          <a:xfrm>
            <a:off x="7357730" y="3674741"/>
            <a:ext cx="3125810" cy="15226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60963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3334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TM Avo" panose="02040603050506020204" pitchFamily="18" charset="0"/>
                <a:ea typeface="Nunito"/>
                <a:cs typeface="Arial" panose="020B0604020202020204" pitchFamily="34" charset="0"/>
                <a:sym typeface="Nunito"/>
              </a:rPr>
              <a:t>Chuẩn</a:t>
            </a:r>
            <a:r>
              <a:rPr kumimoji="0" lang="en-US" sz="3334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TM Avo" panose="02040603050506020204" pitchFamily="18" charset="0"/>
                <a:ea typeface="Nunito"/>
                <a:cs typeface="Arial" panose="020B0604020202020204" pitchFamily="34" charset="0"/>
                <a:sym typeface="Nunito"/>
              </a:rPr>
              <a:t> </a:t>
            </a:r>
            <a:r>
              <a:rPr kumimoji="0" lang="en-US" sz="3334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TM Avo" panose="02040603050506020204" pitchFamily="18" charset="0"/>
                <a:ea typeface="Nunito"/>
                <a:cs typeface="Arial" panose="020B0604020202020204" pitchFamily="34" charset="0"/>
                <a:sym typeface="Nunito"/>
              </a:rPr>
              <a:t>bị</a:t>
            </a:r>
            <a:r>
              <a:rPr kumimoji="0" lang="en-US" sz="3334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TM Avo" panose="02040603050506020204" pitchFamily="18" charset="0"/>
                <a:ea typeface="Nunito"/>
                <a:cs typeface="Arial" panose="020B0604020202020204" pitchFamily="34" charset="0"/>
                <a:sym typeface="Nunito"/>
              </a:rPr>
              <a:t> </a:t>
            </a:r>
            <a:r>
              <a:rPr kumimoji="0" lang="en-US" sz="3334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TM Avo" panose="02040603050506020204" pitchFamily="18" charset="0"/>
                <a:ea typeface="Nunito"/>
                <a:cs typeface="Arial" panose="020B0604020202020204" pitchFamily="34" charset="0"/>
                <a:sym typeface="Nunito"/>
              </a:rPr>
              <a:t>bài</a:t>
            </a:r>
            <a:r>
              <a:rPr kumimoji="0" lang="en-US" sz="3334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TM Avo" panose="02040603050506020204" pitchFamily="18" charset="0"/>
                <a:ea typeface="Nunito"/>
                <a:cs typeface="Arial" panose="020B0604020202020204" pitchFamily="34" charset="0"/>
                <a:sym typeface="Nunito"/>
              </a:rPr>
              <a:t> </a:t>
            </a:r>
            <a:r>
              <a:rPr kumimoji="0" lang="en-US" sz="3334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TM Avo" panose="02040603050506020204" pitchFamily="18" charset="0"/>
                <a:ea typeface="Nunito"/>
                <a:cs typeface="Arial" panose="020B0604020202020204" pitchFamily="34" charset="0"/>
                <a:sym typeface="Nunito"/>
              </a:rPr>
              <a:t>tiếp</a:t>
            </a:r>
            <a:r>
              <a:rPr kumimoji="0" lang="en-US" sz="3334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TM Avo" panose="02040603050506020204" pitchFamily="18" charset="0"/>
                <a:ea typeface="Nunito"/>
                <a:cs typeface="Arial" panose="020B0604020202020204" pitchFamily="34" charset="0"/>
                <a:sym typeface="Nunito"/>
              </a:rPr>
              <a:t> </a:t>
            </a:r>
            <a:r>
              <a:rPr kumimoji="0" lang="en-US" sz="3334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TM Avo" panose="02040603050506020204" pitchFamily="18" charset="0"/>
                <a:ea typeface="Nunito"/>
                <a:cs typeface="Arial" panose="020B0604020202020204" pitchFamily="34" charset="0"/>
                <a:sym typeface="Nunito"/>
              </a:rPr>
              <a:t>theo</a:t>
            </a:r>
            <a:endParaRPr kumimoji="0" lang="en-US" sz="3334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TM Avo" panose="02040603050506020204" pitchFamily="18" charset="0"/>
              <a:ea typeface="Nunito"/>
              <a:cs typeface="Arial" panose="020B0604020202020204" pitchFamily="34" charset="0"/>
              <a:sym typeface="Nunito"/>
            </a:endParaRPr>
          </a:p>
        </p:txBody>
      </p:sp>
      <p:pic>
        <p:nvPicPr>
          <p:cNvPr id="14" name="Picture 8">
            <a:extLst>
              <a:ext uri="{FF2B5EF4-FFF2-40B4-BE49-F238E27FC236}">
                <a16:creationId xmlns:a16="http://schemas.microsoft.com/office/drawing/2014/main" id="{0CD5BC99-223D-ED39-6A62-FF02AEC24FF1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4848403" y="3019993"/>
            <a:ext cx="621427" cy="738195"/>
          </a:xfrm>
          <a:prstGeom prst="rect">
            <a:avLst/>
          </a:prstGeom>
        </p:spPr>
      </p:pic>
      <p:pic>
        <p:nvPicPr>
          <p:cNvPr id="15" name="Picture 11">
            <a:extLst>
              <a:ext uri="{FF2B5EF4-FFF2-40B4-BE49-F238E27FC236}">
                <a16:creationId xmlns:a16="http://schemas.microsoft.com/office/drawing/2014/main" id="{7CEF697F-F63F-A65A-3724-AFF32385B009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8252729" y="2862926"/>
            <a:ext cx="955556" cy="663677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ACB027CB-33A2-DB8E-FDCD-11D3E26EE0D0}"/>
              </a:ext>
            </a:extLst>
          </p:cNvPr>
          <p:cNvSpPr/>
          <p:nvPr/>
        </p:nvSpPr>
        <p:spPr>
          <a:xfrm>
            <a:off x="4775418" y="3585180"/>
            <a:ext cx="2944537" cy="2958470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97F0D54-B65E-6BA3-06C1-B63951AD2B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36417" y="3753145"/>
            <a:ext cx="2622541" cy="262254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3EB4BD1-2902-EC4A-0F38-79BCCA9B2602}"/>
              </a:ext>
            </a:extLst>
          </p:cNvPr>
          <p:cNvSpPr txBox="1"/>
          <p:nvPr/>
        </p:nvSpPr>
        <p:spPr>
          <a:xfrm>
            <a:off x="454403" y="574846"/>
            <a:ext cx="11367083" cy="1411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Để kết nối cộng đồng giáo viên và nhận thêm nhiều tài liệu giảng dạy, 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mời quý thầy cô tham gia Group Facebook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theo đường link:  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277F7C17-E574-9332-676F-7B4FC88CD262}"/>
              </a:ext>
            </a:extLst>
          </p:cNvPr>
          <p:cNvSpPr/>
          <p:nvPr/>
        </p:nvSpPr>
        <p:spPr>
          <a:xfrm>
            <a:off x="2441908" y="2000034"/>
            <a:ext cx="7407478" cy="461665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9">
            <a:hlinkClick r:id="rId4"/>
            <a:extLst>
              <a:ext uri="{FF2B5EF4-FFF2-40B4-BE49-F238E27FC236}">
                <a16:creationId xmlns:a16="http://schemas.microsoft.com/office/drawing/2014/main" id="{EEDCC7DA-65BA-6B5F-4904-487E49566583}"/>
              </a:ext>
            </a:extLst>
          </p:cNvPr>
          <p:cNvSpPr txBox="1"/>
          <p:nvPr/>
        </p:nvSpPr>
        <p:spPr>
          <a:xfrm>
            <a:off x="2644617" y="2000034"/>
            <a:ext cx="71222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sng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Hoc10 – Đồng hành cùng giáo viên tiểu học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7B892AE-66B0-F635-0B83-4AD3E5525730}"/>
              </a:ext>
            </a:extLst>
          </p:cNvPr>
          <p:cNvSpPr txBox="1"/>
          <p:nvPr/>
        </p:nvSpPr>
        <p:spPr>
          <a:xfrm>
            <a:off x="4011326" y="2381351"/>
            <a:ext cx="4321723" cy="488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Hoặc truy cập qua QR code</a:t>
            </a:r>
          </a:p>
        </p:txBody>
      </p:sp>
      <p:pic>
        <p:nvPicPr>
          <p:cNvPr id="1026" name="Picture 2" descr="Ngón Trỏ, ngón tay, Máy tính Biểu tượng Tay - tay png tải về - Miễn phí  trong suốt Tay png Tải về.">
            <a:extLst>
              <a:ext uri="{FF2B5EF4-FFF2-40B4-BE49-F238E27FC236}">
                <a16:creationId xmlns:a16="http://schemas.microsoft.com/office/drawing/2014/main" id="{7E39AE3B-04ED-AC20-C486-F5B9A97F62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5679086" y="2851979"/>
            <a:ext cx="1053311" cy="749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7533566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mph" presetSubtype="2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5E0B3"/>
                                      </p:to>
                                    </p:animClr>
                                    <p:set>
                                      <p:cBhvr>
                                        <p:cTn id="1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0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4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9Slide.vn</Template>
  <TotalTime>34</TotalTime>
  <Words>375</Words>
  <Application>Microsoft Office PowerPoint</Application>
  <PresentationFormat>Widescreen</PresentationFormat>
  <Paragraphs>60</Paragraphs>
  <Slides>13</Slides>
  <Notes>11</Notes>
  <HiddenSlides>0</HiddenSlides>
  <MMClips>2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5</vt:i4>
      </vt:variant>
      <vt:variant>
        <vt:lpstr>Slide Titles</vt:lpstr>
      </vt:variant>
      <vt:variant>
        <vt:i4>13</vt:i4>
      </vt:variant>
    </vt:vector>
  </HeadingPairs>
  <TitlesOfParts>
    <vt:vector size="26" baseType="lpstr">
      <vt:lpstr>Arial</vt:lpstr>
      <vt:lpstr>Calibri</vt:lpstr>
      <vt:lpstr>Calibri Light</vt:lpstr>
      <vt:lpstr>Courier New</vt:lpstr>
      <vt:lpstr>Nunito</vt:lpstr>
      <vt:lpstr>Tahoma</vt:lpstr>
      <vt:lpstr>Times New Roman</vt:lpstr>
      <vt:lpstr>UTM Avo</vt:lpstr>
      <vt:lpstr>Office Theme</vt:lpstr>
      <vt:lpstr>2_Office Theme</vt:lpstr>
      <vt:lpstr>3_Office Theme</vt:lpstr>
      <vt:lpstr>4_Office Theme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>9Slide.vn</Manager>
  <Company>9Slide.vn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>9Slide.vn</dc:subject>
  <dc:creator>Monkey</dc:creator>
  <dc:description>9Slide.vn</dc:description>
  <cp:lastModifiedBy>9Slide</cp:lastModifiedBy>
  <cp:revision>11</cp:revision>
  <dcterms:created xsi:type="dcterms:W3CDTF">2023-04-10T09:01:57Z</dcterms:created>
  <dcterms:modified xsi:type="dcterms:W3CDTF">2023-08-16T03:02:07Z</dcterms:modified>
  <cp:category>9Slide.vn</cp:category>
</cp:coreProperties>
</file>