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6" r:id="rId3"/>
    <p:sldId id="257" r:id="rId4"/>
    <p:sldId id="270" r:id="rId5"/>
    <p:sldId id="261" r:id="rId6"/>
    <p:sldId id="259" r:id="rId7"/>
    <p:sldId id="271" r:id="rId8"/>
    <p:sldId id="266" r:id="rId9"/>
    <p:sldId id="272" r:id="rId10"/>
    <p:sldId id="273" r:id="rId11"/>
    <p:sldId id="274" r:id="rId12"/>
    <p:sldId id="275" r:id="rId13"/>
    <p:sldId id="279" r:id="rId14"/>
    <p:sldId id="263" r:id="rId15"/>
    <p:sldId id="277" r:id="rId16"/>
    <p:sldId id="278" r:id="rId17"/>
    <p:sldId id="280" r:id="rId18"/>
    <p:sldId id="281" r:id="rId19"/>
    <p:sldId id="267" r:id="rId20"/>
    <p:sldId id="282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2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9CF80-5F2A-4EBC-8B21-96833D793D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90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Hình ảnh của Bản chiế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Chỗ dành sẵn cho Ghi chú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hỗ dành sẵn cho Số hiệu Bản chiế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9CF80-5F2A-4EBC-8B21-96833D793D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0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36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4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37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12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118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29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96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8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93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35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8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19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5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5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1/1/132/52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4.jp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24" Type="http://schemas.openxmlformats.org/officeDocument/2006/relationships/hyperlink" Target="https://hoc10.vn/doc-sach/toan-3-tap-1/1/132/52/" TargetMode="External"/><Relationship Id="rId5" Type="http://schemas.openxmlformats.org/officeDocument/2006/relationships/image" Target="../media/image9.sv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34" Type="http://schemas.openxmlformats.org/officeDocument/2006/relationships/image" Target="../media/image73.png"/><Relationship Id="rId7" Type="http://schemas.openxmlformats.org/officeDocument/2006/relationships/image" Target="../media/image32.png"/><Relationship Id="rId12" Type="http://schemas.openxmlformats.org/officeDocument/2006/relationships/image" Target="../media/image36.png"/><Relationship Id="rId33" Type="http://schemas.openxmlformats.org/officeDocument/2006/relationships/image" Target="../media/image7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svg"/><Relationship Id="rId11" Type="http://schemas.openxmlformats.org/officeDocument/2006/relationships/hyperlink" Target="https://hoc10.vn/doc-sach/toan-3-tap-1/1/132/52/" TargetMode="External"/><Relationship Id="rId32" Type="http://schemas.openxmlformats.org/officeDocument/2006/relationships/image" Target="../media/image71.png"/><Relationship Id="rId37" Type="http://schemas.openxmlformats.org/officeDocument/2006/relationships/image" Target="../media/image76.png"/><Relationship Id="rId5" Type="http://schemas.openxmlformats.org/officeDocument/2006/relationships/image" Target="../media/image30.png"/><Relationship Id="rId36" Type="http://schemas.openxmlformats.org/officeDocument/2006/relationships/image" Target="../media/image75.png"/><Relationship Id="rId10" Type="http://schemas.openxmlformats.org/officeDocument/2006/relationships/image" Target="../media/image35.svg"/><Relationship Id="rId31" Type="http://schemas.openxmlformats.org/officeDocument/2006/relationships/image" Target="../media/image70.png"/><Relationship Id="rId4" Type="http://schemas.openxmlformats.org/officeDocument/2006/relationships/image" Target="../media/image29.svg"/><Relationship Id="rId9" Type="http://schemas.openxmlformats.org/officeDocument/2006/relationships/image" Target="../media/image34.png"/><Relationship Id="rId30" Type="http://schemas.openxmlformats.org/officeDocument/2006/relationships/image" Target="../media/image69.png"/><Relationship Id="rId35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jpg"/><Relationship Id="rId7" Type="http://schemas.openxmlformats.org/officeDocument/2006/relationships/hyperlink" Target="https://hoc10.vn/doc-sach/toan-3-tap-1/1/132/52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52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oc10.vn/doc-sach/toan-3-tap-1/1/132/52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46.png"/><Relationship Id="rId7" Type="http://schemas.openxmlformats.org/officeDocument/2006/relationships/image" Target="../media/image6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4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7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639929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8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40D2780-1ADB-4D61-9AD1-6CCB6C28C624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D4ACA62-98A4-1939-BB74-E70B6E8F4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4E0B15F-4DD3-560C-D43B-87B6DE41FB2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86341" y="2068388"/>
            <a:ext cx="3007404" cy="4084759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788920" y="3939963"/>
            <a:ext cx="2996725" cy="0"/>
          </a:xfrm>
          <a:prstGeom prst="line">
            <a:avLst/>
          </a:prstGeom>
          <a:ln w="47625" cap="flat">
            <a:solidFill>
              <a:srgbClr val="FFBD9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4687008" y="2490496"/>
            <a:ext cx="320055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TRÒ CHƠI </a:t>
            </a:r>
          </a:p>
          <a:p>
            <a:pPr algn="ctr"/>
            <a:r>
              <a:rPr lang="en-US" sz="4400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“VỀ ĐÍCH”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87008" y="3239801"/>
            <a:ext cx="3496862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algn="ctr">
              <a:lnSpc>
                <a:spcPts val="3456"/>
              </a:lnSpc>
            </a:pPr>
            <a:endParaRPr lang="en-US" sz="3200" dirty="0">
              <a:solidFill>
                <a:srgbClr val="4F3B20"/>
              </a:solidFill>
              <a:latin typeface="Marykate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3C6C4D1-B863-4596-E3C6-4359373C15BD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BC24893-C292-16B0-BB4A-43CB40BBF6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4A4E47-687B-248C-D836-4EA89DE0056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ộp Văn bản 11">
            <a:hlinkClick r:id="rId3"/>
            <a:extLst>
              <a:ext uri="{FF2B5EF4-FFF2-40B4-BE49-F238E27FC236}">
                <a16:creationId xmlns:a16="http://schemas.microsoft.com/office/drawing/2014/main" id="{E365BE38-DE05-C58C-3372-36431B9A79BF}"/>
              </a:ext>
            </a:extLst>
          </p:cNvPr>
          <p:cNvSpPr txBox="1"/>
          <p:nvPr/>
        </p:nvSpPr>
        <p:spPr>
          <a:xfrm>
            <a:off x="821933" y="977698"/>
            <a:ext cx="4592791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1: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nhẩm</a:t>
            </a:r>
            <a:endParaRPr lang="en-US" sz="2933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FCE44F-B00A-22A0-1D04-B6722B5B4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33" y="1521373"/>
            <a:ext cx="8111960" cy="48109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707798">
            <a:off x="105935" y="4856849"/>
            <a:ext cx="2718793" cy="19355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71A89DA-23E6-4AEB-18A7-8A06DA6C367C}"/>
                  </a:ext>
                </a:extLst>
              </p:cNvPr>
              <p:cNvSpPr txBox="1"/>
              <p:nvPr/>
            </p:nvSpPr>
            <p:spPr>
              <a:xfrm>
                <a:off x="2551315" y="1881119"/>
                <a:ext cx="1229054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3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3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Hộp Văn bản 12">
                <a:extLst>
                  <a:ext uri="{FF2B5EF4-FFF2-40B4-BE49-F238E27FC236}">
                    <a16:creationId xmlns:a16="http://schemas.microsoft.com/office/drawing/2014/main" id="{671A89DA-23E6-4AEB-18A7-8A06DA6C3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1315" y="1881119"/>
                <a:ext cx="1229054" cy="4513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EB4D498A-82BF-2322-22E7-4900B964599A}"/>
                  </a:ext>
                </a:extLst>
              </p:cNvPr>
              <p:cNvSpPr txBox="1"/>
              <p:nvPr/>
            </p:nvSpPr>
            <p:spPr>
              <a:xfrm>
                <a:off x="2530228" y="2602742"/>
                <a:ext cx="120821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8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4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EB4D498A-82BF-2322-22E7-4900B9645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228" y="2602742"/>
                <a:ext cx="1208215" cy="4513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Hộp Văn bản 14">
                <a:extLst>
                  <a:ext uri="{FF2B5EF4-FFF2-40B4-BE49-F238E27FC236}">
                    <a16:creationId xmlns:a16="http://schemas.microsoft.com/office/drawing/2014/main" id="{E0E1CF43-2230-D1F9-C269-8873C6477DE3}"/>
                  </a:ext>
                </a:extLst>
              </p:cNvPr>
              <p:cNvSpPr txBox="1"/>
              <p:nvPr/>
            </p:nvSpPr>
            <p:spPr>
              <a:xfrm>
                <a:off x="2491209" y="3263098"/>
                <a:ext cx="143744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14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7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Hộp Văn bản 14">
                <a:extLst>
                  <a:ext uri="{FF2B5EF4-FFF2-40B4-BE49-F238E27FC236}">
                    <a16:creationId xmlns:a16="http://schemas.microsoft.com/office/drawing/2014/main" id="{E0E1CF43-2230-D1F9-C269-8873C6477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1209" y="3263098"/>
                <a:ext cx="1437445" cy="451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Hộp Văn bản 15">
                <a:extLst>
                  <a:ext uri="{FF2B5EF4-FFF2-40B4-BE49-F238E27FC236}">
                    <a16:creationId xmlns:a16="http://schemas.microsoft.com/office/drawing/2014/main" id="{F5BB17E4-D384-ADA6-11B9-06EA403F73F0}"/>
                  </a:ext>
                </a:extLst>
              </p:cNvPr>
              <p:cNvSpPr txBox="1"/>
              <p:nvPr/>
            </p:nvSpPr>
            <p:spPr>
              <a:xfrm>
                <a:off x="3876939" y="1863539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1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16" name="Hộp Văn bản 15">
                <a:extLst>
                  <a:ext uri="{FF2B5EF4-FFF2-40B4-BE49-F238E27FC236}">
                    <a16:creationId xmlns:a16="http://schemas.microsoft.com/office/drawing/2014/main" id="{F5BB17E4-D384-ADA6-11B9-06EA403F7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939" y="1863539"/>
                <a:ext cx="312586" cy="45134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Hộp Văn bản 16">
                <a:extLst>
                  <a:ext uri="{FF2B5EF4-FFF2-40B4-BE49-F238E27FC236}">
                    <a16:creationId xmlns:a16="http://schemas.microsoft.com/office/drawing/2014/main" id="{0538DF41-AD5E-4978-2E9C-79080BD92BA9}"/>
                  </a:ext>
                </a:extLst>
              </p:cNvPr>
              <p:cNvSpPr txBox="1"/>
              <p:nvPr/>
            </p:nvSpPr>
            <p:spPr>
              <a:xfrm>
                <a:off x="3876938" y="2585161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2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17" name="Hộp Văn bản 16">
                <a:extLst>
                  <a:ext uri="{FF2B5EF4-FFF2-40B4-BE49-F238E27FC236}">
                    <a16:creationId xmlns:a16="http://schemas.microsoft.com/office/drawing/2014/main" id="{0538DF41-AD5E-4978-2E9C-79080BD92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938" y="2585161"/>
                <a:ext cx="312586" cy="4513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Hộp Văn bản 17">
                <a:extLst>
                  <a:ext uri="{FF2B5EF4-FFF2-40B4-BE49-F238E27FC236}">
                    <a16:creationId xmlns:a16="http://schemas.microsoft.com/office/drawing/2014/main" id="{233A4F03-6437-A0B5-8015-0D5FF0BF3B4B}"/>
                  </a:ext>
                </a:extLst>
              </p:cNvPr>
              <p:cNvSpPr txBox="1"/>
              <p:nvPr/>
            </p:nvSpPr>
            <p:spPr>
              <a:xfrm>
                <a:off x="3959592" y="3234573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2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18" name="Hộp Văn bản 17">
                <a:extLst>
                  <a:ext uri="{FF2B5EF4-FFF2-40B4-BE49-F238E27FC236}">
                    <a16:creationId xmlns:a16="http://schemas.microsoft.com/office/drawing/2014/main" id="{233A4F03-6437-A0B5-8015-0D5FF0BF3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592" y="3234573"/>
                <a:ext cx="312586" cy="45134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Hộp Văn bản 18">
                <a:extLst>
                  <a:ext uri="{FF2B5EF4-FFF2-40B4-BE49-F238E27FC236}">
                    <a16:creationId xmlns:a16="http://schemas.microsoft.com/office/drawing/2014/main" id="{EC364675-1F2B-CABB-1CB5-AB3080FE559E}"/>
                  </a:ext>
                </a:extLst>
              </p:cNvPr>
              <p:cNvSpPr txBox="1"/>
              <p:nvPr/>
            </p:nvSpPr>
            <p:spPr>
              <a:xfrm>
                <a:off x="5070953" y="2602742"/>
                <a:ext cx="139576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5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5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Hộp Văn bản 18">
                <a:extLst>
                  <a:ext uri="{FF2B5EF4-FFF2-40B4-BE49-F238E27FC236}">
                    <a16:creationId xmlns:a16="http://schemas.microsoft.com/office/drawing/2014/main" id="{EC364675-1F2B-CABB-1CB5-AB3080FE5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0953" y="2602742"/>
                <a:ext cx="1395767" cy="4513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Hộp Văn bản 19">
                <a:extLst>
                  <a:ext uri="{FF2B5EF4-FFF2-40B4-BE49-F238E27FC236}">
                    <a16:creationId xmlns:a16="http://schemas.microsoft.com/office/drawing/2014/main" id="{A04E9D07-13F8-FFD6-B39D-95566B1999EB}"/>
                  </a:ext>
                </a:extLst>
              </p:cNvPr>
              <p:cNvSpPr txBox="1"/>
              <p:nvPr/>
            </p:nvSpPr>
            <p:spPr>
              <a:xfrm>
                <a:off x="5077432" y="1900000"/>
                <a:ext cx="1520801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12 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3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0" name="Hộp Văn bản 19">
                <a:extLst>
                  <a:ext uri="{FF2B5EF4-FFF2-40B4-BE49-F238E27FC236}">
                    <a16:creationId xmlns:a16="http://schemas.microsoft.com/office/drawing/2014/main" id="{A04E9D07-13F8-FFD6-B39D-95566B199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432" y="1900000"/>
                <a:ext cx="1520801" cy="4513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Hộp Văn bản 20">
                <a:extLst>
                  <a:ext uri="{FF2B5EF4-FFF2-40B4-BE49-F238E27FC236}">
                    <a16:creationId xmlns:a16="http://schemas.microsoft.com/office/drawing/2014/main" id="{224B0F6D-2AD5-8E73-D698-0D3106AD2D29}"/>
                  </a:ext>
                </a:extLst>
              </p:cNvPr>
              <p:cNvSpPr txBox="1"/>
              <p:nvPr/>
            </p:nvSpPr>
            <p:spPr>
              <a:xfrm>
                <a:off x="5077433" y="3311136"/>
                <a:ext cx="139576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7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7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1" name="Hộp Văn bản 20">
                <a:extLst>
                  <a:ext uri="{FF2B5EF4-FFF2-40B4-BE49-F238E27FC236}">
                    <a16:creationId xmlns:a16="http://schemas.microsoft.com/office/drawing/2014/main" id="{224B0F6D-2AD5-8E73-D698-0D3106AD2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433" y="3311136"/>
                <a:ext cx="1395767" cy="45134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Hộp Văn bản 21">
                <a:extLst>
                  <a:ext uri="{FF2B5EF4-FFF2-40B4-BE49-F238E27FC236}">
                    <a16:creationId xmlns:a16="http://schemas.microsoft.com/office/drawing/2014/main" id="{E23F34AF-FF11-801A-E86F-0CE9F1802D56}"/>
                  </a:ext>
                </a:extLst>
              </p:cNvPr>
              <p:cNvSpPr txBox="1"/>
              <p:nvPr/>
            </p:nvSpPr>
            <p:spPr>
              <a:xfrm>
                <a:off x="6541786" y="2582227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1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2" name="Hộp Văn bản 21">
                <a:extLst>
                  <a:ext uri="{FF2B5EF4-FFF2-40B4-BE49-F238E27FC236}">
                    <a16:creationId xmlns:a16="http://schemas.microsoft.com/office/drawing/2014/main" id="{E23F34AF-FF11-801A-E86F-0CE9F1802D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786" y="2582227"/>
                <a:ext cx="312586" cy="45134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Hộp Văn bản 22">
                <a:extLst>
                  <a:ext uri="{FF2B5EF4-FFF2-40B4-BE49-F238E27FC236}">
                    <a16:creationId xmlns:a16="http://schemas.microsoft.com/office/drawing/2014/main" id="{5ACE2B1C-2622-8982-8EEC-C5C05739699D}"/>
                  </a:ext>
                </a:extLst>
              </p:cNvPr>
              <p:cNvSpPr txBox="1"/>
              <p:nvPr/>
            </p:nvSpPr>
            <p:spPr>
              <a:xfrm>
                <a:off x="6564972" y="1891021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4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3" name="Hộp Văn bản 22">
                <a:extLst>
                  <a:ext uri="{FF2B5EF4-FFF2-40B4-BE49-F238E27FC236}">
                    <a16:creationId xmlns:a16="http://schemas.microsoft.com/office/drawing/2014/main" id="{5ACE2B1C-2622-8982-8EEC-C5C057396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972" y="1891021"/>
                <a:ext cx="312586" cy="45134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Hộp Văn bản 23">
                <a:extLst>
                  <a:ext uri="{FF2B5EF4-FFF2-40B4-BE49-F238E27FC236}">
                    <a16:creationId xmlns:a16="http://schemas.microsoft.com/office/drawing/2014/main" id="{B0DC00A8-9493-B0E1-001B-0C3897F4AD7D}"/>
                  </a:ext>
                </a:extLst>
              </p:cNvPr>
              <p:cNvSpPr txBox="1"/>
              <p:nvPr/>
            </p:nvSpPr>
            <p:spPr>
              <a:xfrm>
                <a:off x="6562098" y="3293556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1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4" name="Hộp Văn bản 23">
                <a:extLst>
                  <a:ext uri="{FF2B5EF4-FFF2-40B4-BE49-F238E27FC236}">
                    <a16:creationId xmlns:a16="http://schemas.microsoft.com/office/drawing/2014/main" id="{B0DC00A8-9493-B0E1-001B-0C3897F4A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098" y="3293556"/>
                <a:ext cx="312586" cy="45134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Hộp Văn bản 24">
                <a:extLst>
                  <a:ext uri="{FF2B5EF4-FFF2-40B4-BE49-F238E27FC236}">
                    <a16:creationId xmlns:a16="http://schemas.microsoft.com/office/drawing/2014/main" id="{DBD50FD9-14F8-22CA-1F09-357E1A32782F}"/>
                  </a:ext>
                </a:extLst>
              </p:cNvPr>
              <p:cNvSpPr txBox="1"/>
              <p:nvPr/>
            </p:nvSpPr>
            <p:spPr>
              <a:xfrm>
                <a:off x="7747146" y="1939613"/>
                <a:ext cx="143744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72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9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5" name="Hộp Văn bản 24">
                <a:extLst>
                  <a:ext uri="{FF2B5EF4-FFF2-40B4-BE49-F238E27FC236}">
                    <a16:creationId xmlns:a16="http://schemas.microsoft.com/office/drawing/2014/main" id="{DBD50FD9-14F8-22CA-1F09-357E1A327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7146" y="1939613"/>
                <a:ext cx="1437445" cy="45134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7D5ACD82-876F-2C57-903B-CB1D3555A17B}"/>
                  </a:ext>
                </a:extLst>
              </p:cNvPr>
              <p:cNvSpPr txBox="1"/>
              <p:nvPr/>
            </p:nvSpPr>
            <p:spPr>
              <a:xfrm>
                <a:off x="7722870" y="2596209"/>
                <a:ext cx="143744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48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6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6" name="Hộp Văn bản 25">
                <a:extLst>
                  <a:ext uri="{FF2B5EF4-FFF2-40B4-BE49-F238E27FC236}">
                    <a16:creationId xmlns:a16="http://schemas.microsoft.com/office/drawing/2014/main" id="{7D5ACD82-876F-2C57-903B-CB1D3555A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2870" y="2596209"/>
                <a:ext cx="1437445" cy="45134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Hộp Văn bản 26">
                <a:extLst>
                  <a:ext uri="{FF2B5EF4-FFF2-40B4-BE49-F238E27FC236}">
                    <a16:creationId xmlns:a16="http://schemas.microsoft.com/office/drawing/2014/main" id="{BC851A21-2DB2-6DDB-91D9-C7E71AEA4A7C}"/>
                  </a:ext>
                </a:extLst>
              </p:cNvPr>
              <p:cNvSpPr txBox="1"/>
              <p:nvPr/>
            </p:nvSpPr>
            <p:spPr>
              <a:xfrm>
                <a:off x="7826048" y="3305484"/>
                <a:ext cx="139576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8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933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>
                          <a:latin typeface="+mn-lt"/>
                        </a:rPr>
                        <m:t>8</m:t>
                      </m:r>
                      <m:r>
                        <a:rPr lang="en-US" sz="2933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933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7" name="Hộp Văn bản 26">
                <a:extLst>
                  <a:ext uri="{FF2B5EF4-FFF2-40B4-BE49-F238E27FC236}">
                    <a16:creationId xmlns:a16="http://schemas.microsoft.com/office/drawing/2014/main" id="{BC851A21-2DB2-6DDB-91D9-C7E71AEA4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048" y="3305484"/>
                <a:ext cx="1395767" cy="45134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Hộp Văn bản 27">
                <a:extLst>
                  <a:ext uri="{FF2B5EF4-FFF2-40B4-BE49-F238E27FC236}">
                    <a16:creationId xmlns:a16="http://schemas.microsoft.com/office/drawing/2014/main" id="{6A3B74DB-3EF7-AB95-4648-2069EAB0BA0F}"/>
                  </a:ext>
                </a:extLst>
              </p:cNvPr>
              <p:cNvSpPr txBox="1"/>
              <p:nvPr/>
            </p:nvSpPr>
            <p:spPr>
              <a:xfrm>
                <a:off x="9186798" y="1922032"/>
                <a:ext cx="239382" cy="451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8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8" name="Hộp Văn bản 27">
                <a:extLst>
                  <a:ext uri="{FF2B5EF4-FFF2-40B4-BE49-F238E27FC236}">
                    <a16:creationId xmlns:a16="http://schemas.microsoft.com/office/drawing/2014/main" id="{6A3B74DB-3EF7-AB95-4648-2069EAB0BA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6798" y="1922032"/>
                <a:ext cx="239382" cy="45134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Hộp Văn bản 28">
                <a:extLst>
                  <a:ext uri="{FF2B5EF4-FFF2-40B4-BE49-F238E27FC236}">
                    <a16:creationId xmlns:a16="http://schemas.microsoft.com/office/drawing/2014/main" id="{A454BB65-AE5B-FCDD-0880-2A8691CDD38E}"/>
                  </a:ext>
                </a:extLst>
              </p:cNvPr>
              <p:cNvSpPr txBox="1"/>
              <p:nvPr/>
            </p:nvSpPr>
            <p:spPr>
              <a:xfrm flipH="1">
                <a:off x="9272207" y="2580778"/>
                <a:ext cx="188990" cy="4513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8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29" name="Hộp Văn bản 28">
                <a:extLst>
                  <a:ext uri="{FF2B5EF4-FFF2-40B4-BE49-F238E27FC236}">
                    <a16:creationId xmlns:a16="http://schemas.microsoft.com/office/drawing/2014/main" id="{A454BB65-AE5B-FCDD-0880-2A8691CDD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272207" y="2580778"/>
                <a:ext cx="188990" cy="451342"/>
              </a:xfrm>
              <a:prstGeom prst="rect">
                <a:avLst/>
              </a:prstGeom>
              <a:blipFill>
                <a:blip r:embed="rId22"/>
                <a:stretch>
                  <a:fillRect r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Hộp Văn bản 29">
                <a:extLst>
                  <a:ext uri="{FF2B5EF4-FFF2-40B4-BE49-F238E27FC236}">
                    <a16:creationId xmlns:a16="http://schemas.microsoft.com/office/drawing/2014/main" id="{FD3202ED-5014-774F-AA29-E6CF3237D586}"/>
                  </a:ext>
                </a:extLst>
              </p:cNvPr>
              <p:cNvSpPr txBox="1"/>
              <p:nvPr/>
            </p:nvSpPr>
            <p:spPr>
              <a:xfrm>
                <a:off x="9207204" y="3268410"/>
                <a:ext cx="312586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>
                          <a:solidFill>
                            <a:srgbClr val="FF0000"/>
                          </a:solidFill>
                          <a:latin typeface="+mn-lt"/>
                        </a:rPr>
                        <m:t>1</m:t>
                      </m:r>
                    </m:oMath>
                  </m:oMathPara>
                </a14:m>
                <a:endParaRPr lang="en-US" sz="2933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>
          <p:sp>
            <p:nvSpPr>
              <p:cNvPr id="30" name="Hộp Văn bản 29">
                <a:extLst>
                  <a:ext uri="{FF2B5EF4-FFF2-40B4-BE49-F238E27FC236}">
                    <a16:creationId xmlns:a16="http://schemas.microsoft.com/office/drawing/2014/main" id="{FD3202ED-5014-774F-AA29-E6CF3237D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7204" y="3268410"/>
                <a:ext cx="312586" cy="45134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Hộp Văn bản 11">
            <a:hlinkClick r:id="rId24"/>
            <a:extLst>
              <a:ext uri="{FF2B5EF4-FFF2-40B4-BE49-F238E27FC236}">
                <a16:creationId xmlns:a16="http://schemas.microsoft.com/office/drawing/2014/main" id="{799D588F-9A9E-F87C-D1F2-7A6088E1584B}"/>
              </a:ext>
            </a:extLst>
          </p:cNvPr>
          <p:cNvSpPr txBox="1"/>
          <p:nvPr/>
        </p:nvSpPr>
        <p:spPr>
          <a:xfrm>
            <a:off x="821933" y="977698"/>
            <a:ext cx="4592791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1: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nhẩm</a:t>
            </a:r>
            <a:endParaRPr lang="en-US" sz="2933" b="1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38931" y="2535387"/>
            <a:ext cx="2118954" cy="189986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95607" y="2472809"/>
            <a:ext cx="2135884" cy="197439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845770" y="2535387"/>
            <a:ext cx="2107842" cy="197439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518056" y="2472809"/>
            <a:ext cx="2135884" cy="1974396"/>
          </a:xfrm>
          <a:prstGeom prst="rect">
            <a:avLst/>
          </a:prstGeom>
        </p:spPr>
      </p:pic>
      <p:sp>
        <p:nvSpPr>
          <p:cNvPr id="17" name="TextBox 17">
            <a:hlinkClick r:id="rId11"/>
          </p:cNvPr>
          <p:cNvSpPr txBox="1"/>
          <p:nvPr/>
        </p:nvSpPr>
        <p:spPr>
          <a:xfrm>
            <a:off x="2174480" y="1348287"/>
            <a:ext cx="7544057" cy="70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00"/>
              </a:lnSpc>
            </a:pPr>
            <a:r>
              <a:rPr lang="en-US" sz="2933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 2: a) </a:t>
            </a:r>
            <a:r>
              <a:rPr lang="en-US" sz="2933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Tính</a:t>
            </a:r>
            <a:r>
              <a:rPr lang="en-US" sz="2933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nhẩm</a:t>
            </a:r>
            <a:endParaRPr lang="en-US" sz="2933" b="1" dirty="0">
              <a:solidFill>
                <a:srgbClr val="4F3B2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4534512">
            <a:off x="9315496" y="1095590"/>
            <a:ext cx="1696107" cy="1096109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-1538032">
            <a:off x="993574" y="1799603"/>
            <a:ext cx="1410341" cy="911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Hộp Văn bản 30">
                <a:extLst>
                  <a:ext uri="{FF2B5EF4-FFF2-40B4-BE49-F238E27FC236}">
                    <a16:creationId xmlns:a16="http://schemas.microsoft.com/office/drawing/2014/main" id="{BB64D0E6-2FEA-1C25-6E68-8BEC471C4D8D}"/>
                  </a:ext>
                </a:extLst>
              </p:cNvPr>
              <p:cNvSpPr txBox="1"/>
              <p:nvPr/>
            </p:nvSpPr>
            <p:spPr>
              <a:xfrm>
                <a:off x="1560509" y="3325658"/>
                <a:ext cx="1192186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latin typeface="Cambria Math" panose="02040503050406030204" pitchFamily="18" charset="0"/>
                        </a:rPr>
                        <m:t>4  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667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667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Hộp Văn bản 30">
                <a:extLst>
                  <a:ext uri="{FF2B5EF4-FFF2-40B4-BE49-F238E27FC236}">
                    <a16:creationId xmlns:a16="http://schemas.microsoft.com/office/drawing/2014/main" id="{BB64D0E6-2FEA-1C25-6E68-8BEC471C4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509" y="3325658"/>
                <a:ext cx="1192186" cy="410433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Hộp Văn bản 31">
                <a:extLst>
                  <a:ext uri="{FF2B5EF4-FFF2-40B4-BE49-F238E27FC236}">
                    <a16:creationId xmlns:a16="http://schemas.microsoft.com/office/drawing/2014/main" id="{7A334ABE-9636-CBFB-A7E2-AFD320C0D22D}"/>
                  </a:ext>
                </a:extLst>
              </p:cNvPr>
              <p:cNvSpPr txBox="1"/>
              <p:nvPr/>
            </p:nvSpPr>
            <p:spPr>
              <a:xfrm>
                <a:off x="2759727" y="3322724"/>
                <a:ext cx="283732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2" name="Hộp Văn bản 31">
                <a:extLst>
                  <a:ext uri="{FF2B5EF4-FFF2-40B4-BE49-F238E27FC236}">
                    <a16:creationId xmlns:a16="http://schemas.microsoft.com/office/drawing/2014/main" id="{7A334ABE-9636-CBFB-A7E2-AFD320C0D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727" y="3322724"/>
                <a:ext cx="283732" cy="410433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Hộp Văn bản 32">
                <a:extLst>
                  <a:ext uri="{FF2B5EF4-FFF2-40B4-BE49-F238E27FC236}">
                    <a16:creationId xmlns:a16="http://schemas.microsoft.com/office/drawing/2014/main" id="{DB1CFA0D-E974-0879-9C98-2D3276160AF5}"/>
                  </a:ext>
                </a:extLst>
              </p:cNvPr>
              <p:cNvSpPr txBox="1"/>
              <p:nvPr/>
            </p:nvSpPr>
            <p:spPr>
              <a:xfrm>
                <a:off x="4275415" y="3322724"/>
                <a:ext cx="1192186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latin typeface="Cambria Math" panose="02040503050406030204" pitchFamily="18" charset="0"/>
                        </a:rPr>
                        <m:t>7  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667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667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Hộp Văn bản 32">
                <a:extLst>
                  <a:ext uri="{FF2B5EF4-FFF2-40B4-BE49-F238E27FC236}">
                    <a16:creationId xmlns:a16="http://schemas.microsoft.com/office/drawing/2014/main" id="{DB1CFA0D-E974-0879-9C98-2D3276160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415" y="3322724"/>
                <a:ext cx="1192186" cy="410433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Hộp Văn bản 33">
                <a:extLst>
                  <a:ext uri="{FF2B5EF4-FFF2-40B4-BE49-F238E27FC236}">
                    <a16:creationId xmlns:a16="http://schemas.microsoft.com/office/drawing/2014/main" id="{CC65B163-BD47-06BD-109A-113EFBD03C92}"/>
                  </a:ext>
                </a:extLst>
              </p:cNvPr>
              <p:cNvSpPr txBox="1"/>
              <p:nvPr/>
            </p:nvSpPr>
            <p:spPr>
              <a:xfrm>
                <a:off x="5474633" y="3319790"/>
                <a:ext cx="283732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4" name="Hộp Văn bản 33">
                <a:extLst>
                  <a:ext uri="{FF2B5EF4-FFF2-40B4-BE49-F238E27FC236}">
                    <a16:creationId xmlns:a16="http://schemas.microsoft.com/office/drawing/2014/main" id="{CC65B163-BD47-06BD-109A-113EFBD03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633" y="3319790"/>
                <a:ext cx="283732" cy="410433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Hộp Văn bản 34">
                <a:extLst>
                  <a:ext uri="{FF2B5EF4-FFF2-40B4-BE49-F238E27FC236}">
                    <a16:creationId xmlns:a16="http://schemas.microsoft.com/office/drawing/2014/main" id="{F7C2103F-FD4E-F6DF-5B3A-D0CFB657C30A}"/>
                  </a:ext>
                </a:extLst>
              </p:cNvPr>
              <p:cNvSpPr txBox="1"/>
              <p:nvPr/>
            </p:nvSpPr>
            <p:spPr>
              <a:xfrm>
                <a:off x="6911095" y="3285336"/>
                <a:ext cx="1192186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latin typeface="Cambria Math" panose="02040503050406030204" pitchFamily="18" charset="0"/>
                        </a:rPr>
                        <m:t>5  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667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667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Hộp Văn bản 34">
                <a:extLst>
                  <a:ext uri="{FF2B5EF4-FFF2-40B4-BE49-F238E27FC236}">
                    <a16:creationId xmlns:a16="http://schemas.microsoft.com/office/drawing/2014/main" id="{F7C2103F-FD4E-F6DF-5B3A-D0CFB657C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1095" y="3285336"/>
                <a:ext cx="1192186" cy="410433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Hộp Văn bản 35">
                <a:extLst>
                  <a:ext uri="{FF2B5EF4-FFF2-40B4-BE49-F238E27FC236}">
                    <a16:creationId xmlns:a16="http://schemas.microsoft.com/office/drawing/2014/main" id="{B80711F5-40A2-7FFD-122E-5BC29CD568EF}"/>
                  </a:ext>
                </a:extLst>
              </p:cNvPr>
              <p:cNvSpPr txBox="1"/>
              <p:nvPr/>
            </p:nvSpPr>
            <p:spPr>
              <a:xfrm>
                <a:off x="8110313" y="3282402"/>
                <a:ext cx="283732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6" name="Hộp Văn bản 35">
                <a:extLst>
                  <a:ext uri="{FF2B5EF4-FFF2-40B4-BE49-F238E27FC236}">
                    <a16:creationId xmlns:a16="http://schemas.microsoft.com/office/drawing/2014/main" id="{B80711F5-40A2-7FFD-122E-5BC29CD56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0313" y="3282402"/>
                <a:ext cx="283732" cy="410433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Hộp Văn bản 36">
                <a:extLst>
                  <a:ext uri="{FF2B5EF4-FFF2-40B4-BE49-F238E27FC236}">
                    <a16:creationId xmlns:a16="http://schemas.microsoft.com/office/drawing/2014/main" id="{AFCC4221-B056-F73B-38F3-4CE4254450D7}"/>
                  </a:ext>
                </a:extLst>
              </p:cNvPr>
              <p:cNvSpPr txBox="1"/>
              <p:nvPr/>
            </p:nvSpPr>
            <p:spPr>
              <a:xfrm>
                <a:off x="9551551" y="3316938"/>
                <a:ext cx="1192186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latin typeface="Cambria Math" panose="02040503050406030204" pitchFamily="18" charset="0"/>
                        </a:rPr>
                        <m:t>1  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667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667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667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7" name="Hộp Văn bản 36">
                <a:extLst>
                  <a:ext uri="{FF2B5EF4-FFF2-40B4-BE49-F238E27FC236}">
                    <a16:creationId xmlns:a16="http://schemas.microsoft.com/office/drawing/2014/main" id="{AFCC4221-B056-F73B-38F3-4CE4254450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1551" y="3316938"/>
                <a:ext cx="1192186" cy="410433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Hộp Văn bản 37">
                <a:extLst>
                  <a:ext uri="{FF2B5EF4-FFF2-40B4-BE49-F238E27FC236}">
                    <a16:creationId xmlns:a16="http://schemas.microsoft.com/office/drawing/2014/main" id="{59944310-F3A2-E29F-8307-81C9B40E7FB0}"/>
                  </a:ext>
                </a:extLst>
              </p:cNvPr>
              <p:cNvSpPr txBox="1"/>
              <p:nvPr/>
            </p:nvSpPr>
            <p:spPr>
              <a:xfrm>
                <a:off x="10750769" y="3314004"/>
                <a:ext cx="283732" cy="410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67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38" name="Hộp Văn bản 37">
                <a:extLst>
                  <a:ext uri="{FF2B5EF4-FFF2-40B4-BE49-F238E27FC236}">
                    <a16:creationId xmlns:a16="http://schemas.microsoft.com/office/drawing/2014/main" id="{59944310-F3A2-E29F-8307-81C9B40E7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769" y="3314004"/>
                <a:ext cx="283732" cy="410433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Hộp Văn bản 40">
            <a:extLst>
              <a:ext uri="{FF2B5EF4-FFF2-40B4-BE49-F238E27FC236}">
                <a16:creationId xmlns:a16="http://schemas.microsoft.com/office/drawing/2014/main" id="{CAFEEB9D-AC85-CA39-0216-32096388182E}"/>
              </a:ext>
            </a:extLst>
          </p:cNvPr>
          <p:cNvSpPr txBox="1"/>
          <p:nvPr/>
        </p:nvSpPr>
        <p:spPr>
          <a:xfrm>
            <a:off x="2980180" y="4933151"/>
            <a:ext cx="6000546" cy="913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cũng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2667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667" b="1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248664" y="707585"/>
            <a:ext cx="3695179" cy="2013872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4267707" y="1515520"/>
            <a:ext cx="3524494" cy="62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6"/>
              </a:lnSpc>
            </a:pPr>
            <a:r>
              <a:rPr lang="en-US" sz="2933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Ví</a:t>
            </a:r>
            <a:r>
              <a:rPr lang="en-US" sz="2933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dụ</a:t>
            </a:r>
            <a:endParaRPr lang="en-US" sz="2933" b="1" dirty="0">
              <a:solidFill>
                <a:srgbClr val="4F3B2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05C2BD-2546-877A-2778-6DB994CEA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1111" y="2947665"/>
            <a:ext cx="7357685" cy="3392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579356" y="4836610"/>
            <a:ext cx="1363469" cy="197604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707798">
            <a:off x="105935" y="4856849"/>
            <a:ext cx="2718793" cy="1935564"/>
          </a:xfrm>
          <a:prstGeom prst="rect">
            <a:avLst/>
          </a:prstGeom>
        </p:spPr>
      </p:pic>
      <p:sp>
        <p:nvSpPr>
          <p:cNvPr id="31" name="Hộp Văn bản 30">
            <a:hlinkClick r:id="rId7"/>
            <a:extLst>
              <a:ext uri="{FF2B5EF4-FFF2-40B4-BE49-F238E27FC236}">
                <a16:creationId xmlns:a16="http://schemas.microsoft.com/office/drawing/2014/main" id="{4F0DAB24-D507-0852-16AD-14DEA744F72E}"/>
              </a:ext>
            </a:extLst>
          </p:cNvPr>
          <p:cNvSpPr txBox="1"/>
          <p:nvPr/>
        </p:nvSpPr>
        <p:spPr>
          <a:xfrm>
            <a:off x="2054479" y="1475718"/>
            <a:ext cx="8083042" cy="1352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endParaRPr lang="en-US" sz="28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a)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thảo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8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8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B95259-23DA-7352-57DF-FA36DE7B0A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1060" y="3165934"/>
            <a:ext cx="8588296" cy="286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8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135063" y="1397000"/>
            <a:ext cx="4817747" cy="46863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542988" y="1512812"/>
            <a:ext cx="4523502" cy="440013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92895">
            <a:off x="299830" y="505024"/>
            <a:ext cx="3769057" cy="283021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741576">
            <a:off x="-87801" y="3130890"/>
            <a:ext cx="3911749" cy="4257686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494262" y="1529247"/>
            <a:ext cx="3524494" cy="62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26"/>
              </a:lnSpc>
            </a:pPr>
            <a:r>
              <a:rPr lang="en-US" sz="2400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Nhận</a:t>
            </a:r>
            <a:r>
              <a:rPr lang="en-US" sz="2400" b="1" dirty="0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4F3B20"/>
                </a:solidFill>
                <a:latin typeface="+mn-lt"/>
                <a:cs typeface="Arial" panose="020B0604020202020204" pitchFamily="34" charset="0"/>
              </a:rPr>
              <a:t>xét</a:t>
            </a:r>
            <a:endParaRPr lang="en-US" sz="2400" b="1" dirty="0">
              <a:solidFill>
                <a:srgbClr val="4F3B2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4" name="Hộp Văn bản 23">
            <a:extLst>
              <a:ext uri="{FF2B5EF4-FFF2-40B4-BE49-F238E27FC236}">
                <a16:creationId xmlns:a16="http://schemas.microsoft.com/office/drawing/2014/main" id="{91AF3C31-9199-8CB2-8071-707D352D052D}"/>
              </a:ext>
            </a:extLst>
          </p:cNvPr>
          <p:cNvSpPr txBox="1"/>
          <p:nvPr/>
        </p:nvSpPr>
        <p:spPr>
          <a:xfrm>
            <a:off x="3698482" y="2764992"/>
            <a:ext cx="3802597" cy="2332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chia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cũng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</a:t>
            </a:r>
            <a:endParaRPr lang="en-US" sz="24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indent="120656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Ví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120656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0; 0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3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7686B014-4463-5FC7-EDE2-D9E15967CED7}"/>
              </a:ext>
            </a:extLst>
          </p:cNvPr>
          <p:cNvSpPr txBox="1"/>
          <p:nvPr/>
        </p:nvSpPr>
        <p:spPr>
          <a:xfrm>
            <a:off x="8316403" y="2573959"/>
            <a:ext cx="3168532" cy="2332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0656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phép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0.</a:t>
            </a:r>
            <a:endParaRPr lang="en-US" sz="2400" b="1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indent="120656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Ví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dụ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indent="120656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0; 6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4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?</a:t>
            </a:r>
            <a:endParaRPr lang="en-US" sz="2400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910768-79AC-BE45-D031-CE62ADA7BDF3}"/>
              </a:ext>
            </a:extLst>
          </p:cNvPr>
          <p:cNvCxnSpPr>
            <a:cxnSpLocks/>
          </p:cNvCxnSpPr>
          <p:nvPr/>
        </p:nvCxnSpPr>
        <p:spPr>
          <a:xfrm>
            <a:off x="9900669" y="4381500"/>
            <a:ext cx="1122931" cy="52489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75CBD8-F76E-F200-9F61-C7BA77551371}"/>
              </a:ext>
            </a:extLst>
          </p:cNvPr>
          <p:cNvCxnSpPr>
            <a:cxnSpLocks/>
          </p:cNvCxnSpPr>
          <p:nvPr/>
        </p:nvCxnSpPr>
        <p:spPr>
          <a:xfrm flipH="1">
            <a:off x="9900669" y="4381500"/>
            <a:ext cx="960925" cy="63449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4105" y="2165990"/>
            <a:ext cx="4218033" cy="396846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484500" y="1070205"/>
            <a:ext cx="4218033" cy="5718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5120"/>
              </a:lnSpc>
              <a:buClrTx/>
              <a:defRPr/>
            </a:pPr>
            <a:r>
              <a:rPr lang="en-US" sz="2933" b="1" kern="1200" dirty="0" err="1">
                <a:solidFill>
                  <a:srgbClr val="4F3B20"/>
                </a:solidFill>
                <a:latin typeface="+mn-lt"/>
                <a:ea typeface="+mn-ea"/>
                <a:cs typeface="Arial" panose="020B0604020202020204" pitchFamily="34" charset="0"/>
              </a:rPr>
              <a:t>Bài</a:t>
            </a:r>
            <a:r>
              <a:rPr lang="en-US" sz="2933" b="1" kern="1200" dirty="0">
                <a:solidFill>
                  <a:srgbClr val="4F3B20"/>
                </a:solidFill>
                <a:latin typeface="+mn-lt"/>
                <a:ea typeface="+mn-ea"/>
                <a:cs typeface="Arial" panose="020B0604020202020204" pitchFamily="34" charset="0"/>
              </a:rPr>
              <a:t> 3: b) </a:t>
            </a:r>
            <a:r>
              <a:rPr lang="en-US" sz="2933" b="1" kern="1200" dirty="0" err="1">
                <a:solidFill>
                  <a:srgbClr val="4F3B20"/>
                </a:solidFill>
                <a:latin typeface="+mn-lt"/>
                <a:ea typeface="+mn-ea"/>
                <a:cs typeface="Arial" panose="020B0604020202020204" pitchFamily="34" charset="0"/>
              </a:rPr>
              <a:t>Tính</a:t>
            </a:r>
            <a:r>
              <a:rPr lang="en-US" sz="2933" b="1" kern="1200" dirty="0">
                <a:solidFill>
                  <a:srgbClr val="4F3B2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933" b="1" kern="1200" dirty="0" err="1">
                <a:solidFill>
                  <a:srgbClr val="4F3B20"/>
                </a:solidFill>
                <a:latin typeface="+mn-lt"/>
                <a:ea typeface="+mn-ea"/>
                <a:cs typeface="Arial" panose="020B0604020202020204" pitchFamily="34" charset="0"/>
              </a:rPr>
              <a:t>nhẩm</a:t>
            </a:r>
            <a:endParaRPr lang="en-US" sz="2933" b="1" kern="1200" dirty="0">
              <a:solidFill>
                <a:srgbClr val="4F3B2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77E0F180-E915-92B7-599D-D19F8249C3B1}"/>
                  </a:ext>
                </a:extLst>
              </p:cNvPr>
              <p:cNvSpPr txBox="1"/>
              <p:nvPr/>
            </p:nvSpPr>
            <p:spPr>
              <a:xfrm>
                <a:off x="4749227" y="2138787"/>
                <a:ext cx="137492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b="0" i="0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7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14" name="Hộp Văn bản 13">
                <a:extLst>
                  <a:ext uri="{FF2B5EF4-FFF2-40B4-BE49-F238E27FC236}">
                    <a16:creationId xmlns:a16="http://schemas.microsoft.com/office/drawing/2014/main" id="{77E0F180-E915-92B7-599D-D19F8249C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227" y="2138787"/>
                <a:ext cx="1374927" cy="4513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Hộp Văn bản 14">
                <a:extLst>
                  <a:ext uri="{FF2B5EF4-FFF2-40B4-BE49-F238E27FC236}">
                    <a16:creationId xmlns:a16="http://schemas.microsoft.com/office/drawing/2014/main" id="{B1FE1D7E-B9C2-1AD2-5949-43AC694C9F99}"/>
                  </a:ext>
                </a:extLst>
              </p:cNvPr>
              <p:cNvSpPr txBox="1"/>
              <p:nvPr/>
            </p:nvSpPr>
            <p:spPr>
              <a:xfrm>
                <a:off x="6127739" y="2140590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5" name="Hộp Văn bản 14">
                <a:extLst>
                  <a:ext uri="{FF2B5EF4-FFF2-40B4-BE49-F238E27FC236}">
                    <a16:creationId xmlns:a16="http://schemas.microsoft.com/office/drawing/2014/main" id="{B1FE1D7E-B9C2-1AD2-5949-43AC694C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7739" y="2140590"/>
                <a:ext cx="312585" cy="4513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Hộp Văn bản 15">
                <a:extLst>
                  <a:ext uri="{FF2B5EF4-FFF2-40B4-BE49-F238E27FC236}">
                    <a16:creationId xmlns:a16="http://schemas.microsoft.com/office/drawing/2014/main" id="{54F12D94-D3A6-2469-ABAE-BD79A745D331}"/>
                  </a:ext>
                </a:extLst>
              </p:cNvPr>
              <p:cNvSpPr txBox="1"/>
              <p:nvPr/>
            </p:nvSpPr>
            <p:spPr>
              <a:xfrm>
                <a:off x="4726382" y="2963184"/>
                <a:ext cx="137492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b="0" i="0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9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16" name="Hộp Văn bản 15">
                <a:extLst>
                  <a:ext uri="{FF2B5EF4-FFF2-40B4-BE49-F238E27FC236}">
                    <a16:creationId xmlns:a16="http://schemas.microsoft.com/office/drawing/2014/main" id="{54F12D94-D3A6-2469-ABAE-BD79A745D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6382" y="2963184"/>
                <a:ext cx="1374927" cy="4513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Hộp Văn bản 16">
                <a:extLst>
                  <a:ext uri="{FF2B5EF4-FFF2-40B4-BE49-F238E27FC236}">
                    <a16:creationId xmlns:a16="http://schemas.microsoft.com/office/drawing/2014/main" id="{A145325B-7EDB-0FDE-8530-ABD26E1215DC}"/>
                  </a:ext>
                </a:extLst>
              </p:cNvPr>
              <p:cNvSpPr txBox="1"/>
              <p:nvPr/>
            </p:nvSpPr>
            <p:spPr>
              <a:xfrm>
                <a:off x="4727933" y="3773842"/>
                <a:ext cx="137492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b="0" i="0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5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17" name="Hộp Văn bản 16">
                <a:extLst>
                  <a:ext uri="{FF2B5EF4-FFF2-40B4-BE49-F238E27FC236}">
                    <a16:creationId xmlns:a16="http://schemas.microsoft.com/office/drawing/2014/main" id="{A145325B-7EDB-0FDE-8530-ABD26E121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933" y="3773842"/>
                <a:ext cx="1374927" cy="4513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Hộp Văn bản 17">
                <a:extLst>
                  <a:ext uri="{FF2B5EF4-FFF2-40B4-BE49-F238E27FC236}">
                    <a16:creationId xmlns:a16="http://schemas.microsoft.com/office/drawing/2014/main" id="{5BE50A58-F8F7-8FE7-DC14-117CEAFBB2E9}"/>
                  </a:ext>
                </a:extLst>
              </p:cNvPr>
              <p:cNvSpPr txBox="1"/>
              <p:nvPr/>
            </p:nvSpPr>
            <p:spPr>
              <a:xfrm>
                <a:off x="6104096" y="2944516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8" name="Hộp Văn bản 17">
                <a:extLst>
                  <a:ext uri="{FF2B5EF4-FFF2-40B4-BE49-F238E27FC236}">
                    <a16:creationId xmlns:a16="http://schemas.microsoft.com/office/drawing/2014/main" id="{5BE50A58-F8F7-8FE7-DC14-117CEAFBB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096" y="2944516"/>
                <a:ext cx="312585" cy="4513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Hộp Văn bản 18">
                <a:extLst>
                  <a:ext uri="{FF2B5EF4-FFF2-40B4-BE49-F238E27FC236}">
                    <a16:creationId xmlns:a16="http://schemas.microsoft.com/office/drawing/2014/main" id="{D10F2DAF-1597-61C4-2837-03F2C4A5DF55}"/>
                  </a:ext>
                </a:extLst>
              </p:cNvPr>
              <p:cNvSpPr txBox="1"/>
              <p:nvPr/>
            </p:nvSpPr>
            <p:spPr>
              <a:xfrm>
                <a:off x="6138160" y="3775644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Hộp Văn bản 18">
                <a:extLst>
                  <a:ext uri="{FF2B5EF4-FFF2-40B4-BE49-F238E27FC236}">
                    <a16:creationId xmlns:a16="http://schemas.microsoft.com/office/drawing/2014/main" id="{D10F2DAF-1597-61C4-2837-03F2C4A5D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160" y="3775644"/>
                <a:ext cx="312585" cy="45134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Hộp Văn bản 9">
                <a:extLst>
                  <a:ext uri="{FF2B5EF4-FFF2-40B4-BE49-F238E27FC236}">
                    <a16:creationId xmlns:a16="http://schemas.microsoft.com/office/drawing/2014/main" id="{EF676AF0-721B-155D-2E00-FEE84D1A8589}"/>
                  </a:ext>
                </a:extLst>
              </p:cNvPr>
              <p:cNvSpPr txBox="1"/>
              <p:nvPr/>
            </p:nvSpPr>
            <p:spPr>
              <a:xfrm>
                <a:off x="7431336" y="2138787"/>
                <a:ext cx="137492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b="0" i="0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4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10" name="Hộp Văn bản 9">
                <a:extLst>
                  <a:ext uri="{FF2B5EF4-FFF2-40B4-BE49-F238E27FC236}">
                    <a16:creationId xmlns:a16="http://schemas.microsoft.com/office/drawing/2014/main" id="{EF676AF0-721B-155D-2E00-FEE84D1A8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336" y="2138787"/>
                <a:ext cx="1374927" cy="4513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Hộp Văn bản 10">
                <a:extLst>
                  <a:ext uri="{FF2B5EF4-FFF2-40B4-BE49-F238E27FC236}">
                    <a16:creationId xmlns:a16="http://schemas.microsoft.com/office/drawing/2014/main" id="{A89FCCE7-C7FD-6762-72C7-C0A434DA09FA}"/>
                  </a:ext>
                </a:extLst>
              </p:cNvPr>
              <p:cNvSpPr txBox="1"/>
              <p:nvPr/>
            </p:nvSpPr>
            <p:spPr>
              <a:xfrm>
                <a:off x="8809848" y="2115190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Hộp Văn bản 10">
                <a:extLst>
                  <a:ext uri="{FF2B5EF4-FFF2-40B4-BE49-F238E27FC236}">
                    <a16:creationId xmlns:a16="http://schemas.microsoft.com/office/drawing/2014/main" id="{A89FCCE7-C7FD-6762-72C7-C0A434DA0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9848" y="2115190"/>
                <a:ext cx="312585" cy="45134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Hộp Văn bản 11">
                <a:extLst>
                  <a:ext uri="{FF2B5EF4-FFF2-40B4-BE49-F238E27FC236}">
                    <a16:creationId xmlns:a16="http://schemas.microsoft.com/office/drawing/2014/main" id="{C0D8FB73-7BA4-4399-5E39-F567510A23F6}"/>
                  </a:ext>
                </a:extLst>
              </p:cNvPr>
              <p:cNvSpPr txBox="1"/>
              <p:nvPr/>
            </p:nvSpPr>
            <p:spPr>
              <a:xfrm>
                <a:off x="7433891" y="2963184"/>
                <a:ext cx="1520801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10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+mn-lt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12" name="Hộp Văn bản 11">
                <a:extLst>
                  <a:ext uri="{FF2B5EF4-FFF2-40B4-BE49-F238E27FC236}">
                    <a16:creationId xmlns:a16="http://schemas.microsoft.com/office/drawing/2014/main" id="{C0D8FB73-7BA4-4399-5E39-F567510A2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891" y="2963184"/>
                <a:ext cx="1520801" cy="45134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Hộp Văn bản 19">
                <a:extLst>
                  <a:ext uri="{FF2B5EF4-FFF2-40B4-BE49-F238E27FC236}">
                    <a16:creationId xmlns:a16="http://schemas.microsoft.com/office/drawing/2014/main" id="{20435A4A-C0D1-B510-BF82-3C235352C896}"/>
                  </a:ext>
                </a:extLst>
              </p:cNvPr>
              <p:cNvSpPr txBox="1"/>
              <p:nvPr/>
            </p:nvSpPr>
            <p:spPr>
              <a:xfrm>
                <a:off x="7435442" y="3773842"/>
                <a:ext cx="1374927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933" b="0" i="0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933" i="0" kern="120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m:t>1</m:t>
                      </m:r>
                      <m:r>
                        <a:rPr lang="en-US" sz="2933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US" sz="2933" kern="1200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+mn-cs"/>
                </a:endParaRPr>
              </a:p>
            </p:txBody>
          </p:sp>
        </mc:Choice>
        <mc:Fallback>
          <p:sp>
            <p:nvSpPr>
              <p:cNvPr id="20" name="Hộp Văn bản 19">
                <a:extLst>
                  <a:ext uri="{FF2B5EF4-FFF2-40B4-BE49-F238E27FC236}">
                    <a16:creationId xmlns:a16="http://schemas.microsoft.com/office/drawing/2014/main" id="{20435A4A-C0D1-B510-BF82-3C235352C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5442" y="3773842"/>
                <a:ext cx="1374927" cy="45134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Hộp Văn bản 20">
                <a:extLst>
                  <a:ext uri="{FF2B5EF4-FFF2-40B4-BE49-F238E27FC236}">
                    <a16:creationId xmlns:a16="http://schemas.microsoft.com/office/drawing/2014/main" id="{39D42205-CC84-3266-0669-2C5D977BE4FF}"/>
                  </a:ext>
                </a:extLst>
              </p:cNvPr>
              <p:cNvSpPr txBox="1"/>
              <p:nvPr/>
            </p:nvSpPr>
            <p:spPr>
              <a:xfrm>
                <a:off x="8909546" y="2966368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1" name="Hộp Văn bản 20">
                <a:extLst>
                  <a:ext uri="{FF2B5EF4-FFF2-40B4-BE49-F238E27FC236}">
                    <a16:creationId xmlns:a16="http://schemas.microsoft.com/office/drawing/2014/main" id="{39D42205-CC84-3266-0669-2C5D977BE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9546" y="2966368"/>
                <a:ext cx="312585" cy="45134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Hộp Văn bản 21">
                <a:extLst>
                  <a:ext uri="{FF2B5EF4-FFF2-40B4-BE49-F238E27FC236}">
                    <a16:creationId xmlns:a16="http://schemas.microsoft.com/office/drawing/2014/main" id="{B8E3EA15-3EA5-B972-E6DE-7353ECE09788}"/>
                  </a:ext>
                </a:extLst>
              </p:cNvPr>
              <p:cNvSpPr txBox="1"/>
              <p:nvPr/>
            </p:nvSpPr>
            <p:spPr>
              <a:xfrm>
                <a:off x="8845669" y="3801044"/>
                <a:ext cx="312585" cy="4513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09630">
                  <a:buClrTx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933" i="0" kern="120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lang="en-US" sz="2933" kern="12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22" name="Hộp Văn bản 21">
                <a:extLst>
                  <a:ext uri="{FF2B5EF4-FFF2-40B4-BE49-F238E27FC236}">
                    <a16:creationId xmlns:a16="http://schemas.microsoft.com/office/drawing/2014/main" id="{B8E3EA15-3EA5-B972-E6DE-7353ECE09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5669" y="3801044"/>
                <a:ext cx="312585" cy="45134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892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/>
      <p:bldP spid="17" grpId="0"/>
      <p:bldP spid="18" grpId="0"/>
      <p:bldP spid="19" grpId="0"/>
      <p:bldP spid="10" grpId="0"/>
      <p:bldP spid="11" grpId="0"/>
      <p:bldP spid="12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8B65EFB0-2590-17CF-2F8F-B7F9588614F8}"/>
              </a:ext>
            </a:extLst>
          </p:cNvPr>
          <p:cNvSpPr txBox="1"/>
          <p:nvPr/>
        </p:nvSpPr>
        <p:spPr>
          <a:xfrm>
            <a:off x="582554" y="903555"/>
            <a:ext cx="7770611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3: c)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Tìm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phép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sai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rồi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sửa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lại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cho</a:t>
            </a:r>
            <a:r>
              <a:rPr lang="en-US" sz="24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cs typeface="Arial" panose="020B0604020202020204" pitchFamily="34" charset="0"/>
              </a:rPr>
              <a:t>đúng</a:t>
            </a:r>
            <a:endParaRPr lang="en-US" sz="2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Hộp Văn bản 22">
            <a:extLst>
              <a:ext uri="{FF2B5EF4-FFF2-40B4-BE49-F238E27FC236}">
                <a16:creationId xmlns:a16="http://schemas.microsoft.com/office/drawing/2014/main" id="{F9070392-4D7C-B0CE-CF36-5A0347125286}"/>
              </a:ext>
            </a:extLst>
          </p:cNvPr>
          <p:cNvSpPr txBox="1"/>
          <p:nvPr/>
        </p:nvSpPr>
        <p:spPr>
          <a:xfrm>
            <a:off x="582554" y="1243074"/>
            <a:ext cx="9121218" cy="2006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8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		0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	 	3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× 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0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2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		2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 		3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 0 </a:t>
            </a:r>
            <a:r>
              <a:rPr lang="en-US" sz="2667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0</a:t>
            </a:r>
            <a:endParaRPr lang="en-US" sz="2667" dirty="0">
              <a:latin typeface="+mn-lt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Hình Bầu dục 23">
            <a:extLst>
              <a:ext uri="{FF2B5EF4-FFF2-40B4-BE49-F238E27FC236}">
                <a16:creationId xmlns:a16="http://schemas.microsoft.com/office/drawing/2014/main" id="{BEA802C7-9234-76C7-33B2-2402D618B50F}"/>
              </a:ext>
            </a:extLst>
          </p:cNvPr>
          <p:cNvSpPr/>
          <p:nvPr/>
        </p:nvSpPr>
        <p:spPr>
          <a:xfrm>
            <a:off x="472022" y="2589436"/>
            <a:ext cx="1628173" cy="73897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5" name="Hình Bầu dục 24">
            <a:extLst>
              <a:ext uri="{FF2B5EF4-FFF2-40B4-BE49-F238E27FC236}">
                <a16:creationId xmlns:a16="http://schemas.microsoft.com/office/drawing/2014/main" id="{3BBB7C08-95BD-F4C7-019E-0BBACFAE1F41}"/>
              </a:ext>
            </a:extLst>
          </p:cNvPr>
          <p:cNvSpPr/>
          <p:nvPr/>
        </p:nvSpPr>
        <p:spPr>
          <a:xfrm>
            <a:off x="3210485" y="2602136"/>
            <a:ext cx="1672004" cy="738978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Hình Bầu dục 25">
            <a:extLst>
              <a:ext uri="{FF2B5EF4-FFF2-40B4-BE49-F238E27FC236}">
                <a16:creationId xmlns:a16="http://schemas.microsoft.com/office/drawing/2014/main" id="{D8F3332F-1D6A-388B-174F-F9A2EC3DD5F0}"/>
              </a:ext>
            </a:extLst>
          </p:cNvPr>
          <p:cNvSpPr/>
          <p:nvPr/>
        </p:nvSpPr>
        <p:spPr>
          <a:xfrm>
            <a:off x="5992779" y="2550497"/>
            <a:ext cx="1624365" cy="789245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7" name="Mũi tên: Xuống 26">
            <a:extLst>
              <a:ext uri="{FF2B5EF4-FFF2-40B4-BE49-F238E27FC236}">
                <a16:creationId xmlns:a16="http://schemas.microsoft.com/office/drawing/2014/main" id="{2DBBC646-F8A3-E06A-8B41-18D3CF397942}"/>
              </a:ext>
            </a:extLst>
          </p:cNvPr>
          <p:cNvSpPr/>
          <p:nvPr/>
        </p:nvSpPr>
        <p:spPr>
          <a:xfrm>
            <a:off x="1190579" y="3557218"/>
            <a:ext cx="242315" cy="73897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8" name="Mũi tên: Xuống 27">
            <a:extLst>
              <a:ext uri="{FF2B5EF4-FFF2-40B4-BE49-F238E27FC236}">
                <a16:creationId xmlns:a16="http://schemas.microsoft.com/office/drawing/2014/main" id="{A6D0444D-AA84-BA1C-AC4F-D7A2BA99ED1D}"/>
              </a:ext>
            </a:extLst>
          </p:cNvPr>
          <p:cNvSpPr/>
          <p:nvPr/>
        </p:nvSpPr>
        <p:spPr>
          <a:xfrm>
            <a:off x="3883739" y="3413915"/>
            <a:ext cx="242315" cy="73897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9" name="Mũi tên: Xuống 28">
            <a:extLst>
              <a:ext uri="{FF2B5EF4-FFF2-40B4-BE49-F238E27FC236}">
                <a16:creationId xmlns:a16="http://schemas.microsoft.com/office/drawing/2014/main" id="{2B51504A-576B-B39B-99C8-53D7915428A0}"/>
              </a:ext>
            </a:extLst>
          </p:cNvPr>
          <p:cNvSpPr/>
          <p:nvPr/>
        </p:nvSpPr>
        <p:spPr>
          <a:xfrm>
            <a:off x="6662557" y="3534317"/>
            <a:ext cx="242316" cy="73897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31" name="Hộp Văn bản 30">
            <a:extLst>
              <a:ext uri="{FF2B5EF4-FFF2-40B4-BE49-F238E27FC236}">
                <a16:creationId xmlns:a16="http://schemas.microsoft.com/office/drawing/2014/main" id="{5E3906D5-2DE9-FA9A-881C-F017018790D1}"/>
              </a:ext>
            </a:extLst>
          </p:cNvPr>
          <p:cNvSpPr txBox="1"/>
          <p:nvPr/>
        </p:nvSpPr>
        <p:spPr>
          <a:xfrm>
            <a:off x="890590" y="4445908"/>
            <a:ext cx="1467843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8 </a:t>
            </a:r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:</a:t>
            </a:r>
            <a:r>
              <a:rPr lang="en-US" sz="2667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 </a:t>
            </a:r>
            <a:r>
              <a:rPr lang="en-US" sz="2667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US" sz="2667" dirty="0">
                <a:solidFill>
                  <a:srgbClr val="FF0000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8 </a:t>
            </a:r>
            <a:endParaRPr lang="en-US" sz="2667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Hộp Văn bản 31">
            <a:extLst>
              <a:ext uri="{FF2B5EF4-FFF2-40B4-BE49-F238E27FC236}">
                <a16:creationId xmlns:a16="http://schemas.microsoft.com/office/drawing/2014/main" id="{BCB32CA5-EC0F-0CBE-ADAA-484EB00888F6}"/>
              </a:ext>
            </a:extLst>
          </p:cNvPr>
          <p:cNvSpPr txBox="1"/>
          <p:nvPr/>
        </p:nvSpPr>
        <p:spPr>
          <a:xfrm>
            <a:off x="2993500" y="4304630"/>
            <a:ext cx="20227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này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3A1EB195-AFFB-FAB4-79AB-7A11D4C2F63A}"/>
              </a:ext>
            </a:extLst>
          </p:cNvPr>
          <p:cNvSpPr txBox="1"/>
          <p:nvPr/>
        </p:nvSpPr>
        <p:spPr>
          <a:xfrm>
            <a:off x="5772319" y="4282826"/>
            <a:ext cx="2022791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chia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này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1C007A9-21BE-37D4-38E8-CAD9C0B0AFBA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302E178-745B-05DC-F3FB-345A4DB4A9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B9280A-D392-D27C-57B4-1BA6EA9B5A8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Hình ảnh 32">
            <a:extLst>
              <a:ext uri="{FF2B5EF4-FFF2-40B4-BE49-F238E27FC236}">
                <a16:creationId xmlns:a16="http://schemas.microsoft.com/office/drawing/2014/main" id="{32219A64-478D-EC2E-E1E8-A48EE0571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998" y="2359349"/>
            <a:ext cx="8315163" cy="4091413"/>
          </a:xfrm>
          <a:prstGeom prst="rect">
            <a:avLst/>
          </a:prstGeom>
        </p:spPr>
      </p:pic>
      <p:sp>
        <p:nvSpPr>
          <p:cNvPr id="34" name="Hộp Văn bản 33">
            <a:hlinkClick r:id="rId4"/>
            <a:extLst>
              <a:ext uri="{FF2B5EF4-FFF2-40B4-BE49-F238E27FC236}">
                <a16:creationId xmlns:a16="http://schemas.microsoft.com/office/drawing/2014/main" id="{FFF30DB9-9D7B-A04E-8C0F-AB36A91A00B1}"/>
              </a:ext>
            </a:extLst>
          </p:cNvPr>
          <p:cNvSpPr txBox="1"/>
          <p:nvPr/>
        </p:nvSpPr>
        <p:spPr>
          <a:xfrm>
            <a:off x="1787998" y="773461"/>
            <a:ext cx="8315163" cy="1362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933" b="1" dirty="0" err="1">
                <a:latin typeface="+mn-lt"/>
                <a:cs typeface="Arial" panose="020B0604020202020204" pitchFamily="34" charset="0"/>
              </a:rPr>
              <a:t>Bài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4: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Xem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tranh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rồi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nêu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một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tình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huống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933" b="1" dirty="0" err="1">
                <a:latin typeface="+mn-lt"/>
                <a:cs typeface="Arial" panose="020B0604020202020204" pitchFamily="34" charset="0"/>
              </a:rPr>
              <a:t>phép</a:t>
            </a:r>
            <a:r>
              <a:rPr lang="en-US" sz="2933" b="1" dirty="0">
                <a:latin typeface="+mn-lt"/>
                <a:cs typeface="Arial" panose="020B0604020202020204" pitchFamily="34" charset="0"/>
              </a:rPr>
              <a:t> chia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53846">
            <a:off x="987736" y="392877"/>
            <a:ext cx="5062725" cy="380164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170248" y="3555688"/>
            <a:ext cx="2678629" cy="330967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732279" y="3421147"/>
            <a:ext cx="2499725" cy="3253808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5573005" y="841062"/>
            <a:ext cx="2499724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26"/>
              </a:lnSpc>
            </a:pPr>
            <a:r>
              <a:rPr lang="en-US" sz="6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Gợi</a:t>
            </a:r>
            <a:r>
              <a:rPr lang="en-US" sz="6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ý</a:t>
            </a:r>
          </a:p>
        </p:txBody>
      </p:sp>
      <p:sp>
        <p:nvSpPr>
          <p:cNvPr id="33" name="Hộp Văn bản 32">
            <a:extLst>
              <a:ext uri="{FF2B5EF4-FFF2-40B4-BE49-F238E27FC236}">
                <a16:creationId xmlns:a16="http://schemas.microsoft.com/office/drawing/2014/main" id="{EAF31F9D-89E8-DE81-3307-7268117EA820}"/>
              </a:ext>
            </a:extLst>
          </p:cNvPr>
          <p:cNvSpPr txBox="1"/>
          <p:nvPr/>
        </p:nvSpPr>
        <p:spPr>
          <a:xfrm>
            <a:off x="1764122" y="1480223"/>
            <a:ext cx="3676988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tường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phơi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túm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ngô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túm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8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bắp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ngô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tất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bao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nhiêu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bắp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ngô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?”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4" name="Picture 4">
            <a:extLst>
              <a:ext uri="{FF2B5EF4-FFF2-40B4-BE49-F238E27FC236}">
                <a16:creationId xmlns:a16="http://schemas.microsoft.com/office/drawing/2014/main" id="{89FC59DC-0FA6-7886-35F8-C7FF4F076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53846">
            <a:off x="6871145" y="1647503"/>
            <a:ext cx="5062725" cy="3801646"/>
          </a:xfrm>
          <a:prstGeom prst="rect">
            <a:avLst/>
          </a:prstGeom>
        </p:spPr>
      </p:pic>
      <p:sp>
        <p:nvSpPr>
          <p:cNvPr id="37" name="Hộp Văn bản 36">
            <a:extLst>
              <a:ext uri="{FF2B5EF4-FFF2-40B4-BE49-F238E27FC236}">
                <a16:creationId xmlns:a16="http://schemas.microsoft.com/office/drawing/2014/main" id="{5A266954-3652-A274-D511-F3E01C1F84D2}"/>
              </a:ext>
            </a:extLst>
          </p:cNvPr>
          <p:cNvSpPr txBox="1"/>
          <p:nvPr/>
        </p:nvSpPr>
        <p:spPr>
          <a:xfrm>
            <a:off x="7596310" y="2723005"/>
            <a:ext cx="3681289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sân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12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bí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ngô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xếp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6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rổ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rổ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mấy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bí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ngô</a:t>
            </a:r>
            <a:r>
              <a:rPr lang="en-U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?”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3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0C49493F-1DF8-0684-ADCF-12514417296D}"/>
              </a:ext>
            </a:extLst>
          </p:cNvPr>
          <p:cNvSpPr/>
          <p:nvPr/>
        </p:nvSpPr>
        <p:spPr>
          <a:xfrm>
            <a:off x="3188413" y="667820"/>
            <a:ext cx="5815173" cy="4274049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34AE3-D142-F19A-6E05-27D9189FB68A}"/>
              </a:ext>
            </a:extLst>
          </p:cNvPr>
          <p:cNvSpPr txBox="1"/>
          <p:nvPr/>
        </p:nvSpPr>
        <p:spPr>
          <a:xfrm>
            <a:off x="4261208" y="1726282"/>
            <a:ext cx="44410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3200" b="0" i="0" dirty="0">
                <a:effectLst/>
                <a:latin typeface="+mn-lt"/>
              </a:rPr>
              <a:t>Qua bài học này, các em biết thêm được điều gì?</a:t>
            </a:r>
            <a:endParaRPr lang="en-US" sz="3200" dirty="0"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F29464A-6D12-DA9A-1E77-4F746BD3E770}"/>
              </a:ext>
            </a:extLst>
          </p:cNvPr>
          <p:cNvSpPr/>
          <p:nvPr/>
        </p:nvSpPr>
        <p:spPr>
          <a:xfrm>
            <a:off x="1041991" y="2371061"/>
            <a:ext cx="4490484" cy="23178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Ôn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lại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các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bảng</a:t>
            </a:r>
            <a:r>
              <a:rPr lang="en-US" sz="2800" dirty="0">
                <a:solidFill>
                  <a:schemeClr val="tx1"/>
                </a:solidFill>
              </a:rPr>
              <a:t> chia </a:t>
            </a:r>
            <a:r>
              <a:rPr lang="en-US" sz="2800" dirty="0" err="1">
                <a:solidFill>
                  <a:schemeClr val="tx1"/>
                </a:solidFill>
              </a:rPr>
              <a:t>đã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học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 err="1">
                <a:solidFill>
                  <a:schemeClr val="tx1"/>
                </a:solidFill>
              </a:rPr>
              <a:t>từ</a:t>
            </a:r>
            <a:r>
              <a:rPr lang="en-US" sz="2800" dirty="0">
                <a:solidFill>
                  <a:schemeClr val="tx1"/>
                </a:solidFill>
              </a:rPr>
              <a:t> 2 </a:t>
            </a:r>
            <a:r>
              <a:rPr lang="en-US" sz="2800" dirty="0" err="1">
                <a:solidFill>
                  <a:schemeClr val="tx1"/>
                </a:solidFill>
              </a:rPr>
              <a:t>đến</a:t>
            </a:r>
            <a:r>
              <a:rPr lang="en-US" sz="2800" dirty="0">
                <a:solidFill>
                  <a:schemeClr val="tx1"/>
                </a:solidFill>
              </a:rPr>
              <a:t> 9).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7689C5-CF91-7945-FAC9-C36305D35586}"/>
              </a:ext>
            </a:extLst>
          </p:cNvPr>
          <p:cNvSpPr/>
          <p:nvPr/>
        </p:nvSpPr>
        <p:spPr>
          <a:xfrm>
            <a:off x="5989674" y="2371061"/>
            <a:ext cx="4490484" cy="23178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>
                <a:solidFill>
                  <a:schemeClr val="tx1"/>
                </a:solidFill>
              </a:rPr>
              <a:t>Đọc lại tính chất chia cho số 1, chia cho số 0, các kết luận cho người thân nghe.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A89FFD-01BC-E731-4C17-DCE56AC6892C}"/>
              </a:ext>
            </a:extLst>
          </p:cNvPr>
          <p:cNvSpPr txBox="1"/>
          <p:nvPr/>
        </p:nvSpPr>
        <p:spPr>
          <a:xfrm>
            <a:off x="3343941" y="1116419"/>
            <a:ext cx="55182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n-lt"/>
              </a:rPr>
              <a:t>HƯỚNG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6348944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462</Words>
  <Application>Microsoft Office PowerPoint</Application>
  <PresentationFormat>Widescreen</PresentationFormat>
  <Paragraphs>83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Marykate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13</cp:revision>
  <dcterms:modified xsi:type="dcterms:W3CDTF">2023-08-29T01:45:56Z</dcterms:modified>
</cp:coreProperties>
</file>