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audio3.wav" ContentType="audio/wav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67" r:id="rId5"/>
    <p:sldId id="257" r:id="rId6"/>
    <p:sldId id="290" r:id="rId7"/>
    <p:sldId id="291" r:id="rId8"/>
    <p:sldId id="259" r:id="rId9"/>
    <p:sldId id="260" r:id="rId10"/>
    <p:sldId id="292" r:id="rId11"/>
    <p:sldId id="293" r:id="rId12"/>
    <p:sldId id="261" r:id="rId13"/>
    <p:sldId id="272" r:id="rId14"/>
    <p:sldId id="299" r:id="rId15"/>
    <p:sldId id="306" r:id="rId16"/>
    <p:sldId id="307" r:id="rId17"/>
    <p:sldId id="308" r:id="rId18"/>
    <p:sldId id="309" r:id="rId19"/>
    <p:sldId id="262" r:id="rId20"/>
    <p:sldId id="265" r:id="rId21"/>
    <p:sldId id="266" r:id="rId22"/>
    <p:sldId id="256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F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0864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046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649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8178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7561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1834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5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55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610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64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90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12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75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49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83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44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796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594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20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75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3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826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35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996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040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394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417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244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35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077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842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310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232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662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632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138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48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614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5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BB56A757-D6D7-4784-8C4A-729D403C2FD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AF2CDD52-5915-4B80-A9C2-617371AA9A9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2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E774B3AC-A54F-4961-A469-3E698298DBE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3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11C73B3B-8A71-4A27-98F5-C2054B611E5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7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9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9.jpeg"/><Relationship Id="rId12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openxmlformats.org/officeDocument/2006/relationships/image" Target="../media/image7.jpg"/><Relationship Id="rId10" Type="http://schemas.openxmlformats.org/officeDocument/2006/relationships/slide" Target="slide4.xml"/><Relationship Id="rId4" Type="http://schemas.openxmlformats.org/officeDocument/2006/relationships/image" Target="../media/image6.jpg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gif"/><Relationship Id="rId11" Type="http://schemas.openxmlformats.org/officeDocument/2006/relationships/image" Target="../media/image16.gif"/><Relationship Id="rId5" Type="http://schemas.openxmlformats.org/officeDocument/2006/relationships/image" Target="../media/image13.jpg"/><Relationship Id="rId10" Type="http://schemas.openxmlformats.org/officeDocument/2006/relationships/image" Target="../media/image15.jpeg"/><Relationship Id="rId4" Type="http://schemas.openxmlformats.org/officeDocument/2006/relationships/audio" Target="../media/audio2.wav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.jp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18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47.png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17" Type="http://schemas.openxmlformats.org/officeDocument/2006/relationships/slide" Target="slide16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23.xml"/><Relationship Id="rId6" Type="http://schemas.openxmlformats.org/officeDocument/2006/relationships/slide" Target="slide15.xml"/><Relationship Id="rId11" Type="http://schemas.openxmlformats.org/officeDocument/2006/relationships/slide" Target="slide12.xml"/><Relationship Id="rId5" Type="http://schemas.openxmlformats.org/officeDocument/2006/relationships/image" Target="../media/image43.png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slide" Target="slide13.xml"/><Relationship Id="rId1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1.png"/><Relationship Id="rId12" Type="http://schemas.openxmlformats.org/officeDocument/2006/relationships/image" Target="../media/image5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0.png"/><Relationship Id="rId11" Type="http://schemas.openxmlformats.org/officeDocument/2006/relationships/slide" Target="slide16.xml"/><Relationship Id="rId5" Type="http://schemas.openxmlformats.org/officeDocument/2006/relationships/audio" Target="../media/audio3.wav"/><Relationship Id="rId15" Type="http://schemas.openxmlformats.org/officeDocument/2006/relationships/image" Target="../media/image56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11.xml"/><Relationship Id="rId9" Type="http://schemas.openxmlformats.org/officeDocument/2006/relationships/slide" Target="slide11.xml"/><Relationship Id="rId1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1.png"/><Relationship Id="rId12" Type="http://schemas.openxmlformats.org/officeDocument/2006/relationships/image" Target="../media/image5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0.png"/><Relationship Id="rId11" Type="http://schemas.openxmlformats.org/officeDocument/2006/relationships/slide" Target="slide16.xml"/><Relationship Id="rId5" Type="http://schemas.openxmlformats.org/officeDocument/2006/relationships/audio" Target="../media/audio3.wav"/><Relationship Id="rId15" Type="http://schemas.openxmlformats.org/officeDocument/2006/relationships/image" Target="../media/image57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12.xml"/><Relationship Id="rId9" Type="http://schemas.openxmlformats.org/officeDocument/2006/relationships/slide" Target="slide11.xml"/><Relationship Id="rId1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1.png"/><Relationship Id="rId12" Type="http://schemas.openxmlformats.org/officeDocument/2006/relationships/image" Target="../media/image5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0.png"/><Relationship Id="rId11" Type="http://schemas.openxmlformats.org/officeDocument/2006/relationships/slide" Target="slide16.xml"/><Relationship Id="rId5" Type="http://schemas.openxmlformats.org/officeDocument/2006/relationships/audio" Target="../media/audio3.wav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13.xml"/><Relationship Id="rId9" Type="http://schemas.openxmlformats.org/officeDocument/2006/relationships/slide" Target="slide11.xml"/><Relationship Id="rId1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1.png"/><Relationship Id="rId12" Type="http://schemas.openxmlformats.org/officeDocument/2006/relationships/image" Target="../media/image5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0.png"/><Relationship Id="rId11" Type="http://schemas.openxmlformats.org/officeDocument/2006/relationships/slide" Target="slide16.xml"/><Relationship Id="rId5" Type="http://schemas.openxmlformats.org/officeDocument/2006/relationships/audio" Target="../media/audio3.wav"/><Relationship Id="rId15" Type="http://schemas.openxmlformats.org/officeDocument/2006/relationships/image" Target="../media/image59.png"/><Relationship Id="rId10" Type="http://schemas.openxmlformats.org/officeDocument/2006/relationships/image" Target="../media/image53.png"/><Relationship Id="rId4" Type="http://schemas.openxmlformats.org/officeDocument/2006/relationships/notesSlide" Target="../notesSlides/notesSlide14.xml"/><Relationship Id="rId9" Type="http://schemas.openxmlformats.org/officeDocument/2006/relationships/slide" Target="slide11.xml"/><Relationship Id="rId1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2.wdp"/><Relationship Id="rId5" Type="http://schemas.openxmlformats.org/officeDocument/2006/relationships/image" Target="../media/image6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89159" y="931820"/>
            <a:ext cx="11013679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đề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5: Con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khỏe</a:t>
            </a:r>
            <a:endParaRPr kumimoji="0" sz="4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426345" y="319456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16: Cơ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quan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hô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hấp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(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2)</a:t>
            </a:r>
            <a:endParaRPr kumimoji="0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D1FABD-84F0-1E68-5CB5-C4D5D014968F}"/>
              </a:ext>
            </a:extLst>
          </p:cNvPr>
          <p:cNvGrpSpPr/>
          <p:nvPr/>
        </p:nvGrpSpPr>
        <p:grpSpPr>
          <a:xfrm>
            <a:off x="4999511" y="5198295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E240BBA-D923-2504-4389-1D1079AEE1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6DC059-37F4-8EEA-9A13-FFCCD504B5D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718872" y="138922"/>
            <a:ext cx="8052447" cy="186169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61823" y="596122"/>
            <a:ext cx="674743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đáp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án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đúng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nhất</a:t>
            </a:r>
            <a:endParaRPr kumimoji="0" lang="en-US" sz="26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kern="1200" baseline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Chức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năng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quan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hô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hấp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đối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với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thể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là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gì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-111701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256133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2421116" y="2747413"/>
            <a:ext cx="8392196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Hít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khí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sạch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1506716" y="25903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hoaa">
            <a:extLst>
              <a:ext uri="{FF2B5EF4-FFF2-40B4-BE49-F238E27FC236}">
                <a16:creationId xmlns:a16="http://schemas.microsoft.com/office/drawing/2014/main" id="{13DC8FFB-101C-B491-4475-476E7B22F9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3654713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dapand">
            <a:extLst>
              <a:ext uri="{FF2B5EF4-FFF2-40B4-BE49-F238E27FC236}">
                <a16:creationId xmlns:a16="http://schemas.microsoft.com/office/drawing/2014/main" id="{2EE04A8A-D4D3-7928-AD0B-58FD7DDBCA92}"/>
              </a:ext>
            </a:extLst>
          </p:cNvPr>
          <p:cNvSpPr txBox="1"/>
          <p:nvPr/>
        </p:nvSpPr>
        <p:spPr>
          <a:xfrm>
            <a:off x="2421116" y="3840795"/>
            <a:ext cx="8392196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Nâng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thể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nhand">
            <a:extLst>
              <a:ext uri="{FF2B5EF4-FFF2-40B4-BE49-F238E27FC236}">
                <a16:creationId xmlns:a16="http://schemas.microsoft.com/office/drawing/2014/main" id="{2F3DC777-93EB-4E1C-4C98-A9E59D523F61}"/>
              </a:ext>
            </a:extLst>
          </p:cNvPr>
          <p:cNvSpPr/>
          <p:nvPr/>
        </p:nvSpPr>
        <p:spPr>
          <a:xfrm>
            <a:off x="1495651" y="359168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hoaa">
            <a:extLst>
              <a:ext uri="{FF2B5EF4-FFF2-40B4-BE49-F238E27FC236}">
                <a16:creationId xmlns:a16="http://schemas.microsoft.com/office/drawing/2014/main" id="{BBB6E58A-BA45-13C8-46EC-D3556A83B4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088" y="4461323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dapand">
            <a:extLst>
              <a:ext uri="{FF2B5EF4-FFF2-40B4-BE49-F238E27FC236}">
                <a16:creationId xmlns:a16="http://schemas.microsoft.com/office/drawing/2014/main" id="{EC0C4B21-842E-E576-FF18-44A095C6C68E}"/>
              </a:ext>
            </a:extLst>
          </p:cNvPr>
          <p:cNvSpPr txBox="1"/>
          <p:nvPr/>
        </p:nvSpPr>
        <p:spPr>
          <a:xfrm>
            <a:off x="2378382" y="4685418"/>
            <a:ext cx="845353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Bảo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vệ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thể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9" name="nhand">
            <a:extLst>
              <a:ext uri="{FF2B5EF4-FFF2-40B4-BE49-F238E27FC236}">
                <a16:creationId xmlns:a16="http://schemas.microsoft.com/office/drawing/2014/main" id="{B33E81FA-EEBC-5C98-4030-07E9051F8027}"/>
              </a:ext>
            </a:extLst>
          </p:cNvPr>
          <p:cNvSpPr/>
          <p:nvPr/>
        </p:nvSpPr>
        <p:spPr>
          <a:xfrm>
            <a:off x="1524000" y="449236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943" y="5473150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2384678" y="5641860"/>
            <a:ext cx="8428634" cy="107721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Hít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khí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sạch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thải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khí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bẩn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bảo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vệ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thể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14" grpId="0" animBg="1"/>
      <p:bldP spid="15" grpId="0" animBg="1"/>
      <p:bldP spid="28" grpId="0" animBg="1"/>
      <p:bldP spid="29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71BADE-E915-636A-953F-A7D8423BD690}"/>
              </a:ext>
            </a:extLst>
          </p:cNvPr>
          <p:cNvSpPr txBox="1"/>
          <p:nvPr/>
        </p:nvSpPr>
        <p:spPr>
          <a:xfrm>
            <a:off x="1254640" y="1772055"/>
            <a:ext cx="7644811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Thực hành làm mô hình cơ quan hô hấp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F14E4B-8D24-F2FD-879D-A56C4481B608}"/>
              </a:ext>
            </a:extLst>
          </p:cNvPr>
          <p:cNvSpPr txBox="1"/>
          <p:nvPr/>
        </p:nvSpPr>
        <p:spPr>
          <a:xfrm>
            <a:off x="1330567" y="2012586"/>
            <a:ext cx="8849833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  <a:tabLst>
                <a:tab pos="3160395" algn="ctr"/>
                <a:tab pos="5740400" algn="l"/>
              </a:tabLst>
            </a:pPr>
            <a:r>
              <a:rPr lang="nl-NL" sz="2600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cần chuẩn bị những dụng cụ, đồ dùng để làm mô hình cơ quan hô hấp?</a:t>
            </a:r>
            <a:endParaRPr lang="en-US" sz="2600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4">
            <a:extLst>
              <a:ext uri="{FF2B5EF4-FFF2-40B4-BE49-F238E27FC236}">
                <a16:creationId xmlns:a16="http://schemas.microsoft.com/office/drawing/2014/main" id="{ACA47BF8-523F-B78A-2295-069D7A4F2A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5715" y="3220289"/>
            <a:ext cx="1715386" cy="34276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00F0FE-9A54-87AD-927E-DD1F4C7037CB}"/>
              </a:ext>
            </a:extLst>
          </p:cNvPr>
          <p:cNvSpPr/>
          <p:nvPr/>
        </p:nvSpPr>
        <p:spPr>
          <a:xfrm>
            <a:off x="2604425" y="5385072"/>
            <a:ext cx="765543" cy="396438"/>
          </a:xfrm>
          <a:prstGeom prst="rect">
            <a:avLst/>
          </a:prstGeom>
          <a:ln w="127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Giấy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1743D2-AB34-900E-AFA7-92A94D06173D}"/>
              </a:ext>
            </a:extLst>
          </p:cNvPr>
          <p:cNvSpPr/>
          <p:nvPr/>
        </p:nvSpPr>
        <p:spPr>
          <a:xfrm>
            <a:off x="3692158" y="5385072"/>
            <a:ext cx="1100469" cy="396438"/>
          </a:xfrm>
          <a:prstGeom prst="rect">
            <a:avLst/>
          </a:prstGeom>
          <a:ln w="127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Túi giấy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2A1F15-F6E8-34EE-A0FB-3ADCC9C38D2A}"/>
              </a:ext>
            </a:extLst>
          </p:cNvPr>
          <p:cNvSpPr/>
          <p:nvPr/>
        </p:nvSpPr>
        <p:spPr>
          <a:xfrm>
            <a:off x="4880618" y="5385072"/>
            <a:ext cx="1153358" cy="396438"/>
          </a:xfrm>
          <a:prstGeom prst="rect">
            <a:avLst/>
          </a:prstGeom>
          <a:ln w="127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Ống hút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66E73-3859-33A3-126A-4CEF94BED18D}"/>
              </a:ext>
            </a:extLst>
          </p:cNvPr>
          <p:cNvSpPr/>
          <p:nvPr/>
        </p:nvSpPr>
        <p:spPr>
          <a:xfrm>
            <a:off x="6226732" y="5385072"/>
            <a:ext cx="765543" cy="396438"/>
          </a:xfrm>
          <a:prstGeom prst="rect">
            <a:avLst/>
          </a:prstGeom>
          <a:ln w="127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Kéo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8C0CB4-C54C-4DF1-D863-E786E214DAD8}"/>
              </a:ext>
            </a:extLst>
          </p:cNvPr>
          <p:cNvSpPr/>
          <p:nvPr/>
        </p:nvSpPr>
        <p:spPr>
          <a:xfrm>
            <a:off x="7187358" y="5385072"/>
            <a:ext cx="765543" cy="396438"/>
          </a:xfrm>
          <a:prstGeom prst="rect">
            <a:avLst/>
          </a:prstGeom>
          <a:ln w="127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Keo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032291-2042-9D77-A445-44CB314A25B4}"/>
              </a:ext>
            </a:extLst>
          </p:cNvPr>
          <p:cNvSpPr/>
          <p:nvPr/>
        </p:nvSpPr>
        <p:spPr>
          <a:xfrm>
            <a:off x="8075226" y="5385072"/>
            <a:ext cx="1153358" cy="396438"/>
          </a:xfrm>
          <a:prstGeom prst="rect">
            <a:avLst/>
          </a:prstGeom>
          <a:ln w="12700">
            <a:solidFill>
              <a:srgbClr val="33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UTM Avo" panose="02040603050506020204" pitchFamily="18" charset="0"/>
              </a:rPr>
              <a:t>Đất nặn</a:t>
            </a:r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F802CC10-D918-959F-19AF-2F5DC4D325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324988" y="3010210"/>
            <a:ext cx="680010" cy="901219"/>
          </a:xfrm>
          <a:prstGeom prst="rect">
            <a:avLst/>
          </a:prstGeom>
        </p:spPr>
      </p:pic>
      <p:pic>
        <p:nvPicPr>
          <p:cNvPr id="16" name="Picture 18">
            <a:extLst>
              <a:ext uri="{FF2B5EF4-FFF2-40B4-BE49-F238E27FC236}">
                <a16:creationId xmlns:a16="http://schemas.microsoft.com/office/drawing/2014/main" id="{B37B5B28-2E4A-B028-4068-B584BFED92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727999" y="707401"/>
            <a:ext cx="1150412" cy="10646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D31F37-77BC-68B9-1B42-941542D912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1649" y="3637712"/>
            <a:ext cx="6766935" cy="143576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84745B-BA1A-B760-1514-CF1EC8E40884}"/>
              </a:ext>
            </a:extLst>
          </p:cNvPr>
          <p:cNvSpPr txBox="1"/>
          <p:nvPr/>
        </p:nvSpPr>
        <p:spPr>
          <a:xfrm>
            <a:off x="1046884" y="1759656"/>
            <a:ext cx="8612375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Thực hành làm mô hình cơ quan hô hấp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40C21-5054-D9C7-A442-323C16BB8F5E}"/>
              </a:ext>
            </a:extLst>
          </p:cNvPr>
          <p:cNvSpPr/>
          <p:nvPr/>
        </p:nvSpPr>
        <p:spPr>
          <a:xfrm>
            <a:off x="1316246" y="2151039"/>
            <a:ext cx="9156823" cy="4477669"/>
          </a:xfrm>
          <a:prstGeom prst="rect">
            <a:avLst/>
          </a:prstGeom>
          <a:solidFill>
            <a:schemeClr val="bg1"/>
          </a:solidFill>
          <a:ln w="12700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endParaRPr lang="en-US" sz="260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DD43F4-0CA9-E36B-B152-F9C3132EA031}"/>
              </a:ext>
            </a:extLst>
          </p:cNvPr>
          <p:cNvSpPr txBox="1"/>
          <p:nvPr/>
        </p:nvSpPr>
        <p:spPr>
          <a:xfrm>
            <a:off x="2357559" y="2293345"/>
            <a:ext cx="57593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600" b="1">
                <a:solidFill>
                  <a:srgbClr val="FF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hiện làm mẫu mô hình cơ quan hô hấp </a:t>
            </a:r>
            <a:endParaRPr lang="en-US" sz="2600" b="1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3D643D-0493-7199-8709-A06CD82D8106}"/>
              </a:ext>
            </a:extLst>
          </p:cNvPr>
          <p:cNvSpPr txBox="1"/>
          <p:nvPr/>
        </p:nvSpPr>
        <p:spPr>
          <a:xfrm>
            <a:off x="1574664" y="3256358"/>
            <a:ext cx="3989618" cy="255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200" i="1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</a:t>
            </a:r>
            <a:r>
              <a:rPr lang="nl-NL" sz="2200" i="1" dirty="0">
                <a:solidFill>
                  <a:srgbClr val="00B05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hỉ và nói tên các bộ phận của cơ quan hô hấp trên mô hình và cách làm cho mô hình cơ quan hô hấp hoạt động với cả lớp.</a:t>
            </a:r>
            <a:endParaRPr lang="en-US" sz="2200" dirty="0">
              <a:solidFill>
                <a:srgbClr val="00B05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2E32FB48-8115-BCA3-95C7-D3A3A83E4F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64841" y="3037524"/>
            <a:ext cx="1509823" cy="3591184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622752D0-43BE-D062-8183-4C7EDC4EA3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815814" y="5880237"/>
            <a:ext cx="1194641" cy="612525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6E68E97-F7D9-2032-FA88-415D3B825F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906748" y="799778"/>
            <a:ext cx="1044248" cy="94741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61D64A5-821F-3383-810D-C84BAF981F39}"/>
              </a:ext>
            </a:extLst>
          </p:cNvPr>
          <p:cNvGrpSpPr/>
          <p:nvPr/>
        </p:nvGrpSpPr>
        <p:grpSpPr>
          <a:xfrm>
            <a:off x="5805378" y="3209522"/>
            <a:ext cx="4586920" cy="2546826"/>
            <a:chOff x="5805378" y="3209522"/>
            <a:chExt cx="4586920" cy="254682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78E1DD9-373E-1EBD-4F6B-8E6E15D09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05378" y="3209522"/>
              <a:ext cx="4586920" cy="254682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F2098A-2E90-8682-19C5-176F9D52D218}"/>
                </a:ext>
              </a:extLst>
            </p:cNvPr>
            <p:cNvSpPr/>
            <p:nvPr/>
          </p:nvSpPr>
          <p:spPr>
            <a:xfrm>
              <a:off x="5805378" y="4818682"/>
              <a:ext cx="2881422" cy="712381"/>
            </a:xfrm>
            <a:prstGeom prst="rect">
              <a:avLst/>
            </a:prstGeom>
            <a:solidFill>
              <a:srgbClr val="FEF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0010848-04A9-588F-C440-DCECCAB185FE}"/>
              </a:ext>
            </a:extLst>
          </p:cNvPr>
          <p:cNvSpPr/>
          <p:nvPr/>
        </p:nvSpPr>
        <p:spPr>
          <a:xfrm>
            <a:off x="5805378" y="5603358"/>
            <a:ext cx="1169580" cy="2126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49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521CEC-8399-C6AC-7C67-46B68C273FA0}"/>
              </a:ext>
            </a:extLst>
          </p:cNvPr>
          <p:cNvSpPr/>
          <p:nvPr/>
        </p:nvSpPr>
        <p:spPr>
          <a:xfrm>
            <a:off x="1867784" y="3078569"/>
            <a:ext cx="7963787" cy="2509487"/>
          </a:xfrm>
          <a:prstGeom prst="roundRect">
            <a:avLst/>
          </a:prstGeom>
          <a:solidFill>
            <a:srgbClr val="D6F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816D6E-E568-8192-5BE3-2876079F7E18}"/>
              </a:ext>
            </a:extLst>
          </p:cNvPr>
          <p:cNvSpPr txBox="1"/>
          <p:nvPr/>
        </p:nvSpPr>
        <p:spPr>
          <a:xfrm>
            <a:off x="2101701" y="3346215"/>
            <a:ext cx="7807841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Phổi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chúng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ta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mềm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xốp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co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dãn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được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. Khi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hít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vào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phổi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nở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ra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chứa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đầy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không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khí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. Khi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thở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ra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phổi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co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lại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đẩy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không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khí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ra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ngoài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843848A5-4111-08FF-B018-A2A2E1602585}"/>
              </a:ext>
            </a:extLst>
          </p:cNvPr>
          <p:cNvSpPr/>
          <p:nvPr/>
        </p:nvSpPr>
        <p:spPr>
          <a:xfrm>
            <a:off x="1789813" y="2286749"/>
            <a:ext cx="3228754" cy="893275"/>
          </a:xfrm>
          <a:prstGeom prst="wedgeEllipseCallout">
            <a:avLst>
              <a:gd name="adj1" fmla="val 20977"/>
              <a:gd name="adj2" fmla="val 61432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</a:rPr>
              <a:t>Em có biết?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D3AFE94-A96A-2491-4DEE-3C5DFF5C8E4D}"/>
              </a:ext>
            </a:extLst>
          </p:cNvPr>
          <p:cNvSpPr/>
          <p:nvPr/>
        </p:nvSpPr>
        <p:spPr>
          <a:xfrm>
            <a:off x="1977654" y="2466755"/>
            <a:ext cx="2703833" cy="620013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DBFC7-5F43-E687-2F70-902F454B51DF}"/>
              </a:ext>
            </a:extLst>
          </p:cNvPr>
          <p:cNvSpPr txBox="1"/>
          <p:nvPr/>
        </p:nvSpPr>
        <p:spPr>
          <a:xfrm>
            <a:off x="1176179" y="1703918"/>
            <a:ext cx="7963788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Thực hành làm mô hình cơ quan hô hấp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12B88D1D-28EE-B744-517F-BAD225118B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3331" y="3373468"/>
            <a:ext cx="1666745" cy="3365204"/>
          </a:xfrm>
          <a:prstGeom prst="rect">
            <a:avLst/>
          </a:prstGeom>
        </p:spPr>
      </p:pic>
      <p:pic>
        <p:nvPicPr>
          <p:cNvPr id="9" name="Picture 2" descr="Trẻ Em, Mầm Non, Đọc Sách, Học Tập, Cô Bé, Tải hình PNG 348 -  Free.Vector6.com">
            <a:extLst>
              <a:ext uri="{FF2B5EF4-FFF2-40B4-BE49-F238E27FC236}">
                <a16:creationId xmlns:a16="http://schemas.microsoft.com/office/drawing/2014/main" id="{016575CD-3242-44B3-F9EF-3B147C1EF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307" y="5064000"/>
            <a:ext cx="2069805" cy="206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C7E1708C-C547-2F96-CCDC-F01C5B9C8E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917262" y="836034"/>
            <a:ext cx="1018390" cy="95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656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156730" y="1906568"/>
            <a:ext cx="3573741" cy="1905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381001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886200"/>
            <a:ext cx="9296400" cy="3248338"/>
          </a:xfrm>
          <a:prstGeom prst="rect">
            <a:avLst/>
          </a:prstGeom>
        </p:spPr>
      </p:pic>
      <p:pic>
        <p:nvPicPr>
          <p:cNvPr id="22" name="Picture 21" descr="ductri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0" y="4811047"/>
            <a:ext cx="1752600" cy="1851537"/>
          </a:xfrm>
          <a:prstGeom prst="rect">
            <a:avLst/>
          </a:prstGeom>
        </p:spPr>
      </p:pic>
      <p:pic>
        <p:nvPicPr>
          <p:cNvPr id="23" name="Picture 22" descr="ductri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5" name="Picture 24" descr="ductri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44328" y="1143001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400800" y="0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6705600" y="0"/>
            <a:ext cx="816862" cy="74981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960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248401" y="2743200"/>
            <a:ext cx="998331" cy="68885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sp>
        <p:nvSpPr>
          <p:cNvPr id="2" name="Rectangle 1">
            <a:hlinkClick r:id="rId17" action="ppaction://hlinksldjump"/>
            <a:extLst>
              <a:ext uri="{FF2B5EF4-FFF2-40B4-BE49-F238E27FC236}">
                <a16:creationId xmlns:a16="http://schemas.microsoft.com/office/drawing/2014/main" id="{6E22D5CB-07C5-FB60-0181-DD6D0DD91891}"/>
              </a:ext>
            </a:extLst>
          </p:cNvPr>
          <p:cNvSpPr/>
          <p:nvPr/>
        </p:nvSpPr>
        <p:spPr>
          <a:xfrm>
            <a:off x="9012027" y="3648229"/>
            <a:ext cx="2430595" cy="505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Hoàn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0.00295 0.2564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28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197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00451 0.383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91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587" y="-375172"/>
            <a:ext cx="11355572" cy="401495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146004" y="1094099"/>
            <a:ext cx="46671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hình và cho biết đường đi của không khí khi chúng ta hít vào?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22442" y="4316643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17642" y="3851937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6585098" cy="685800"/>
            <a:chOff x="2133600" y="4038600"/>
            <a:chExt cx="658509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5713170" cy="543548"/>
              <a:chOff x="3005528" y="4191000"/>
              <a:chExt cx="5713170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-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Khí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-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Phế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-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Phổi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078665" y="3177711"/>
            <a:ext cx="6585098" cy="685800"/>
            <a:chOff x="2078665" y="3177711"/>
            <a:chExt cx="658509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078665" y="3177711"/>
              <a:ext cx="685800" cy="685800"/>
              <a:chOff x="2078665" y="3177711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078665" y="3177711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31065" y="3253911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2950593" y="3265176"/>
              <a:ext cx="5713170" cy="520668"/>
              <a:chOff x="2950593" y="3265176"/>
              <a:chExt cx="571317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0593" y="3265176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3277400"/>
                <a:ext cx="504748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 - Phế quản - Phổi - Khí quản.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6585098" cy="685800"/>
            <a:chOff x="2133600" y="5867400"/>
            <a:chExt cx="658509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5713170" cy="540678"/>
              <a:chOff x="3005528" y="5943600"/>
              <a:chExt cx="5713170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456314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Phế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-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Khí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-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Mũi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- 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Phổi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46004" y="4947910"/>
            <a:ext cx="6489404" cy="685800"/>
            <a:chOff x="2146004" y="4947910"/>
            <a:chExt cx="6489404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46004" y="4947910"/>
              <a:ext cx="685800" cy="685800"/>
              <a:chOff x="2146004" y="494791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46004" y="494791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22204" y="502411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15943" y="5024110"/>
              <a:ext cx="5619465" cy="520668"/>
              <a:chOff x="3015943" y="5049542"/>
              <a:chExt cx="5619465" cy="520668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5943" y="5049542"/>
                <a:ext cx="561946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24200" y="5054632"/>
                <a:ext cx="519949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Phổi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-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Khí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-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Phế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-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3" name="Picture 2" descr="A cartoon of a child's body&#10;&#10;Description automatically generated with low confidence">
            <a:extLst>
              <a:ext uri="{FF2B5EF4-FFF2-40B4-BE49-F238E27FC236}">
                <a16:creationId xmlns:a16="http://schemas.microsoft.com/office/drawing/2014/main" id="{8ED2DB4B-676A-D738-59D6-D3615862485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7700" y="530720"/>
            <a:ext cx="3375567" cy="22513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3" grpId="0"/>
      <p:bldP spid="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587" y="-375172"/>
            <a:ext cx="11355572" cy="3993419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108228" y="818414"/>
            <a:ext cx="46671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hình và cho biết đường đi của không khí khi chúng ta thở ra?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22442" y="4316643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17642" y="3851937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6585098" cy="685800"/>
            <a:chOff x="2133600" y="4038600"/>
            <a:chExt cx="658509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5713170" cy="543548"/>
              <a:chOff x="3005528" y="4191000"/>
              <a:chExt cx="5713170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Phổi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–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Phế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–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Khí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-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078665" y="3177711"/>
            <a:ext cx="6585098" cy="685800"/>
            <a:chOff x="2078665" y="3177711"/>
            <a:chExt cx="658509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078665" y="3177711"/>
              <a:ext cx="685800" cy="685800"/>
              <a:chOff x="2078665" y="3177711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078665" y="3177711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31065" y="3253911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2950593" y="3265176"/>
              <a:ext cx="5713170" cy="520668"/>
              <a:chOff x="2950593" y="3265176"/>
              <a:chExt cx="571317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0593" y="3265176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3277400"/>
                <a:ext cx="504748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 - Phế quản - Phổi - Khí quản.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6585098" cy="685800"/>
            <a:chOff x="2133600" y="5867400"/>
            <a:chExt cx="658509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5713170" cy="540678"/>
              <a:chOff x="3005528" y="5943600"/>
              <a:chExt cx="5713170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Mũi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–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Phổi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–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Khí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–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Phế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46004" y="4947910"/>
            <a:ext cx="6489404" cy="685800"/>
            <a:chOff x="2146004" y="4947910"/>
            <a:chExt cx="6489404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46004" y="4947910"/>
              <a:ext cx="685800" cy="685800"/>
              <a:chOff x="2146004" y="494791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46004" y="494791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22204" y="502411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15943" y="5024110"/>
              <a:ext cx="5619465" cy="520668"/>
              <a:chOff x="3015943" y="5049542"/>
              <a:chExt cx="5619465" cy="520668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5943" y="5049542"/>
                <a:ext cx="561946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24200" y="5054632"/>
                <a:ext cx="519949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Phế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–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Khí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–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–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Phổi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 descr="A cartoon of a child's body&#10;&#10;Description automatically generated with low confidence">
            <a:extLst>
              <a:ext uri="{FF2B5EF4-FFF2-40B4-BE49-F238E27FC236}">
                <a16:creationId xmlns:a16="http://schemas.microsoft.com/office/drawing/2014/main" id="{81872E0F-D7E0-0312-3F51-29E177727C8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61425" y="304252"/>
            <a:ext cx="3632517" cy="24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046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3" grpId="0"/>
      <p:bldP spid="6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587" y="-375172"/>
            <a:ext cx="11355572" cy="3596245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108228" y="818414"/>
            <a:ext cx="46671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hình và cho biết mũi tên chỉ vào bộ phận nào của cơ quan hô hấp?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22442" y="4316643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17642" y="3851937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6585098" cy="685800"/>
            <a:chOff x="2133600" y="4038600"/>
            <a:chExt cx="658509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5713170" cy="543548"/>
              <a:chOff x="3005528" y="4191000"/>
              <a:chExt cx="5713170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Phế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078665" y="3177711"/>
            <a:ext cx="6585098" cy="685800"/>
            <a:chOff x="2078665" y="3177711"/>
            <a:chExt cx="658509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078665" y="3177711"/>
              <a:ext cx="685800" cy="685800"/>
              <a:chOff x="2078665" y="3177711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078665" y="3177711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31065" y="3253911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2950593" y="3265176"/>
              <a:ext cx="5713170" cy="520668"/>
              <a:chOff x="2950593" y="3265176"/>
              <a:chExt cx="571317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0593" y="3265176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3277400"/>
                <a:ext cx="504748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6585098" cy="685800"/>
            <a:chOff x="2133600" y="5867400"/>
            <a:chExt cx="658509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5713170" cy="540678"/>
              <a:chOff x="3005528" y="5943600"/>
              <a:chExt cx="5713170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Khí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46004" y="4947910"/>
            <a:ext cx="6489404" cy="685800"/>
            <a:chOff x="2146004" y="4947910"/>
            <a:chExt cx="6489404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46004" y="4947910"/>
              <a:ext cx="685800" cy="685800"/>
              <a:chOff x="2146004" y="494791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46004" y="494791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22204" y="502411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15943" y="5024110"/>
              <a:ext cx="5619465" cy="520668"/>
              <a:chOff x="3015943" y="5049542"/>
              <a:chExt cx="5619465" cy="520668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5943" y="5049542"/>
                <a:ext cx="561946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24200" y="5054632"/>
                <a:ext cx="519949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Phổi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3" name="Picture 2" descr="A cartoon of a person's body&#10;&#10;Description automatically generated with low confidence">
            <a:extLst>
              <a:ext uri="{FF2B5EF4-FFF2-40B4-BE49-F238E27FC236}">
                <a16:creationId xmlns:a16="http://schemas.microsoft.com/office/drawing/2014/main" id="{5A2F709B-0310-4591-680E-CE2E9DE9F1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71173" y="700910"/>
            <a:ext cx="3651269" cy="156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996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3" grpId="0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587" y="-375172"/>
            <a:ext cx="11355572" cy="3596245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401766" y="944217"/>
            <a:ext cx="3987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hình và cho biết mũi tên chỉ vào bộ phận nào của cơ quan hô hấp?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22442" y="4316643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17642" y="3851937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6585098" cy="685800"/>
            <a:chOff x="2133600" y="4038600"/>
            <a:chExt cx="658509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5713170" cy="543548"/>
              <a:chOff x="3005528" y="4191000"/>
              <a:chExt cx="5713170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Phế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quản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078665" y="3177711"/>
            <a:ext cx="6585098" cy="685800"/>
            <a:chOff x="2078665" y="3177711"/>
            <a:chExt cx="658509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078665" y="3177711"/>
              <a:ext cx="685800" cy="685800"/>
              <a:chOff x="2078665" y="3177711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078665" y="3177711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31065" y="3253911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2950593" y="3265176"/>
              <a:ext cx="5713170" cy="520668"/>
              <a:chOff x="2950593" y="3265176"/>
              <a:chExt cx="571317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0593" y="3265176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3277400"/>
                <a:ext cx="504748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Mũi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6585098" cy="685800"/>
            <a:chOff x="2133600" y="5867400"/>
            <a:chExt cx="658509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5713170" cy="540678"/>
              <a:chOff x="3005528" y="5943600"/>
              <a:chExt cx="5713170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5713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532868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Khí</a:t>
                </a:r>
                <a:r>
                  <a:rPr lang="en-US" sz="22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2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quản</a:t>
                </a:r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46004" y="4947910"/>
            <a:ext cx="6489404" cy="685800"/>
            <a:chOff x="2146004" y="4947910"/>
            <a:chExt cx="6489404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46004" y="4947910"/>
              <a:ext cx="685800" cy="685800"/>
              <a:chOff x="2146004" y="494791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46004" y="494791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22204" y="5024110"/>
                <a:ext cx="457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15943" y="5024110"/>
              <a:ext cx="5619465" cy="520668"/>
              <a:chOff x="3015943" y="5049542"/>
              <a:chExt cx="5619465" cy="520668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5943" y="5049542"/>
                <a:ext cx="561946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24200" y="5054632"/>
                <a:ext cx="519949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Phổi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 descr="A cartoon of a person's body&#10;&#10;Description automatically generated with low confidence">
            <a:extLst>
              <a:ext uri="{FF2B5EF4-FFF2-40B4-BE49-F238E27FC236}">
                <a16:creationId xmlns:a16="http://schemas.microsoft.com/office/drawing/2014/main" id="{4E210080-CBBD-0D6D-6013-810CCD7282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9538" y="694425"/>
            <a:ext cx="3868308" cy="165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344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3" grpId="0"/>
      <p:bldP spid="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AD1C81-BB13-EE84-442D-DD13A586F55E}"/>
              </a:ext>
            </a:extLst>
          </p:cNvPr>
          <p:cNvSpPr txBox="1"/>
          <p:nvPr/>
        </p:nvSpPr>
        <p:spPr>
          <a:xfrm>
            <a:off x="1417674" y="3378324"/>
            <a:ext cx="7407350" cy="300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600">
                <a:solidFill>
                  <a:srgbClr val="0070C0"/>
                </a:solidFill>
                <a:latin typeface="UTM Avo" panose="02040603050506020204" pitchFamily="18" charset="0"/>
              </a:rPr>
              <a:t>Cơ quan hô hấp bao gồm mũi, khí quản, phế quản và phổi.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600">
                <a:solidFill>
                  <a:srgbClr val="0070C0"/>
                </a:solidFill>
                <a:latin typeface="UTM Avo" panose="02040603050506020204" pitchFamily="18" charset="0"/>
              </a:rPr>
              <a:t>Mũi, khí quản, phế quản có chức năng dẫn khí.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600">
                <a:solidFill>
                  <a:srgbClr val="0070C0"/>
                </a:solidFill>
                <a:latin typeface="UTM Avo" panose="02040603050506020204" pitchFamily="18" charset="0"/>
              </a:rPr>
              <a:t>Phổi có chức năng trao đổi khí.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955914-F0D1-FA92-8539-022DFF5017BC}"/>
              </a:ext>
            </a:extLst>
          </p:cNvPr>
          <p:cNvSpPr txBox="1"/>
          <p:nvPr/>
        </p:nvSpPr>
        <p:spPr>
          <a:xfrm>
            <a:off x="1150088" y="1750784"/>
            <a:ext cx="8332383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Thực hành làm mô hình cơ quan hô hấp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9A9B1F-BAD3-1F12-9C8C-57E22FB46D07}"/>
              </a:ext>
            </a:extLst>
          </p:cNvPr>
          <p:cNvSpPr txBox="1"/>
          <p:nvPr/>
        </p:nvSpPr>
        <p:spPr>
          <a:xfrm>
            <a:off x="3397102" y="2925582"/>
            <a:ext cx="38383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Kiến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thức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cần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nhớ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93BB1-272B-8ED2-51D0-2FD2BD935BCD}"/>
              </a:ext>
            </a:extLst>
          </p:cNvPr>
          <p:cNvSpPr/>
          <p:nvPr/>
        </p:nvSpPr>
        <p:spPr>
          <a:xfrm>
            <a:off x="1474382" y="2738024"/>
            <a:ext cx="7137990" cy="3917957"/>
          </a:xfrm>
          <a:prstGeom prst="rect">
            <a:avLst/>
          </a:prstGeom>
          <a:noFill/>
          <a:ln w="12700">
            <a:solidFill>
              <a:srgbClr val="33CCC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pic>
        <p:nvPicPr>
          <p:cNvPr id="7" name="Picture 2" descr="Ghim của Genius trên 颜文字 GIF | Đang yêu, Hamster, Mèo">
            <a:extLst>
              <a:ext uri="{FF2B5EF4-FFF2-40B4-BE49-F238E27FC236}">
                <a16:creationId xmlns:a16="http://schemas.microsoft.com/office/drawing/2014/main" id="{082033AE-AB01-1BFC-453B-65B6DF3FB2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056" y="1968397"/>
            <a:ext cx="1757917" cy="158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rẻ Em, Học Tập, Học Bài, Giáo Dục, Mầm Non, Tải hình PNG 125 -  Free.Vector6.com">
            <a:extLst>
              <a:ext uri="{FF2B5EF4-FFF2-40B4-BE49-F238E27FC236}">
                <a16:creationId xmlns:a16="http://schemas.microsoft.com/office/drawing/2014/main" id="{E095A75D-AA43-8265-E870-D8FDF93B9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471" y="512842"/>
            <a:ext cx="2405790" cy="192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0C4A2B-D42D-96ED-601B-B177738AA98F}"/>
              </a:ext>
            </a:extLst>
          </p:cNvPr>
          <p:cNvSpPr txBox="1"/>
          <p:nvPr/>
        </p:nvSpPr>
        <p:spPr>
          <a:xfrm>
            <a:off x="3187499" y="3678069"/>
            <a:ext cx="2249914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26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A5D4D3-E000-D223-2BE1-35F644D58432}"/>
              </a:ext>
            </a:extLst>
          </p:cNvPr>
          <p:cNvSpPr txBox="1"/>
          <p:nvPr/>
        </p:nvSpPr>
        <p:spPr>
          <a:xfrm>
            <a:off x="6271568" y="3655906"/>
            <a:ext cx="1861185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mới</a:t>
            </a:r>
            <a:endParaRPr lang="en-US" sz="2600" b="1" dirty="0">
              <a:solidFill>
                <a:srgbClr val="0070C0"/>
              </a:solidFill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sp>
        <p:nvSpPr>
          <p:cNvPr id="4" name="Google Shape;3194;p35">
            <a:extLst>
              <a:ext uri="{FF2B5EF4-FFF2-40B4-BE49-F238E27FC236}">
                <a16:creationId xmlns:a16="http://schemas.microsoft.com/office/drawing/2014/main" id="{4B904E01-724E-EF06-F8ED-097DCDFF7A6E}"/>
              </a:ext>
            </a:extLst>
          </p:cNvPr>
          <p:cNvSpPr txBox="1">
            <a:spLocks/>
          </p:cNvSpPr>
          <p:nvPr/>
        </p:nvSpPr>
        <p:spPr>
          <a:xfrm>
            <a:off x="3290970" y="1441046"/>
            <a:ext cx="4682714" cy="74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5" name="Google Shape;1636;p36">
            <a:extLst>
              <a:ext uri="{FF2B5EF4-FFF2-40B4-BE49-F238E27FC236}">
                <a16:creationId xmlns:a16="http://schemas.microsoft.com/office/drawing/2014/main" id="{319DF26D-EA8A-EE5C-F1BB-D07F62DD42C7}"/>
              </a:ext>
            </a:extLst>
          </p:cNvPr>
          <p:cNvGrpSpPr/>
          <p:nvPr/>
        </p:nvGrpSpPr>
        <p:grpSpPr>
          <a:xfrm>
            <a:off x="3846165" y="2641403"/>
            <a:ext cx="1151594" cy="940693"/>
            <a:chOff x="1190625" y="693975"/>
            <a:chExt cx="5219200" cy="4307475"/>
          </a:xfrm>
        </p:grpSpPr>
        <p:sp>
          <p:nvSpPr>
            <p:cNvPr id="6" name="Google Shape;1637;p36">
              <a:extLst>
                <a:ext uri="{FF2B5EF4-FFF2-40B4-BE49-F238E27FC236}">
                  <a16:creationId xmlns:a16="http://schemas.microsoft.com/office/drawing/2014/main" id="{3E7B4978-F3F4-9AB6-6FA6-7358220B3DBE}"/>
                </a:ext>
              </a:extLst>
            </p:cNvPr>
            <p:cNvSpPr/>
            <p:nvPr/>
          </p:nvSpPr>
          <p:spPr>
            <a:xfrm>
              <a:off x="1255025" y="3011625"/>
              <a:ext cx="590450" cy="548850"/>
            </a:xfrm>
            <a:custGeom>
              <a:avLst/>
              <a:gdLst/>
              <a:ahLst/>
              <a:cxnLst/>
              <a:rect l="l" t="t" r="r" b="b"/>
              <a:pathLst>
                <a:path w="23618" h="21954" extrusionOk="0">
                  <a:moveTo>
                    <a:pt x="23618" y="0"/>
                  </a:moveTo>
                  <a:cubicBezTo>
                    <a:pt x="7112" y="0"/>
                    <a:pt x="1" y="14516"/>
                    <a:pt x="1" y="21953"/>
                  </a:cubicBezTo>
                  <a:lnTo>
                    <a:pt x="6655" y="21953"/>
                  </a:lnTo>
                  <a:cubicBezTo>
                    <a:pt x="6655" y="17452"/>
                    <a:pt x="11516" y="6655"/>
                    <a:pt x="23618" y="6655"/>
                  </a:cubicBezTo>
                  <a:lnTo>
                    <a:pt x="236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" name="Google Shape;1638;p36">
              <a:extLst>
                <a:ext uri="{FF2B5EF4-FFF2-40B4-BE49-F238E27FC236}">
                  <a16:creationId xmlns:a16="http://schemas.microsoft.com/office/drawing/2014/main" id="{0BE5C9EC-705C-C2D9-DB95-2B5C383D1E45}"/>
                </a:ext>
              </a:extLst>
            </p:cNvPr>
            <p:cNvSpPr/>
            <p:nvPr/>
          </p:nvSpPr>
          <p:spPr>
            <a:xfrm>
              <a:off x="1190625" y="3477275"/>
              <a:ext cx="272400" cy="362900"/>
            </a:xfrm>
            <a:custGeom>
              <a:avLst/>
              <a:gdLst/>
              <a:ahLst/>
              <a:cxnLst/>
              <a:rect l="l" t="t" r="r" b="b"/>
              <a:pathLst>
                <a:path w="10896" h="14516" extrusionOk="0">
                  <a:moveTo>
                    <a:pt x="5448" y="0"/>
                  </a:moveTo>
                  <a:cubicBezTo>
                    <a:pt x="2446" y="0"/>
                    <a:pt x="0" y="2447"/>
                    <a:pt x="0" y="5480"/>
                  </a:cubicBezTo>
                  <a:cubicBezTo>
                    <a:pt x="0" y="8547"/>
                    <a:pt x="2446" y="14516"/>
                    <a:pt x="5448" y="14516"/>
                  </a:cubicBezTo>
                  <a:cubicBezTo>
                    <a:pt x="8449" y="14516"/>
                    <a:pt x="10895" y="8547"/>
                    <a:pt x="10895" y="5480"/>
                  </a:cubicBezTo>
                  <a:cubicBezTo>
                    <a:pt x="10895" y="2447"/>
                    <a:pt x="8449" y="0"/>
                    <a:pt x="5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1639;p36">
              <a:extLst>
                <a:ext uri="{FF2B5EF4-FFF2-40B4-BE49-F238E27FC236}">
                  <a16:creationId xmlns:a16="http://schemas.microsoft.com/office/drawing/2014/main" id="{42B1A44E-06D2-80D1-79C4-E1A1B2D8490B}"/>
                </a:ext>
              </a:extLst>
            </p:cNvPr>
            <p:cNvSpPr/>
            <p:nvPr/>
          </p:nvSpPr>
          <p:spPr>
            <a:xfrm>
              <a:off x="3571875" y="3421800"/>
              <a:ext cx="837525" cy="1579650"/>
            </a:xfrm>
            <a:custGeom>
              <a:avLst/>
              <a:gdLst/>
              <a:ahLst/>
              <a:cxnLst/>
              <a:rect l="l" t="t" r="r" b="b"/>
              <a:pathLst>
                <a:path w="33501" h="63186" extrusionOk="0">
                  <a:moveTo>
                    <a:pt x="0" y="1"/>
                  </a:moveTo>
                  <a:lnTo>
                    <a:pt x="0" y="58097"/>
                  </a:lnTo>
                  <a:cubicBezTo>
                    <a:pt x="0" y="60902"/>
                    <a:pt x="2283" y="63186"/>
                    <a:pt x="5089" y="63186"/>
                  </a:cubicBezTo>
                  <a:lnTo>
                    <a:pt x="28412" y="63186"/>
                  </a:lnTo>
                  <a:cubicBezTo>
                    <a:pt x="31217" y="63186"/>
                    <a:pt x="33501" y="60902"/>
                    <a:pt x="33501" y="58097"/>
                  </a:cubicBezTo>
                  <a:lnTo>
                    <a:pt x="335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1640;p36">
              <a:extLst>
                <a:ext uri="{FF2B5EF4-FFF2-40B4-BE49-F238E27FC236}">
                  <a16:creationId xmlns:a16="http://schemas.microsoft.com/office/drawing/2014/main" id="{32C3F033-265D-C933-C8A2-0126C378E9AE}"/>
                </a:ext>
              </a:extLst>
            </p:cNvPr>
            <p:cNvSpPr/>
            <p:nvPr/>
          </p:nvSpPr>
          <p:spPr>
            <a:xfrm>
              <a:off x="3991025" y="4523550"/>
              <a:ext cx="418375" cy="477900"/>
            </a:xfrm>
            <a:custGeom>
              <a:avLst/>
              <a:gdLst/>
              <a:ahLst/>
              <a:cxnLst/>
              <a:rect l="l" t="t" r="r" b="b"/>
              <a:pathLst>
                <a:path w="16735" h="19116" extrusionOk="0">
                  <a:moveTo>
                    <a:pt x="16735" y="0"/>
                  </a:moveTo>
                  <a:cubicBezTo>
                    <a:pt x="7471" y="0"/>
                    <a:pt x="1" y="7503"/>
                    <a:pt x="1" y="16767"/>
                  </a:cubicBezTo>
                  <a:lnTo>
                    <a:pt x="1" y="19116"/>
                  </a:lnTo>
                  <a:lnTo>
                    <a:pt x="11646" y="19116"/>
                  </a:lnTo>
                  <a:cubicBezTo>
                    <a:pt x="14451" y="19116"/>
                    <a:pt x="16735" y="16832"/>
                    <a:pt x="16735" y="14027"/>
                  </a:cubicBezTo>
                  <a:lnTo>
                    <a:pt x="167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641;p36">
              <a:extLst>
                <a:ext uri="{FF2B5EF4-FFF2-40B4-BE49-F238E27FC236}">
                  <a16:creationId xmlns:a16="http://schemas.microsoft.com/office/drawing/2014/main" id="{16CE402F-1923-31F6-E5F8-21C5711C22B6}"/>
                </a:ext>
              </a:extLst>
            </p:cNvPr>
            <p:cNvSpPr/>
            <p:nvPr/>
          </p:nvSpPr>
          <p:spPr>
            <a:xfrm>
              <a:off x="1705200" y="2398375"/>
              <a:ext cx="2773525" cy="2603075"/>
            </a:xfrm>
            <a:custGeom>
              <a:avLst/>
              <a:gdLst/>
              <a:ahLst/>
              <a:cxnLst/>
              <a:rect l="l" t="t" r="r" b="b"/>
              <a:pathLst>
                <a:path w="110941" h="104123" extrusionOk="0">
                  <a:moveTo>
                    <a:pt x="55454" y="0"/>
                  </a:moveTo>
                  <a:cubicBezTo>
                    <a:pt x="24824" y="0"/>
                    <a:pt x="0" y="18332"/>
                    <a:pt x="0" y="40938"/>
                  </a:cubicBezTo>
                  <a:lnTo>
                    <a:pt x="0" y="99034"/>
                  </a:lnTo>
                  <a:cubicBezTo>
                    <a:pt x="0" y="101839"/>
                    <a:pt x="2284" y="104123"/>
                    <a:pt x="5089" y="104123"/>
                  </a:cubicBezTo>
                  <a:lnTo>
                    <a:pt x="28412" y="104123"/>
                  </a:lnTo>
                  <a:cubicBezTo>
                    <a:pt x="31217" y="104123"/>
                    <a:pt x="33501" y="101839"/>
                    <a:pt x="33501" y="99034"/>
                  </a:cubicBezTo>
                  <a:lnTo>
                    <a:pt x="33501" y="76624"/>
                  </a:lnTo>
                  <a:cubicBezTo>
                    <a:pt x="38687" y="77440"/>
                    <a:pt x="44657" y="77929"/>
                    <a:pt x="51442" y="78092"/>
                  </a:cubicBezTo>
                  <a:lnTo>
                    <a:pt x="51442" y="99034"/>
                  </a:lnTo>
                  <a:cubicBezTo>
                    <a:pt x="51442" y="101839"/>
                    <a:pt x="53725" y="104123"/>
                    <a:pt x="56530" y="104123"/>
                  </a:cubicBezTo>
                  <a:lnTo>
                    <a:pt x="79854" y="104123"/>
                  </a:lnTo>
                  <a:cubicBezTo>
                    <a:pt x="82691" y="104123"/>
                    <a:pt x="84942" y="101839"/>
                    <a:pt x="84942" y="99034"/>
                  </a:cubicBezTo>
                  <a:lnTo>
                    <a:pt x="84942" y="75058"/>
                  </a:lnTo>
                  <a:cubicBezTo>
                    <a:pt x="105493" y="69676"/>
                    <a:pt x="110940" y="57476"/>
                    <a:pt x="110940" y="40938"/>
                  </a:cubicBezTo>
                  <a:cubicBezTo>
                    <a:pt x="110940" y="18332"/>
                    <a:pt x="86117" y="0"/>
                    <a:pt x="55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1642;p36">
              <a:extLst>
                <a:ext uri="{FF2B5EF4-FFF2-40B4-BE49-F238E27FC236}">
                  <a16:creationId xmlns:a16="http://schemas.microsoft.com/office/drawing/2014/main" id="{54CFD490-7E1E-25B1-E4D3-B70AE09F712D}"/>
                </a:ext>
              </a:extLst>
            </p:cNvPr>
            <p:cNvSpPr/>
            <p:nvPr/>
          </p:nvSpPr>
          <p:spPr>
            <a:xfrm>
              <a:off x="2123550" y="4523550"/>
              <a:ext cx="419175" cy="477900"/>
            </a:xfrm>
            <a:custGeom>
              <a:avLst/>
              <a:gdLst/>
              <a:ahLst/>
              <a:cxnLst/>
              <a:rect l="l" t="t" r="r" b="b"/>
              <a:pathLst>
                <a:path w="16767" h="19116" extrusionOk="0">
                  <a:moveTo>
                    <a:pt x="16767" y="0"/>
                  </a:moveTo>
                  <a:cubicBezTo>
                    <a:pt x="7503" y="0"/>
                    <a:pt x="0" y="7503"/>
                    <a:pt x="0" y="16767"/>
                  </a:cubicBezTo>
                  <a:lnTo>
                    <a:pt x="0" y="19116"/>
                  </a:lnTo>
                  <a:lnTo>
                    <a:pt x="11678" y="19116"/>
                  </a:lnTo>
                  <a:cubicBezTo>
                    <a:pt x="14483" y="19116"/>
                    <a:pt x="16767" y="16832"/>
                    <a:pt x="16767" y="14027"/>
                  </a:cubicBezTo>
                  <a:lnTo>
                    <a:pt x="16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643;p36">
              <a:extLst>
                <a:ext uri="{FF2B5EF4-FFF2-40B4-BE49-F238E27FC236}">
                  <a16:creationId xmlns:a16="http://schemas.microsoft.com/office/drawing/2014/main" id="{0ED1EF05-0108-F7A0-A61C-A7DDF5881DFC}"/>
                </a:ext>
              </a:extLst>
            </p:cNvPr>
            <p:cNvSpPr/>
            <p:nvPr/>
          </p:nvSpPr>
          <p:spPr>
            <a:xfrm>
              <a:off x="3410400" y="4523550"/>
              <a:ext cx="418375" cy="477900"/>
            </a:xfrm>
            <a:custGeom>
              <a:avLst/>
              <a:gdLst/>
              <a:ahLst/>
              <a:cxnLst/>
              <a:rect l="l" t="t" r="r" b="b"/>
              <a:pathLst>
                <a:path w="16735" h="19116" extrusionOk="0">
                  <a:moveTo>
                    <a:pt x="16734" y="0"/>
                  </a:moveTo>
                  <a:cubicBezTo>
                    <a:pt x="7503" y="0"/>
                    <a:pt x="0" y="7503"/>
                    <a:pt x="0" y="16767"/>
                  </a:cubicBezTo>
                  <a:lnTo>
                    <a:pt x="0" y="19116"/>
                  </a:lnTo>
                  <a:lnTo>
                    <a:pt x="11646" y="19116"/>
                  </a:lnTo>
                  <a:cubicBezTo>
                    <a:pt x="14483" y="19116"/>
                    <a:pt x="16734" y="16832"/>
                    <a:pt x="16734" y="14027"/>
                  </a:cubicBezTo>
                  <a:lnTo>
                    <a:pt x="167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644;p36">
              <a:extLst>
                <a:ext uri="{FF2B5EF4-FFF2-40B4-BE49-F238E27FC236}">
                  <a16:creationId xmlns:a16="http://schemas.microsoft.com/office/drawing/2014/main" id="{CD7BEA2D-DDDA-C5AF-F026-B54DF1D0423B}"/>
                </a:ext>
              </a:extLst>
            </p:cNvPr>
            <p:cNvSpPr/>
            <p:nvPr/>
          </p:nvSpPr>
          <p:spPr>
            <a:xfrm>
              <a:off x="4884800" y="738825"/>
              <a:ext cx="1525025" cy="2524000"/>
            </a:xfrm>
            <a:custGeom>
              <a:avLst/>
              <a:gdLst/>
              <a:ahLst/>
              <a:cxnLst/>
              <a:rect l="l" t="t" r="r" b="b"/>
              <a:pathLst>
                <a:path w="61001" h="100960" extrusionOk="0">
                  <a:moveTo>
                    <a:pt x="30501" y="1"/>
                  </a:moveTo>
                  <a:cubicBezTo>
                    <a:pt x="13669" y="1"/>
                    <a:pt x="1" y="13668"/>
                    <a:pt x="1" y="30500"/>
                  </a:cubicBezTo>
                  <a:lnTo>
                    <a:pt x="1" y="83279"/>
                  </a:lnTo>
                  <a:cubicBezTo>
                    <a:pt x="1" y="93032"/>
                    <a:pt x="7928" y="100959"/>
                    <a:pt x="17681" y="100959"/>
                  </a:cubicBezTo>
                  <a:cubicBezTo>
                    <a:pt x="27467" y="100959"/>
                    <a:pt x="35394" y="93032"/>
                    <a:pt x="35394" y="83279"/>
                  </a:cubicBezTo>
                  <a:cubicBezTo>
                    <a:pt x="35394" y="65925"/>
                    <a:pt x="43581" y="60445"/>
                    <a:pt x="51084" y="53040"/>
                  </a:cubicBezTo>
                  <a:cubicBezTo>
                    <a:pt x="52225" y="51964"/>
                    <a:pt x="53302" y="50822"/>
                    <a:pt x="54280" y="49615"/>
                  </a:cubicBezTo>
                  <a:cubicBezTo>
                    <a:pt x="54313" y="49583"/>
                    <a:pt x="54346" y="49550"/>
                    <a:pt x="54346" y="49518"/>
                  </a:cubicBezTo>
                  <a:cubicBezTo>
                    <a:pt x="61000" y="40449"/>
                    <a:pt x="61000" y="30500"/>
                    <a:pt x="61000" y="30500"/>
                  </a:cubicBezTo>
                  <a:cubicBezTo>
                    <a:pt x="61000" y="13668"/>
                    <a:pt x="47332" y="1"/>
                    <a:pt x="30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645;p36">
              <a:extLst>
                <a:ext uri="{FF2B5EF4-FFF2-40B4-BE49-F238E27FC236}">
                  <a16:creationId xmlns:a16="http://schemas.microsoft.com/office/drawing/2014/main" id="{D3C6C180-8A4E-E5ED-9B72-0F9C9D662094}"/>
                </a:ext>
              </a:extLst>
            </p:cNvPr>
            <p:cNvSpPr/>
            <p:nvPr/>
          </p:nvSpPr>
          <p:spPr>
            <a:xfrm>
              <a:off x="4884800" y="1222425"/>
              <a:ext cx="1003100" cy="1619600"/>
            </a:xfrm>
            <a:custGeom>
              <a:avLst/>
              <a:gdLst/>
              <a:ahLst/>
              <a:cxnLst/>
              <a:rect l="l" t="t" r="r" b="b"/>
              <a:pathLst>
                <a:path w="40124" h="64784" extrusionOk="0">
                  <a:moveTo>
                    <a:pt x="19573" y="0"/>
                  </a:moveTo>
                  <a:cubicBezTo>
                    <a:pt x="8776" y="0"/>
                    <a:pt x="1" y="8775"/>
                    <a:pt x="1" y="19572"/>
                  </a:cubicBezTo>
                  <a:lnTo>
                    <a:pt x="1" y="53432"/>
                  </a:lnTo>
                  <a:cubicBezTo>
                    <a:pt x="1" y="59727"/>
                    <a:pt x="5090" y="64783"/>
                    <a:pt x="11353" y="64783"/>
                  </a:cubicBezTo>
                  <a:cubicBezTo>
                    <a:pt x="17648" y="64783"/>
                    <a:pt x="22704" y="59727"/>
                    <a:pt x="22704" y="53432"/>
                  </a:cubicBezTo>
                  <a:cubicBezTo>
                    <a:pt x="22704" y="42308"/>
                    <a:pt x="27989" y="38785"/>
                    <a:pt x="32784" y="34023"/>
                  </a:cubicBezTo>
                  <a:cubicBezTo>
                    <a:pt x="33534" y="33338"/>
                    <a:pt x="34219" y="32620"/>
                    <a:pt x="34839" y="31837"/>
                  </a:cubicBezTo>
                  <a:lnTo>
                    <a:pt x="34904" y="31772"/>
                  </a:lnTo>
                  <a:cubicBezTo>
                    <a:pt x="40123" y="25639"/>
                    <a:pt x="39177" y="19572"/>
                    <a:pt x="39177" y="19572"/>
                  </a:cubicBezTo>
                  <a:cubicBezTo>
                    <a:pt x="39177" y="8775"/>
                    <a:pt x="30403" y="0"/>
                    <a:pt x="19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1646;p36">
              <a:extLst>
                <a:ext uri="{FF2B5EF4-FFF2-40B4-BE49-F238E27FC236}">
                  <a16:creationId xmlns:a16="http://schemas.microsoft.com/office/drawing/2014/main" id="{1C7104E0-897A-1409-603D-06438E266B7E}"/>
                </a:ext>
              </a:extLst>
            </p:cNvPr>
            <p:cNvSpPr/>
            <p:nvPr/>
          </p:nvSpPr>
          <p:spPr>
            <a:xfrm>
              <a:off x="2581025" y="693975"/>
              <a:ext cx="3034500" cy="2713175"/>
            </a:xfrm>
            <a:custGeom>
              <a:avLst/>
              <a:gdLst/>
              <a:ahLst/>
              <a:cxnLst/>
              <a:rect l="l" t="t" r="r" b="b"/>
              <a:pathLst>
                <a:path w="121380" h="108527" extrusionOk="0">
                  <a:moveTo>
                    <a:pt x="60674" y="1"/>
                  </a:moveTo>
                  <a:cubicBezTo>
                    <a:pt x="27173" y="1"/>
                    <a:pt x="1" y="24302"/>
                    <a:pt x="1" y="54247"/>
                  </a:cubicBezTo>
                  <a:cubicBezTo>
                    <a:pt x="1" y="84225"/>
                    <a:pt x="27173" y="108527"/>
                    <a:pt x="60674" y="108527"/>
                  </a:cubicBezTo>
                  <a:cubicBezTo>
                    <a:pt x="94207" y="108527"/>
                    <a:pt x="121379" y="84225"/>
                    <a:pt x="121379" y="54247"/>
                  </a:cubicBezTo>
                  <a:cubicBezTo>
                    <a:pt x="121379" y="24302"/>
                    <a:pt x="94207" y="1"/>
                    <a:pt x="606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647;p36">
              <a:extLst>
                <a:ext uri="{FF2B5EF4-FFF2-40B4-BE49-F238E27FC236}">
                  <a16:creationId xmlns:a16="http://schemas.microsoft.com/office/drawing/2014/main" id="{A356C373-7686-2081-534B-197118EACC6D}"/>
                </a:ext>
              </a:extLst>
            </p:cNvPr>
            <p:cNvSpPr/>
            <p:nvPr/>
          </p:nvSpPr>
          <p:spPr>
            <a:xfrm>
              <a:off x="4314775" y="2288275"/>
              <a:ext cx="769850" cy="1048750"/>
            </a:xfrm>
            <a:custGeom>
              <a:avLst/>
              <a:gdLst/>
              <a:ahLst/>
              <a:cxnLst/>
              <a:rect l="l" t="t" r="r" b="b"/>
              <a:pathLst>
                <a:path w="30794" h="41950" extrusionOk="0">
                  <a:moveTo>
                    <a:pt x="3687" y="0"/>
                  </a:moveTo>
                  <a:lnTo>
                    <a:pt x="3687" y="0"/>
                  </a:lnTo>
                  <a:cubicBezTo>
                    <a:pt x="1" y="18626"/>
                    <a:pt x="4372" y="32490"/>
                    <a:pt x="10570" y="41949"/>
                  </a:cubicBezTo>
                  <a:cubicBezTo>
                    <a:pt x="18072" y="39731"/>
                    <a:pt x="24922" y="36208"/>
                    <a:pt x="30794" y="31707"/>
                  </a:cubicBezTo>
                  <a:cubicBezTo>
                    <a:pt x="25379" y="25509"/>
                    <a:pt x="22378" y="15364"/>
                    <a:pt x="22378" y="2708"/>
                  </a:cubicBezTo>
                  <a:lnTo>
                    <a:pt x="36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648;p36">
              <a:extLst>
                <a:ext uri="{FF2B5EF4-FFF2-40B4-BE49-F238E27FC236}">
                  <a16:creationId xmlns:a16="http://schemas.microsoft.com/office/drawing/2014/main" id="{AA5CE5D9-47F7-5FB3-A2C9-80F3D9C3F445}"/>
                </a:ext>
              </a:extLst>
            </p:cNvPr>
            <p:cNvSpPr/>
            <p:nvPr/>
          </p:nvSpPr>
          <p:spPr>
            <a:xfrm>
              <a:off x="1387975" y="738825"/>
              <a:ext cx="1525000" cy="2524000"/>
            </a:xfrm>
            <a:custGeom>
              <a:avLst/>
              <a:gdLst/>
              <a:ahLst/>
              <a:cxnLst/>
              <a:rect l="l" t="t" r="r" b="b"/>
              <a:pathLst>
                <a:path w="61000" h="100960" extrusionOk="0">
                  <a:moveTo>
                    <a:pt x="30500" y="1"/>
                  </a:moveTo>
                  <a:cubicBezTo>
                    <a:pt x="13668" y="1"/>
                    <a:pt x="0" y="13668"/>
                    <a:pt x="0" y="30500"/>
                  </a:cubicBezTo>
                  <a:cubicBezTo>
                    <a:pt x="0" y="30500"/>
                    <a:pt x="0" y="40449"/>
                    <a:pt x="6654" y="49518"/>
                  </a:cubicBezTo>
                  <a:cubicBezTo>
                    <a:pt x="6687" y="49550"/>
                    <a:pt x="6720" y="49583"/>
                    <a:pt x="6720" y="49615"/>
                  </a:cubicBezTo>
                  <a:cubicBezTo>
                    <a:pt x="7698" y="50822"/>
                    <a:pt x="8775" y="51964"/>
                    <a:pt x="9949" y="53040"/>
                  </a:cubicBezTo>
                  <a:cubicBezTo>
                    <a:pt x="17419" y="60445"/>
                    <a:pt x="25639" y="65925"/>
                    <a:pt x="25639" y="83279"/>
                  </a:cubicBezTo>
                  <a:cubicBezTo>
                    <a:pt x="25639" y="93032"/>
                    <a:pt x="33533" y="100959"/>
                    <a:pt x="43319" y="100959"/>
                  </a:cubicBezTo>
                  <a:cubicBezTo>
                    <a:pt x="53073" y="100959"/>
                    <a:pt x="60999" y="93032"/>
                    <a:pt x="60999" y="83279"/>
                  </a:cubicBezTo>
                  <a:lnTo>
                    <a:pt x="60999" y="30500"/>
                  </a:lnTo>
                  <a:cubicBezTo>
                    <a:pt x="60999" y="13668"/>
                    <a:pt x="47331" y="1"/>
                    <a:pt x="30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1649;p36">
              <a:extLst>
                <a:ext uri="{FF2B5EF4-FFF2-40B4-BE49-F238E27FC236}">
                  <a16:creationId xmlns:a16="http://schemas.microsoft.com/office/drawing/2014/main" id="{AF74D327-257D-A7D2-0C46-9B39AF0BB766}"/>
                </a:ext>
              </a:extLst>
            </p:cNvPr>
            <p:cNvSpPr/>
            <p:nvPr/>
          </p:nvSpPr>
          <p:spPr>
            <a:xfrm>
              <a:off x="1910700" y="1222425"/>
              <a:ext cx="1002275" cy="1619600"/>
            </a:xfrm>
            <a:custGeom>
              <a:avLst/>
              <a:gdLst/>
              <a:ahLst/>
              <a:cxnLst/>
              <a:rect l="l" t="t" r="r" b="b"/>
              <a:pathLst>
                <a:path w="40091" h="64784" extrusionOk="0">
                  <a:moveTo>
                    <a:pt x="20518" y="0"/>
                  </a:moveTo>
                  <a:cubicBezTo>
                    <a:pt x="9688" y="0"/>
                    <a:pt x="946" y="8775"/>
                    <a:pt x="946" y="19572"/>
                  </a:cubicBezTo>
                  <a:cubicBezTo>
                    <a:pt x="946" y="19572"/>
                    <a:pt x="0" y="25639"/>
                    <a:pt x="5187" y="31772"/>
                  </a:cubicBezTo>
                  <a:lnTo>
                    <a:pt x="5252" y="31837"/>
                  </a:lnTo>
                  <a:cubicBezTo>
                    <a:pt x="5872" y="32620"/>
                    <a:pt x="6557" y="33338"/>
                    <a:pt x="7307" y="34023"/>
                  </a:cubicBezTo>
                  <a:cubicBezTo>
                    <a:pt x="12102" y="38785"/>
                    <a:pt x="17387" y="42308"/>
                    <a:pt x="17387" y="53432"/>
                  </a:cubicBezTo>
                  <a:cubicBezTo>
                    <a:pt x="17387" y="59727"/>
                    <a:pt x="22475" y="64783"/>
                    <a:pt x="28738" y="64783"/>
                  </a:cubicBezTo>
                  <a:cubicBezTo>
                    <a:pt x="35001" y="64783"/>
                    <a:pt x="40090" y="59727"/>
                    <a:pt x="40090" y="53432"/>
                  </a:cubicBezTo>
                  <a:lnTo>
                    <a:pt x="40090" y="19572"/>
                  </a:lnTo>
                  <a:cubicBezTo>
                    <a:pt x="40090" y="8775"/>
                    <a:pt x="31315" y="0"/>
                    <a:pt x="20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1650;p36">
              <a:extLst>
                <a:ext uri="{FF2B5EF4-FFF2-40B4-BE49-F238E27FC236}">
                  <a16:creationId xmlns:a16="http://schemas.microsoft.com/office/drawing/2014/main" id="{964BC235-3FE8-63B3-FFD6-7CA1FA847340}"/>
                </a:ext>
              </a:extLst>
            </p:cNvPr>
            <p:cNvSpPr/>
            <p:nvPr/>
          </p:nvSpPr>
          <p:spPr>
            <a:xfrm>
              <a:off x="4373500" y="2223025"/>
              <a:ext cx="1710125" cy="1461400"/>
            </a:xfrm>
            <a:custGeom>
              <a:avLst/>
              <a:gdLst/>
              <a:ahLst/>
              <a:cxnLst/>
              <a:rect l="l" t="t" r="r" b="b"/>
              <a:pathLst>
                <a:path w="68405" h="58456" extrusionOk="0">
                  <a:moveTo>
                    <a:pt x="6361" y="1"/>
                  </a:moveTo>
                  <a:cubicBezTo>
                    <a:pt x="2806" y="1"/>
                    <a:pt x="0" y="2969"/>
                    <a:pt x="229" y="6525"/>
                  </a:cubicBezTo>
                  <a:cubicBezTo>
                    <a:pt x="2121" y="36111"/>
                    <a:pt x="16865" y="48572"/>
                    <a:pt x="25901" y="53465"/>
                  </a:cubicBezTo>
                  <a:cubicBezTo>
                    <a:pt x="32000" y="56792"/>
                    <a:pt x="38818" y="58456"/>
                    <a:pt x="45668" y="58456"/>
                  </a:cubicBezTo>
                  <a:cubicBezTo>
                    <a:pt x="51801" y="58456"/>
                    <a:pt x="57966" y="57118"/>
                    <a:pt x="63772" y="54509"/>
                  </a:cubicBezTo>
                  <a:cubicBezTo>
                    <a:pt x="67165" y="52975"/>
                    <a:pt x="68404" y="48800"/>
                    <a:pt x="66382" y="45669"/>
                  </a:cubicBezTo>
                  <a:lnTo>
                    <a:pt x="60478" y="36568"/>
                  </a:lnTo>
                  <a:cubicBezTo>
                    <a:pt x="59312" y="34807"/>
                    <a:pt x="57383" y="33845"/>
                    <a:pt x="55374" y="33845"/>
                  </a:cubicBezTo>
                  <a:cubicBezTo>
                    <a:pt x="54628" y="33845"/>
                    <a:pt x="53871" y="33978"/>
                    <a:pt x="53138" y="34252"/>
                  </a:cubicBezTo>
                  <a:cubicBezTo>
                    <a:pt x="50684" y="35181"/>
                    <a:pt x="48146" y="35651"/>
                    <a:pt x="45651" y="35651"/>
                  </a:cubicBezTo>
                  <a:cubicBezTo>
                    <a:pt x="42540" y="35651"/>
                    <a:pt x="39496" y="34920"/>
                    <a:pt x="36763" y="33436"/>
                  </a:cubicBezTo>
                  <a:cubicBezTo>
                    <a:pt x="28967" y="29196"/>
                    <a:pt x="24074" y="19214"/>
                    <a:pt x="23030" y="5644"/>
                  </a:cubicBezTo>
                  <a:cubicBezTo>
                    <a:pt x="22802" y="2447"/>
                    <a:pt x="20127" y="1"/>
                    <a:pt x="16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1651;p36">
              <a:extLst>
                <a:ext uri="{FF2B5EF4-FFF2-40B4-BE49-F238E27FC236}">
                  <a16:creationId xmlns:a16="http://schemas.microsoft.com/office/drawing/2014/main" id="{2A2222BC-52CD-F9DF-D7C8-C153B175C4EA}"/>
                </a:ext>
              </a:extLst>
            </p:cNvPr>
            <p:cNvSpPr/>
            <p:nvPr/>
          </p:nvSpPr>
          <p:spPr>
            <a:xfrm>
              <a:off x="4649950" y="2396725"/>
              <a:ext cx="955775" cy="994125"/>
            </a:xfrm>
            <a:custGeom>
              <a:avLst/>
              <a:gdLst/>
              <a:ahLst/>
              <a:cxnLst/>
              <a:rect l="l" t="t" r="r" b="b"/>
              <a:pathLst>
                <a:path w="38231" h="39765" extrusionOk="0">
                  <a:moveTo>
                    <a:pt x="12102" y="1"/>
                  </a:moveTo>
                  <a:lnTo>
                    <a:pt x="2773" y="2773"/>
                  </a:lnTo>
                  <a:cubicBezTo>
                    <a:pt x="1012" y="3295"/>
                    <a:pt x="0" y="5155"/>
                    <a:pt x="522" y="6916"/>
                  </a:cubicBezTo>
                  <a:cubicBezTo>
                    <a:pt x="979" y="8351"/>
                    <a:pt x="2284" y="9297"/>
                    <a:pt x="3719" y="9297"/>
                  </a:cubicBezTo>
                  <a:cubicBezTo>
                    <a:pt x="4045" y="9297"/>
                    <a:pt x="4372" y="9265"/>
                    <a:pt x="4665" y="9167"/>
                  </a:cubicBezTo>
                  <a:lnTo>
                    <a:pt x="13114" y="6655"/>
                  </a:lnTo>
                  <a:cubicBezTo>
                    <a:pt x="12657" y="4568"/>
                    <a:pt x="12331" y="2349"/>
                    <a:pt x="12102" y="1"/>
                  </a:cubicBezTo>
                  <a:close/>
                  <a:moveTo>
                    <a:pt x="16995" y="17387"/>
                  </a:moveTo>
                  <a:lnTo>
                    <a:pt x="9004" y="23487"/>
                  </a:lnTo>
                  <a:cubicBezTo>
                    <a:pt x="7536" y="24596"/>
                    <a:pt x="7242" y="26684"/>
                    <a:pt x="8351" y="28152"/>
                  </a:cubicBezTo>
                  <a:cubicBezTo>
                    <a:pt x="9004" y="29000"/>
                    <a:pt x="10015" y="29457"/>
                    <a:pt x="10993" y="29457"/>
                  </a:cubicBezTo>
                  <a:cubicBezTo>
                    <a:pt x="11711" y="29457"/>
                    <a:pt x="12429" y="29228"/>
                    <a:pt x="13016" y="28772"/>
                  </a:cubicBezTo>
                  <a:lnTo>
                    <a:pt x="20877" y="22769"/>
                  </a:lnTo>
                  <a:cubicBezTo>
                    <a:pt x="19409" y="21236"/>
                    <a:pt x="18104" y="19442"/>
                    <a:pt x="16995" y="17387"/>
                  </a:cubicBezTo>
                  <a:close/>
                  <a:moveTo>
                    <a:pt x="38231" y="28380"/>
                  </a:moveTo>
                  <a:lnTo>
                    <a:pt x="38231" y="28380"/>
                  </a:lnTo>
                  <a:cubicBezTo>
                    <a:pt x="37032" y="28589"/>
                    <a:pt x="35824" y="28695"/>
                    <a:pt x="34627" y="28695"/>
                  </a:cubicBezTo>
                  <a:cubicBezTo>
                    <a:pt x="33576" y="28695"/>
                    <a:pt x="32533" y="28613"/>
                    <a:pt x="31511" y="28445"/>
                  </a:cubicBezTo>
                  <a:lnTo>
                    <a:pt x="30467" y="35980"/>
                  </a:lnTo>
                  <a:cubicBezTo>
                    <a:pt x="30239" y="37807"/>
                    <a:pt x="31511" y="39471"/>
                    <a:pt x="33338" y="39732"/>
                  </a:cubicBezTo>
                  <a:cubicBezTo>
                    <a:pt x="33468" y="39732"/>
                    <a:pt x="33632" y="39764"/>
                    <a:pt x="33762" y="39764"/>
                  </a:cubicBezTo>
                  <a:cubicBezTo>
                    <a:pt x="35426" y="39764"/>
                    <a:pt x="36828" y="38557"/>
                    <a:pt x="37057" y="36894"/>
                  </a:cubicBezTo>
                  <a:lnTo>
                    <a:pt x="38231" y="283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1652;p36">
              <a:extLst>
                <a:ext uri="{FF2B5EF4-FFF2-40B4-BE49-F238E27FC236}">
                  <a16:creationId xmlns:a16="http://schemas.microsoft.com/office/drawing/2014/main" id="{90C73B87-2A4E-1A98-AF04-B2196A25FB86}"/>
                </a:ext>
              </a:extLst>
            </p:cNvPr>
            <p:cNvSpPr/>
            <p:nvPr/>
          </p:nvSpPr>
          <p:spPr>
            <a:xfrm>
              <a:off x="3997550" y="1781025"/>
              <a:ext cx="166400" cy="298500"/>
            </a:xfrm>
            <a:custGeom>
              <a:avLst/>
              <a:gdLst/>
              <a:ahLst/>
              <a:cxnLst/>
              <a:rect l="l" t="t" r="r" b="b"/>
              <a:pathLst>
                <a:path w="6656" h="11940" extrusionOk="0">
                  <a:moveTo>
                    <a:pt x="3328" y="1"/>
                  </a:moveTo>
                  <a:cubicBezTo>
                    <a:pt x="1468" y="1"/>
                    <a:pt x="1" y="1469"/>
                    <a:pt x="1" y="3328"/>
                  </a:cubicBezTo>
                  <a:lnTo>
                    <a:pt x="1" y="8612"/>
                  </a:lnTo>
                  <a:cubicBezTo>
                    <a:pt x="1" y="10472"/>
                    <a:pt x="1468" y="11940"/>
                    <a:pt x="3328" y="11940"/>
                  </a:cubicBezTo>
                  <a:cubicBezTo>
                    <a:pt x="5155" y="11940"/>
                    <a:pt x="6655" y="10472"/>
                    <a:pt x="6655" y="8612"/>
                  </a:cubicBezTo>
                  <a:lnTo>
                    <a:pt x="6655" y="3328"/>
                  </a:lnTo>
                  <a:cubicBezTo>
                    <a:pt x="6655" y="1469"/>
                    <a:pt x="5155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1653;p36">
              <a:extLst>
                <a:ext uri="{FF2B5EF4-FFF2-40B4-BE49-F238E27FC236}">
                  <a16:creationId xmlns:a16="http://schemas.microsoft.com/office/drawing/2014/main" id="{29A7ABF6-5CFB-9C06-90FA-54E22FDFF7C0}"/>
                </a:ext>
              </a:extLst>
            </p:cNvPr>
            <p:cNvSpPr/>
            <p:nvPr/>
          </p:nvSpPr>
          <p:spPr>
            <a:xfrm>
              <a:off x="5072375" y="1781025"/>
              <a:ext cx="166375" cy="298500"/>
            </a:xfrm>
            <a:custGeom>
              <a:avLst/>
              <a:gdLst/>
              <a:ahLst/>
              <a:cxnLst/>
              <a:rect l="l" t="t" r="r" b="b"/>
              <a:pathLst>
                <a:path w="6655" h="11940" extrusionOk="0">
                  <a:moveTo>
                    <a:pt x="3328" y="1"/>
                  </a:moveTo>
                  <a:cubicBezTo>
                    <a:pt x="1501" y="1"/>
                    <a:pt x="1" y="1469"/>
                    <a:pt x="1" y="3328"/>
                  </a:cubicBezTo>
                  <a:lnTo>
                    <a:pt x="1" y="8612"/>
                  </a:lnTo>
                  <a:cubicBezTo>
                    <a:pt x="1" y="10472"/>
                    <a:pt x="1501" y="11940"/>
                    <a:pt x="3328" y="11940"/>
                  </a:cubicBezTo>
                  <a:cubicBezTo>
                    <a:pt x="5154" y="11940"/>
                    <a:pt x="6655" y="10472"/>
                    <a:pt x="6655" y="8612"/>
                  </a:cubicBezTo>
                  <a:lnTo>
                    <a:pt x="6655" y="3328"/>
                  </a:lnTo>
                  <a:cubicBezTo>
                    <a:pt x="6655" y="1469"/>
                    <a:pt x="5154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23" name="Google Shape;1654;p36">
            <a:extLst>
              <a:ext uri="{FF2B5EF4-FFF2-40B4-BE49-F238E27FC236}">
                <a16:creationId xmlns:a16="http://schemas.microsoft.com/office/drawing/2014/main" id="{A15035B1-C7D2-B168-B11E-2BBADC561CA4}"/>
              </a:ext>
            </a:extLst>
          </p:cNvPr>
          <p:cNvGrpSpPr/>
          <p:nvPr/>
        </p:nvGrpSpPr>
        <p:grpSpPr>
          <a:xfrm>
            <a:off x="6713023" y="2572242"/>
            <a:ext cx="1089922" cy="953045"/>
            <a:chOff x="1190625" y="528425"/>
            <a:chExt cx="5262400" cy="4638575"/>
          </a:xfrm>
        </p:grpSpPr>
        <p:sp>
          <p:nvSpPr>
            <p:cNvPr id="24" name="Google Shape;1655;p36">
              <a:extLst>
                <a:ext uri="{FF2B5EF4-FFF2-40B4-BE49-F238E27FC236}">
                  <a16:creationId xmlns:a16="http://schemas.microsoft.com/office/drawing/2014/main" id="{78F8E32E-F6D9-959A-7BAA-FA6A36828C6A}"/>
                </a:ext>
              </a:extLst>
            </p:cNvPr>
            <p:cNvSpPr/>
            <p:nvPr/>
          </p:nvSpPr>
          <p:spPr>
            <a:xfrm>
              <a:off x="1238725" y="2430175"/>
              <a:ext cx="617350" cy="617350"/>
            </a:xfrm>
            <a:custGeom>
              <a:avLst/>
              <a:gdLst/>
              <a:ahLst/>
              <a:cxnLst/>
              <a:rect l="l" t="t" r="r" b="b"/>
              <a:pathLst>
                <a:path w="24694" h="24694" extrusionOk="0">
                  <a:moveTo>
                    <a:pt x="12364" y="0"/>
                  </a:moveTo>
                  <a:cubicBezTo>
                    <a:pt x="5546" y="0"/>
                    <a:pt x="1" y="5546"/>
                    <a:pt x="1" y="12363"/>
                  </a:cubicBezTo>
                  <a:cubicBezTo>
                    <a:pt x="1" y="19181"/>
                    <a:pt x="5546" y="24693"/>
                    <a:pt x="12364" y="24693"/>
                  </a:cubicBezTo>
                  <a:cubicBezTo>
                    <a:pt x="19181" y="24693"/>
                    <a:pt x="24694" y="19181"/>
                    <a:pt x="24694" y="12363"/>
                  </a:cubicBezTo>
                  <a:cubicBezTo>
                    <a:pt x="24694" y="5546"/>
                    <a:pt x="19181" y="0"/>
                    <a:pt x="12364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1656;p36">
              <a:extLst>
                <a:ext uri="{FF2B5EF4-FFF2-40B4-BE49-F238E27FC236}">
                  <a16:creationId xmlns:a16="http://schemas.microsoft.com/office/drawing/2014/main" id="{756A0BA8-0CDC-1CCE-DDC5-974097FB371D}"/>
                </a:ext>
              </a:extLst>
            </p:cNvPr>
            <p:cNvSpPr/>
            <p:nvPr/>
          </p:nvSpPr>
          <p:spPr>
            <a:xfrm>
              <a:off x="3552300" y="4335975"/>
              <a:ext cx="497475" cy="831025"/>
            </a:xfrm>
            <a:custGeom>
              <a:avLst/>
              <a:gdLst/>
              <a:ahLst/>
              <a:cxnLst/>
              <a:rect l="l" t="t" r="r" b="b"/>
              <a:pathLst>
                <a:path w="19899" h="33241" extrusionOk="0">
                  <a:moveTo>
                    <a:pt x="0" y="1"/>
                  </a:moveTo>
                  <a:lnTo>
                    <a:pt x="0" y="30566"/>
                  </a:lnTo>
                  <a:cubicBezTo>
                    <a:pt x="0" y="32066"/>
                    <a:pt x="1207" y="33240"/>
                    <a:pt x="2675" y="33240"/>
                  </a:cubicBezTo>
                  <a:lnTo>
                    <a:pt x="17256" y="33240"/>
                  </a:lnTo>
                  <a:cubicBezTo>
                    <a:pt x="18724" y="33240"/>
                    <a:pt x="19898" y="32066"/>
                    <a:pt x="19898" y="30566"/>
                  </a:cubicBezTo>
                  <a:lnTo>
                    <a:pt x="198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1657;p36">
              <a:extLst>
                <a:ext uri="{FF2B5EF4-FFF2-40B4-BE49-F238E27FC236}">
                  <a16:creationId xmlns:a16="http://schemas.microsoft.com/office/drawing/2014/main" id="{83E024F1-766E-3077-8EF5-1B3423D61EB6}"/>
                </a:ext>
              </a:extLst>
            </p:cNvPr>
            <p:cNvSpPr/>
            <p:nvPr/>
          </p:nvSpPr>
          <p:spPr>
            <a:xfrm>
              <a:off x="3552300" y="4954125"/>
              <a:ext cx="497475" cy="212875"/>
            </a:xfrm>
            <a:custGeom>
              <a:avLst/>
              <a:gdLst/>
              <a:ahLst/>
              <a:cxnLst/>
              <a:rect l="l" t="t" r="r" b="b"/>
              <a:pathLst>
                <a:path w="19899" h="8515" extrusionOk="0">
                  <a:moveTo>
                    <a:pt x="0" y="1"/>
                  </a:moveTo>
                  <a:lnTo>
                    <a:pt x="0" y="5840"/>
                  </a:lnTo>
                  <a:cubicBezTo>
                    <a:pt x="0" y="7340"/>
                    <a:pt x="1207" y="8514"/>
                    <a:pt x="2675" y="8514"/>
                  </a:cubicBezTo>
                  <a:lnTo>
                    <a:pt x="17256" y="8514"/>
                  </a:lnTo>
                  <a:cubicBezTo>
                    <a:pt x="18724" y="8514"/>
                    <a:pt x="19898" y="7340"/>
                    <a:pt x="19898" y="5840"/>
                  </a:cubicBezTo>
                  <a:lnTo>
                    <a:pt x="198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1658;p36">
              <a:extLst>
                <a:ext uri="{FF2B5EF4-FFF2-40B4-BE49-F238E27FC236}">
                  <a16:creationId xmlns:a16="http://schemas.microsoft.com/office/drawing/2014/main" id="{84F50B97-B5C8-3DAA-62BB-8A1D5E52DDC5}"/>
                </a:ext>
              </a:extLst>
            </p:cNvPr>
            <p:cNvSpPr/>
            <p:nvPr/>
          </p:nvSpPr>
          <p:spPr>
            <a:xfrm>
              <a:off x="1190625" y="2282575"/>
              <a:ext cx="3435700" cy="2616125"/>
            </a:xfrm>
            <a:custGeom>
              <a:avLst/>
              <a:gdLst/>
              <a:ahLst/>
              <a:cxnLst/>
              <a:rect l="l" t="t" r="r" b="b"/>
              <a:pathLst>
                <a:path w="137428" h="104645" extrusionOk="0">
                  <a:moveTo>
                    <a:pt x="68697" y="0"/>
                  </a:moveTo>
                  <a:cubicBezTo>
                    <a:pt x="64489" y="0"/>
                    <a:pt x="60706" y="1794"/>
                    <a:pt x="58063" y="4632"/>
                  </a:cubicBezTo>
                  <a:cubicBezTo>
                    <a:pt x="55649" y="2871"/>
                    <a:pt x="52681" y="1859"/>
                    <a:pt x="49484" y="1859"/>
                  </a:cubicBezTo>
                  <a:cubicBezTo>
                    <a:pt x="44950" y="1859"/>
                    <a:pt x="40938" y="3882"/>
                    <a:pt x="38263" y="7111"/>
                  </a:cubicBezTo>
                  <a:cubicBezTo>
                    <a:pt x="37024" y="6785"/>
                    <a:pt x="35719" y="6589"/>
                    <a:pt x="34381" y="6589"/>
                  </a:cubicBezTo>
                  <a:cubicBezTo>
                    <a:pt x="27531" y="6589"/>
                    <a:pt x="21790" y="11319"/>
                    <a:pt x="20224" y="17680"/>
                  </a:cubicBezTo>
                  <a:cubicBezTo>
                    <a:pt x="12363" y="17908"/>
                    <a:pt x="6067" y="24334"/>
                    <a:pt x="6067" y="32228"/>
                  </a:cubicBezTo>
                  <a:cubicBezTo>
                    <a:pt x="6067" y="33109"/>
                    <a:pt x="6133" y="33990"/>
                    <a:pt x="6296" y="34838"/>
                  </a:cubicBezTo>
                  <a:cubicBezTo>
                    <a:pt x="2479" y="37448"/>
                    <a:pt x="0" y="41851"/>
                    <a:pt x="0" y="46810"/>
                  </a:cubicBezTo>
                  <a:cubicBezTo>
                    <a:pt x="0" y="50202"/>
                    <a:pt x="1142" y="53301"/>
                    <a:pt x="3066" y="55780"/>
                  </a:cubicBezTo>
                  <a:cubicBezTo>
                    <a:pt x="1142" y="58259"/>
                    <a:pt x="0" y="61358"/>
                    <a:pt x="0" y="64750"/>
                  </a:cubicBezTo>
                  <a:cubicBezTo>
                    <a:pt x="0" y="71307"/>
                    <a:pt x="4338" y="76852"/>
                    <a:pt x="10308" y="78679"/>
                  </a:cubicBezTo>
                  <a:cubicBezTo>
                    <a:pt x="10275" y="78907"/>
                    <a:pt x="10275" y="79103"/>
                    <a:pt x="10275" y="79332"/>
                  </a:cubicBezTo>
                  <a:cubicBezTo>
                    <a:pt x="10275" y="87389"/>
                    <a:pt x="16799" y="93913"/>
                    <a:pt x="24856" y="93913"/>
                  </a:cubicBezTo>
                  <a:cubicBezTo>
                    <a:pt x="25248" y="93913"/>
                    <a:pt x="25639" y="93880"/>
                    <a:pt x="25998" y="93847"/>
                  </a:cubicBezTo>
                  <a:cubicBezTo>
                    <a:pt x="28216" y="99099"/>
                    <a:pt x="33403" y="102753"/>
                    <a:pt x="39437" y="102753"/>
                  </a:cubicBezTo>
                  <a:cubicBezTo>
                    <a:pt x="42699" y="102753"/>
                    <a:pt x="45733" y="101676"/>
                    <a:pt x="48147" y="99882"/>
                  </a:cubicBezTo>
                  <a:cubicBezTo>
                    <a:pt x="50822" y="102785"/>
                    <a:pt x="54671" y="104645"/>
                    <a:pt x="58944" y="104645"/>
                  </a:cubicBezTo>
                  <a:cubicBezTo>
                    <a:pt x="62695" y="104645"/>
                    <a:pt x="66120" y="103209"/>
                    <a:pt x="68697" y="100893"/>
                  </a:cubicBezTo>
                  <a:cubicBezTo>
                    <a:pt x="71307" y="103209"/>
                    <a:pt x="74732" y="104645"/>
                    <a:pt x="78483" y="104645"/>
                  </a:cubicBezTo>
                  <a:cubicBezTo>
                    <a:pt x="82757" y="104645"/>
                    <a:pt x="86606" y="102785"/>
                    <a:pt x="89281" y="99882"/>
                  </a:cubicBezTo>
                  <a:cubicBezTo>
                    <a:pt x="91694" y="101676"/>
                    <a:pt x="94728" y="102753"/>
                    <a:pt x="97990" y="102753"/>
                  </a:cubicBezTo>
                  <a:cubicBezTo>
                    <a:pt x="104025" y="102753"/>
                    <a:pt x="109211" y="99099"/>
                    <a:pt x="111429" y="93847"/>
                  </a:cubicBezTo>
                  <a:cubicBezTo>
                    <a:pt x="111788" y="93880"/>
                    <a:pt x="112180" y="93913"/>
                    <a:pt x="112571" y="93913"/>
                  </a:cubicBezTo>
                  <a:cubicBezTo>
                    <a:pt x="120628" y="93913"/>
                    <a:pt x="127152" y="87389"/>
                    <a:pt x="127152" y="79332"/>
                  </a:cubicBezTo>
                  <a:cubicBezTo>
                    <a:pt x="127152" y="79103"/>
                    <a:pt x="127152" y="78907"/>
                    <a:pt x="127120" y="78679"/>
                  </a:cubicBezTo>
                  <a:cubicBezTo>
                    <a:pt x="133089" y="76852"/>
                    <a:pt x="137427" y="71307"/>
                    <a:pt x="137427" y="64750"/>
                  </a:cubicBezTo>
                  <a:cubicBezTo>
                    <a:pt x="137427" y="61358"/>
                    <a:pt x="136253" y="58259"/>
                    <a:pt x="134329" y="55780"/>
                  </a:cubicBezTo>
                  <a:cubicBezTo>
                    <a:pt x="136253" y="53301"/>
                    <a:pt x="137427" y="50202"/>
                    <a:pt x="137427" y="46810"/>
                  </a:cubicBezTo>
                  <a:cubicBezTo>
                    <a:pt x="137427" y="41851"/>
                    <a:pt x="134916" y="37448"/>
                    <a:pt x="131132" y="34838"/>
                  </a:cubicBezTo>
                  <a:cubicBezTo>
                    <a:pt x="131262" y="33990"/>
                    <a:pt x="131360" y="33109"/>
                    <a:pt x="131360" y="32228"/>
                  </a:cubicBezTo>
                  <a:cubicBezTo>
                    <a:pt x="131360" y="24334"/>
                    <a:pt x="125065" y="17908"/>
                    <a:pt x="117203" y="17680"/>
                  </a:cubicBezTo>
                  <a:cubicBezTo>
                    <a:pt x="115637" y="11319"/>
                    <a:pt x="109896" y="6589"/>
                    <a:pt x="103046" y="6589"/>
                  </a:cubicBezTo>
                  <a:cubicBezTo>
                    <a:pt x="101709" y="6589"/>
                    <a:pt x="100404" y="6785"/>
                    <a:pt x="99164" y="7111"/>
                  </a:cubicBezTo>
                  <a:cubicBezTo>
                    <a:pt x="96490" y="3882"/>
                    <a:pt x="92445" y="1859"/>
                    <a:pt x="87943" y="1859"/>
                  </a:cubicBezTo>
                  <a:cubicBezTo>
                    <a:pt x="84746" y="1859"/>
                    <a:pt x="81778" y="2871"/>
                    <a:pt x="79364" y="4632"/>
                  </a:cubicBezTo>
                  <a:cubicBezTo>
                    <a:pt x="76722" y="1794"/>
                    <a:pt x="72905" y="0"/>
                    <a:pt x="68697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1659;p36">
              <a:extLst>
                <a:ext uri="{FF2B5EF4-FFF2-40B4-BE49-F238E27FC236}">
                  <a16:creationId xmlns:a16="http://schemas.microsoft.com/office/drawing/2014/main" id="{14C0F507-208C-7547-6FAB-86F5A65392D4}"/>
                </a:ext>
              </a:extLst>
            </p:cNvPr>
            <p:cNvSpPr/>
            <p:nvPr/>
          </p:nvSpPr>
          <p:spPr>
            <a:xfrm>
              <a:off x="1896025" y="1707950"/>
              <a:ext cx="863625" cy="992475"/>
            </a:xfrm>
            <a:custGeom>
              <a:avLst/>
              <a:gdLst/>
              <a:ahLst/>
              <a:cxnLst/>
              <a:rect l="l" t="t" r="r" b="b"/>
              <a:pathLst>
                <a:path w="34545" h="39699" extrusionOk="0">
                  <a:moveTo>
                    <a:pt x="30765" y="0"/>
                  </a:moveTo>
                  <a:cubicBezTo>
                    <a:pt x="29825" y="0"/>
                    <a:pt x="28889" y="359"/>
                    <a:pt x="28184" y="1064"/>
                  </a:cubicBezTo>
                  <a:lnTo>
                    <a:pt x="28119" y="1130"/>
                  </a:lnTo>
                  <a:cubicBezTo>
                    <a:pt x="21953" y="7360"/>
                    <a:pt x="15071" y="12318"/>
                    <a:pt x="7862" y="16559"/>
                  </a:cubicBezTo>
                  <a:cubicBezTo>
                    <a:pt x="5709" y="17798"/>
                    <a:pt x="3915" y="19723"/>
                    <a:pt x="2805" y="22170"/>
                  </a:cubicBezTo>
                  <a:cubicBezTo>
                    <a:pt x="0" y="28433"/>
                    <a:pt x="2773" y="35772"/>
                    <a:pt x="9036" y="38610"/>
                  </a:cubicBezTo>
                  <a:cubicBezTo>
                    <a:pt x="10685" y="39349"/>
                    <a:pt x="12409" y="39698"/>
                    <a:pt x="14105" y="39698"/>
                  </a:cubicBezTo>
                  <a:cubicBezTo>
                    <a:pt x="18852" y="39698"/>
                    <a:pt x="23386" y="36961"/>
                    <a:pt x="25476" y="32347"/>
                  </a:cubicBezTo>
                  <a:lnTo>
                    <a:pt x="25737" y="31792"/>
                  </a:lnTo>
                  <a:cubicBezTo>
                    <a:pt x="29750" y="22855"/>
                    <a:pt x="32816" y="13525"/>
                    <a:pt x="34349" y="4229"/>
                  </a:cubicBezTo>
                  <a:cubicBezTo>
                    <a:pt x="34545" y="3120"/>
                    <a:pt x="34186" y="1913"/>
                    <a:pt x="33338" y="1064"/>
                  </a:cubicBezTo>
                  <a:cubicBezTo>
                    <a:pt x="32624" y="351"/>
                    <a:pt x="31693" y="0"/>
                    <a:pt x="30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1660;p36">
              <a:extLst>
                <a:ext uri="{FF2B5EF4-FFF2-40B4-BE49-F238E27FC236}">
                  <a16:creationId xmlns:a16="http://schemas.microsoft.com/office/drawing/2014/main" id="{67DBA369-8917-2FB7-30ED-A6220EF2DFBE}"/>
                </a:ext>
              </a:extLst>
            </p:cNvPr>
            <p:cNvSpPr/>
            <p:nvPr/>
          </p:nvSpPr>
          <p:spPr>
            <a:xfrm>
              <a:off x="5589400" y="1707950"/>
              <a:ext cx="863625" cy="992475"/>
            </a:xfrm>
            <a:custGeom>
              <a:avLst/>
              <a:gdLst/>
              <a:ahLst/>
              <a:cxnLst/>
              <a:rect l="l" t="t" r="r" b="b"/>
              <a:pathLst>
                <a:path w="34545" h="39699" extrusionOk="0">
                  <a:moveTo>
                    <a:pt x="3768" y="0"/>
                  </a:moveTo>
                  <a:cubicBezTo>
                    <a:pt x="2844" y="0"/>
                    <a:pt x="1921" y="351"/>
                    <a:pt x="1207" y="1064"/>
                  </a:cubicBezTo>
                  <a:cubicBezTo>
                    <a:pt x="327" y="1913"/>
                    <a:pt x="1" y="3120"/>
                    <a:pt x="164" y="4229"/>
                  </a:cubicBezTo>
                  <a:cubicBezTo>
                    <a:pt x="1697" y="13525"/>
                    <a:pt x="4796" y="22855"/>
                    <a:pt x="8808" y="31792"/>
                  </a:cubicBezTo>
                  <a:lnTo>
                    <a:pt x="9069" y="32347"/>
                  </a:lnTo>
                  <a:cubicBezTo>
                    <a:pt x="11136" y="36961"/>
                    <a:pt x="15663" y="39698"/>
                    <a:pt x="20408" y="39698"/>
                  </a:cubicBezTo>
                  <a:cubicBezTo>
                    <a:pt x="22104" y="39698"/>
                    <a:pt x="23828" y="39349"/>
                    <a:pt x="25477" y="38610"/>
                  </a:cubicBezTo>
                  <a:cubicBezTo>
                    <a:pt x="31740" y="35772"/>
                    <a:pt x="34545" y="28433"/>
                    <a:pt x="31707" y="22170"/>
                  </a:cubicBezTo>
                  <a:cubicBezTo>
                    <a:pt x="30631" y="19723"/>
                    <a:pt x="28837" y="17798"/>
                    <a:pt x="26651" y="16559"/>
                  </a:cubicBezTo>
                  <a:cubicBezTo>
                    <a:pt x="19442" y="12318"/>
                    <a:pt x="12592" y="7360"/>
                    <a:pt x="6427" y="1130"/>
                  </a:cubicBezTo>
                  <a:lnTo>
                    <a:pt x="6361" y="1064"/>
                  </a:lnTo>
                  <a:cubicBezTo>
                    <a:pt x="5640" y="359"/>
                    <a:pt x="4703" y="0"/>
                    <a:pt x="3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1661;p36">
              <a:extLst>
                <a:ext uri="{FF2B5EF4-FFF2-40B4-BE49-F238E27FC236}">
                  <a16:creationId xmlns:a16="http://schemas.microsoft.com/office/drawing/2014/main" id="{4D1BB54A-53F4-3343-A3A9-87D2D5EE797B}"/>
                </a:ext>
              </a:extLst>
            </p:cNvPr>
            <p:cNvSpPr/>
            <p:nvPr/>
          </p:nvSpPr>
          <p:spPr>
            <a:xfrm>
              <a:off x="2273600" y="528425"/>
              <a:ext cx="3801850" cy="3310125"/>
            </a:xfrm>
            <a:custGeom>
              <a:avLst/>
              <a:gdLst/>
              <a:ahLst/>
              <a:cxnLst/>
              <a:rect l="l" t="t" r="r" b="b"/>
              <a:pathLst>
                <a:path w="152074" h="132405" extrusionOk="0">
                  <a:moveTo>
                    <a:pt x="64033" y="1"/>
                  </a:moveTo>
                  <a:cubicBezTo>
                    <a:pt x="57542" y="1"/>
                    <a:pt x="51801" y="3393"/>
                    <a:pt x="48571" y="8514"/>
                  </a:cubicBezTo>
                  <a:cubicBezTo>
                    <a:pt x="46223" y="7438"/>
                    <a:pt x="43646" y="6851"/>
                    <a:pt x="40905" y="6851"/>
                  </a:cubicBezTo>
                  <a:cubicBezTo>
                    <a:pt x="32196" y="6851"/>
                    <a:pt x="24889" y="12951"/>
                    <a:pt x="23030" y="21106"/>
                  </a:cubicBezTo>
                  <a:cubicBezTo>
                    <a:pt x="13831" y="22117"/>
                    <a:pt x="6687" y="29880"/>
                    <a:pt x="6687" y="39340"/>
                  </a:cubicBezTo>
                  <a:cubicBezTo>
                    <a:pt x="6687" y="41950"/>
                    <a:pt x="7209" y="44396"/>
                    <a:pt x="8188" y="46647"/>
                  </a:cubicBezTo>
                  <a:cubicBezTo>
                    <a:pt x="3230" y="49909"/>
                    <a:pt x="0" y="55552"/>
                    <a:pt x="0" y="61913"/>
                  </a:cubicBezTo>
                  <a:cubicBezTo>
                    <a:pt x="0" y="67361"/>
                    <a:pt x="2349" y="72254"/>
                    <a:pt x="6133" y="75614"/>
                  </a:cubicBezTo>
                  <a:cubicBezTo>
                    <a:pt x="4241" y="78484"/>
                    <a:pt x="3164" y="81942"/>
                    <a:pt x="3164" y="85628"/>
                  </a:cubicBezTo>
                  <a:cubicBezTo>
                    <a:pt x="3164" y="93033"/>
                    <a:pt x="7535" y="99393"/>
                    <a:pt x="13831" y="102297"/>
                  </a:cubicBezTo>
                  <a:cubicBezTo>
                    <a:pt x="14614" y="111430"/>
                    <a:pt x="22051" y="118672"/>
                    <a:pt x="31250" y="119096"/>
                  </a:cubicBezTo>
                  <a:cubicBezTo>
                    <a:pt x="34349" y="124935"/>
                    <a:pt x="40449" y="128914"/>
                    <a:pt x="47495" y="128914"/>
                  </a:cubicBezTo>
                  <a:cubicBezTo>
                    <a:pt x="49191" y="128914"/>
                    <a:pt x="50855" y="128686"/>
                    <a:pt x="52388" y="128229"/>
                  </a:cubicBezTo>
                  <a:cubicBezTo>
                    <a:pt x="55584" y="130839"/>
                    <a:pt x="59629" y="132405"/>
                    <a:pt x="64033" y="132405"/>
                  </a:cubicBezTo>
                  <a:cubicBezTo>
                    <a:pt x="68632" y="132405"/>
                    <a:pt x="72808" y="130741"/>
                    <a:pt x="76037" y="127968"/>
                  </a:cubicBezTo>
                  <a:cubicBezTo>
                    <a:pt x="79234" y="130741"/>
                    <a:pt x="83409" y="132405"/>
                    <a:pt x="88009" y="132405"/>
                  </a:cubicBezTo>
                  <a:cubicBezTo>
                    <a:pt x="92412" y="132405"/>
                    <a:pt x="96490" y="130839"/>
                    <a:pt x="99654" y="128229"/>
                  </a:cubicBezTo>
                  <a:cubicBezTo>
                    <a:pt x="101220" y="128686"/>
                    <a:pt x="102851" y="128914"/>
                    <a:pt x="104547" y="128914"/>
                  </a:cubicBezTo>
                  <a:cubicBezTo>
                    <a:pt x="111593" y="128914"/>
                    <a:pt x="117693" y="124935"/>
                    <a:pt x="120792" y="119096"/>
                  </a:cubicBezTo>
                  <a:cubicBezTo>
                    <a:pt x="130023" y="118672"/>
                    <a:pt x="137460" y="111430"/>
                    <a:pt x="138211" y="102297"/>
                  </a:cubicBezTo>
                  <a:cubicBezTo>
                    <a:pt x="144506" y="99393"/>
                    <a:pt x="148910" y="93033"/>
                    <a:pt x="148910" y="85628"/>
                  </a:cubicBezTo>
                  <a:cubicBezTo>
                    <a:pt x="148910" y="81942"/>
                    <a:pt x="147801" y="78484"/>
                    <a:pt x="145941" y="75614"/>
                  </a:cubicBezTo>
                  <a:cubicBezTo>
                    <a:pt x="149693" y="72254"/>
                    <a:pt x="152074" y="67361"/>
                    <a:pt x="152074" y="61913"/>
                  </a:cubicBezTo>
                  <a:cubicBezTo>
                    <a:pt x="152074" y="55552"/>
                    <a:pt x="148812" y="49909"/>
                    <a:pt x="143854" y="46647"/>
                  </a:cubicBezTo>
                  <a:cubicBezTo>
                    <a:pt x="144832" y="44396"/>
                    <a:pt x="145354" y="41950"/>
                    <a:pt x="145354" y="39340"/>
                  </a:cubicBezTo>
                  <a:cubicBezTo>
                    <a:pt x="145354" y="29880"/>
                    <a:pt x="138211" y="22117"/>
                    <a:pt x="129012" y="21106"/>
                  </a:cubicBezTo>
                  <a:cubicBezTo>
                    <a:pt x="127152" y="12951"/>
                    <a:pt x="119846" y="6851"/>
                    <a:pt x="111136" y="6851"/>
                  </a:cubicBezTo>
                  <a:cubicBezTo>
                    <a:pt x="108396" y="6851"/>
                    <a:pt x="105819" y="7438"/>
                    <a:pt x="103503" y="8514"/>
                  </a:cubicBezTo>
                  <a:cubicBezTo>
                    <a:pt x="100241" y="3393"/>
                    <a:pt x="94533" y="1"/>
                    <a:pt x="88009" y="1"/>
                  </a:cubicBezTo>
                  <a:cubicBezTo>
                    <a:pt x="83409" y="1"/>
                    <a:pt x="79234" y="1664"/>
                    <a:pt x="76037" y="4437"/>
                  </a:cubicBezTo>
                  <a:cubicBezTo>
                    <a:pt x="72808" y="1664"/>
                    <a:pt x="68632" y="1"/>
                    <a:pt x="64033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1662;p36">
              <a:extLst>
                <a:ext uri="{FF2B5EF4-FFF2-40B4-BE49-F238E27FC236}">
                  <a16:creationId xmlns:a16="http://schemas.microsoft.com/office/drawing/2014/main" id="{F6413DCB-236E-218C-C44A-E66E3B888F2F}"/>
                </a:ext>
              </a:extLst>
            </p:cNvPr>
            <p:cNvSpPr/>
            <p:nvPr/>
          </p:nvSpPr>
          <p:spPr>
            <a:xfrm>
              <a:off x="3058925" y="1948825"/>
              <a:ext cx="2230400" cy="1009800"/>
            </a:xfrm>
            <a:custGeom>
              <a:avLst/>
              <a:gdLst/>
              <a:ahLst/>
              <a:cxnLst/>
              <a:rect l="l" t="t" r="r" b="b"/>
              <a:pathLst>
                <a:path w="89216" h="40392" extrusionOk="0">
                  <a:moveTo>
                    <a:pt x="12677" y="0"/>
                  </a:moveTo>
                  <a:cubicBezTo>
                    <a:pt x="5843" y="0"/>
                    <a:pt x="0" y="6331"/>
                    <a:pt x="0" y="14524"/>
                  </a:cubicBezTo>
                  <a:cubicBezTo>
                    <a:pt x="0" y="22605"/>
                    <a:pt x="5759" y="29005"/>
                    <a:pt x="12665" y="29005"/>
                  </a:cubicBezTo>
                  <a:cubicBezTo>
                    <a:pt x="13147" y="29005"/>
                    <a:pt x="13634" y="28973"/>
                    <a:pt x="14125" y="28910"/>
                  </a:cubicBezTo>
                  <a:cubicBezTo>
                    <a:pt x="14725" y="28833"/>
                    <a:pt x="15324" y="28796"/>
                    <a:pt x="15919" y="28796"/>
                  </a:cubicBezTo>
                  <a:cubicBezTo>
                    <a:pt x="20398" y="28796"/>
                    <a:pt x="24640" y="30921"/>
                    <a:pt x="27433" y="34520"/>
                  </a:cubicBezTo>
                  <a:cubicBezTo>
                    <a:pt x="30206" y="38141"/>
                    <a:pt x="34284" y="40392"/>
                    <a:pt x="38850" y="40392"/>
                  </a:cubicBezTo>
                  <a:lnTo>
                    <a:pt x="50398" y="40392"/>
                  </a:lnTo>
                  <a:cubicBezTo>
                    <a:pt x="54932" y="40392"/>
                    <a:pt x="59009" y="38141"/>
                    <a:pt x="61815" y="34520"/>
                  </a:cubicBezTo>
                  <a:cubicBezTo>
                    <a:pt x="64608" y="30921"/>
                    <a:pt x="68825" y="28796"/>
                    <a:pt x="73298" y="28796"/>
                  </a:cubicBezTo>
                  <a:cubicBezTo>
                    <a:pt x="73892" y="28796"/>
                    <a:pt x="74491" y="28833"/>
                    <a:pt x="75091" y="28910"/>
                  </a:cubicBezTo>
                  <a:cubicBezTo>
                    <a:pt x="75582" y="28973"/>
                    <a:pt x="76069" y="29005"/>
                    <a:pt x="76550" y="29005"/>
                  </a:cubicBezTo>
                  <a:cubicBezTo>
                    <a:pt x="83457" y="29005"/>
                    <a:pt x="89215" y="22605"/>
                    <a:pt x="89215" y="14524"/>
                  </a:cubicBezTo>
                  <a:cubicBezTo>
                    <a:pt x="89215" y="6331"/>
                    <a:pt x="83372" y="0"/>
                    <a:pt x="76561" y="0"/>
                  </a:cubicBezTo>
                  <a:cubicBezTo>
                    <a:pt x="75671" y="0"/>
                    <a:pt x="74764" y="108"/>
                    <a:pt x="73851" y="335"/>
                  </a:cubicBezTo>
                  <a:lnTo>
                    <a:pt x="61162" y="3499"/>
                  </a:lnTo>
                  <a:cubicBezTo>
                    <a:pt x="55715" y="4836"/>
                    <a:pt x="50169" y="5521"/>
                    <a:pt x="44624" y="5521"/>
                  </a:cubicBezTo>
                  <a:cubicBezTo>
                    <a:pt x="39046" y="5521"/>
                    <a:pt x="33501" y="4836"/>
                    <a:pt x="28086" y="3499"/>
                  </a:cubicBezTo>
                  <a:lnTo>
                    <a:pt x="15397" y="335"/>
                  </a:lnTo>
                  <a:cubicBezTo>
                    <a:pt x="14481" y="108"/>
                    <a:pt x="13570" y="0"/>
                    <a:pt x="12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1663;p36">
              <a:extLst>
                <a:ext uri="{FF2B5EF4-FFF2-40B4-BE49-F238E27FC236}">
                  <a16:creationId xmlns:a16="http://schemas.microsoft.com/office/drawing/2014/main" id="{3DD390F1-E709-7F7B-5ABB-45B2724D6F26}"/>
                </a:ext>
              </a:extLst>
            </p:cNvPr>
            <p:cNvSpPr/>
            <p:nvPr/>
          </p:nvSpPr>
          <p:spPr>
            <a:xfrm>
              <a:off x="3487875" y="2190400"/>
              <a:ext cx="167200" cy="291175"/>
            </a:xfrm>
            <a:custGeom>
              <a:avLst/>
              <a:gdLst/>
              <a:ahLst/>
              <a:cxnLst/>
              <a:rect l="l" t="t" r="r" b="b"/>
              <a:pathLst>
                <a:path w="6688" h="11647" extrusionOk="0">
                  <a:moveTo>
                    <a:pt x="3360" y="1"/>
                  </a:moveTo>
                  <a:cubicBezTo>
                    <a:pt x="1501" y="1"/>
                    <a:pt x="0" y="1501"/>
                    <a:pt x="0" y="3328"/>
                  </a:cubicBezTo>
                  <a:lnTo>
                    <a:pt x="0" y="8319"/>
                  </a:lnTo>
                  <a:cubicBezTo>
                    <a:pt x="0" y="10178"/>
                    <a:pt x="1501" y="11646"/>
                    <a:pt x="3360" y="11646"/>
                  </a:cubicBezTo>
                  <a:cubicBezTo>
                    <a:pt x="5187" y="11646"/>
                    <a:pt x="6687" y="10178"/>
                    <a:pt x="6687" y="8319"/>
                  </a:cubicBezTo>
                  <a:lnTo>
                    <a:pt x="6687" y="3328"/>
                  </a:ln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1664;p36">
              <a:extLst>
                <a:ext uri="{FF2B5EF4-FFF2-40B4-BE49-F238E27FC236}">
                  <a16:creationId xmlns:a16="http://schemas.microsoft.com/office/drawing/2014/main" id="{6A237816-DA20-D380-1126-1EAA1F6E49F5}"/>
                </a:ext>
              </a:extLst>
            </p:cNvPr>
            <p:cNvSpPr/>
            <p:nvPr/>
          </p:nvSpPr>
          <p:spPr>
            <a:xfrm>
              <a:off x="4693175" y="2190400"/>
              <a:ext cx="167200" cy="291175"/>
            </a:xfrm>
            <a:custGeom>
              <a:avLst/>
              <a:gdLst/>
              <a:ahLst/>
              <a:cxnLst/>
              <a:rect l="l" t="t" r="r" b="b"/>
              <a:pathLst>
                <a:path w="6688" h="11647" extrusionOk="0">
                  <a:moveTo>
                    <a:pt x="3360" y="1"/>
                  </a:moveTo>
                  <a:cubicBezTo>
                    <a:pt x="1501" y="1"/>
                    <a:pt x="0" y="1501"/>
                    <a:pt x="0" y="3328"/>
                  </a:cubicBezTo>
                  <a:lnTo>
                    <a:pt x="0" y="8319"/>
                  </a:lnTo>
                  <a:cubicBezTo>
                    <a:pt x="0" y="10178"/>
                    <a:pt x="1501" y="11646"/>
                    <a:pt x="3360" y="11646"/>
                  </a:cubicBezTo>
                  <a:cubicBezTo>
                    <a:pt x="5187" y="11646"/>
                    <a:pt x="6687" y="10178"/>
                    <a:pt x="6687" y="8319"/>
                  </a:cubicBezTo>
                  <a:lnTo>
                    <a:pt x="6687" y="3328"/>
                  </a:ln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1665;p36">
              <a:extLst>
                <a:ext uri="{FF2B5EF4-FFF2-40B4-BE49-F238E27FC236}">
                  <a16:creationId xmlns:a16="http://schemas.microsoft.com/office/drawing/2014/main" id="{6E7C27B8-3011-77E2-6A77-A53734A07832}"/>
                </a:ext>
              </a:extLst>
            </p:cNvPr>
            <p:cNvSpPr/>
            <p:nvPr/>
          </p:nvSpPr>
          <p:spPr>
            <a:xfrm>
              <a:off x="3811625" y="2414675"/>
              <a:ext cx="725000" cy="306650"/>
            </a:xfrm>
            <a:custGeom>
              <a:avLst/>
              <a:gdLst/>
              <a:ahLst/>
              <a:cxnLst/>
              <a:rect l="l" t="t" r="r" b="b"/>
              <a:pathLst>
                <a:path w="29000" h="12266" extrusionOk="0">
                  <a:moveTo>
                    <a:pt x="3360" y="0"/>
                  </a:moveTo>
                  <a:cubicBezTo>
                    <a:pt x="1501" y="0"/>
                    <a:pt x="0" y="1501"/>
                    <a:pt x="0" y="3360"/>
                  </a:cubicBezTo>
                  <a:cubicBezTo>
                    <a:pt x="0" y="8253"/>
                    <a:pt x="4012" y="12265"/>
                    <a:pt x="8938" y="12265"/>
                  </a:cubicBezTo>
                  <a:cubicBezTo>
                    <a:pt x="11026" y="12265"/>
                    <a:pt x="12983" y="11515"/>
                    <a:pt x="14516" y="10308"/>
                  </a:cubicBezTo>
                  <a:cubicBezTo>
                    <a:pt x="16049" y="11515"/>
                    <a:pt x="17974" y="12265"/>
                    <a:pt x="20094" y="12265"/>
                  </a:cubicBezTo>
                  <a:cubicBezTo>
                    <a:pt x="24987" y="12265"/>
                    <a:pt x="28999" y="8253"/>
                    <a:pt x="28999" y="3360"/>
                  </a:cubicBezTo>
                  <a:cubicBezTo>
                    <a:pt x="28999" y="1501"/>
                    <a:pt x="27499" y="0"/>
                    <a:pt x="25672" y="0"/>
                  </a:cubicBezTo>
                  <a:cubicBezTo>
                    <a:pt x="23813" y="0"/>
                    <a:pt x="22312" y="1501"/>
                    <a:pt x="22312" y="3360"/>
                  </a:cubicBezTo>
                  <a:cubicBezTo>
                    <a:pt x="22312" y="4567"/>
                    <a:pt x="21301" y="5578"/>
                    <a:pt x="20094" y="5578"/>
                  </a:cubicBezTo>
                  <a:cubicBezTo>
                    <a:pt x="18855" y="5578"/>
                    <a:pt x="17843" y="4567"/>
                    <a:pt x="17843" y="3360"/>
                  </a:cubicBezTo>
                  <a:cubicBezTo>
                    <a:pt x="17843" y="1501"/>
                    <a:pt x="16343" y="0"/>
                    <a:pt x="14516" y="0"/>
                  </a:cubicBezTo>
                  <a:cubicBezTo>
                    <a:pt x="12657" y="0"/>
                    <a:pt x="11156" y="1501"/>
                    <a:pt x="11156" y="3360"/>
                  </a:cubicBezTo>
                  <a:cubicBezTo>
                    <a:pt x="11156" y="4567"/>
                    <a:pt x="10178" y="5578"/>
                    <a:pt x="8938" y="5578"/>
                  </a:cubicBezTo>
                  <a:cubicBezTo>
                    <a:pt x="7699" y="5578"/>
                    <a:pt x="6687" y="4567"/>
                    <a:pt x="6687" y="3360"/>
                  </a:cubicBezTo>
                  <a:cubicBezTo>
                    <a:pt x="6687" y="1501"/>
                    <a:pt x="5187" y="0"/>
                    <a:pt x="3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1666;p36">
              <a:extLst>
                <a:ext uri="{FF2B5EF4-FFF2-40B4-BE49-F238E27FC236}">
                  <a16:creationId xmlns:a16="http://schemas.microsoft.com/office/drawing/2014/main" id="{F4759E4A-3D7D-BFC7-3893-939EB05DADF0}"/>
                </a:ext>
              </a:extLst>
            </p:cNvPr>
            <p:cNvSpPr/>
            <p:nvPr/>
          </p:nvSpPr>
          <p:spPr>
            <a:xfrm>
              <a:off x="4021200" y="2362475"/>
              <a:ext cx="306650" cy="136225"/>
            </a:xfrm>
            <a:custGeom>
              <a:avLst/>
              <a:gdLst/>
              <a:ahLst/>
              <a:cxnLst/>
              <a:rect l="l" t="t" r="r" b="b"/>
              <a:pathLst>
                <a:path w="12266" h="5449" extrusionOk="0">
                  <a:moveTo>
                    <a:pt x="1566" y="1"/>
                  </a:moveTo>
                  <a:cubicBezTo>
                    <a:pt x="555" y="1"/>
                    <a:pt x="1" y="1175"/>
                    <a:pt x="653" y="1958"/>
                  </a:cubicBezTo>
                  <a:lnTo>
                    <a:pt x="1925" y="3491"/>
                  </a:lnTo>
                  <a:cubicBezTo>
                    <a:pt x="3018" y="4796"/>
                    <a:pt x="4567" y="5448"/>
                    <a:pt x="6117" y="5448"/>
                  </a:cubicBezTo>
                  <a:cubicBezTo>
                    <a:pt x="7666" y="5448"/>
                    <a:pt x="9216" y="4796"/>
                    <a:pt x="10308" y="3491"/>
                  </a:cubicBezTo>
                  <a:lnTo>
                    <a:pt x="11581" y="1958"/>
                  </a:lnTo>
                  <a:cubicBezTo>
                    <a:pt x="12266" y="1175"/>
                    <a:pt x="11711" y="1"/>
                    <a:pt x="10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1667;p36">
              <a:extLst>
                <a:ext uri="{FF2B5EF4-FFF2-40B4-BE49-F238E27FC236}">
                  <a16:creationId xmlns:a16="http://schemas.microsoft.com/office/drawing/2014/main" id="{9F8AABF6-0333-FCD9-803B-962C03A85998}"/>
                </a:ext>
              </a:extLst>
            </p:cNvPr>
            <p:cNvSpPr/>
            <p:nvPr/>
          </p:nvSpPr>
          <p:spPr>
            <a:xfrm>
              <a:off x="1762275" y="4335975"/>
              <a:ext cx="497475" cy="831025"/>
            </a:xfrm>
            <a:custGeom>
              <a:avLst/>
              <a:gdLst/>
              <a:ahLst/>
              <a:cxnLst/>
              <a:rect l="l" t="t" r="r" b="b"/>
              <a:pathLst>
                <a:path w="19899" h="33241" extrusionOk="0">
                  <a:moveTo>
                    <a:pt x="1" y="1"/>
                  </a:moveTo>
                  <a:lnTo>
                    <a:pt x="1" y="30566"/>
                  </a:lnTo>
                  <a:cubicBezTo>
                    <a:pt x="1" y="32066"/>
                    <a:pt x="1207" y="33240"/>
                    <a:pt x="2675" y="33240"/>
                  </a:cubicBezTo>
                  <a:lnTo>
                    <a:pt x="17224" y="33240"/>
                  </a:lnTo>
                  <a:cubicBezTo>
                    <a:pt x="18692" y="33240"/>
                    <a:pt x="19899" y="32066"/>
                    <a:pt x="19899" y="30566"/>
                  </a:cubicBezTo>
                  <a:lnTo>
                    <a:pt x="198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1668;p36">
              <a:extLst>
                <a:ext uri="{FF2B5EF4-FFF2-40B4-BE49-F238E27FC236}">
                  <a16:creationId xmlns:a16="http://schemas.microsoft.com/office/drawing/2014/main" id="{D471900F-3B82-0788-6B72-61BE0E006682}"/>
                </a:ext>
              </a:extLst>
            </p:cNvPr>
            <p:cNvSpPr/>
            <p:nvPr/>
          </p:nvSpPr>
          <p:spPr>
            <a:xfrm>
              <a:off x="2799575" y="4335975"/>
              <a:ext cx="496675" cy="831025"/>
            </a:xfrm>
            <a:custGeom>
              <a:avLst/>
              <a:gdLst/>
              <a:ahLst/>
              <a:cxnLst/>
              <a:rect l="l" t="t" r="r" b="b"/>
              <a:pathLst>
                <a:path w="19867" h="33241" extrusionOk="0">
                  <a:moveTo>
                    <a:pt x="1" y="1"/>
                  </a:moveTo>
                  <a:lnTo>
                    <a:pt x="1" y="30566"/>
                  </a:lnTo>
                  <a:cubicBezTo>
                    <a:pt x="1" y="32066"/>
                    <a:pt x="1175" y="33240"/>
                    <a:pt x="2643" y="33240"/>
                  </a:cubicBezTo>
                  <a:lnTo>
                    <a:pt x="17224" y="33240"/>
                  </a:lnTo>
                  <a:cubicBezTo>
                    <a:pt x="18692" y="33240"/>
                    <a:pt x="19866" y="32066"/>
                    <a:pt x="19866" y="30566"/>
                  </a:cubicBezTo>
                  <a:lnTo>
                    <a:pt x="198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1669;p36">
              <a:extLst>
                <a:ext uri="{FF2B5EF4-FFF2-40B4-BE49-F238E27FC236}">
                  <a16:creationId xmlns:a16="http://schemas.microsoft.com/office/drawing/2014/main" id="{D1251CD4-DFE0-83DA-7A46-EC23559BCD1C}"/>
                </a:ext>
              </a:extLst>
            </p:cNvPr>
            <p:cNvSpPr/>
            <p:nvPr/>
          </p:nvSpPr>
          <p:spPr>
            <a:xfrm>
              <a:off x="2560650" y="3925800"/>
              <a:ext cx="1069950" cy="669525"/>
            </a:xfrm>
            <a:custGeom>
              <a:avLst/>
              <a:gdLst/>
              <a:ahLst/>
              <a:cxnLst/>
              <a:rect l="l" t="t" r="r" b="b"/>
              <a:pathLst>
                <a:path w="42798" h="26781" extrusionOk="0">
                  <a:moveTo>
                    <a:pt x="30076" y="0"/>
                  </a:moveTo>
                  <a:cubicBezTo>
                    <a:pt x="26357" y="0"/>
                    <a:pt x="23030" y="1598"/>
                    <a:pt x="20681" y="4143"/>
                  </a:cubicBezTo>
                  <a:cubicBezTo>
                    <a:pt x="18528" y="2414"/>
                    <a:pt x="15756" y="1337"/>
                    <a:pt x="12722" y="1337"/>
                  </a:cubicBezTo>
                  <a:cubicBezTo>
                    <a:pt x="5709" y="1337"/>
                    <a:pt x="0" y="7046"/>
                    <a:pt x="0" y="14059"/>
                  </a:cubicBezTo>
                  <a:cubicBezTo>
                    <a:pt x="0" y="21105"/>
                    <a:pt x="5709" y="26781"/>
                    <a:pt x="12722" y="26781"/>
                  </a:cubicBezTo>
                  <a:cubicBezTo>
                    <a:pt x="16441" y="26781"/>
                    <a:pt x="19801" y="25215"/>
                    <a:pt x="22117" y="22671"/>
                  </a:cubicBezTo>
                  <a:cubicBezTo>
                    <a:pt x="24302" y="24400"/>
                    <a:pt x="27075" y="25444"/>
                    <a:pt x="30076" y="25444"/>
                  </a:cubicBezTo>
                  <a:cubicBezTo>
                    <a:pt x="37089" y="25444"/>
                    <a:pt x="42798" y="19768"/>
                    <a:pt x="42798" y="12722"/>
                  </a:cubicBezTo>
                  <a:cubicBezTo>
                    <a:pt x="42798" y="5709"/>
                    <a:pt x="37089" y="0"/>
                    <a:pt x="3007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1670;p36">
              <a:extLst>
                <a:ext uri="{FF2B5EF4-FFF2-40B4-BE49-F238E27FC236}">
                  <a16:creationId xmlns:a16="http://schemas.microsoft.com/office/drawing/2014/main" id="{219DDDFE-144B-60E3-004D-EAE261D022A8}"/>
                </a:ext>
              </a:extLst>
            </p:cNvPr>
            <p:cNvSpPr/>
            <p:nvPr/>
          </p:nvSpPr>
          <p:spPr>
            <a:xfrm>
              <a:off x="1762275" y="4954125"/>
              <a:ext cx="497475" cy="212875"/>
            </a:xfrm>
            <a:custGeom>
              <a:avLst/>
              <a:gdLst/>
              <a:ahLst/>
              <a:cxnLst/>
              <a:rect l="l" t="t" r="r" b="b"/>
              <a:pathLst>
                <a:path w="19899" h="8515" extrusionOk="0">
                  <a:moveTo>
                    <a:pt x="1" y="1"/>
                  </a:moveTo>
                  <a:lnTo>
                    <a:pt x="1" y="5840"/>
                  </a:lnTo>
                  <a:cubicBezTo>
                    <a:pt x="1" y="7340"/>
                    <a:pt x="1207" y="8514"/>
                    <a:pt x="2675" y="8514"/>
                  </a:cubicBezTo>
                  <a:lnTo>
                    <a:pt x="17224" y="8514"/>
                  </a:lnTo>
                  <a:cubicBezTo>
                    <a:pt x="18692" y="8514"/>
                    <a:pt x="19899" y="7340"/>
                    <a:pt x="19899" y="5840"/>
                  </a:cubicBezTo>
                  <a:lnTo>
                    <a:pt x="198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1671;p36">
              <a:extLst>
                <a:ext uri="{FF2B5EF4-FFF2-40B4-BE49-F238E27FC236}">
                  <a16:creationId xmlns:a16="http://schemas.microsoft.com/office/drawing/2014/main" id="{95B722BB-DDDF-57FF-23AD-57AD891E7C92}"/>
                </a:ext>
              </a:extLst>
            </p:cNvPr>
            <p:cNvSpPr/>
            <p:nvPr/>
          </p:nvSpPr>
          <p:spPr>
            <a:xfrm>
              <a:off x="2799575" y="4954125"/>
              <a:ext cx="496675" cy="212875"/>
            </a:xfrm>
            <a:custGeom>
              <a:avLst/>
              <a:gdLst/>
              <a:ahLst/>
              <a:cxnLst/>
              <a:rect l="l" t="t" r="r" b="b"/>
              <a:pathLst>
                <a:path w="19867" h="8515" extrusionOk="0">
                  <a:moveTo>
                    <a:pt x="1" y="1"/>
                  </a:moveTo>
                  <a:lnTo>
                    <a:pt x="1" y="5840"/>
                  </a:lnTo>
                  <a:cubicBezTo>
                    <a:pt x="1" y="7340"/>
                    <a:pt x="1175" y="8514"/>
                    <a:pt x="2643" y="8514"/>
                  </a:cubicBezTo>
                  <a:lnTo>
                    <a:pt x="17224" y="8514"/>
                  </a:lnTo>
                  <a:cubicBezTo>
                    <a:pt x="18692" y="8514"/>
                    <a:pt x="19866" y="7340"/>
                    <a:pt x="19866" y="5840"/>
                  </a:cubicBezTo>
                  <a:lnTo>
                    <a:pt x="198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1672;p36">
              <a:extLst>
                <a:ext uri="{FF2B5EF4-FFF2-40B4-BE49-F238E27FC236}">
                  <a16:creationId xmlns:a16="http://schemas.microsoft.com/office/drawing/2014/main" id="{A90159F0-5FB0-A4F2-DA51-C8517B2FA04A}"/>
                </a:ext>
              </a:extLst>
            </p:cNvPr>
            <p:cNvSpPr/>
            <p:nvPr/>
          </p:nvSpPr>
          <p:spPr>
            <a:xfrm>
              <a:off x="1521700" y="3925800"/>
              <a:ext cx="1069950" cy="669525"/>
            </a:xfrm>
            <a:custGeom>
              <a:avLst/>
              <a:gdLst/>
              <a:ahLst/>
              <a:cxnLst/>
              <a:rect l="l" t="t" r="r" b="b"/>
              <a:pathLst>
                <a:path w="42798" h="26781" extrusionOk="0">
                  <a:moveTo>
                    <a:pt x="30076" y="0"/>
                  </a:moveTo>
                  <a:cubicBezTo>
                    <a:pt x="26358" y="0"/>
                    <a:pt x="22998" y="1598"/>
                    <a:pt x="20682" y="4143"/>
                  </a:cubicBezTo>
                  <a:cubicBezTo>
                    <a:pt x="18496" y="2414"/>
                    <a:pt x="15723" y="1337"/>
                    <a:pt x="12722" y="1337"/>
                  </a:cubicBezTo>
                  <a:cubicBezTo>
                    <a:pt x="5709" y="1337"/>
                    <a:pt x="1" y="7046"/>
                    <a:pt x="1" y="14059"/>
                  </a:cubicBezTo>
                  <a:cubicBezTo>
                    <a:pt x="1" y="21105"/>
                    <a:pt x="5709" y="26781"/>
                    <a:pt x="12722" y="26781"/>
                  </a:cubicBezTo>
                  <a:cubicBezTo>
                    <a:pt x="16441" y="26781"/>
                    <a:pt x="19768" y="25215"/>
                    <a:pt x="22117" y="22671"/>
                  </a:cubicBezTo>
                  <a:cubicBezTo>
                    <a:pt x="24270" y="24400"/>
                    <a:pt x="27043" y="25444"/>
                    <a:pt x="30076" y="25444"/>
                  </a:cubicBezTo>
                  <a:cubicBezTo>
                    <a:pt x="37089" y="25444"/>
                    <a:pt x="42798" y="19768"/>
                    <a:pt x="42798" y="12722"/>
                  </a:cubicBezTo>
                  <a:cubicBezTo>
                    <a:pt x="42798" y="5709"/>
                    <a:pt x="37089" y="0"/>
                    <a:pt x="3007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grpSp>
        <p:nvGrpSpPr>
          <p:cNvPr id="42" name="Google Shape;2358;p43">
            <a:extLst>
              <a:ext uri="{FF2B5EF4-FFF2-40B4-BE49-F238E27FC236}">
                <a16:creationId xmlns:a16="http://schemas.microsoft.com/office/drawing/2014/main" id="{67EFC361-716F-56BD-3F9C-A4A847DC3C48}"/>
              </a:ext>
            </a:extLst>
          </p:cNvPr>
          <p:cNvGrpSpPr/>
          <p:nvPr/>
        </p:nvGrpSpPr>
        <p:grpSpPr>
          <a:xfrm flipH="1">
            <a:off x="343257" y="2756809"/>
            <a:ext cx="2335476" cy="3923630"/>
            <a:chOff x="1490950" y="973272"/>
            <a:chExt cx="2361300" cy="3467008"/>
          </a:xfrm>
        </p:grpSpPr>
        <p:sp>
          <p:nvSpPr>
            <p:cNvPr id="43" name="Google Shape;2359;p43">
              <a:extLst>
                <a:ext uri="{FF2B5EF4-FFF2-40B4-BE49-F238E27FC236}">
                  <a16:creationId xmlns:a16="http://schemas.microsoft.com/office/drawing/2014/main" id="{D8081078-FBE7-6EB7-A331-6FEC54849090}"/>
                </a:ext>
              </a:extLst>
            </p:cNvPr>
            <p:cNvSpPr/>
            <p:nvPr/>
          </p:nvSpPr>
          <p:spPr>
            <a:xfrm>
              <a:off x="1490950" y="2278091"/>
              <a:ext cx="882505" cy="660737"/>
            </a:xfrm>
            <a:custGeom>
              <a:avLst/>
              <a:gdLst/>
              <a:ahLst/>
              <a:cxnLst/>
              <a:rect l="l" t="t" r="r" b="b"/>
              <a:pathLst>
                <a:path w="21278" h="15930" extrusionOk="0">
                  <a:moveTo>
                    <a:pt x="5839" y="1"/>
                  </a:moveTo>
                  <a:cubicBezTo>
                    <a:pt x="5454" y="1"/>
                    <a:pt x="5029" y="95"/>
                    <a:pt x="4560" y="305"/>
                  </a:cubicBezTo>
                  <a:cubicBezTo>
                    <a:pt x="1" y="2311"/>
                    <a:pt x="2007" y="12341"/>
                    <a:pt x="6870" y="15168"/>
                  </a:cubicBezTo>
                  <a:cubicBezTo>
                    <a:pt x="7809" y="15710"/>
                    <a:pt x="8917" y="15929"/>
                    <a:pt x="10095" y="15929"/>
                  </a:cubicBezTo>
                  <a:cubicBezTo>
                    <a:pt x="15063" y="15929"/>
                    <a:pt x="21278" y="12037"/>
                    <a:pt x="21278" y="12037"/>
                  </a:cubicBezTo>
                  <a:lnTo>
                    <a:pt x="20214" y="6049"/>
                  </a:lnTo>
                  <a:cubicBezTo>
                    <a:pt x="20214" y="6049"/>
                    <a:pt x="14398" y="7704"/>
                    <a:pt x="11911" y="7704"/>
                  </a:cubicBezTo>
                  <a:cubicBezTo>
                    <a:pt x="11618" y="7704"/>
                    <a:pt x="11372" y="7681"/>
                    <a:pt x="11186" y="7630"/>
                  </a:cubicBezTo>
                  <a:cubicBezTo>
                    <a:pt x="9605" y="7166"/>
                    <a:pt x="9197" y="1"/>
                    <a:pt x="58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2360;p43">
              <a:extLst>
                <a:ext uri="{FF2B5EF4-FFF2-40B4-BE49-F238E27FC236}">
                  <a16:creationId xmlns:a16="http://schemas.microsoft.com/office/drawing/2014/main" id="{F69CF533-B45E-0766-7689-ED59BA0D2499}"/>
                </a:ext>
              </a:extLst>
            </p:cNvPr>
            <p:cNvSpPr/>
            <p:nvPr/>
          </p:nvSpPr>
          <p:spPr>
            <a:xfrm>
              <a:off x="2688628" y="2203308"/>
              <a:ext cx="1163623" cy="1004004"/>
            </a:xfrm>
            <a:custGeom>
              <a:avLst/>
              <a:gdLst/>
              <a:ahLst/>
              <a:cxnLst/>
              <a:rect l="l" t="t" r="r" b="b"/>
              <a:pathLst>
                <a:path w="28056" h="24206" extrusionOk="0">
                  <a:moveTo>
                    <a:pt x="8422" y="0"/>
                  </a:moveTo>
                  <a:cubicBezTo>
                    <a:pt x="5137" y="0"/>
                    <a:pt x="3010" y="1317"/>
                    <a:pt x="3010" y="1317"/>
                  </a:cubicBezTo>
                  <a:cubicBezTo>
                    <a:pt x="1" y="11895"/>
                    <a:pt x="14499" y="24205"/>
                    <a:pt x="14469" y="24205"/>
                  </a:cubicBezTo>
                  <a:cubicBezTo>
                    <a:pt x="20883" y="23081"/>
                    <a:pt x="28056" y="13597"/>
                    <a:pt x="19363" y="5086"/>
                  </a:cubicBezTo>
                  <a:cubicBezTo>
                    <a:pt x="15251" y="1061"/>
                    <a:pt x="11371" y="0"/>
                    <a:pt x="84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5" name="Google Shape;2361;p43">
              <a:extLst>
                <a:ext uri="{FF2B5EF4-FFF2-40B4-BE49-F238E27FC236}">
                  <a16:creationId xmlns:a16="http://schemas.microsoft.com/office/drawing/2014/main" id="{22A4212C-9DBF-EB37-177B-22B144270A56}"/>
                </a:ext>
              </a:extLst>
            </p:cNvPr>
            <p:cNvSpPr/>
            <p:nvPr/>
          </p:nvSpPr>
          <p:spPr>
            <a:xfrm>
              <a:off x="1962456" y="2257933"/>
              <a:ext cx="1717065" cy="1497794"/>
            </a:xfrm>
            <a:custGeom>
              <a:avLst/>
              <a:gdLst/>
              <a:ahLst/>
              <a:cxnLst/>
              <a:rect l="l" t="t" r="r" b="b"/>
              <a:pathLst>
                <a:path w="41400" h="36111" extrusionOk="0">
                  <a:moveTo>
                    <a:pt x="20518" y="0"/>
                  </a:moveTo>
                  <a:lnTo>
                    <a:pt x="11946" y="821"/>
                  </a:lnTo>
                  <a:cubicBezTo>
                    <a:pt x="1" y="19180"/>
                    <a:pt x="8299" y="36110"/>
                    <a:pt x="8299" y="36110"/>
                  </a:cubicBezTo>
                  <a:lnTo>
                    <a:pt x="28451" y="35563"/>
                  </a:lnTo>
                  <a:cubicBezTo>
                    <a:pt x="41400" y="7690"/>
                    <a:pt x="20518" y="0"/>
                    <a:pt x="205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2362;p43">
              <a:extLst>
                <a:ext uri="{FF2B5EF4-FFF2-40B4-BE49-F238E27FC236}">
                  <a16:creationId xmlns:a16="http://schemas.microsoft.com/office/drawing/2014/main" id="{41BD1E38-1888-9A22-C56D-24CD1DA4A74C}"/>
                </a:ext>
              </a:extLst>
            </p:cNvPr>
            <p:cNvSpPr/>
            <p:nvPr/>
          </p:nvSpPr>
          <p:spPr>
            <a:xfrm>
              <a:off x="2086015" y="3434175"/>
              <a:ext cx="595083" cy="921630"/>
            </a:xfrm>
            <a:custGeom>
              <a:avLst/>
              <a:gdLst/>
              <a:ahLst/>
              <a:cxnLst/>
              <a:rect l="l" t="t" r="r" b="b"/>
              <a:pathLst>
                <a:path w="14348" h="22220" extrusionOk="0">
                  <a:moveTo>
                    <a:pt x="6505" y="0"/>
                  </a:moveTo>
                  <a:cubicBezTo>
                    <a:pt x="6505" y="0"/>
                    <a:pt x="1" y="10031"/>
                    <a:pt x="6505" y="22220"/>
                  </a:cubicBezTo>
                  <a:lnTo>
                    <a:pt x="12280" y="22220"/>
                  </a:lnTo>
                  <a:cubicBezTo>
                    <a:pt x="12280" y="22220"/>
                    <a:pt x="12189" y="11824"/>
                    <a:pt x="14347" y="480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2363;p43">
              <a:extLst>
                <a:ext uri="{FF2B5EF4-FFF2-40B4-BE49-F238E27FC236}">
                  <a16:creationId xmlns:a16="http://schemas.microsoft.com/office/drawing/2014/main" id="{8C87735E-5724-F0B4-0F05-BAFC0002000A}"/>
                </a:ext>
              </a:extLst>
            </p:cNvPr>
            <p:cNvSpPr/>
            <p:nvPr/>
          </p:nvSpPr>
          <p:spPr>
            <a:xfrm>
              <a:off x="2589043" y="3434175"/>
              <a:ext cx="595083" cy="921630"/>
            </a:xfrm>
            <a:custGeom>
              <a:avLst/>
              <a:gdLst/>
              <a:ahLst/>
              <a:cxnLst/>
              <a:rect l="l" t="t" r="r" b="b"/>
              <a:pathLst>
                <a:path w="14348" h="22220" extrusionOk="0">
                  <a:moveTo>
                    <a:pt x="6475" y="0"/>
                  </a:moveTo>
                  <a:cubicBezTo>
                    <a:pt x="6475" y="0"/>
                    <a:pt x="0" y="10031"/>
                    <a:pt x="6475" y="22220"/>
                  </a:cubicBezTo>
                  <a:lnTo>
                    <a:pt x="12280" y="22220"/>
                  </a:lnTo>
                  <a:cubicBezTo>
                    <a:pt x="12280" y="22220"/>
                    <a:pt x="12189" y="11824"/>
                    <a:pt x="14347" y="4803"/>
                  </a:cubicBezTo>
                  <a:lnTo>
                    <a:pt x="6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2364;p43">
              <a:extLst>
                <a:ext uri="{FF2B5EF4-FFF2-40B4-BE49-F238E27FC236}">
                  <a16:creationId xmlns:a16="http://schemas.microsoft.com/office/drawing/2014/main" id="{2EABB93C-4707-7851-B4B9-F78AB5A154E8}"/>
                </a:ext>
              </a:extLst>
            </p:cNvPr>
            <p:cNvSpPr/>
            <p:nvPr/>
          </p:nvSpPr>
          <p:spPr>
            <a:xfrm>
              <a:off x="3073158" y="3274738"/>
              <a:ext cx="721541" cy="679111"/>
            </a:xfrm>
            <a:custGeom>
              <a:avLst/>
              <a:gdLst/>
              <a:ahLst/>
              <a:cxnLst/>
              <a:rect l="l" t="t" r="r" b="b"/>
              <a:pathLst>
                <a:path w="17397" h="16373" extrusionOk="0">
                  <a:moveTo>
                    <a:pt x="14428" y="0"/>
                  </a:moveTo>
                  <a:cubicBezTo>
                    <a:pt x="14333" y="0"/>
                    <a:pt x="14235" y="5"/>
                    <a:pt x="14134" y="15"/>
                  </a:cubicBezTo>
                  <a:cubicBezTo>
                    <a:pt x="8298" y="562"/>
                    <a:pt x="15593" y="13693"/>
                    <a:pt x="9332" y="13723"/>
                  </a:cubicBezTo>
                  <a:cubicBezTo>
                    <a:pt x="9315" y="13723"/>
                    <a:pt x="9298" y="13723"/>
                    <a:pt x="9281" y="13723"/>
                  </a:cubicBezTo>
                  <a:cubicBezTo>
                    <a:pt x="3068" y="13723"/>
                    <a:pt x="2645" y="2720"/>
                    <a:pt x="2645" y="2720"/>
                  </a:cubicBezTo>
                  <a:cubicBezTo>
                    <a:pt x="2645" y="2720"/>
                    <a:pt x="2020" y="1709"/>
                    <a:pt x="1395" y="1709"/>
                  </a:cubicBezTo>
                  <a:cubicBezTo>
                    <a:pt x="817" y="1709"/>
                    <a:pt x="240" y="2570"/>
                    <a:pt x="152" y="5881"/>
                  </a:cubicBezTo>
                  <a:cubicBezTo>
                    <a:pt x="1" y="11621"/>
                    <a:pt x="3362" y="16372"/>
                    <a:pt x="8084" y="16372"/>
                  </a:cubicBezTo>
                  <a:cubicBezTo>
                    <a:pt x="9038" y="16372"/>
                    <a:pt x="10047" y="16178"/>
                    <a:pt x="11095" y="15759"/>
                  </a:cubicBezTo>
                  <a:cubicBezTo>
                    <a:pt x="17326" y="13267"/>
                    <a:pt x="13466" y="3784"/>
                    <a:pt x="14681" y="3480"/>
                  </a:cubicBezTo>
                  <a:cubicBezTo>
                    <a:pt x="17397" y="2750"/>
                    <a:pt x="16747" y="0"/>
                    <a:pt x="144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2365;p43">
              <a:extLst>
                <a:ext uri="{FF2B5EF4-FFF2-40B4-BE49-F238E27FC236}">
                  <a16:creationId xmlns:a16="http://schemas.microsoft.com/office/drawing/2014/main" id="{7C1F7372-76C0-5ABE-E43F-029BA4A415AA}"/>
                </a:ext>
              </a:extLst>
            </p:cNvPr>
            <p:cNvSpPr/>
            <p:nvPr/>
          </p:nvSpPr>
          <p:spPr>
            <a:xfrm>
              <a:off x="2246488" y="2663660"/>
              <a:ext cx="761108" cy="958255"/>
            </a:xfrm>
            <a:custGeom>
              <a:avLst/>
              <a:gdLst/>
              <a:ahLst/>
              <a:cxnLst/>
              <a:rect l="l" t="t" r="r" b="b"/>
              <a:pathLst>
                <a:path w="18351" h="23103" extrusionOk="0">
                  <a:moveTo>
                    <a:pt x="9633" y="0"/>
                  </a:moveTo>
                  <a:cubicBezTo>
                    <a:pt x="2830" y="0"/>
                    <a:pt x="0" y="14556"/>
                    <a:pt x="4733" y="20097"/>
                  </a:cubicBezTo>
                  <a:cubicBezTo>
                    <a:pt x="6585" y="22264"/>
                    <a:pt x="8482" y="23103"/>
                    <a:pt x="10175" y="23103"/>
                  </a:cubicBezTo>
                  <a:cubicBezTo>
                    <a:pt x="13040" y="23103"/>
                    <a:pt x="15320" y="20700"/>
                    <a:pt x="15798" y="18273"/>
                  </a:cubicBezTo>
                  <a:cubicBezTo>
                    <a:pt x="15798" y="18273"/>
                    <a:pt x="18351" y="1799"/>
                    <a:pt x="10752" y="127"/>
                  </a:cubicBezTo>
                  <a:cubicBezTo>
                    <a:pt x="10368" y="41"/>
                    <a:pt x="9995" y="0"/>
                    <a:pt x="9633" y="0"/>
                  </a:cubicBezTo>
                  <a:close/>
                </a:path>
              </a:pathLst>
            </a:custGeom>
            <a:solidFill>
              <a:srgbClr val="FFFAF0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2366;p43">
              <a:extLst>
                <a:ext uri="{FF2B5EF4-FFF2-40B4-BE49-F238E27FC236}">
                  <a16:creationId xmlns:a16="http://schemas.microsoft.com/office/drawing/2014/main" id="{E502F404-C4F0-3C9B-B80B-E7B5D56E7723}"/>
                </a:ext>
              </a:extLst>
            </p:cNvPr>
            <p:cNvSpPr/>
            <p:nvPr/>
          </p:nvSpPr>
          <p:spPr>
            <a:xfrm>
              <a:off x="2272618" y="3822895"/>
              <a:ext cx="25217" cy="67691"/>
            </a:xfrm>
            <a:custGeom>
              <a:avLst/>
              <a:gdLst/>
              <a:ahLst/>
              <a:cxnLst/>
              <a:rect l="l" t="t" r="r" b="b"/>
              <a:pathLst>
                <a:path w="608" h="1632" extrusionOk="0">
                  <a:moveTo>
                    <a:pt x="432" y="1"/>
                  </a:moveTo>
                  <a:cubicBezTo>
                    <a:pt x="391" y="1"/>
                    <a:pt x="352" y="15"/>
                    <a:pt x="334" y="51"/>
                  </a:cubicBezTo>
                  <a:cubicBezTo>
                    <a:pt x="91" y="355"/>
                    <a:pt x="0" y="1358"/>
                    <a:pt x="0" y="1480"/>
                  </a:cubicBezTo>
                  <a:cubicBezTo>
                    <a:pt x="0" y="1540"/>
                    <a:pt x="61" y="1632"/>
                    <a:pt x="152" y="1632"/>
                  </a:cubicBezTo>
                  <a:cubicBezTo>
                    <a:pt x="213" y="1632"/>
                    <a:pt x="274" y="1571"/>
                    <a:pt x="304" y="1480"/>
                  </a:cubicBezTo>
                  <a:cubicBezTo>
                    <a:pt x="304" y="1054"/>
                    <a:pt x="395" y="629"/>
                    <a:pt x="547" y="233"/>
                  </a:cubicBezTo>
                  <a:cubicBezTo>
                    <a:pt x="608" y="173"/>
                    <a:pt x="578" y="81"/>
                    <a:pt x="517" y="21"/>
                  </a:cubicBezTo>
                  <a:cubicBezTo>
                    <a:pt x="492" y="8"/>
                    <a:pt x="461" y="1"/>
                    <a:pt x="43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2367;p43">
              <a:extLst>
                <a:ext uri="{FF2B5EF4-FFF2-40B4-BE49-F238E27FC236}">
                  <a16:creationId xmlns:a16="http://schemas.microsoft.com/office/drawing/2014/main" id="{107FAAF0-49F3-91FC-924A-653C938D7D17}"/>
                </a:ext>
              </a:extLst>
            </p:cNvPr>
            <p:cNvSpPr/>
            <p:nvPr/>
          </p:nvSpPr>
          <p:spPr>
            <a:xfrm>
              <a:off x="2312933" y="3870801"/>
              <a:ext cx="25258" cy="67691"/>
            </a:xfrm>
            <a:custGeom>
              <a:avLst/>
              <a:gdLst/>
              <a:ahLst/>
              <a:cxnLst/>
              <a:rect l="l" t="t" r="r" b="b"/>
              <a:pathLst>
                <a:path w="609" h="1632" extrusionOk="0">
                  <a:moveTo>
                    <a:pt x="433" y="1"/>
                  </a:moveTo>
                  <a:cubicBezTo>
                    <a:pt x="392" y="1"/>
                    <a:pt x="353" y="15"/>
                    <a:pt x="335" y="51"/>
                  </a:cubicBezTo>
                  <a:cubicBezTo>
                    <a:pt x="92" y="355"/>
                    <a:pt x="1" y="1358"/>
                    <a:pt x="1" y="1480"/>
                  </a:cubicBezTo>
                  <a:cubicBezTo>
                    <a:pt x="1" y="1540"/>
                    <a:pt x="62" y="1601"/>
                    <a:pt x="153" y="1632"/>
                  </a:cubicBezTo>
                  <a:cubicBezTo>
                    <a:pt x="214" y="1632"/>
                    <a:pt x="274" y="1571"/>
                    <a:pt x="305" y="1480"/>
                  </a:cubicBezTo>
                  <a:cubicBezTo>
                    <a:pt x="305" y="1054"/>
                    <a:pt x="396" y="629"/>
                    <a:pt x="548" y="233"/>
                  </a:cubicBezTo>
                  <a:cubicBezTo>
                    <a:pt x="609" y="173"/>
                    <a:pt x="578" y="81"/>
                    <a:pt x="517" y="21"/>
                  </a:cubicBezTo>
                  <a:cubicBezTo>
                    <a:pt x="492" y="8"/>
                    <a:pt x="462" y="1"/>
                    <a:pt x="433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2368;p43">
              <a:extLst>
                <a:ext uri="{FF2B5EF4-FFF2-40B4-BE49-F238E27FC236}">
                  <a16:creationId xmlns:a16="http://schemas.microsoft.com/office/drawing/2014/main" id="{0F11B397-8B38-14A7-6476-651AD05847F8}"/>
                </a:ext>
              </a:extLst>
            </p:cNvPr>
            <p:cNvSpPr/>
            <p:nvPr/>
          </p:nvSpPr>
          <p:spPr>
            <a:xfrm>
              <a:off x="2275107" y="3933390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3" y="1"/>
                  </a:moveTo>
                  <a:cubicBezTo>
                    <a:pt x="224" y="1"/>
                    <a:pt x="175" y="27"/>
                    <a:pt x="153" y="92"/>
                  </a:cubicBezTo>
                  <a:cubicBezTo>
                    <a:pt x="1" y="427"/>
                    <a:pt x="183" y="1430"/>
                    <a:pt x="214" y="1521"/>
                  </a:cubicBezTo>
                  <a:cubicBezTo>
                    <a:pt x="244" y="1612"/>
                    <a:pt x="305" y="1642"/>
                    <a:pt x="366" y="1642"/>
                  </a:cubicBezTo>
                  <a:lnTo>
                    <a:pt x="396" y="1642"/>
                  </a:lnTo>
                  <a:cubicBezTo>
                    <a:pt x="457" y="1642"/>
                    <a:pt x="518" y="1551"/>
                    <a:pt x="487" y="1460"/>
                  </a:cubicBezTo>
                  <a:cubicBezTo>
                    <a:pt x="396" y="1065"/>
                    <a:pt x="366" y="609"/>
                    <a:pt x="396" y="183"/>
                  </a:cubicBezTo>
                  <a:cubicBezTo>
                    <a:pt x="455" y="86"/>
                    <a:pt x="363" y="1"/>
                    <a:pt x="273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2369;p43">
              <a:extLst>
                <a:ext uri="{FF2B5EF4-FFF2-40B4-BE49-F238E27FC236}">
                  <a16:creationId xmlns:a16="http://schemas.microsoft.com/office/drawing/2014/main" id="{A4C02055-AF09-5CC4-42A9-434A062C6BA6}"/>
                </a:ext>
              </a:extLst>
            </p:cNvPr>
            <p:cNvSpPr/>
            <p:nvPr/>
          </p:nvSpPr>
          <p:spPr>
            <a:xfrm>
              <a:off x="2328072" y="3979387"/>
              <a:ext cx="21484" cy="68811"/>
            </a:xfrm>
            <a:custGeom>
              <a:avLst/>
              <a:gdLst/>
              <a:ahLst/>
              <a:cxnLst/>
              <a:rect l="l" t="t" r="r" b="b"/>
              <a:pathLst>
                <a:path w="518" h="1659" extrusionOk="0">
                  <a:moveTo>
                    <a:pt x="270" y="1"/>
                  </a:moveTo>
                  <a:cubicBezTo>
                    <a:pt x="221" y="1"/>
                    <a:pt x="174" y="24"/>
                    <a:pt x="152" y="77"/>
                  </a:cubicBezTo>
                  <a:cubicBezTo>
                    <a:pt x="0" y="442"/>
                    <a:pt x="183" y="1415"/>
                    <a:pt x="213" y="1536"/>
                  </a:cubicBezTo>
                  <a:cubicBezTo>
                    <a:pt x="244" y="1597"/>
                    <a:pt x="304" y="1658"/>
                    <a:pt x="365" y="1658"/>
                  </a:cubicBezTo>
                  <a:lnTo>
                    <a:pt x="396" y="1658"/>
                  </a:lnTo>
                  <a:cubicBezTo>
                    <a:pt x="456" y="1628"/>
                    <a:pt x="517" y="1567"/>
                    <a:pt x="487" y="1476"/>
                  </a:cubicBezTo>
                  <a:cubicBezTo>
                    <a:pt x="396" y="1050"/>
                    <a:pt x="365" y="625"/>
                    <a:pt x="396" y="199"/>
                  </a:cubicBezTo>
                  <a:cubicBezTo>
                    <a:pt x="455" y="81"/>
                    <a:pt x="360" y="1"/>
                    <a:pt x="270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2370;p43">
              <a:extLst>
                <a:ext uri="{FF2B5EF4-FFF2-40B4-BE49-F238E27FC236}">
                  <a16:creationId xmlns:a16="http://schemas.microsoft.com/office/drawing/2014/main" id="{C9EB4942-8A56-004E-B0AC-76AADBD8C31F}"/>
                </a:ext>
              </a:extLst>
            </p:cNvPr>
            <p:cNvSpPr/>
            <p:nvPr/>
          </p:nvSpPr>
          <p:spPr>
            <a:xfrm>
              <a:off x="2281411" y="4035589"/>
              <a:ext cx="21484" cy="69309"/>
            </a:xfrm>
            <a:custGeom>
              <a:avLst/>
              <a:gdLst/>
              <a:ahLst/>
              <a:cxnLst/>
              <a:rect l="l" t="t" r="r" b="b"/>
              <a:pathLst>
                <a:path w="518" h="1671" extrusionOk="0">
                  <a:moveTo>
                    <a:pt x="284" y="0"/>
                  </a:moveTo>
                  <a:cubicBezTo>
                    <a:pt x="235" y="0"/>
                    <a:pt x="185" y="27"/>
                    <a:pt x="153" y="90"/>
                  </a:cubicBezTo>
                  <a:cubicBezTo>
                    <a:pt x="1" y="455"/>
                    <a:pt x="214" y="1428"/>
                    <a:pt x="244" y="1549"/>
                  </a:cubicBezTo>
                  <a:cubicBezTo>
                    <a:pt x="244" y="1610"/>
                    <a:pt x="305" y="1671"/>
                    <a:pt x="366" y="1671"/>
                  </a:cubicBezTo>
                  <a:lnTo>
                    <a:pt x="396" y="1640"/>
                  </a:lnTo>
                  <a:cubicBezTo>
                    <a:pt x="487" y="1640"/>
                    <a:pt x="518" y="1549"/>
                    <a:pt x="518" y="1488"/>
                  </a:cubicBezTo>
                  <a:cubicBezTo>
                    <a:pt x="396" y="1063"/>
                    <a:pt x="366" y="637"/>
                    <a:pt x="426" y="212"/>
                  </a:cubicBezTo>
                  <a:cubicBezTo>
                    <a:pt x="466" y="93"/>
                    <a:pt x="377" y="0"/>
                    <a:pt x="28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2371;p43">
              <a:extLst>
                <a:ext uri="{FF2B5EF4-FFF2-40B4-BE49-F238E27FC236}">
                  <a16:creationId xmlns:a16="http://schemas.microsoft.com/office/drawing/2014/main" id="{F901678C-1538-4B31-62B7-3CAC2D4E005B}"/>
                </a:ext>
              </a:extLst>
            </p:cNvPr>
            <p:cNvSpPr/>
            <p:nvPr/>
          </p:nvSpPr>
          <p:spPr>
            <a:xfrm>
              <a:off x="2328072" y="4077107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3" y="1"/>
                  </a:moveTo>
                  <a:cubicBezTo>
                    <a:pt x="223" y="1"/>
                    <a:pt x="174" y="27"/>
                    <a:pt x="152" y="92"/>
                  </a:cubicBezTo>
                  <a:cubicBezTo>
                    <a:pt x="0" y="457"/>
                    <a:pt x="183" y="1430"/>
                    <a:pt x="213" y="1521"/>
                  </a:cubicBezTo>
                  <a:cubicBezTo>
                    <a:pt x="244" y="1612"/>
                    <a:pt x="304" y="1643"/>
                    <a:pt x="365" y="1643"/>
                  </a:cubicBezTo>
                  <a:lnTo>
                    <a:pt x="396" y="1643"/>
                  </a:lnTo>
                  <a:cubicBezTo>
                    <a:pt x="456" y="1612"/>
                    <a:pt x="517" y="1551"/>
                    <a:pt x="487" y="1460"/>
                  </a:cubicBezTo>
                  <a:cubicBezTo>
                    <a:pt x="396" y="1065"/>
                    <a:pt x="365" y="609"/>
                    <a:pt x="396" y="184"/>
                  </a:cubicBezTo>
                  <a:cubicBezTo>
                    <a:pt x="454" y="86"/>
                    <a:pt x="362" y="1"/>
                    <a:pt x="273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2372;p43">
              <a:extLst>
                <a:ext uri="{FF2B5EF4-FFF2-40B4-BE49-F238E27FC236}">
                  <a16:creationId xmlns:a16="http://schemas.microsoft.com/office/drawing/2014/main" id="{9BB2DC8D-3D53-B7ED-ECD6-378482E9FC0B}"/>
                </a:ext>
              </a:extLst>
            </p:cNvPr>
            <p:cNvSpPr/>
            <p:nvPr/>
          </p:nvSpPr>
          <p:spPr>
            <a:xfrm>
              <a:off x="2309159" y="4142682"/>
              <a:ext cx="30318" cy="66862"/>
            </a:xfrm>
            <a:custGeom>
              <a:avLst/>
              <a:gdLst/>
              <a:ahLst/>
              <a:cxnLst/>
              <a:rect l="l" t="t" r="r" b="b"/>
              <a:pathLst>
                <a:path w="731" h="1612" extrusionOk="0">
                  <a:moveTo>
                    <a:pt x="244" y="1"/>
                  </a:moveTo>
                  <a:cubicBezTo>
                    <a:pt x="153" y="1"/>
                    <a:pt x="92" y="62"/>
                    <a:pt x="61" y="122"/>
                  </a:cubicBezTo>
                  <a:cubicBezTo>
                    <a:pt x="1" y="517"/>
                    <a:pt x="396" y="1429"/>
                    <a:pt x="456" y="1520"/>
                  </a:cubicBezTo>
                  <a:cubicBezTo>
                    <a:pt x="456" y="1581"/>
                    <a:pt x="517" y="1612"/>
                    <a:pt x="578" y="1612"/>
                  </a:cubicBezTo>
                  <a:lnTo>
                    <a:pt x="639" y="1612"/>
                  </a:lnTo>
                  <a:cubicBezTo>
                    <a:pt x="700" y="1581"/>
                    <a:pt x="730" y="1490"/>
                    <a:pt x="700" y="1429"/>
                  </a:cubicBezTo>
                  <a:cubicBezTo>
                    <a:pt x="517" y="1034"/>
                    <a:pt x="396" y="609"/>
                    <a:pt x="365" y="183"/>
                  </a:cubicBezTo>
                  <a:cubicBezTo>
                    <a:pt x="365" y="92"/>
                    <a:pt x="305" y="31"/>
                    <a:pt x="24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2373;p43">
              <a:extLst>
                <a:ext uri="{FF2B5EF4-FFF2-40B4-BE49-F238E27FC236}">
                  <a16:creationId xmlns:a16="http://schemas.microsoft.com/office/drawing/2014/main" id="{2477792F-3A37-32F6-2FB2-A139FB899B19}"/>
                </a:ext>
              </a:extLst>
            </p:cNvPr>
            <p:cNvSpPr/>
            <p:nvPr/>
          </p:nvSpPr>
          <p:spPr>
            <a:xfrm>
              <a:off x="2780665" y="3811448"/>
              <a:ext cx="25590" cy="66530"/>
            </a:xfrm>
            <a:custGeom>
              <a:avLst/>
              <a:gdLst/>
              <a:ahLst/>
              <a:cxnLst/>
              <a:rect l="l" t="t" r="r" b="b"/>
              <a:pathLst>
                <a:path w="617" h="1604" extrusionOk="0">
                  <a:moveTo>
                    <a:pt x="392" y="1"/>
                  </a:moveTo>
                  <a:cubicBezTo>
                    <a:pt x="359" y="1"/>
                    <a:pt x="327" y="16"/>
                    <a:pt x="304" y="53"/>
                  </a:cubicBezTo>
                  <a:cubicBezTo>
                    <a:pt x="61" y="357"/>
                    <a:pt x="1" y="1360"/>
                    <a:pt x="1" y="1452"/>
                  </a:cubicBezTo>
                  <a:cubicBezTo>
                    <a:pt x="1" y="1543"/>
                    <a:pt x="61" y="1604"/>
                    <a:pt x="122" y="1604"/>
                  </a:cubicBezTo>
                  <a:cubicBezTo>
                    <a:pt x="213" y="1604"/>
                    <a:pt x="274" y="1543"/>
                    <a:pt x="274" y="1482"/>
                  </a:cubicBezTo>
                  <a:cubicBezTo>
                    <a:pt x="274" y="1057"/>
                    <a:pt x="365" y="631"/>
                    <a:pt x="548" y="236"/>
                  </a:cubicBezTo>
                  <a:cubicBezTo>
                    <a:pt x="616" y="144"/>
                    <a:pt x="495" y="1"/>
                    <a:pt x="39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2374;p43">
              <a:extLst>
                <a:ext uri="{FF2B5EF4-FFF2-40B4-BE49-F238E27FC236}">
                  <a16:creationId xmlns:a16="http://schemas.microsoft.com/office/drawing/2014/main" id="{01989438-A4B0-5CEB-197D-9E16BC9919EF}"/>
                </a:ext>
              </a:extLst>
            </p:cNvPr>
            <p:cNvSpPr/>
            <p:nvPr/>
          </p:nvSpPr>
          <p:spPr>
            <a:xfrm>
              <a:off x="2819736" y="3858400"/>
              <a:ext cx="25258" cy="67484"/>
            </a:xfrm>
            <a:custGeom>
              <a:avLst/>
              <a:gdLst/>
              <a:ahLst/>
              <a:cxnLst/>
              <a:rect l="l" t="t" r="r" b="b"/>
              <a:pathLst>
                <a:path w="609" h="1627" extrusionOk="0">
                  <a:moveTo>
                    <a:pt x="442" y="1"/>
                  </a:moveTo>
                  <a:cubicBezTo>
                    <a:pt x="404" y="1"/>
                    <a:pt x="366" y="16"/>
                    <a:pt x="335" y="46"/>
                  </a:cubicBezTo>
                  <a:cubicBezTo>
                    <a:pt x="92" y="350"/>
                    <a:pt x="31" y="1353"/>
                    <a:pt x="31" y="1475"/>
                  </a:cubicBezTo>
                  <a:cubicBezTo>
                    <a:pt x="1" y="1566"/>
                    <a:pt x="62" y="1627"/>
                    <a:pt x="153" y="1627"/>
                  </a:cubicBezTo>
                  <a:cubicBezTo>
                    <a:pt x="244" y="1627"/>
                    <a:pt x="305" y="1566"/>
                    <a:pt x="305" y="1505"/>
                  </a:cubicBezTo>
                  <a:cubicBezTo>
                    <a:pt x="305" y="1049"/>
                    <a:pt x="396" y="624"/>
                    <a:pt x="578" y="228"/>
                  </a:cubicBezTo>
                  <a:cubicBezTo>
                    <a:pt x="609" y="168"/>
                    <a:pt x="609" y="76"/>
                    <a:pt x="548" y="46"/>
                  </a:cubicBezTo>
                  <a:cubicBezTo>
                    <a:pt x="518" y="16"/>
                    <a:pt x="480" y="1"/>
                    <a:pt x="44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2375;p43">
              <a:extLst>
                <a:ext uri="{FF2B5EF4-FFF2-40B4-BE49-F238E27FC236}">
                  <a16:creationId xmlns:a16="http://schemas.microsoft.com/office/drawing/2014/main" id="{7CB942EF-65F2-3B6D-BCFD-6DF74FA128F6}"/>
                </a:ext>
              </a:extLst>
            </p:cNvPr>
            <p:cNvSpPr/>
            <p:nvPr/>
          </p:nvSpPr>
          <p:spPr>
            <a:xfrm>
              <a:off x="2781909" y="3920864"/>
              <a:ext cx="21484" cy="69309"/>
            </a:xfrm>
            <a:custGeom>
              <a:avLst/>
              <a:gdLst/>
              <a:ahLst/>
              <a:cxnLst/>
              <a:rect l="l" t="t" r="r" b="b"/>
              <a:pathLst>
                <a:path w="518" h="1671" extrusionOk="0">
                  <a:moveTo>
                    <a:pt x="284" y="0"/>
                  </a:moveTo>
                  <a:cubicBezTo>
                    <a:pt x="235" y="0"/>
                    <a:pt x="185" y="27"/>
                    <a:pt x="153" y="90"/>
                  </a:cubicBezTo>
                  <a:cubicBezTo>
                    <a:pt x="1" y="455"/>
                    <a:pt x="214" y="1428"/>
                    <a:pt x="244" y="1549"/>
                  </a:cubicBezTo>
                  <a:cubicBezTo>
                    <a:pt x="244" y="1610"/>
                    <a:pt x="305" y="1671"/>
                    <a:pt x="366" y="1671"/>
                  </a:cubicBezTo>
                  <a:lnTo>
                    <a:pt x="396" y="1640"/>
                  </a:lnTo>
                  <a:cubicBezTo>
                    <a:pt x="487" y="1640"/>
                    <a:pt x="518" y="1549"/>
                    <a:pt x="518" y="1488"/>
                  </a:cubicBezTo>
                  <a:cubicBezTo>
                    <a:pt x="396" y="1063"/>
                    <a:pt x="366" y="637"/>
                    <a:pt x="426" y="212"/>
                  </a:cubicBezTo>
                  <a:cubicBezTo>
                    <a:pt x="466" y="93"/>
                    <a:pt x="377" y="0"/>
                    <a:pt x="28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2376;p43">
              <a:extLst>
                <a:ext uri="{FF2B5EF4-FFF2-40B4-BE49-F238E27FC236}">
                  <a16:creationId xmlns:a16="http://schemas.microsoft.com/office/drawing/2014/main" id="{E45F4FE5-0762-DCE8-40A8-4C74DFFED30E}"/>
                </a:ext>
              </a:extLst>
            </p:cNvPr>
            <p:cNvSpPr/>
            <p:nvPr/>
          </p:nvSpPr>
          <p:spPr>
            <a:xfrm>
              <a:off x="2834875" y="3967442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4" y="0"/>
                  </a:moveTo>
                  <a:cubicBezTo>
                    <a:pt x="223" y="0"/>
                    <a:pt x="174" y="27"/>
                    <a:pt x="153" y="92"/>
                  </a:cubicBezTo>
                  <a:cubicBezTo>
                    <a:pt x="1" y="457"/>
                    <a:pt x="213" y="1429"/>
                    <a:pt x="244" y="1521"/>
                  </a:cubicBezTo>
                  <a:cubicBezTo>
                    <a:pt x="244" y="1612"/>
                    <a:pt x="305" y="1642"/>
                    <a:pt x="365" y="1642"/>
                  </a:cubicBezTo>
                  <a:lnTo>
                    <a:pt x="396" y="1642"/>
                  </a:lnTo>
                  <a:cubicBezTo>
                    <a:pt x="487" y="1612"/>
                    <a:pt x="517" y="1551"/>
                    <a:pt x="517" y="1460"/>
                  </a:cubicBezTo>
                  <a:cubicBezTo>
                    <a:pt x="396" y="1065"/>
                    <a:pt x="365" y="609"/>
                    <a:pt x="426" y="183"/>
                  </a:cubicBezTo>
                  <a:cubicBezTo>
                    <a:pt x="465" y="85"/>
                    <a:pt x="366" y="0"/>
                    <a:pt x="27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2377;p43">
              <a:extLst>
                <a:ext uri="{FF2B5EF4-FFF2-40B4-BE49-F238E27FC236}">
                  <a16:creationId xmlns:a16="http://schemas.microsoft.com/office/drawing/2014/main" id="{4F285F28-6EAF-0AC5-79A5-749223CAFAFA}"/>
                </a:ext>
              </a:extLst>
            </p:cNvPr>
            <p:cNvSpPr/>
            <p:nvPr/>
          </p:nvSpPr>
          <p:spPr>
            <a:xfrm>
              <a:off x="2789499" y="4024182"/>
              <a:ext cx="21484" cy="68106"/>
            </a:xfrm>
            <a:custGeom>
              <a:avLst/>
              <a:gdLst/>
              <a:ahLst/>
              <a:cxnLst/>
              <a:rect l="l" t="t" r="r" b="b"/>
              <a:pathLst>
                <a:path w="518" h="1642" extrusionOk="0">
                  <a:moveTo>
                    <a:pt x="273" y="0"/>
                  </a:moveTo>
                  <a:cubicBezTo>
                    <a:pt x="223" y="0"/>
                    <a:pt x="174" y="27"/>
                    <a:pt x="152" y="92"/>
                  </a:cubicBezTo>
                  <a:cubicBezTo>
                    <a:pt x="0" y="426"/>
                    <a:pt x="183" y="1429"/>
                    <a:pt x="213" y="1520"/>
                  </a:cubicBezTo>
                  <a:cubicBezTo>
                    <a:pt x="243" y="1581"/>
                    <a:pt x="304" y="1642"/>
                    <a:pt x="365" y="1642"/>
                  </a:cubicBezTo>
                  <a:lnTo>
                    <a:pt x="395" y="1642"/>
                  </a:lnTo>
                  <a:cubicBezTo>
                    <a:pt x="456" y="1611"/>
                    <a:pt x="517" y="1551"/>
                    <a:pt x="487" y="1460"/>
                  </a:cubicBezTo>
                  <a:cubicBezTo>
                    <a:pt x="395" y="1064"/>
                    <a:pt x="365" y="608"/>
                    <a:pt x="395" y="183"/>
                  </a:cubicBezTo>
                  <a:cubicBezTo>
                    <a:pt x="454" y="85"/>
                    <a:pt x="362" y="0"/>
                    <a:pt x="27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2378;p43">
              <a:extLst>
                <a:ext uri="{FF2B5EF4-FFF2-40B4-BE49-F238E27FC236}">
                  <a16:creationId xmlns:a16="http://schemas.microsoft.com/office/drawing/2014/main" id="{BDF259FB-C144-74EC-C3AE-11A00709FCED}"/>
                </a:ext>
              </a:extLst>
            </p:cNvPr>
            <p:cNvSpPr/>
            <p:nvPr/>
          </p:nvSpPr>
          <p:spPr>
            <a:xfrm>
              <a:off x="2834875" y="4064498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4" y="1"/>
                  </a:moveTo>
                  <a:cubicBezTo>
                    <a:pt x="223" y="1"/>
                    <a:pt x="174" y="27"/>
                    <a:pt x="153" y="92"/>
                  </a:cubicBezTo>
                  <a:cubicBezTo>
                    <a:pt x="1" y="457"/>
                    <a:pt x="213" y="1430"/>
                    <a:pt x="244" y="1521"/>
                  </a:cubicBezTo>
                  <a:cubicBezTo>
                    <a:pt x="244" y="1612"/>
                    <a:pt x="305" y="1643"/>
                    <a:pt x="365" y="1643"/>
                  </a:cubicBezTo>
                  <a:lnTo>
                    <a:pt x="396" y="1643"/>
                  </a:lnTo>
                  <a:cubicBezTo>
                    <a:pt x="456" y="1612"/>
                    <a:pt x="517" y="1551"/>
                    <a:pt x="517" y="1491"/>
                  </a:cubicBezTo>
                  <a:cubicBezTo>
                    <a:pt x="396" y="1065"/>
                    <a:pt x="365" y="609"/>
                    <a:pt x="426" y="184"/>
                  </a:cubicBezTo>
                  <a:cubicBezTo>
                    <a:pt x="465" y="86"/>
                    <a:pt x="366" y="1"/>
                    <a:pt x="27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2379;p43">
              <a:extLst>
                <a:ext uri="{FF2B5EF4-FFF2-40B4-BE49-F238E27FC236}">
                  <a16:creationId xmlns:a16="http://schemas.microsoft.com/office/drawing/2014/main" id="{1CC4F454-6298-C280-CA6B-FFB782A86C68}"/>
                </a:ext>
              </a:extLst>
            </p:cNvPr>
            <p:cNvSpPr/>
            <p:nvPr/>
          </p:nvSpPr>
          <p:spPr>
            <a:xfrm>
              <a:off x="2817247" y="4130778"/>
              <a:ext cx="29033" cy="67442"/>
            </a:xfrm>
            <a:custGeom>
              <a:avLst/>
              <a:gdLst/>
              <a:ahLst/>
              <a:cxnLst/>
              <a:rect l="l" t="t" r="r" b="b"/>
              <a:pathLst>
                <a:path w="700" h="1626" extrusionOk="0">
                  <a:moveTo>
                    <a:pt x="197" y="1"/>
                  </a:moveTo>
                  <a:cubicBezTo>
                    <a:pt x="136" y="1"/>
                    <a:pt x="74" y="41"/>
                    <a:pt x="61" y="136"/>
                  </a:cubicBezTo>
                  <a:cubicBezTo>
                    <a:pt x="0" y="500"/>
                    <a:pt x="395" y="1412"/>
                    <a:pt x="426" y="1534"/>
                  </a:cubicBezTo>
                  <a:cubicBezTo>
                    <a:pt x="456" y="1564"/>
                    <a:pt x="517" y="1625"/>
                    <a:pt x="578" y="1625"/>
                  </a:cubicBezTo>
                  <a:cubicBezTo>
                    <a:pt x="578" y="1595"/>
                    <a:pt x="608" y="1595"/>
                    <a:pt x="608" y="1595"/>
                  </a:cubicBezTo>
                  <a:cubicBezTo>
                    <a:pt x="669" y="1564"/>
                    <a:pt x="699" y="1473"/>
                    <a:pt x="669" y="1412"/>
                  </a:cubicBezTo>
                  <a:cubicBezTo>
                    <a:pt x="486" y="1017"/>
                    <a:pt x="365" y="592"/>
                    <a:pt x="334" y="166"/>
                  </a:cubicBezTo>
                  <a:cubicBezTo>
                    <a:pt x="351" y="65"/>
                    <a:pt x="274" y="1"/>
                    <a:pt x="19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2380;p43">
              <a:extLst>
                <a:ext uri="{FF2B5EF4-FFF2-40B4-BE49-F238E27FC236}">
                  <a16:creationId xmlns:a16="http://schemas.microsoft.com/office/drawing/2014/main" id="{720FD2C9-5617-AB33-8325-3CFBD2F921E7}"/>
                </a:ext>
              </a:extLst>
            </p:cNvPr>
            <p:cNvSpPr/>
            <p:nvPr/>
          </p:nvSpPr>
          <p:spPr>
            <a:xfrm>
              <a:off x="2989956" y="2489333"/>
              <a:ext cx="353035" cy="714201"/>
            </a:xfrm>
            <a:custGeom>
              <a:avLst/>
              <a:gdLst/>
              <a:ahLst/>
              <a:cxnLst/>
              <a:rect l="l" t="t" r="r" b="b"/>
              <a:pathLst>
                <a:path w="8512" h="17219" extrusionOk="0">
                  <a:moveTo>
                    <a:pt x="2120" y="1"/>
                  </a:moveTo>
                  <a:cubicBezTo>
                    <a:pt x="1625" y="1"/>
                    <a:pt x="1125" y="257"/>
                    <a:pt x="1125" y="257"/>
                  </a:cubicBezTo>
                  <a:cubicBezTo>
                    <a:pt x="1125" y="257"/>
                    <a:pt x="0" y="4969"/>
                    <a:pt x="639" y="8738"/>
                  </a:cubicBezTo>
                  <a:cubicBezTo>
                    <a:pt x="1733" y="15151"/>
                    <a:pt x="7660" y="17218"/>
                    <a:pt x="7660" y="17218"/>
                  </a:cubicBezTo>
                  <a:lnTo>
                    <a:pt x="8511" y="15090"/>
                  </a:lnTo>
                  <a:cubicBezTo>
                    <a:pt x="1459" y="12416"/>
                    <a:pt x="2797" y="257"/>
                    <a:pt x="2797" y="257"/>
                  </a:cubicBezTo>
                  <a:cubicBezTo>
                    <a:pt x="2614" y="65"/>
                    <a:pt x="2368" y="1"/>
                    <a:pt x="21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2381;p43">
              <a:extLst>
                <a:ext uri="{FF2B5EF4-FFF2-40B4-BE49-F238E27FC236}">
                  <a16:creationId xmlns:a16="http://schemas.microsoft.com/office/drawing/2014/main" id="{1FD91742-9645-9AFB-63D4-79DFF08A9270}"/>
                </a:ext>
              </a:extLst>
            </p:cNvPr>
            <p:cNvSpPr/>
            <p:nvPr/>
          </p:nvSpPr>
          <p:spPr>
            <a:xfrm>
              <a:off x="2926911" y="2442754"/>
              <a:ext cx="724734" cy="574215"/>
            </a:xfrm>
            <a:custGeom>
              <a:avLst/>
              <a:gdLst/>
              <a:ahLst/>
              <a:cxnLst/>
              <a:rect l="l" t="t" r="r" b="b"/>
              <a:pathLst>
                <a:path w="17474" h="13844" extrusionOk="0">
                  <a:moveTo>
                    <a:pt x="6264" y="1"/>
                  </a:moveTo>
                  <a:cubicBezTo>
                    <a:pt x="4922" y="1"/>
                    <a:pt x="4013" y="134"/>
                    <a:pt x="4013" y="134"/>
                  </a:cubicBezTo>
                  <a:lnTo>
                    <a:pt x="5198" y="4693"/>
                  </a:lnTo>
                  <a:cubicBezTo>
                    <a:pt x="5198" y="4693"/>
                    <a:pt x="7048" y="4384"/>
                    <a:pt x="8877" y="4384"/>
                  </a:cubicBezTo>
                  <a:cubicBezTo>
                    <a:pt x="10533" y="4384"/>
                    <a:pt x="12171" y="4638"/>
                    <a:pt x="12402" y="5605"/>
                  </a:cubicBezTo>
                  <a:cubicBezTo>
                    <a:pt x="12527" y="6121"/>
                    <a:pt x="12102" y="6309"/>
                    <a:pt x="11374" y="6309"/>
                  </a:cubicBezTo>
                  <a:cubicBezTo>
                    <a:pt x="9396" y="6309"/>
                    <a:pt x="5178" y="4918"/>
                    <a:pt x="3663" y="4918"/>
                  </a:cubicBezTo>
                  <a:cubicBezTo>
                    <a:pt x="3565" y="4918"/>
                    <a:pt x="3479" y="4924"/>
                    <a:pt x="3405" y="4937"/>
                  </a:cubicBezTo>
                  <a:cubicBezTo>
                    <a:pt x="1733" y="5210"/>
                    <a:pt x="0" y="7338"/>
                    <a:pt x="1642" y="10924"/>
                  </a:cubicBezTo>
                  <a:cubicBezTo>
                    <a:pt x="2424" y="12619"/>
                    <a:pt x="6104" y="13844"/>
                    <a:pt x="9693" y="13844"/>
                  </a:cubicBezTo>
                  <a:cubicBezTo>
                    <a:pt x="13638" y="13844"/>
                    <a:pt x="17474" y="12364"/>
                    <a:pt x="17235" y="8402"/>
                  </a:cubicBezTo>
                  <a:cubicBezTo>
                    <a:pt x="16812" y="994"/>
                    <a:pt x="9926" y="1"/>
                    <a:pt x="6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 dirty="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2382;p43">
              <a:extLst>
                <a:ext uri="{FF2B5EF4-FFF2-40B4-BE49-F238E27FC236}">
                  <a16:creationId xmlns:a16="http://schemas.microsoft.com/office/drawing/2014/main" id="{F0CB4A80-940E-CBA3-1A16-785009E22177}"/>
                </a:ext>
              </a:extLst>
            </p:cNvPr>
            <p:cNvSpPr/>
            <p:nvPr/>
          </p:nvSpPr>
          <p:spPr>
            <a:xfrm>
              <a:off x="2886554" y="2641013"/>
              <a:ext cx="226951" cy="272549"/>
            </a:xfrm>
            <a:custGeom>
              <a:avLst/>
              <a:gdLst/>
              <a:ahLst/>
              <a:cxnLst/>
              <a:rect l="l" t="t" r="r" b="b"/>
              <a:pathLst>
                <a:path w="5472" h="6571" extrusionOk="0">
                  <a:moveTo>
                    <a:pt x="2238" y="0"/>
                  </a:moveTo>
                  <a:cubicBezTo>
                    <a:pt x="2010" y="0"/>
                    <a:pt x="1815" y="55"/>
                    <a:pt x="1673" y="187"/>
                  </a:cubicBezTo>
                  <a:cubicBezTo>
                    <a:pt x="1551" y="278"/>
                    <a:pt x="1521" y="461"/>
                    <a:pt x="1521" y="612"/>
                  </a:cubicBezTo>
                  <a:cubicBezTo>
                    <a:pt x="1581" y="1008"/>
                    <a:pt x="2098" y="1464"/>
                    <a:pt x="2676" y="1889"/>
                  </a:cubicBezTo>
                  <a:cubicBezTo>
                    <a:pt x="2120" y="1683"/>
                    <a:pt x="1523" y="1533"/>
                    <a:pt x="1044" y="1533"/>
                  </a:cubicBezTo>
                  <a:cubicBezTo>
                    <a:pt x="815" y="1533"/>
                    <a:pt x="614" y="1567"/>
                    <a:pt x="457" y="1646"/>
                  </a:cubicBezTo>
                  <a:cubicBezTo>
                    <a:pt x="274" y="1737"/>
                    <a:pt x="122" y="1920"/>
                    <a:pt x="122" y="2132"/>
                  </a:cubicBezTo>
                  <a:cubicBezTo>
                    <a:pt x="1" y="2801"/>
                    <a:pt x="669" y="3378"/>
                    <a:pt x="1429" y="3834"/>
                  </a:cubicBezTo>
                  <a:cubicBezTo>
                    <a:pt x="1396" y="3829"/>
                    <a:pt x="1362" y="3826"/>
                    <a:pt x="1329" y="3826"/>
                  </a:cubicBezTo>
                  <a:cubicBezTo>
                    <a:pt x="1181" y="3826"/>
                    <a:pt x="1037" y="3876"/>
                    <a:pt x="913" y="3926"/>
                  </a:cubicBezTo>
                  <a:cubicBezTo>
                    <a:pt x="669" y="4017"/>
                    <a:pt x="518" y="4260"/>
                    <a:pt x="487" y="4503"/>
                  </a:cubicBezTo>
                  <a:cubicBezTo>
                    <a:pt x="183" y="5901"/>
                    <a:pt x="3162" y="6540"/>
                    <a:pt x="3314" y="6570"/>
                  </a:cubicBezTo>
                  <a:lnTo>
                    <a:pt x="3344" y="6570"/>
                  </a:lnTo>
                  <a:cubicBezTo>
                    <a:pt x="3405" y="6570"/>
                    <a:pt x="3435" y="6509"/>
                    <a:pt x="3466" y="6448"/>
                  </a:cubicBezTo>
                  <a:cubicBezTo>
                    <a:pt x="3466" y="6388"/>
                    <a:pt x="3435" y="6296"/>
                    <a:pt x="3344" y="6296"/>
                  </a:cubicBezTo>
                  <a:cubicBezTo>
                    <a:pt x="2554" y="6114"/>
                    <a:pt x="548" y="5476"/>
                    <a:pt x="730" y="4564"/>
                  </a:cubicBezTo>
                  <a:cubicBezTo>
                    <a:pt x="761" y="4382"/>
                    <a:pt x="882" y="4260"/>
                    <a:pt x="1034" y="4169"/>
                  </a:cubicBezTo>
                  <a:cubicBezTo>
                    <a:pt x="1193" y="4129"/>
                    <a:pt x="1364" y="4107"/>
                    <a:pt x="1539" y="4107"/>
                  </a:cubicBezTo>
                  <a:cubicBezTo>
                    <a:pt x="1765" y="4107"/>
                    <a:pt x="1997" y="4144"/>
                    <a:pt x="2220" y="4230"/>
                  </a:cubicBezTo>
                  <a:cubicBezTo>
                    <a:pt x="2767" y="4503"/>
                    <a:pt x="3223" y="4655"/>
                    <a:pt x="3284" y="4655"/>
                  </a:cubicBezTo>
                  <a:cubicBezTo>
                    <a:pt x="3295" y="4657"/>
                    <a:pt x="3306" y="4658"/>
                    <a:pt x="3317" y="4658"/>
                  </a:cubicBezTo>
                  <a:cubicBezTo>
                    <a:pt x="3448" y="4658"/>
                    <a:pt x="3515" y="4496"/>
                    <a:pt x="3375" y="4412"/>
                  </a:cubicBezTo>
                  <a:cubicBezTo>
                    <a:pt x="3040" y="4230"/>
                    <a:pt x="2676" y="4078"/>
                    <a:pt x="2311" y="3986"/>
                  </a:cubicBezTo>
                  <a:cubicBezTo>
                    <a:pt x="1338" y="3530"/>
                    <a:pt x="274" y="2862"/>
                    <a:pt x="366" y="2163"/>
                  </a:cubicBezTo>
                  <a:cubicBezTo>
                    <a:pt x="396" y="2041"/>
                    <a:pt x="457" y="1950"/>
                    <a:pt x="578" y="1889"/>
                  </a:cubicBezTo>
                  <a:cubicBezTo>
                    <a:pt x="684" y="1836"/>
                    <a:pt x="827" y="1813"/>
                    <a:pt x="995" y="1813"/>
                  </a:cubicBezTo>
                  <a:cubicBezTo>
                    <a:pt x="1887" y="1813"/>
                    <a:pt x="3495" y="2468"/>
                    <a:pt x="4135" y="2801"/>
                  </a:cubicBezTo>
                  <a:cubicBezTo>
                    <a:pt x="4146" y="2803"/>
                    <a:pt x="4157" y="2804"/>
                    <a:pt x="4168" y="2804"/>
                  </a:cubicBezTo>
                  <a:cubicBezTo>
                    <a:pt x="4303" y="2804"/>
                    <a:pt x="4399" y="2640"/>
                    <a:pt x="4287" y="2527"/>
                  </a:cubicBezTo>
                  <a:cubicBezTo>
                    <a:pt x="3344" y="2041"/>
                    <a:pt x="1885" y="1099"/>
                    <a:pt x="1825" y="582"/>
                  </a:cubicBezTo>
                  <a:cubicBezTo>
                    <a:pt x="1794" y="491"/>
                    <a:pt x="1825" y="430"/>
                    <a:pt x="1885" y="400"/>
                  </a:cubicBezTo>
                  <a:cubicBezTo>
                    <a:pt x="1970" y="320"/>
                    <a:pt x="2095" y="285"/>
                    <a:pt x="2250" y="285"/>
                  </a:cubicBezTo>
                  <a:cubicBezTo>
                    <a:pt x="2983" y="285"/>
                    <a:pt x="4376" y="1074"/>
                    <a:pt x="5229" y="1676"/>
                  </a:cubicBezTo>
                  <a:cubicBezTo>
                    <a:pt x="5254" y="1689"/>
                    <a:pt x="5284" y="1696"/>
                    <a:pt x="5314" y="1696"/>
                  </a:cubicBezTo>
                  <a:cubicBezTo>
                    <a:pt x="5355" y="1696"/>
                    <a:pt x="5393" y="1682"/>
                    <a:pt x="5411" y="1646"/>
                  </a:cubicBezTo>
                  <a:cubicBezTo>
                    <a:pt x="5472" y="1585"/>
                    <a:pt x="5442" y="1494"/>
                    <a:pt x="5381" y="1433"/>
                  </a:cubicBezTo>
                  <a:cubicBezTo>
                    <a:pt x="5155" y="1257"/>
                    <a:pt x="3328" y="0"/>
                    <a:pt x="2238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2383;p43">
              <a:extLst>
                <a:ext uri="{FF2B5EF4-FFF2-40B4-BE49-F238E27FC236}">
                  <a16:creationId xmlns:a16="http://schemas.microsoft.com/office/drawing/2014/main" id="{CA1CDC39-88F9-B9BC-2DA1-D084EB8F24A2}"/>
                </a:ext>
              </a:extLst>
            </p:cNvPr>
            <p:cNvSpPr/>
            <p:nvPr/>
          </p:nvSpPr>
          <p:spPr>
            <a:xfrm>
              <a:off x="2038109" y="2476019"/>
              <a:ext cx="315210" cy="714906"/>
            </a:xfrm>
            <a:custGeom>
              <a:avLst/>
              <a:gdLst/>
              <a:ahLst/>
              <a:cxnLst/>
              <a:rect l="l" t="t" r="r" b="b"/>
              <a:pathLst>
                <a:path w="7600" h="17236" extrusionOk="0">
                  <a:moveTo>
                    <a:pt x="7599" y="1"/>
                  </a:moveTo>
                  <a:lnTo>
                    <a:pt x="7599" y="1"/>
                  </a:lnTo>
                  <a:cubicBezTo>
                    <a:pt x="7599" y="1"/>
                    <a:pt x="1" y="6111"/>
                    <a:pt x="3709" y="17235"/>
                  </a:cubicBezTo>
                  <a:cubicBezTo>
                    <a:pt x="3709" y="17235"/>
                    <a:pt x="3891" y="6627"/>
                    <a:pt x="75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2384;p43">
              <a:extLst>
                <a:ext uri="{FF2B5EF4-FFF2-40B4-BE49-F238E27FC236}">
                  <a16:creationId xmlns:a16="http://schemas.microsoft.com/office/drawing/2014/main" id="{7F62095F-7FD7-D332-1475-DF8E94C18E1C}"/>
                </a:ext>
              </a:extLst>
            </p:cNvPr>
            <p:cNvSpPr/>
            <p:nvPr/>
          </p:nvSpPr>
          <p:spPr>
            <a:xfrm>
              <a:off x="1577968" y="2184312"/>
              <a:ext cx="247108" cy="202244"/>
            </a:xfrm>
            <a:custGeom>
              <a:avLst/>
              <a:gdLst/>
              <a:ahLst/>
              <a:cxnLst/>
              <a:rect l="l" t="t" r="r" b="b"/>
              <a:pathLst>
                <a:path w="5958" h="4876" extrusionOk="0">
                  <a:moveTo>
                    <a:pt x="4853" y="0"/>
                  </a:moveTo>
                  <a:cubicBezTo>
                    <a:pt x="4787" y="0"/>
                    <a:pt x="4719" y="15"/>
                    <a:pt x="4651" y="43"/>
                  </a:cubicBezTo>
                  <a:cubicBezTo>
                    <a:pt x="4286" y="256"/>
                    <a:pt x="4195" y="1259"/>
                    <a:pt x="4164" y="2140"/>
                  </a:cubicBezTo>
                  <a:cubicBezTo>
                    <a:pt x="3921" y="1289"/>
                    <a:pt x="3496" y="316"/>
                    <a:pt x="2918" y="104"/>
                  </a:cubicBezTo>
                  <a:cubicBezTo>
                    <a:pt x="2854" y="65"/>
                    <a:pt x="2785" y="49"/>
                    <a:pt x="2718" y="49"/>
                  </a:cubicBezTo>
                  <a:cubicBezTo>
                    <a:pt x="2624" y="49"/>
                    <a:pt x="2533" y="81"/>
                    <a:pt x="2462" y="134"/>
                  </a:cubicBezTo>
                  <a:cubicBezTo>
                    <a:pt x="2158" y="377"/>
                    <a:pt x="2067" y="1015"/>
                    <a:pt x="2067" y="1715"/>
                  </a:cubicBezTo>
                  <a:cubicBezTo>
                    <a:pt x="1824" y="1015"/>
                    <a:pt x="1489" y="408"/>
                    <a:pt x="973" y="316"/>
                  </a:cubicBezTo>
                  <a:cubicBezTo>
                    <a:pt x="946" y="311"/>
                    <a:pt x="920" y="308"/>
                    <a:pt x="895" y="308"/>
                  </a:cubicBezTo>
                  <a:cubicBezTo>
                    <a:pt x="779" y="308"/>
                    <a:pt x="683" y="363"/>
                    <a:pt x="608" y="438"/>
                  </a:cubicBezTo>
                  <a:cubicBezTo>
                    <a:pt x="0" y="1107"/>
                    <a:pt x="730" y="4389"/>
                    <a:pt x="790" y="4754"/>
                  </a:cubicBezTo>
                  <a:cubicBezTo>
                    <a:pt x="821" y="4845"/>
                    <a:pt x="882" y="4876"/>
                    <a:pt x="942" y="4876"/>
                  </a:cubicBezTo>
                  <a:lnTo>
                    <a:pt x="973" y="4876"/>
                  </a:lnTo>
                  <a:cubicBezTo>
                    <a:pt x="1033" y="4845"/>
                    <a:pt x="1094" y="4784"/>
                    <a:pt x="1064" y="4693"/>
                  </a:cubicBezTo>
                  <a:cubicBezTo>
                    <a:pt x="760" y="3356"/>
                    <a:pt x="426" y="1046"/>
                    <a:pt x="790" y="620"/>
                  </a:cubicBezTo>
                  <a:cubicBezTo>
                    <a:pt x="821" y="590"/>
                    <a:pt x="882" y="590"/>
                    <a:pt x="912" y="590"/>
                  </a:cubicBezTo>
                  <a:cubicBezTo>
                    <a:pt x="1641" y="711"/>
                    <a:pt x="2067" y="2718"/>
                    <a:pt x="2189" y="3477"/>
                  </a:cubicBezTo>
                  <a:cubicBezTo>
                    <a:pt x="2189" y="3538"/>
                    <a:pt x="2249" y="3599"/>
                    <a:pt x="2341" y="3599"/>
                  </a:cubicBezTo>
                  <a:cubicBezTo>
                    <a:pt x="2401" y="3569"/>
                    <a:pt x="2462" y="3508"/>
                    <a:pt x="2462" y="3417"/>
                  </a:cubicBezTo>
                  <a:cubicBezTo>
                    <a:pt x="2310" y="2383"/>
                    <a:pt x="2219" y="651"/>
                    <a:pt x="2614" y="347"/>
                  </a:cubicBezTo>
                  <a:cubicBezTo>
                    <a:pt x="2644" y="332"/>
                    <a:pt x="2675" y="324"/>
                    <a:pt x="2705" y="324"/>
                  </a:cubicBezTo>
                  <a:cubicBezTo>
                    <a:pt x="2736" y="324"/>
                    <a:pt x="2766" y="332"/>
                    <a:pt x="2796" y="347"/>
                  </a:cubicBezTo>
                  <a:cubicBezTo>
                    <a:pt x="3556" y="651"/>
                    <a:pt x="4043" y="2687"/>
                    <a:pt x="4164" y="3447"/>
                  </a:cubicBezTo>
                  <a:cubicBezTo>
                    <a:pt x="4189" y="3497"/>
                    <a:pt x="4234" y="3546"/>
                    <a:pt x="4283" y="3546"/>
                  </a:cubicBezTo>
                  <a:cubicBezTo>
                    <a:pt x="4294" y="3546"/>
                    <a:pt x="4305" y="3544"/>
                    <a:pt x="4316" y="3538"/>
                  </a:cubicBezTo>
                  <a:cubicBezTo>
                    <a:pt x="4407" y="3538"/>
                    <a:pt x="4468" y="3477"/>
                    <a:pt x="4438" y="3417"/>
                  </a:cubicBezTo>
                  <a:cubicBezTo>
                    <a:pt x="4407" y="2231"/>
                    <a:pt x="4468" y="499"/>
                    <a:pt x="4772" y="286"/>
                  </a:cubicBezTo>
                  <a:cubicBezTo>
                    <a:pt x="4803" y="286"/>
                    <a:pt x="4833" y="286"/>
                    <a:pt x="4894" y="316"/>
                  </a:cubicBezTo>
                  <a:cubicBezTo>
                    <a:pt x="5562" y="742"/>
                    <a:pt x="5654" y="3447"/>
                    <a:pt x="5654" y="4450"/>
                  </a:cubicBezTo>
                  <a:cubicBezTo>
                    <a:pt x="5654" y="4541"/>
                    <a:pt x="5714" y="4602"/>
                    <a:pt x="5806" y="4602"/>
                  </a:cubicBezTo>
                  <a:cubicBezTo>
                    <a:pt x="5866" y="4602"/>
                    <a:pt x="5927" y="4541"/>
                    <a:pt x="5958" y="4450"/>
                  </a:cubicBezTo>
                  <a:cubicBezTo>
                    <a:pt x="5958" y="4055"/>
                    <a:pt x="5958" y="651"/>
                    <a:pt x="5076" y="73"/>
                  </a:cubicBezTo>
                  <a:cubicBezTo>
                    <a:pt x="5009" y="23"/>
                    <a:pt x="4933" y="0"/>
                    <a:pt x="485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2385;p43">
              <a:extLst>
                <a:ext uri="{FF2B5EF4-FFF2-40B4-BE49-F238E27FC236}">
                  <a16:creationId xmlns:a16="http://schemas.microsoft.com/office/drawing/2014/main" id="{12507E55-A9BE-0B49-B209-81B929FF4773}"/>
                </a:ext>
              </a:extLst>
            </p:cNvPr>
            <p:cNvSpPr/>
            <p:nvPr/>
          </p:nvSpPr>
          <p:spPr>
            <a:xfrm>
              <a:off x="2289001" y="4319083"/>
              <a:ext cx="315210" cy="121197"/>
            </a:xfrm>
            <a:custGeom>
              <a:avLst/>
              <a:gdLst/>
              <a:ahLst/>
              <a:cxnLst/>
              <a:rect l="l" t="t" r="r" b="b"/>
              <a:pathLst>
                <a:path w="7600" h="2922" extrusionOk="0">
                  <a:moveTo>
                    <a:pt x="3665" y="0"/>
                  </a:moveTo>
                  <a:cubicBezTo>
                    <a:pt x="3638" y="0"/>
                    <a:pt x="3610" y="10"/>
                    <a:pt x="3587" y="33"/>
                  </a:cubicBezTo>
                  <a:cubicBezTo>
                    <a:pt x="3465" y="125"/>
                    <a:pt x="3192" y="337"/>
                    <a:pt x="2888" y="611"/>
                  </a:cubicBezTo>
                  <a:cubicBezTo>
                    <a:pt x="2094" y="1174"/>
                    <a:pt x="1171" y="1738"/>
                    <a:pt x="663" y="1738"/>
                  </a:cubicBezTo>
                  <a:cubicBezTo>
                    <a:pt x="568" y="1738"/>
                    <a:pt x="488" y="1718"/>
                    <a:pt x="426" y="1675"/>
                  </a:cubicBezTo>
                  <a:cubicBezTo>
                    <a:pt x="335" y="1614"/>
                    <a:pt x="274" y="1523"/>
                    <a:pt x="304" y="1401"/>
                  </a:cubicBezTo>
                  <a:cubicBezTo>
                    <a:pt x="304" y="1037"/>
                    <a:pt x="1034" y="459"/>
                    <a:pt x="1338" y="277"/>
                  </a:cubicBezTo>
                  <a:cubicBezTo>
                    <a:pt x="1398" y="246"/>
                    <a:pt x="1398" y="155"/>
                    <a:pt x="1368" y="64"/>
                  </a:cubicBezTo>
                  <a:cubicBezTo>
                    <a:pt x="1332" y="28"/>
                    <a:pt x="1297" y="14"/>
                    <a:pt x="1261" y="14"/>
                  </a:cubicBezTo>
                  <a:cubicBezTo>
                    <a:pt x="1236" y="14"/>
                    <a:pt x="1211" y="21"/>
                    <a:pt x="1186" y="33"/>
                  </a:cubicBezTo>
                  <a:cubicBezTo>
                    <a:pt x="1064" y="125"/>
                    <a:pt x="31" y="793"/>
                    <a:pt x="0" y="1401"/>
                  </a:cubicBezTo>
                  <a:cubicBezTo>
                    <a:pt x="0" y="1614"/>
                    <a:pt x="91" y="1796"/>
                    <a:pt x="274" y="1918"/>
                  </a:cubicBezTo>
                  <a:cubicBezTo>
                    <a:pt x="374" y="1991"/>
                    <a:pt x="501" y="2023"/>
                    <a:pt x="648" y="2023"/>
                  </a:cubicBezTo>
                  <a:cubicBezTo>
                    <a:pt x="991" y="2023"/>
                    <a:pt x="1438" y="1848"/>
                    <a:pt x="1885" y="1614"/>
                  </a:cubicBezTo>
                  <a:lnTo>
                    <a:pt x="1885" y="1614"/>
                  </a:lnTo>
                  <a:cubicBezTo>
                    <a:pt x="1672" y="1827"/>
                    <a:pt x="1550" y="2100"/>
                    <a:pt x="1550" y="2435"/>
                  </a:cubicBezTo>
                  <a:cubicBezTo>
                    <a:pt x="1581" y="2556"/>
                    <a:pt x="1702" y="2739"/>
                    <a:pt x="2006" y="2799"/>
                  </a:cubicBezTo>
                  <a:cubicBezTo>
                    <a:pt x="2091" y="2808"/>
                    <a:pt x="2175" y="2813"/>
                    <a:pt x="2259" y="2813"/>
                  </a:cubicBezTo>
                  <a:cubicBezTo>
                    <a:pt x="2750" y="2813"/>
                    <a:pt x="3232" y="2664"/>
                    <a:pt x="3648" y="2404"/>
                  </a:cubicBezTo>
                  <a:cubicBezTo>
                    <a:pt x="3708" y="2587"/>
                    <a:pt x="3830" y="2739"/>
                    <a:pt x="4012" y="2830"/>
                  </a:cubicBezTo>
                  <a:cubicBezTo>
                    <a:pt x="4164" y="2891"/>
                    <a:pt x="4316" y="2921"/>
                    <a:pt x="4468" y="2921"/>
                  </a:cubicBezTo>
                  <a:cubicBezTo>
                    <a:pt x="5745" y="2921"/>
                    <a:pt x="7417" y="1067"/>
                    <a:pt x="7538" y="976"/>
                  </a:cubicBezTo>
                  <a:cubicBezTo>
                    <a:pt x="7599" y="915"/>
                    <a:pt x="7599" y="824"/>
                    <a:pt x="7538" y="793"/>
                  </a:cubicBezTo>
                  <a:cubicBezTo>
                    <a:pt x="7508" y="763"/>
                    <a:pt x="7470" y="748"/>
                    <a:pt x="7436" y="748"/>
                  </a:cubicBezTo>
                  <a:cubicBezTo>
                    <a:pt x="7402" y="748"/>
                    <a:pt x="7371" y="763"/>
                    <a:pt x="7356" y="793"/>
                  </a:cubicBezTo>
                  <a:cubicBezTo>
                    <a:pt x="6847" y="1330"/>
                    <a:pt x="5462" y="2599"/>
                    <a:pt x="4538" y="2599"/>
                  </a:cubicBezTo>
                  <a:cubicBezTo>
                    <a:pt x="4414" y="2599"/>
                    <a:pt x="4299" y="2576"/>
                    <a:pt x="4195" y="2526"/>
                  </a:cubicBezTo>
                  <a:cubicBezTo>
                    <a:pt x="3952" y="2435"/>
                    <a:pt x="3952" y="2313"/>
                    <a:pt x="3952" y="2283"/>
                  </a:cubicBezTo>
                  <a:cubicBezTo>
                    <a:pt x="3952" y="2252"/>
                    <a:pt x="3952" y="2222"/>
                    <a:pt x="3952" y="2222"/>
                  </a:cubicBezTo>
                  <a:cubicBezTo>
                    <a:pt x="4468" y="1857"/>
                    <a:pt x="4955" y="1432"/>
                    <a:pt x="5411" y="976"/>
                  </a:cubicBezTo>
                  <a:cubicBezTo>
                    <a:pt x="5441" y="915"/>
                    <a:pt x="5441" y="824"/>
                    <a:pt x="5411" y="793"/>
                  </a:cubicBezTo>
                  <a:cubicBezTo>
                    <a:pt x="5392" y="756"/>
                    <a:pt x="5350" y="730"/>
                    <a:pt x="5306" y="730"/>
                  </a:cubicBezTo>
                  <a:cubicBezTo>
                    <a:pt x="5279" y="730"/>
                    <a:pt x="5251" y="740"/>
                    <a:pt x="5228" y="763"/>
                  </a:cubicBezTo>
                  <a:cubicBezTo>
                    <a:pt x="5107" y="824"/>
                    <a:pt x="3982" y="1432"/>
                    <a:pt x="3708" y="2009"/>
                  </a:cubicBezTo>
                  <a:cubicBezTo>
                    <a:pt x="3310" y="2328"/>
                    <a:pt x="2820" y="2507"/>
                    <a:pt x="2317" y="2507"/>
                  </a:cubicBezTo>
                  <a:cubicBezTo>
                    <a:pt x="2244" y="2507"/>
                    <a:pt x="2171" y="2503"/>
                    <a:pt x="2098" y="2496"/>
                  </a:cubicBezTo>
                  <a:cubicBezTo>
                    <a:pt x="1946" y="2465"/>
                    <a:pt x="1854" y="2435"/>
                    <a:pt x="1854" y="2344"/>
                  </a:cubicBezTo>
                  <a:cubicBezTo>
                    <a:pt x="1794" y="2040"/>
                    <a:pt x="2432" y="1371"/>
                    <a:pt x="3101" y="793"/>
                  </a:cubicBezTo>
                  <a:cubicBezTo>
                    <a:pt x="3435" y="550"/>
                    <a:pt x="3708" y="307"/>
                    <a:pt x="3769" y="246"/>
                  </a:cubicBezTo>
                  <a:cubicBezTo>
                    <a:pt x="3830" y="185"/>
                    <a:pt x="3830" y="94"/>
                    <a:pt x="3769" y="64"/>
                  </a:cubicBezTo>
                  <a:cubicBezTo>
                    <a:pt x="3751" y="26"/>
                    <a:pt x="3708" y="0"/>
                    <a:pt x="3665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2386;p43">
              <a:extLst>
                <a:ext uri="{FF2B5EF4-FFF2-40B4-BE49-F238E27FC236}">
                  <a16:creationId xmlns:a16="http://schemas.microsoft.com/office/drawing/2014/main" id="{C90FFDD9-B68C-24D3-3E06-A0FBF0E93E6C}"/>
                </a:ext>
              </a:extLst>
            </p:cNvPr>
            <p:cNvSpPr/>
            <p:nvPr/>
          </p:nvSpPr>
          <p:spPr>
            <a:xfrm>
              <a:off x="2804638" y="4319083"/>
              <a:ext cx="315500" cy="121197"/>
            </a:xfrm>
            <a:custGeom>
              <a:avLst/>
              <a:gdLst/>
              <a:ahLst/>
              <a:cxnLst/>
              <a:rect l="l" t="t" r="r" b="b"/>
              <a:pathLst>
                <a:path w="7607" h="2922" extrusionOk="0">
                  <a:moveTo>
                    <a:pt x="3656" y="0"/>
                  </a:moveTo>
                  <a:cubicBezTo>
                    <a:pt x="3633" y="0"/>
                    <a:pt x="3610" y="10"/>
                    <a:pt x="3587" y="33"/>
                  </a:cubicBezTo>
                  <a:cubicBezTo>
                    <a:pt x="3465" y="125"/>
                    <a:pt x="3192" y="337"/>
                    <a:pt x="2857" y="611"/>
                  </a:cubicBezTo>
                  <a:cubicBezTo>
                    <a:pt x="2089" y="1174"/>
                    <a:pt x="1148" y="1738"/>
                    <a:pt x="653" y="1738"/>
                  </a:cubicBezTo>
                  <a:cubicBezTo>
                    <a:pt x="560" y="1738"/>
                    <a:pt x="483" y="1718"/>
                    <a:pt x="426" y="1675"/>
                  </a:cubicBezTo>
                  <a:cubicBezTo>
                    <a:pt x="334" y="1614"/>
                    <a:pt x="274" y="1523"/>
                    <a:pt x="274" y="1401"/>
                  </a:cubicBezTo>
                  <a:cubicBezTo>
                    <a:pt x="304" y="1037"/>
                    <a:pt x="1034" y="459"/>
                    <a:pt x="1307" y="277"/>
                  </a:cubicBezTo>
                  <a:cubicBezTo>
                    <a:pt x="1412" y="172"/>
                    <a:pt x="1336" y="21"/>
                    <a:pt x="1215" y="21"/>
                  </a:cubicBezTo>
                  <a:cubicBezTo>
                    <a:pt x="1196" y="21"/>
                    <a:pt x="1176" y="25"/>
                    <a:pt x="1155" y="33"/>
                  </a:cubicBezTo>
                  <a:cubicBezTo>
                    <a:pt x="1034" y="125"/>
                    <a:pt x="30" y="793"/>
                    <a:pt x="0" y="1401"/>
                  </a:cubicBezTo>
                  <a:cubicBezTo>
                    <a:pt x="0" y="1614"/>
                    <a:pt x="91" y="1796"/>
                    <a:pt x="243" y="1918"/>
                  </a:cubicBezTo>
                  <a:cubicBezTo>
                    <a:pt x="352" y="1991"/>
                    <a:pt x="486" y="2023"/>
                    <a:pt x="637" y="2023"/>
                  </a:cubicBezTo>
                  <a:cubicBezTo>
                    <a:pt x="990" y="2023"/>
                    <a:pt x="1438" y="1848"/>
                    <a:pt x="1885" y="1614"/>
                  </a:cubicBezTo>
                  <a:lnTo>
                    <a:pt x="1885" y="1614"/>
                  </a:lnTo>
                  <a:cubicBezTo>
                    <a:pt x="1672" y="1827"/>
                    <a:pt x="1550" y="2100"/>
                    <a:pt x="1550" y="2435"/>
                  </a:cubicBezTo>
                  <a:cubicBezTo>
                    <a:pt x="1581" y="2556"/>
                    <a:pt x="1672" y="2739"/>
                    <a:pt x="2006" y="2799"/>
                  </a:cubicBezTo>
                  <a:cubicBezTo>
                    <a:pt x="2090" y="2808"/>
                    <a:pt x="2175" y="2813"/>
                    <a:pt x="2259" y="2813"/>
                  </a:cubicBezTo>
                  <a:cubicBezTo>
                    <a:pt x="2750" y="2813"/>
                    <a:pt x="3232" y="2664"/>
                    <a:pt x="3648" y="2404"/>
                  </a:cubicBezTo>
                  <a:cubicBezTo>
                    <a:pt x="3708" y="2587"/>
                    <a:pt x="3830" y="2739"/>
                    <a:pt x="4043" y="2830"/>
                  </a:cubicBezTo>
                  <a:cubicBezTo>
                    <a:pt x="4164" y="2891"/>
                    <a:pt x="4316" y="2921"/>
                    <a:pt x="4468" y="2921"/>
                  </a:cubicBezTo>
                  <a:cubicBezTo>
                    <a:pt x="5745" y="2921"/>
                    <a:pt x="7447" y="1067"/>
                    <a:pt x="7538" y="976"/>
                  </a:cubicBezTo>
                  <a:cubicBezTo>
                    <a:pt x="7606" y="862"/>
                    <a:pt x="7522" y="749"/>
                    <a:pt x="7425" y="749"/>
                  </a:cubicBezTo>
                  <a:cubicBezTo>
                    <a:pt x="7391" y="749"/>
                    <a:pt x="7356" y="762"/>
                    <a:pt x="7325" y="793"/>
                  </a:cubicBezTo>
                  <a:cubicBezTo>
                    <a:pt x="6816" y="1330"/>
                    <a:pt x="5455" y="2599"/>
                    <a:pt x="4537" y="2599"/>
                  </a:cubicBezTo>
                  <a:cubicBezTo>
                    <a:pt x="4414" y="2599"/>
                    <a:pt x="4299" y="2576"/>
                    <a:pt x="4195" y="2526"/>
                  </a:cubicBezTo>
                  <a:cubicBezTo>
                    <a:pt x="3921" y="2435"/>
                    <a:pt x="3921" y="2313"/>
                    <a:pt x="3921" y="2283"/>
                  </a:cubicBezTo>
                  <a:cubicBezTo>
                    <a:pt x="3921" y="2252"/>
                    <a:pt x="3921" y="2222"/>
                    <a:pt x="3921" y="2192"/>
                  </a:cubicBezTo>
                  <a:cubicBezTo>
                    <a:pt x="4468" y="1857"/>
                    <a:pt x="4955" y="1432"/>
                    <a:pt x="5410" y="976"/>
                  </a:cubicBezTo>
                  <a:cubicBezTo>
                    <a:pt x="5441" y="915"/>
                    <a:pt x="5441" y="824"/>
                    <a:pt x="5410" y="793"/>
                  </a:cubicBezTo>
                  <a:cubicBezTo>
                    <a:pt x="5373" y="756"/>
                    <a:pt x="5335" y="730"/>
                    <a:pt x="5298" y="730"/>
                  </a:cubicBezTo>
                  <a:cubicBezTo>
                    <a:pt x="5275" y="730"/>
                    <a:pt x="5251" y="740"/>
                    <a:pt x="5228" y="763"/>
                  </a:cubicBezTo>
                  <a:cubicBezTo>
                    <a:pt x="5076" y="824"/>
                    <a:pt x="3982" y="1432"/>
                    <a:pt x="3708" y="2009"/>
                  </a:cubicBezTo>
                  <a:cubicBezTo>
                    <a:pt x="3284" y="2328"/>
                    <a:pt x="2790" y="2507"/>
                    <a:pt x="2287" y="2507"/>
                  </a:cubicBezTo>
                  <a:cubicBezTo>
                    <a:pt x="2214" y="2507"/>
                    <a:pt x="2140" y="2503"/>
                    <a:pt x="2067" y="2496"/>
                  </a:cubicBezTo>
                  <a:cubicBezTo>
                    <a:pt x="1945" y="2465"/>
                    <a:pt x="1854" y="2435"/>
                    <a:pt x="1854" y="2344"/>
                  </a:cubicBezTo>
                  <a:cubicBezTo>
                    <a:pt x="1793" y="2040"/>
                    <a:pt x="2401" y="1371"/>
                    <a:pt x="3100" y="793"/>
                  </a:cubicBezTo>
                  <a:cubicBezTo>
                    <a:pt x="3435" y="550"/>
                    <a:pt x="3678" y="307"/>
                    <a:pt x="3769" y="246"/>
                  </a:cubicBezTo>
                  <a:cubicBezTo>
                    <a:pt x="3830" y="185"/>
                    <a:pt x="3830" y="94"/>
                    <a:pt x="3769" y="64"/>
                  </a:cubicBezTo>
                  <a:cubicBezTo>
                    <a:pt x="3732" y="26"/>
                    <a:pt x="3694" y="0"/>
                    <a:pt x="365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1" name="Google Shape;2387;p43">
              <a:extLst>
                <a:ext uri="{FF2B5EF4-FFF2-40B4-BE49-F238E27FC236}">
                  <a16:creationId xmlns:a16="http://schemas.microsoft.com/office/drawing/2014/main" id="{F6264C91-A6CC-8289-AD3D-2CFC096C9C4C}"/>
                </a:ext>
              </a:extLst>
            </p:cNvPr>
            <p:cNvSpPr/>
            <p:nvPr/>
          </p:nvSpPr>
          <p:spPr>
            <a:xfrm>
              <a:off x="3463909" y="3191245"/>
              <a:ext cx="375183" cy="319045"/>
            </a:xfrm>
            <a:custGeom>
              <a:avLst/>
              <a:gdLst/>
              <a:ahLst/>
              <a:cxnLst/>
              <a:rect l="l" t="t" r="r" b="b"/>
              <a:pathLst>
                <a:path w="9046" h="7692" extrusionOk="0">
                  <a:moveTo>
                    <a:pt x="5988" y="0"/>
                  </a:moveTo>
                  <a:cubicBezTo>
                    <a:pt x="5500" y="0"/>
                    <a:pt x="5032" y="211"/>
                    <a:pt x="4697" y="500"/>
                  </a:cubicBezTo>
                  <a:lnTo>
                    <a:pt x="4697" y="500"/>
                  </a:lnTo>
                  <a:cubicBezTo>
                    <a:pt x="4371" y="341"/>
                    <a:pt x="3961" y="228"/>
                    <a:pt x="3467" y="204"/>
                  </a:cubicBezTo>
                  <a:cubicBezTo>
                    <a:pt x="3426" y="202"/>
                    <a:pt x="3386" y="201"/>
                    <a:pt x="3346" y="201"/>
                  </a:cubicBezTo>
                  <a:cubicBezTo>
                    <a:pt x="1954" y="201"/>
                    <a:pt x="1779" y="1444"/>
                    <a:pt x="1864" y="2449"/>
                  </a:cubicBezTo>
                  <a:lnTo>
                    <a:pt x="1864" y="2449"/>
                  </a:lnTo>
                  <a:cubicBezTo>
                    <a:pt x="1845" y="2448"/>
                    <a:pt x="1825" y="2447"/>
                    <a:pt x="1806" y="2447"/>
                  </a:cubicBezTo>
                  <a:cubicBezTo>
                    <a:pt x="1707" y="2447"/>
                    <a:pt x="1602" y="2459"/>
                    <a:pt x="1491" y="2483"/>
                  </a:cubicBezTo>
                  <a:cubicBezTo>
                    <a:pt x="1" y="2811"/>
                    <a:pt x="996" y="7322"/>
                    <a:pt x="2612" y="7322"/>
                  </a:cubicBezTo>
                  <a:cubicBezTo>
                    <a:pt x="2644" y="7322"/>
                    <a:pt x="2675" y="7320"/>
                    <a:pt x="2707" y="7316"/>
                  </a:cubicBezTo>
                  <a:cubicBezTo>
                    <a:pt x="2994" y="7285"/>
                    <a:pt x="3240" y="7210"/>
                    <a:pt x="3444" y="7107"/>
                  </a:cubicBezTo>
                  <a:lnTo>
                    <a:pt x="3444" y="7107"/>
                  </a:lnTo>
                  <a:cubicBezTo>
                    <a:pt x="3831" y="7439"/>
                    <a:pt x="4390" y="7692"/>
                    <a:pt x="5077" y="7692"/>
                  </a:cubicBezTo>
                  <a:cubicBezTo>
                    <a:pt x="5157" y="7692"/>
                    <a:pt x="5238" y="7688"/>
                    <a:pt x="5321" y="7681"/>
                  </a:cubicBezTo>
                  <a:cubicBezTo>
                    <a:pt x="6423" y="7587"/>
                    <a:pt x="6702" y="7068"/>
                    <a:pt x="6566" y="6552"/>
                  </a:cubicBezTo>
                  <a:lnTo>
                    <a:pt x="6566" y="6552"/>
                  </a:lnTo>
                  <a:cubicBezTo>
                    <a:pt x="6664" y="6530"/>
                    <a:pt x="6766" y="6502"/>
                    <a:pt x="6871" y="6465"/>
                  </a:cubicBezTo>
                  <a:cubicBezTo>
                    <a:pt x="8564" y="5874"/>
                    <a:pt x="9046" y="4500"/>
                    <a:pt x="8190" y="3643"/>
                  </a:cubicBezTo>
                  <a:lnTo>
                    <a:pt x="8190" y="3643"/>
                  </a:lnTo>
                  <a:cubicBezTo>
                    <a:pt x="8962" y="3093"/>
                    <a:pt x="8391" y="1579"/>
                    <a:pt x="7115" y="447"/>
                  </a:cubicBezTo>
                  <a:cubicBezTo>
                    <a:pt x="6762" y="128"/>
                    <a:pt x="6369" y="0"/>
                    <a:pt x="59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2" name="Google Shape;2388;p43">
              <a:extLst>
                <a:ext uri="{FF2B5EF4-FFF2-40B4-BE49-F238E27FC236}">
                  <a16:creationId xmlns:a16="http://schemas.microsoft.com/office/drawing/2014/main" id="{698055B8-80D3-8334-3BC6-FDECA4DEA2D2}"/>
                </a:ext>
              </a:extLst>
            </p:cNvPr>
            <p:cNvSpPr/>
            <p:nvPr/>
          </p:nvSpPr>
          <p:spPr>
            <a:xfrm>
              <a:off x="3485393" y="3185811"/>
              <a:ext cx="344201" cy="330368"/>
            </a:xfrm>
            <a:custGeom>
              <a:avLst/>
              <a:gdLst/>
              <a:ahLst/>
              <a:cxnLst/>
              <a:rect l="l" t="t" r="r" b="b"/>
              <a:pathLst>
                <a:path w="8299" h="7965" extrusionOk="0">
                  <a:moveTo>
                    <a:pt x="4195" y="791"/>
                  </a:moveTo>
                  <a:cubicBezTo>
                    <a:pt x="4773" y="1125"/>
                    <a:pt x="5077" y="1611"/>
                    <a:pt x="5016" y="1915"/>
                  </a:cubicBezTo>
                  <a:cubicBezTo>
                    <a:pt x="4959" y="2048"/>
                    <a:pt x="4832" y="2121"/>
                    <a:pt x="4648" y="2121"/>
                  </a:cubicBezTo>
                  <a:cubicBezTo>
                    <a:pt x="4537" y="2121"/>
                    <a:pt x="4405" y="2094"/>
                    <a:pt x="4256" y="2037"/>
                  </a:cubicBezTo>
                  <a:cubicBezTo>
                    <a:pt x="4043" y="1976"/>
                    <a:pt x="3861" y="1794"/>
                    <a:pt x="3831" y="1611"/>
                  </a:cubicBezTo>
                  <a:cubicBezTo>
                    <a:pt x="3800" y="1277"/>
                    <a:pt x="3952" y="973"/>
                    <a:pt x="4195" y="791"/>
                  </a:cubicBezTo>
                  <a:close/>
                  <a:moveTo>
                    <a:pt x="1490" y="2736"/>
                  </a:moveTo>
                  <a:lnTo>
                    <a:pt x="1490" y="2736"/>
                  </a:lnTo>
                  <a:cubicBezTo>
                    <a:pt x="1885" y="2797"/>
                    <a:pt x="2159" y="3131"/>
                    <a:pt x="2189" y="3526"/>
                  </a:cubicBezTo>
                  <a:cubicBezTo>
                    <a:pt x="2189" y="3648"/>
                    <a:pt x="2128" y="3770"/>
                    <a:pt x="1946" y="3770"/>
                  </a:cubicBezTo>
                  <a:cubicBezTo>
                    <a:pt x="1855" y="3770"/>
                    <a:pt x="1764" y="3770"/>
                    <a:pt x="1703" y="3739"/>
                  </a:cubicBezTo>
                  <a:lnTo>
                    <a:pt x="1703" y="3770"/>
                  </a:lnTo>
                  <a:cubicBezTo>
                    <a:pt x="1612" y="3405"/>
                    <a:pt x="1551" y="3070"/>
                    <a:pt x="1490" y="2736"/>
                  </a:cubicBezTo>
                  <a:close/>
                  <a:moveTo>
                    <a:pt x="6384" y="3344"/>
                  </a:moveTo>
                  <a:cubicBezTo>
                    <a:pt x="6657" y="3344"/>
                    <a:pt x="6961" y="3435"/>
                    <a:pt x="7205" y="3587"/>
                  </a:cubicBezTo>
                  <a:cubicBezTo>
                    <a:pt x="7265" y="3648"/>
                    <a:pt x="7357" y="3678"/>
                    <a:pt x="7417" y="3739"/>
                  </a:cubicBezTo>
                  <a:cubicBezTo>
                    <a:pt x="7235" y="3800"/>
                    <a:pt x="7053" y="3830"/>
                    <a:pt x="6870" y="3830"/>
                  </a:cubicBezTo>
                  <a:lnTo>
                    <a:pt x="6779" y="3830"/>
                  </a:lnTo>
                  <a:cubicBezTo>
                    <a:pt x="6110" y="3800"/>
                    <a:pt x="5867" y="3618"/>
                    <a:pt x="5867" y="3557"/>
                  </a:cubicBezTo>
                  <a:cubicBezTo>
                    <a:pt x="5867" y="3466"/>
                    <a:pt x="6049" y="3344"/>
                    <a:pt x="6384" y="3344"/>
                  </a:cubicBezTo>
                  <a:close/>
                  <a:moveTo>
                    <a:pt x="4742" y="5715"/>
                  </a:moveTo>
                  <a:cubicBezTo>
                    <a:pt x="4803" y="5715"/>
                    <a:pt x="4864" y="5745"/>
                    <a:pt x="4894" y="5745"/>
                  </a:cubicBezTo>
                  <a:cubicBezTo>
                    <a:pt x="5320" y="5867"/>
                    <a:pt x="5685" y="6171"/>
                    <a:pt x="5867" y="6596"/>
                  </a:cubicBezTo>
                  <a:cubicBezTo>
                    <a:pt x="5776" y="6596"/>
                    <a:pt x="5685" y="6596"/>
                    <a:pt x="5563" y="6627"/>
                  </a:cubicBezTo>
                  <a:cubicBezTo>
                    <a:pt x="5537" y="6629"/>
                    <a:pt x="5511" y="6630"/>
                    <a:pt x="5484" y="6630"/>
                  </a:cubicBezTo>
                  <a:cubicBezTo>
                    <a:pt x="5147" y="6630"/>
                    <a:pt x="4818" y="6451"/>
                    <a:pt x="4621" y="6140"/>
                  </a:cubicBezTo>
                  <a:cubicBezTo>
                    <a:pt x="4560" y="6049"/>
                    <a:pt x="4530" y="5928"/>
                    <a:pt x="4560" y="5806"/>
                  </a:cubicBezTo>
                  <a:cubicBezTo>
                    <a:pt x="4621" y="5745"/>
                    <a:pt x="4682" y="5715"/>
                    <a:pt x="4742" y="5715"/>
                  </a:cubicBezTo>
                  <a:close/>
                  <a:moveTo>
                    <a:pt x="2919" y="5806"/>
                  </a:moveTo>
                  <a:cubicBezTo>
                    <a:pt x="3253" y="5806"/>
                    <a:pt x="3466" y="5928"/>
                    <a:pt x="3527" y="6140"/>
                  </a:cubicBezTo>
                  <a:cubicBezTo>
                    <a:pt x="3557" y="6536"/>
                    <a:pt x="3314" y="6931"/>
                    <a:pt x="2949" y="7083"/>
                  </a:cubicBezTo>
                  <a:cubicBezTo>
                    <a:pt x="2645" y="6839"/>
                    <a:pt x="2463" y="6444"/>
                    <a:pt x="2493" y="6019"/>
                  </a:cubicBezTo>
                  <a:cubicBezTo>
                    <a:pt x="2524" y="5897"/>
                    <a:pt x="2676" y="5806"/>
                    <a:pt x="2858" y="5806"/>
                  </a:cubicBezTo>
                  <a:close/>
                  <a:moveTo>
                    <a:pt x="5472" y="274"/>
                  </a:moveTo>
                  <a:cubicBezTo>
                    <a:pt x="5867" y="274"/>
                    <a:pt x="6232" y="426"/>
                    <a:pt x="6536" y="669"/>
                  </a:cubicBezTo>
                  <a:cubicBezTo>
                    <a:pt x="7387" y="1459"/>
                    <a:pt x="7934" y="2432"/>
                    <a:pt x="7904" y="3101"/>
                  </a:cubicBezTo>
                  <a:cubicBezTo>
                    <a:pt x="7904" y="3283"/>
                    <a:pt x="7812" y="3466"/>
                    <a:pt x="7691" y="3587"/>
                  </a:cubicBezTo>
                  <a:cubicBezTo>
                    <a:pt x="7600" y="3496"/>
                    <a:pt x="7478" y="3405"/>
                    <a:pt x="7357" y="3344"/>
                  </a:cubicBezTo>
                  <a:cubicBezTo>
                    <a:pt x="7053" y="3162"/>
                    <a:pt x="6718" y="3070"/>
                    <a:pt x="6384" y="3070"/>
                  </a:cubicBezTo>
                  <a:cubicBezTo>
                    <a:pt x="5928" y="3070"/>
                    <a:pt x="5594" y="3283"/>
                    <a:pt x="5594" y="3557"/>
                  </a:cubicBezTo>
                  <a:cubicBezTo>
                    <a:pt x="5594" y="3678"/>
                    <a:pt x="5685" y="4073"/>
                    <a:pt x="6779" y="4104"/>
                  </a:cubicBezTo>
                  <a:lnTo>
                    <a:pt x="6901" y="4104"/>
                  </a:lnTo>
                  <a:cubicBezTo>
                    <a:pt x="6942" y="4109"/>
                    <a:pt x="6985" y="4112"/>
                    <a:pt x="7028" y="4112"/>
                  </a:cubicBezTo>
                  <a:cubicBezTo>
                    <a:pt x="7237" y="4112"/>
                    <a:pt x="7459" y="4053"/>
                    <a:pt x="7660" y="3952"/>
                  </a:cubicBezTo>
                  <a:cubicBezTo>
                    <a:pt x="7904" y="4256"/>
                    <a:pt x="7995" y="4621"/>
                    <a:pt x="7904" y="5016"/>
                  </a:cubicBezTo>
                  <a:cubicBezTo>
                    <a:pt x="7782" y="5624"/>
                    <a:pt x="7174" y="6171"/>
                    <a:pt x="6293" y="6475"/>
                  </a:cubicBezTo>
                  <a:lnTo>
                    <a:pt x="6141" y="6536"/>
                  </a:lnTo>
                  <a:cubicBezTo>
                    <a:pt x="5928" y="6019"/>
                    <a:pt x="5502" y="5624"/>
                    <a:pt x="4986" y="5472"/>
                  </a:cubicBezTo>
                  <a:cubicBezTo>
                    <a:pt x="4913" y="5444"/>
                    <a:pt x="4837" y="5431"/>
                    <a:pt x="4763" y="5431"/>
                  </a:cubicBezTo>
                  <a:cubicBezTo>
                    <a:pt x="4589" y="5431"/>
                    <a:pt x="4423" y="5505"/>
                    <a:pt x="4317" y="5654"/>
                  </a:cubicBezTo>
                  <a:cubicBezTo>
                    <a:pt x="4226" y="5867"/>
                    <a:pt x="4256" y="6110"/>
                    <a:pt x="4378" y="6292"/>
                  </a:cubicBezTo>
                  <a:cubicBezTo>
                    <a:pt x="4641" y="6699"/>
                    <a:pt x="5093" y="6918"/>
                    <a:pt x="5556" y="6918"/>
                  </a:cubicBezTo>
                  <a:cubicBezTo>
                    <a:pt x="5680" y="6918"/>
                    <a:pt x="5805" y="6902"/>
                    <a:pt x="5928" y="6870"/>
                  </a:cubicBezTo>
                  <a:lnTo>
                    <a:pt x="5928" y="6870"/>
                  </a:lnTo>
                  <a:cubicBezTo>
                    <a:pt x="5958" y="6991"/>
                    <a:pt x="5928" y="7143"/>
                    <a:pt x="5837" y="7235"/>
                  </a:cubicBezTo>
                  <a:cubicBezTo>
                    <a:pt x="5586" y="7513"/>
                    <a:pt x="5233" y="7664"/>
                    <a:pt x="4872" y="7664"/>
                  </a:cubicBezTo>
                  <a:cubicBezTo>
                    <a:pt x="4839" y="7664"/>
                    <a:pt x="4806" y="7663"/>
                    <a:pt x="4773" y="7660"/>
                  </a:cubicBezTo>
                  <a:cubicBezTo>
                    <a:pt x="4693" y="7669"/>
                    <a:pt x="4613" y="7673"/>
                    <a:pt x="4532" y="7673"/>
                  </a:cubicBezTo>
                  <a:cubicBezTo>
                    <a:pt x="4060" y="7673"/>
                    <a:pt x="3582" y="7525"/>
                    <a:pt x="3192" y="7265"/>
                  </a:cubicBezTo>
                  <a:cubicBezTo>
                    <a:pt x="3618" y="7022"/>
                    <a:pt x="3861" y="6566"/>
                    <a:pt x="3770" y="6080"/>
                  </a:cubicBezTo>
                  <a:cubicBezTo>
                    <a:pt x="3684" y="5735"/>
                    <a:pt x="3354" y="5500"/>
                    <a:pt x="2985" y="5500"/>
                  </a:cubicBezTo>
                  <a:cubicBezTo>
                    <a:pt x="2963" y="5500"/>
                    <a:pt x="2941" y="5500"/>
                    <a:pt x="2919" y="5502"/>
                  </a:cubicBezTo>
                  <a:lnTo>
                    <a:pt x="2858" y="5502"/>
                  </a:lnTo>
                  <a:cubicBezTo>
                    <a:pt x="2584" y="5502"/>
                    <a:pt x="2311" y="5684"/>
                    <a:pt x="2220" y="5928"/>
                  </a:cubicBezTo>
                  <a:cubicBezTo>
                    <a:pt x="2128" y="6414"/>
                    <a:pt x="2311" y="6900"/>
                    <a:pt x="2676" y="7204"/>
                  </a:cubicBezTo>
                  <a:cubicBezTo>
                    <a:pt x="2524" y="7265"/>
                    <a:pt x="2372" y="7295"/>
                    <a:pt x="2189" y="7326"/>
                  </a:cubicBezTo>
                  <a:cubicBezTo>
                    <a:pt x="2164" y="7328"/>
                    <a:pt x="2139" y="7330"/>
                    <a:pt x="2115" y="7330"/>
                  </a:cubicBezTo>
                  <a:cubicBezTo>
                    <a:pt x="1294" y="7330"/>
                    <a:pt x="574" y="5888"/>
                    <a:pt x="426" y="4560"/>
                  </a:cubicBezTo>
                  <a:cubicBezTo>
                    <a:pt x="335" y="3770"/>
                    <a:pt x="426" y="2888"/>
                    <a:pt x="1004" y="2736"/>
                  </a:cubicBezTo>
                  <a:cubicBezTo>
                    <a:pt x="1065" y="2736"/>
                    <a:pt x="1156" y="2706"/>
                    <a:pt x="1217" y="2706"/>
                  </a:cubicBezTo>
                  <a:cubicBezTo>
                    <a:pt x="1277" y="3101"/>
                    <a:pt x="1338" y="3496"/>
                    <a:pt x="1460" y="3891"/>
                  </a:cubicBezTo>
                  <a:cubicBezTo>
                    <a:pt x="1460" y="3921"/>
                    <a:pt x="1490" y="3952"/>
                    <a:pt x="1521" y="3982"/>
                  </a:cubicBezTo>
                  <a:cubicBezTo>
                    <a:pt x="1666" y="4039"/>
                    <a:pt x="1802" y="4065"/>
                    <a:pt x="1924" y="4065"/>
                  </a:cubicBezTo>
                  <a:cubicBezTo>
                    <a:pt x="2263" y="4065"/>
                    <a:pt x="2493" y="3861"/>
                    <a:pt x="2493" y="3526"/>
                  </a:cubicBezTo>
                  <a:cubicBezTo>
                    <a:pt x="2463" y="2979"/>
                    <a:pt x="2037" y="2523"/>
                    <a:pt x="1490" y="2432"/>
                  </a:cubicBezTo>
                  <a:cubicBezTo>
                    <a:pt x="1460" y="1915"/>
                    <a:pt x="1490" y="1216"/>
                    <a:pt x="1855" y="821"/>
                  </a:cubicBezTo>
                  <a:cubicBezTo>
                    <a:pt x="2107" y="594"/>
                    <a:pt x="2423" y="471"/>
                    <a:pt x="2732" y="471"/>
                  </a:cubicBezTo>
                  <a:cubicBezTo>
                    <a:pt x="2795" y="471"/>
                    <a:pt x="2857" y="477"/>
                    <a:pt x="2919" y="487"/>
                  </a:cubicBezTo>
                  <a:cubicBezTo>
                    <a:pt x="3283" y="487"/>
                    <a:pt x="3618" y="548"/>
                    <a:pt x="3922" y="669"/>
                  </a:cubicBezTo>
                  <a:cubicBezTo>
                    <a:pt x="3648" y="912"/>
                    <a:pt x="3527" y="1277"/>
                    <a:pt x="3557" y="1642"/>
                  </a:cubicBezTo>
                  <a:cubicBezTo>
                    <a:pt x="3618" y="1976"/>
                    <a:pt x="3831" y="2219"/>
                    <a:pt x="4135" y="2311"/>
                  </a:cubicBezTo>
                  <a:cubicBezTo>
                    <a:pt x="4321" y="2376"/>
                    <a:pt x="4494" y="2407"/>
                    <a:pt x="4646" y="2407"/>
                  </a:cubicBezTo>
                  <a:cubicBezTo>
                    <a:pt x="4988" y="2407"/>
                    <a:pt x="5226" y="2250"/>
                    <a:pt x="5290" y="1976"/>
                  </a:cubicBezTo>
                  <a:cubicBezTo>
                    <a:pt x="5381" y="1581"/>
                    <a:pt x="5107" y="1004"/>
                    <a:pt x="4439" y="608"/>
                  </a:cubicBezTo>
                  <a:cubicBezTo>
                    <a:pt x="4742" y="396"/>
                    <a:pt x="5107" y="274"/>
                    <a:pt x="5472" y="274"/>
                  </a:cubicBezTo>
                  <a:close/>
                  <a:moveTo>
                    <a:pt x="5472" y="0"/>
                  </a:moveTo>
                  <a:cubicBezTo>
                    <a:pt x="4986" y="0"/>
                    <a:pt x="4530" y="152"/>
                    <a:pt x="4165" y="456"/>
                  </a:cubicBezTo>
                  <a:cubicBezTo>
                    <a:pt x="3770" y="304"/>
                    <a:pt x="3344" y="213"/>
                    <a:pt x="2949" y="183"/>
                  </a:cubicBezTo>
                  <a:cubicBezTo>
                    <a:pt x="2887" y="175"/>
                    <a:pt x="2825" y="171"/>
                    <a:pt x="2763" y="171"/>
                  </a:cubicBezTo>
                  <a:cubicBezTo>
                    <a:pt x="2341" y="171"/>
                    <a:pt x="1934" y="347"/>
                    <a:pt x="1642" y="639"/>
                  </a:cubicBezTo>
                  <a:cubicBezTo>
                    <a:pt x="1308" y="1034"/>
                    <a:pt x="1156" y="1611"/>
                    <a:pt x="1186" y="2432"/>
                  </a:cubicBezTo>
                  <a:cubicBezTo>
                    <a:pt x="1095" y="2432"/>
                    <a:pt x="1004" y="2432"/>
                    <a:pt x="913" y="2463"/>
                  </a:cubicBezTo>
                  <a:cubicBezTo>
                    <a:pt x="274" y="2614"/>
                    <a:pt x="1" y="3405"/>
                    <a:pt x="122" y="4590"/>
                  </a:cubicBezTo>
                  <a:cubicBezTo>
                    <a:pt x="300" y="6097"/>
                    <a:pt x="1108" y="7603"/>
                    <a:pt x="2130" y="7603"/>
                  </a:cubicBezTo>
                  <a:cubicBezTo>
                    <a:pt x="2160" y="7603"/>
                    <a:pt x="2190" y="7602"/>
                    <a:pt x="2220" y="7599"/>
                  </a:cubicBezTo>
                  <a:cubicBezTo>
                    <a:pt x="2463" y="7569"/>
                    <a:pt x="2676" y="7508"/>
                    <a:pt x="2919" y="7417"/>
                  </a:cubicBezTo>
                  <a:cubicBezTo>
                    <a:pt x="3375" y="7782"/>
                    <a:pt x="3952" y="7964"/>
                    <a:pt x="4560" y="7964"/>
                  </a:cubicBezTo>
                  <a:lnTo>
                    <a:pt x="4803" y="7964"/>
                  </a:lnTo>
                  <a:cubicBezTo>
                    <a:pt x="5290" y="7964"/>
                    <a:pt x="5746" y="7782"/>
                    <a:pt x="6080" y="7417"/>
                  </a:cubicBezTo>
                  <a:cubicBezTo>
                    <a:pt x="6201" y="7235"/>
                    <a:pt x="6232" y="7022"/>
                    <a:pt x="6232" y="6809"/>
                  </a:cubicBezTo>
                  <a:cubicBezTo>
                    <a:pt x="6262" y="6809"/>
                    <a:pt x="6323" y="6779"/>
                    <a:pt x="6384" y="6748"/>
                  </a:cubicBezTo>
                  <a:cubicBezTo>
                    <a:pt x="7357" y="6414"/>
                    <a:pt x="8025" y="5806"/>
                    <a:pt x="8208" y="5077"/>
                  </a:cubicBezTo>
                  <a:cubicBezTo>
                    <a:pt x="8299" y="4621"/>
                    <a:pt x="8177" y="4165"/>
                    <a:pt x="7873" y="3800"/>
                  </a:cubicBezTo>
                  <a:cubicBezTo>
                    <a:pt x="8056" y="3618"/>
                    <a:pt x="8147" y="3374"/>
                    <a:pt x="8177" y="3131"/>
                  </a:cubicBezTo>
                  <a:cubicBezTo>
                    <a:pt x="8208" y="2341"/>
                    <a:pt x="7630" y="1307"/>
                    <a:pt x="6688" y="487"/>
                  </a:cubicBezTo>
                  <a:cubicBezTo>
                    <a:pt x="6353" y="152"/>
                    <a:pt x="5928" y="0"/>
                    <a:pt x="5472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3" name="Google Shape;2389;p43">
              <a:extLst>
                <a:ext uri="{FF2B5EF4-FFF2-40B4-BE49-F238E27FC236}">
                  <a16:creationId xmlns:a16="http://schemas.microsoft.com/office/drawing/2014/main" id="{FD6D5147-99D0-FE91-2D01-5A92BD283DAB}"/>
                </a:ext>
              </a:extLst>
            </p:cNvPr>
            <p:cNvSpPr/>
            <p:nvPr/>
          </p:nvSpPr>
          <p:spPr>
            <a:xfrm>
              <a:off x="1757147" y="978166"/>
              <a:ext cx="1902749" cy="1593400"/>
            </a:xfrm>
            <a:custGeom>
              <a:avLst/>
              <a:gdLst/>
              <a:ahLst/>
              <a:cxnLst/>
              <a:rect l="l" t="t" r="r" b="b"/>
              <a:pathLst>
                <a:path w="45877" h="38416" extrusionOk="0">
                  <a:moveTo>
                    <a:pt x="18805" y="1"/>
                  </a:moveTo>
                  <a:cubicBezTo>
                    <a:pt x="17133" y="1"/>
                    <a:pt x="15693" y="1162"/>
                    <a:pt x="14816" y="2439"/>
                  </a:cubicBezTo>
                  <a:lnTo>
                    <a:pt x="14816" y="2439"/>
                  </a:lnTo>
                  <a:cubicBezTo>
                    <a:pt x="14496" y="2159"/>
                    <a:pt x="14053" y="1972"/>
                    <a:pt x="13462" y="1949"/>
                  </a:cubicBezTo>
                  <a:cubicBezTo>
                    <a:pt x="13377" y="1946"/>
                    <a:pt x="13293" y="1945"/>
                    <a:pt x="13211" y="1945"/>
                  </a:cubicBezTo>
                  <a:cubicBezTo>
                    <a:pt x="10505" y="1945"/>
                    <a:pt x="9039" y="3511"/>
                    <a:pt x="8263" y="4949"/>
                  </a:cubicBezTo>
                  <a:lnTo>
                    <a:pt x="8263" y="4949"/>
                  </a:lnTo>
                  <a:cubicBezTo>
                    <a:pt x="8177" y="4942"/>
                    <a:pt x="8089" y="4938"/>
                    <a:pt x="7999" y="4938"/>
                  </a:cubicBezTo>
                  <a:cubicBezTo>
                    <a:pt x="7084" y="4938"/>
                    <a:pt x="6020" y="5309"/>
                    <a:pt x="5072" y="6174"/>
                  </a:cubicBezTo>
                  <a:cubicBezTo>
                    <a:pt x="3987" y="7181"/>
                    <a:pt x="3626" y="9360"/>
                    <a:pt x="3825" y="11122"/>
                  </a:cubicBezTo>
                  <a:lnTo>
                    <a:pt x="3825" y="11122"/>
                  </a:lnTo>
                  <a:cubicBezTo>
                    <a:pt x="1402" y="11374"/>
                    <a:pt x="1" y="15662"/>
                    <a:pt x="604" y="18515"/>
                  </a:cubicBezTo>
                  <a:cubicBezTo>
                    <a:pt x="746" y="19219"/>
                    <a:pt x="1116" y="19716"/>
                    <a:pt x="1581" y="20044"/>
                  </a:cubicBezTo>
                  <a:lnTo>
                    <a:pt x="1581" y="20044"/>
                  </a:lnTo>
                  <a:cubicBezTo>
                    <a:pt x="486" y="21822"/>
                    <a:pt x="33" y="24825"/>
                    <a:pt x="1729" y="26843"/>
                  </a:cubicBezTo>
                  <a:cubicBezTo>
                    <a:pt x="2259" y="27481"/>
                    <a:pt x="2832" y="27771"/>
                    <a:pt x="3391" y="27831"/>
                  </a:cubicBezTo>
                  <a:lnTo>
                    <a:pt x="3391" y="27831"/>
                  </a:lnTo>
                  <a:cubicBezTo>
                    <a:pt x="3082" y="30001"/>
                    <a:pt x="4555" y="32672"/>
                    <a:pt x="6744" y="33469"/>
                  </a:cubicBezTo>
                  <a:cubicBezTo>
                    <a:pt x="7051" y="33584"/>
                    <a:pt x="7344" y="33636"/>
                    <a:pt x="7622" y="33636"/>
                  </a:cubicBezTo>
                  <a:cubicBezTo>
                    <a:pt x="7845" y="33636"/>
                    <a:pt x="8058" y="33602"/>
                    <a:pt x="8260" y="33541"/>
                  </a:cubicBezTo>
                  <a:lnTo>
                    <a:pt x="8260" y="33541"/>
                  </a:lnTo>
                  <a:cubicBezTo>
                    <a:pt x="9073" y="35267"/>
                    <a:pt x="10597" y="36888"/>
                    <a:pt x="12793" y="37299"/>
                  </a:cubicBezTo>
                  <a:cubicBezTo>
                    <a:pt x="13258" y="37387"/>
                    <a:pt x="13673" y="37427"/>
                    <a:pt x="14043" y="37427"/>
                  </a:cubicBezTo>
                  <a:cubicBezTo>
                    <a:pt x="15210" y="37427"/>
                    <a:pt x="15924" y="37029"/>
                    <a:pt x="16301" y="36466"/>
                  </a:cubicBezTo>
                  <a:lnTo>
                    <a:pt x="16301" y="36466"/>
                  </a:lnTo>
                  <a:cubicBezTo>
                    <a:pt x="17221" y="37165"/>
                    <a:pt x="18464" y="37797"/>
                    <a:pt x="20057" y="38181"/>
                  </a:cubicBezTo>
                  <a:cubicBezTo>
                    <a:pt x="20723" y="38343"/>
                    <a:pt x="21297" y="38416"/>
                    <a:pt x="21790" y="38416"/>
                  </a:cubicBezTo>
                  <a:cubicBezTo>
                    <a:pt x="22699" y="38416"/>
                    <a:pt x="23334" y="38169"/>
                    <a:pt x="23757" y="37787"/>
                  </a:cubicBezTo>
                  <a:lnTo>
                    <a:pt x="23757" y="37787"/>
                  </a:lnTo>
                  <a:cubicBezTo>
                    <a:pt x="24148" y="38002"/>
                    <a:pt x="24633" y="38145"/>
                    <a:pt x="25225" y="38181"/>
                  </a:cubicBezTo>
                  <a:cubicBezTo>
                    <a:pt x="25383" y="38190"/>
                    <a:pt x="25541" y="38195"/>
                    <a:pt x="25697" y="38195"/>
                  </a:cubicBezTo>
                  <a:cubicBezTo>
                    <a:pt x="27407" y="38195"/>
                    <a:pt x="28939" y="37629"/>
                    <a:pt x="30012" y="36835"/>
                  </a:cubicBezTo>
                  <a:lnTo>
                    <a:pt x="30012" y="36835"/>
                  </a:lnTo>
                  <a:cubicBezTo>
                    <a:pt x="30365" y="37192"/>
                    <a:pt x="30942" y="37427"/>
                    <a:pt x="31820" y="37427"/>
                  </a:cubicBezTo>
                  <a:cubicBezTo>
                    <a:pt x="32183" y="37427"/>
                    <a:pt x="32596" y="37387"/>
                    <a:pt x="33067" y="37299"/>
                  </a:cubicBezTo>
                  <a:cubicBezTo>
                    <a:pt x="37771" y="36424"/>
                    <a:pt x="39497" y="33325"/>
                    <a:pt x="38745" y="30932"/>
                  </a:cubicBezTo>
                  <a:lnTo>
                    <a:pt x="38745" y="30932"/>
                  </a:lnTo>
                  <a:cubicBezTo>
                    <a:pt x="38855" y="30919"/>
                    <a:pt x="38969" y="30904"/>
                    <a:pt x="39085" y="30886"/>
                  </a:cubicBezTo>
                  <a:cubicBezTo>
                    <a:pt x="43376" y="30214"/>
                    <a:pt x="43205" y="25893"/>
                    <a:pt x="41562" y="23363"/>
                  </a:cubicBezTo>
                  <a:lnTo>
                    <a:pt x="41562" y="23363"/>
                  </a:lnTo>
                  <a:cubicBezTo>
                    <a:pt x="44742" y="22388"/>
                    <a:pt x="45876" y="17427"/>
                    <a:pt x="43013" y="15382"/>
                  </a:cubicBezTo>
                  <a:lnTo>
                    <a:pt x="43013" y="15382"/>
                  </a:lnTo>
                  <a:cubicBezTo>
                    <a:pt x="44970" y="13496"/>
                    <a:pt x="44620" y="8819"/>
                    <a:pt x="41365" y="6235"/>
                  </a:cubicBezTo>
                  <a:cubicBezTo>
                    <a:pt x="40605" y="5636"/>
                    <a:pt x="39870" y="5395"/>
                    <a:pt x="39191" y="5395"/>
                  </a:cubicBezTo>
                  <a:cubicBezTo>
                    <a:pt x="38510" y="5395"/>
                    <a:pt x="37886" y="5638"/>
                    <a:pt x="37352" y="6006"/>
                  </a:cubicBezTo>
                  <a:lnTo>
                    <a:pt x="37352" y="6006"/>
                  </a:lnTo>
                  <a:cubicBezTo>
                    <a:pt x="36967" y="4954"/>
                    <a:pt x="36086" y="3888"/>
                    <a:pt x="34556" y="3165"/>
                  </a:cubicBezTo>
                  <a:cubicBezTo>
                    <a:pt x="34065" y="2933"/>
                    <a:pt x="33578" y="2831"/>
                    <a:pt x="33107" y="2831"/>
                  </a:cubicBezTo>
                  <a:cubicBezTo>
                    <a:pt x="32263" y="2831"/>
                    <a:pt x="31471" y="3156"/>
                    <a:pt x="30792" y="3630"/>
                  </a:cubicBezTo>
                  <a:lnTo>
                    <a:pt x="30792" y="3630"/>
                  </a:lnTo>
                  <a:cubicBezTo>
                    <a:pt x="30388" y="2215"/>
                    <a:pt x="29159" y="824"/>
                    <a:pt x="26744" y="338"/>
                  </a:cubicBezTo>
                  <a:cubicBezTo>
                    <a:pt x="26517" y="294"/>
                    <a:pt x="26297" y="273"/>
                    <a:pt x="26084" y="273"/>
                  </a:cubicBezTo>
                  <a:cubicBezTo>
                    <a:pt x="24659" y="273"/>
                    <a:pt x="23561" y="1207"/>
                    <a:pt x="22853" y="2294"/>
                  </a:cubicBezTo>
                  <a:lnTo>
                    <a:pt x="22853" y="2294"/>
                  </a:lnTo>
                  <a:cubicBezTo>
                    <a:pt x="22487" y="1865"/>
                    <a:pt x="21991" y="1404"/>
                    <a:pt x="21334" y="916"/>
                  </a:cubicBezTo>
                  <a:cubicBezTo>
                    <a:pt x="20462" y="267"/>
                    <a:pt x="19607" y="1"/>
                    <a:pt x="188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4" name="Google Shape;2390;p43">
              <a:extLst>
                <a:ext uri="{FF2B5EF4-FFF2-40B4-BE49-F238E27FC236}">
                  <a16:creationId xmlns:a16="http://schemas.microsoft.com/office/drawing/2014/main" id="{B30F7967-5364-C56A-8FF4-89C01E6A2C29}"/>
                </a:ext>
              </a:extLst>
            </p:cNvPr>
            <p:cNvSpPr/>
            <p:nvPr/>
          </p:nvSpPr>
          <p:spPr>
            <a:xfrm>
              <a:off x="1755695" y="973272"/>
              <a:ext cx="1869610" cy="1604101"/>
            </a:xfrm>
            <a:custGeom>
              <a:avLst/>
              <a:gdLst/>
              <a:ahLst/>
              <a:cxnLst/>
              <a:rect l="l" t="t" r="r" b="b"/>
              <a:pathLst>
                <a:path w="45078" h="38674" extrusionOk="0">
                  <a:moveTo>
                    <a:pt x="22889" y="2675"/>
                  </a:moveTo>
                  <a:cubicBezTo>
                    <a:pt x="23801" y="3800"/>
                    <a:pt x="23679" y="4560"/>
                    <a:pt x="23497" y="4924"/>
                  </a:cubicBezTo>
                  <a:cubicBezTo>
                    <a:pt x="23338" y="5348"/>
                    <a:pt x="22925" y="5610"/>
                    <a:pt x="22479" y="5610"/>
                  </a:cubicBezTo>
                  <a:cubicBezTo>
                    <a:pt x="22414" y="5610"/>
                    <a:pt x="22347" y="5605"/>
                    <a:pt x="22281" y="5593"/>
                  </a:cubicBezTo>
                  <a:cubicBezTo>
                    <a:pt x="22220" y="5563"/>
                    <a:pt x="22159" y="5502"/>
                    <a:pt x="22129" y="5411"/>
                  </a:cubicBezTo>
                  <a:cubicBezTo>
                    <a:pt x="21977" y="4955"/>
                    <a:pt x="22220" y="3769"/>
                    <a:pt x="22889" y="2675"/>
                  </a:cubicBezTo>
                  <a:close/>
                  <a:moveTo>
                    <a:pt x="14864" y="2766"/>
                  </a:moveTo>
                  <a:cubicBezTo>
                    <a:pt x="15411" y="3435"/>
                    <a:pt x="15563" y="4316"/>
                    <a:pt x="15259" y="5137"/>
                  </a:cubicBezTo>
                  <a:cubicBezTo>
                    <a:pt x="15108" y="5502"/>
                    <a:pt x="14895" y="5745"/>
                    <a:pt x="14652" y="5745"/>
                  </a:cubicBezTo>
                  <a:cubicBezTo>
                    <a:pt x="14530" y="5745"/>
                    <a:pt x="14408" y="5684"/>
                    <a:pt x="14317" y="5593"/>
                  </a:cubicBezTo>
                  <a:cubicBezTo>
                    <a:pt x="13861" y="5198"/>
                    <a:pt x="14104" y="3952"/>
                    <a:pt x="14864" y="2766"/>
                  </a:cubicBezTo>
                  <a:close/>
                  <a:moveTo>
                    <a:pt x="30731" y="3982"/>
                  </a:moveTo>
                  <a:cubicBezTo>
                    <a:pt x="30944" y="4803"/>
                    <a:pt x="30852" y="5684"/>
                    <a:pt x="30427" y="6414"/>
                  </a:cubicBezTo>
                  <a:cubicBezTo>
                    <a:pt x="30214" y="6839"/>
                    <a:pt x="29819" y="7143"/>
                    <a:pt x="29333" y="7265"/>
                  </a:cubicBezTo>
                  <a:cubicBezTo>
                    <a:pt x="29272" y="7295"/>
                    <a:pt x="29211" y="7295"/>
                    <a:pt x="29150" y="7295"/>
                  </a:cubicBezTo>
                  <a:cubicBezTo>
                    <a:pt x="28907" y="7295"/>
                    <a:pt x="28846" y="7174"/>
                    <a:pt x="28816" y="7082"/>
                  </a:cubicBezTo>
                  <a:cubicBezTo>
                    <a:pt x="28634" y="6535"/>
                    <a:pt x="29393" y="4985"/>
                    <a:pt x="30731" y="3982"/>
                  </a:cubicBezTo>
                  <a:close/>
                  <a:moveTo>
                    <a:pt x="8390" y="5198"/>
                  </a:moveTo>
                  <a:cubicBezTo>
                    <a:pt x="8968" y="5228"/>
                    <a:pt x="9515" y="5532"/>
                    <a:pt x="9910" y="5988"/>
                  </a:cubicBezTo>
                  <a:cubicBezTo>
                    <a:pt x="10153" y="6383"/>
                    <a:pt x="10214" y="6870"/>
                    <a:pt x="10092" y="7326"/>
                  </a:cubicBezTo>
                  <a:cubicBezTo>
                    <a:pt x="9849" y="8085"/>
                    <a:pt x="9363" y="8511"/>
                    <a:pt x="8724" y="8511"/>
                  </a:cubicBezTo>
                  <a:cubicBezTo>
                    <a:pt x="8697" y="8513"/>
                    <a:pt x="8670" y="8514"/>
                    <a:pt x="8644" y="8514"/>
                  </a:cubicBezTo>
                  <a:cubicBezTo>
                    <a:pt x="8249" y="8514"/>
                    <a:pt x="7888" y="8307"/>
                    <a:pt x="7661" y="7994"/>
                  </a:cubicBezTo>
                  <a:cubicBezTo>
                    <a:pt x="7539" y="7842"/>
                    <a:pt x="7539" y="7660"/>
                    <a:pt x="7630" y="7478"/>
                  </a:cubicBezTo>
                  <a:cubicBezTo>
                    <a:pt x="7630" y="7478"/>
                    <a:pt x="7630" y="7447"/>
                    <a:pt x="7630" y="7447"/>
                  </a:cubicBezTo>
                  <a:cubicBezTo>
                    <a:pt x="7752" y="6657"/>
                    <a:pt x="8025" y="5897"/>
                    <a:pt x="8390" y="5198"/>
                  </a:cubicBezTo>
                  <a:close/>
                  <a:moveTo>
                    <a:pt x="37327" y="6353"/>
                  </a:moveTo>
                  <a:lnTo>
                    <a:pt x="37327" y="6353"/>
                  </a:lnTo>
                  <a:cubicBezTo>
                    <a:pt x="37570" y="7113"/>
                    <a:pt x="37509" y="7964"/>
                    <a:pt x="37144" y="8663"/>
                  </a:cubicBezTo>
                  <a:cubicBezTo>
                    <a:pt x="36932" y="9089"/>
                    <a:pt x="36536" y="9392"/>
                    <a:pt x="36081" y="9484"/>
                  </a:cubicBezTo>
                  <a:lnTo>
                    <a:pt x="35959" y="9484"/>
                  </a:lnTo>
                  <a:cubicBezTo>
                    <a:pt x="35807" y="9484"/>
                    <a:pt x="35685" y="9392"/>
                    <a:pt x="35655" y="9271"/>
                  </a:cubicBezTo>
                  <a:cubicBezTo>
                    <a:pt x="35503" y="8693"/>
                    <a:pt x="36111" y="7234"/>
                    <a:pt x="37327" y="6353"/>
                  </a:cubicBezTo>
                  <a:close/>
                  <a:moveTo>
                    <a:pt x="4184" y="11356"/>
                  </a:moveTo>
                  <a:cubicBezTo>
                    <a:pt x="4340" y="11356"/>
                    <a:pt x="4496" y="11384"/>
                    <a:pt x="4651" y="11429"/>
                  </a:cubicBezTo>
                  <a:cubicBezTo>
                    <a:pt x="5898" y="11733"/>
                    <a:pt x="6627" y="12219"/>
                    <a:pt x="6657" y="12706"/>
                  </a:cubicBezTo>
                  <a:cubicBezTo>
                    <a:pt x="6657" y="13040"/>
                    <a:pt x="6293" y="13435"/>
                    <a:pt x="5685" y="13648"/>
                  </a:cubicBezTo>
                  <a:cubicBezTo>
                    <a:pt x="5594" y="13678"/>
                    <a:pt x="5502" y="13709"/>
                    <a:pt x="5381" y="13709"/>
                  </a:cubicBezTo>
                  <a:cubicBezTo>
                    <a:pt x="4743" y="13709"/>
                    <a:pt x="4195" y="12797"/>
                    <a:pt x="4013" y="11368"/>
                  </a:cubicBezTo>
                  <a:cubicBezTo>
                    <a:pt x="4070" y="11360"/>
                    <a:pt x="4127" y="11356"/>
                    <a:pt x="4184" y="11356"/>
                  </a:cubicBezTo>
                  <a:close/>
                  <a:moveTo>
                    <a:pt x="40234" y="14700"/>
                  </a:moveTo>
                  <a:cubicBezTo>
                    <a:pt x="40288" y="14700"/>
                    <a:pt x="40342" y="14704"/>
                    <a:pt x="40397" y="14712"/>
                  </a:cubicBezTo>
                  <a:cubicBezTo>
                    <a:pt x="41096" y="14742"/>
                    <a:pt x="41795" y="14924"/>
                    <a:pt x="42403" y="15289"/>
                  </a:cubicBezTo>
                  <a:cubicBezTo>
                    <a:pt x="42555" y="15350"/>
                    <a:pt x="42676" y="15411"/>
                    <a:pt x="42828" y="15502"/>
                  </a:cubicBezTo>
                  <a:cubicBezTo>
                    <a:pt x="42403" y="15867"/>
                    <a:pt x="41917" y="16079"/>
                    <a:pt x="41369" y="16140"/>
                  </a:cubicBezTo>
                  <a:cubicBezTo>
                    <a:pt x="41144" y="16173"/>
                    <a:pt x="40930" y="16189"/>
                    <a:pt x="40730" y="16189"/>
                  </a:cubicBezTo>
                  <a:cubicBezTo>
                    <a:pt x="40016" y="16189"/>
                    <a:pt x="39486" y="15987"/>
                    <a:pt x="39272" y="15654"/>
                  </a:cubicBezTo>
                  <a:cubicBezTo>
                    <a:pt x="39181" y="15502"/>
                    <a:pt x="39181" y="15320"/>
                    <a:pt x="39272" y="15168"/>
                  </a:cubicBezTo>
                  <a:cubicBezTo>
                    <a:pt x="39511" y="14876"/>
                    <a:pt x="39865" y="14700"/>
                    <a:pt x="40234" y="14700"/>
                  </a:cubicBezTo>
                  <a:close/>
                  <a:moveTo>
                    <a:pt x="3557" y="18845"/>
                  </a:moveTo>
                  <a:cubicBezTo>
                    <a:pt x="3831" y="18845"/>
                    <a:pt x="4074" y="18937"/>
                    <a:pt x="4287" y="19119"/>
                  </a:cubicBezTo>
                  <a:cubicBezTo>
                    <a:pt x="4530" y="19332"/>
                    <a:pt x="4834" y="19605"/>
                    <a:pt x="4712" y="19940"/>
                  </a:cubicBezTo>
                  <a:cubicBezTo>
                    <a:pt x="4591" y="20274"/>
                    <a:pt x="4013" y="20517"/>
                    <a:pt x="3344" y="20517"/>
                  </a:cubicBezTo>
                  <a:cubicBezTo>
                    <a:pt x="2797" y="20517"/>
                    <a:pt x="2281" y="20396"/>
                    <a:pt x="1825" y="20122"/>
                  </a:cubicBezTo>
                  <a:cubicBezTo>
                    <a:pt x="2341" y="19301"/>
                    <a:pt x="2980" y="18845"/>
                    <a:pt x="3557" y="18845"/>
                  </a:cubicBezTo>
                  <a:close/>
                  <a:moveTo>
                    <a:pt x="39035" y="21820"/>
                  </a:moveTo>
                  <a:cubicBezTo>
                    <a:pt x="39064" y="21820"/>
                    <a:pt x="39092" y="21822"/>
                    <a:pt x="39120" y="21824"/>
                  </a:cubicBezTo>
                  <a:cubicBezTo>
                    <a:pt x="39637" y="21855"/>
                    <a:pt x="40154" y="22067"/>
                    <a:pt x="40518" y="22432"/>
                  </a:cubicBezTo>
                  <a:cubicBezTo>
                    <a:pt x="40853" y="22706"/>
                    <a:pt x="41126" y="23040"/>
                    <a:pt x="41369" y="23374"/>
                  </a:cubicBezTo>
                  <a:cubicBezTo>
                    <a:pt x="41096" y="23435"/>
                    <a:pt x="40822" y="23466"/>
                    <a:pt x="40549" y="23496"/>
                  </a:cubicBezTo>
                  <a:lnTo>
                    <a:pt x="40397" y="23496"/>
                  </a:lnTo>
                  <a:cubicBezTo>
                    <a:pt x="38847" y="23496"/>
                    <a:pt x="38391" y="23010"/>
                    <a:pt x="38269" y="22797"/>
                  </a:cubicBezTo>
                  <a:cubicBezTo>
                    <a:pt x="38178" y="22615"/>
                    <a:pt x="38178" y="22402"/>
                    <a:pt x="38269" y="22219"/>
                  </a:cubicBezTo>
                  <a:cubicBezTo>
                    <a:pt x="38436" y="21969"/>
                    <a:pt x="38730" y="21820"/>
                    <a:pt x="39035" y="21820"/>
                  </a:cubicBezTo>
                  <a:close/>
                  <a:moveTo>
                    <a:pt x="6171" y="25289"/>
                  </a:moveTo>
                  <a:cubicBezTo>
                    <a:pt x="6354" y="25289"/>
                    <a:pt x="6445" y="25350"/>
                    <a:pt x="6445" y="25502"/>
                  </a:cubicBezTo>
                  <a:cubicBezTo>
                    <a:pt x="6445" y="26232"/>
                    <a:pt x="5107" y="27782"/>
                    <a:pt x="3648" y="27782"/>
                  </a:cubicBezTo>
                  <a:lnTo>
                    <a:pt x="3588" y="27782"/>
                  </a:lnTo>
                  <a:cubicBezTo>
                    <a:pt x="3770" y="26809"/>
                    <a:pt x="4408" y="25958"/>
                    <a:pt x="5320" y="25533"/>
                  </a:cubicBezTo>
                  <a:cubicBezTo>
                    <a:pt x="5594" y="25381"/>
                    <a:pt x="5867" y="25289"/>
                    <a:pt x="6171" y="25289"/>
                  </a:cubicBezTo>
                  <a:close/>
                  <a:moveTo>
                    <a:pt x="36159" y="28780"/>
                  </a:moveTo>
                  <a:cubicBezTo>
                    <a:pt x="36183" y="28780"/>
                    <a:pt x="36208" y="28782"/>
                    <a:pt x="36233" y="28785"/>
                  </a:cubicBezTo>
                  <a:cubicBezTo>
                    <a:pt x="36688" y="28815"/>
                    <a:pt x="37114" y="29028"/>
                    <a:pt x="37448" y="29362"/>
                  </a:cubicBezTo>
                  <a:cubicBezTo>
                    <a:pt x="37965" y="29758"/>
                    <a:pt x="38360" y="30305"/>
                    <a:pt x="38573" y="30913"/>
                  </a:cubicBezTo>
                  <a:cubicBezTo>
                    <a:pt x="38391" y="30943"/>
                    <a:pt x="38239" y="30943"/>
                    <a:pt x="38056" y="30943"/>
                  </a:cubicBezTo>
                  <a:cubicBezTo>
                    <a:pt x="36476" y="30943"/>
                    <a:pt x="35898" y="30274"/>
                    <a:pt x="35716" y="29970"/>
                  </a:cubicBezTo>
                  <a:cubicBezTo>
                    <a:pt x="35564" y="29697"/>
                    <a:pt x="35533" y="29362"/>
                    <a:pt x="35655" y="29089"/>
                  </a:cubicBezTo>
                  <a:cubicBezTo>
                    <a:pt x="35764" y="28898"/>
                    <a:pt x="35947" y="28780"/>
                    <a:pt x="36159" y="28780"/>
                  </a:cubicBezTo>
                  <a:close/>
                  <a:moveTo>
                    <a:pt x="8859" y="28964"/>
                  </a:moveTo>
                  <a:cubicBezTo>
                    <a:pt x="8885" y="28964"/>
                    <a:pt x="8911" y="28965"/>
                    <a:pt x="8937" y="28967"/>
                  </a:cubicBezTo>
                  <a:lnTo>
                    <a:pt x="8998" y="28967"/>
                  </a:lnTo>
                  <a:cubicBezTo>
                    <a:pt x="9667" y="28967"/>
                    <a:pt x="10214" y="29484"/>
                    <a:pt x="10244" y="30153"/>
                  </a:cubicBezTo>
                  <a:cubicBezTo>
                    <a:pt x="10396" y="31368"/>
                    <a:pt x="9636" y="32979"/>
                    <a:pt x="8360" y="33466"/>
                  </a:cubicBezTo>
                  <a:cubicBezTo>
                    <a:pt x="7691" y="31916"/>
                    <a:pt x="7539" y="30274"/>
                    <a:pt x="8056" y="29454"/>
                  </a:cubicBezTo>
                  <a:cubicBezTo>
                    <a:pt x="8225" y="29143"/>
                    <a:pt x="8525" y="28964"/>
                    <a:pt x="8859" y="28964"/>
                  </a:cubicBezTo>
                  <a:close/>
                  <a:moveTo>
                    <a:pt x="14778" y="33036"/>
                  </a:moveTo>
                  <a:cubicBezTo>
                    <a:pt x="14796" y="33036"/>
                    <a:pt x="14815" y="33037"/>
                    <a:pt x="14834" y="33040"/>
                  </a:cubicBezTo>
                  <a:cubicBezTo>
                    <a:pt x="14925" y="33040"/>
                    <a:pt x="15016" y="33071"/>
                    <a:pt x="15108" y="33101"/>
                  </a:cubicBezTo>
                  <a:cubicBezTo>
                    <a:pt x="15715" y="33314"/>
                    <a:pt x="16171" y="33831"/>
                    <a:pt x="16354" y="34469"/>
                  </a:cubicBezTo>
                  <a:cubicBezTo>
                    <a:pt x="16627" y="35077"/>
                    <a:pt x="16597" y="35776"/>
                    <a:pt x="16293" y="36353"/>
                  </a:cubicBezTo>
                  <a:cubicBezTo>
                    <a:pt x="14743" y="35138"/>
                    <a:pt x="14287" y="33800"/>
                    <a:pt x="14439" y="33283"/>
                  </a:cubicBezTo>
                  <a:cubicBezTo>
                    <a:pt x="14493" y="33147"/>
                    <a:pt x="14621" y="33036"/>
                    <a:pt x="14778" y="33036"/>
                  </a:cubicBezTo>
                  <a:close/>
                  <a:moveTo>
                    <a:pt x="30944" y="33496"/>
                  </a:moveTo>
                  <a:cubicBezTo>
                    <a:pt x="31065" y="33496"/>
                    <a:pt x="31187" y="33587"/>
                    <a:pt x="31278" y="33770"/>
                  </a:cubicBezTo>
                  <a:cubicBezTo>
                    <a:pt x="31764" y="34651"/>
                    <a:pt x="31278" y="35806"/>
                    <a:pt x="30062" y="36748"/>
                  </a:cubicBezTo>
                  <a:cubicBezTo>
                    <a:pt x="29545" y="36141"/>
                    <a:pt x="29667" y="35198"/>
                    <a:pt x="29941" y="34590"/>
                  </a:cubicBezTo>
                  <a:cubicBezTo>
                    <a:pt x="30184" y="33952"/>
                    <a:pt x="30609" y="33496"/>
                    <a:pt x="30944" y="33496"/>
                  </a:cubicBezTo>
                  <a:close/>
                  <a:moveTo>
                    <a:pt x="23223" y="33770"/>
                  </a:moveTo>
                  <a:cubicBezTo>
                    <a:pt x="23314" y="33770"/>
                    <a:pt x="23375" y="33800"/>
                    <a:pt x="23406" y="33831"/>
                  </a:cubicBezTo>
                  <a:cubicBezTo>
                    <a:pt x="23861" y="34074"/>
                    <a:pt x="24257" y="34864"/>
                    <a:pt x="24348" y="35685"/>
                  </a:cubicBezTo>
                  <a:cubicBezTo>
                    <a:pt x="24469" y="36414"/>
                    <a:pt x="24257" y="37174"/>
                    <a:pt x="23770" y="37721"/>
                  </a:cubicBezTo>
                  <a:cubicBezTo>
                    <a:pt x="22524" y="36961"/>
                    <a:pt x="22372" y="35441"/>
                    <a:pt x="22615" y="34590"/>
                  </a:cubicBezTo>
                  <a:cubicBezTo>
                    <a:pt x="22737" y="34104"/>
                    <a:pt x="22980" y="33770"/>
                    <a:pt x="23223" y="33770"/>
                  </a:cubicBezTo>
                  <a:close/>
                  <a:moveTo>
                    <a:pt x="18846" y="274"/>
                  </a:moveTo>
                  <a:cubicBezTo>
                    <a:pt x="19758" y="274"/>
                    <a:pt x="20609" y="608"/>
                    <a:pt x="21308" y="1155"/>
                  </a:cubicBezTo>
                  <a:cubicBezTo>
                    <a:pt x="21825" y="1520"/>
                    <a:pt x="22311" y="1946"/>
                    <a:pt x="22737" y="2432"/>
                  </a:cubicBezTo>
                  <a:cubicBezTo>
                    <a:pt x="22038" y="3526"/>
                    <a:pt x="21673" y="4864"/>
                    <a:pt x="21916" y="5502"/>
                  </a:cubicBezTo>
                  <a:cubicBezTo>
                    <a:pt x="21947" y="5654"/>
                    <a:pt x="22068" y="5806"/>
                    <a:pt x="22220" y="5867"/>
                  </a:cubicBezTo>
                  <a:cubicBezTo>
                    <a:pt x="22285" y="5888"/>
                    <a:pt x="22364" y="5910"/>
                    <a:pt x="22448" y="5910"/>
                  </a:cubicBezTo>
                  <a:cubicBezTo>
                    <a:pt x="22483" y="5910"/>
                    <a:pt x="22519" y="5906"/>
                    <a:pt x="22554" y="5897"/>
                  </a:cubicBezTo>
                  <a:cubicBezTo>
                    <a:pt x="23071" y="5897"/>
                    <a:pt x="23558" y="5563"/>
                    <a:pt x="23801" y="5046"/>
                  </a:cubicBezTo>
                  <a:cubicBezTo>
                    <a:pt x="23983" y="4590"/>
                    <a:pt x="24165" y="3708"/>
                    <a:pt x="23102" y="2401"/>
                  </a:cubicBezTo>
                  <a:cubicBezTo>
                    <a:pt x="23588" y="1672"/>
                    <a:pt x="24621" y="517"/>
                    <a:pt x="26141" y="517"/>
                  </a:cubicBezTo>
                  <a:cubicBezTo>
                    <a:pt x="26354" y="517"/>
                    <a:pt x="26567" y="547"/>
                    <a:pt x="26749" y="578"/>
                  </a:cubicBezTo>
                  <a:cubicBezTo>
                    <a:pt x="28786" y="973"/>
                    <a:pt x="30184" y="2098"/>
                    <a:pt x="30670" y="3678"/>
                  </a:cubicBezTo>
                  <a:cubicBezTo>
                    <a:pt x="29211" y="4742"/>
                    <a:pt x="28330" y="6444"/>
                    <a:pt x="28542" y="7174"/>
                  </a:cubicBezTo>
                  <a:cubicBezTo>
                    <a:pt x="28636" y="7431"/>
                    <a:pt x="28837" y="7580"/>
                    <a:pt x="29132" y="7580"/>
                  </a:cubicBezTo>
                  <a:cubicBezTo>
                    <a:pt x="29221" y="7580"/>
                    <a:pt x="29318" y="7566"/>
                    <a:pt x="29424" y="7538"/>
                  </a:cubicBezTo>
                  <a:cubicBezTo>
                    <a:pt x="29971" y="7417"/>
                    <a:pt x="30427" y="7052"/>
                    <a:pt x="30700" y="6566"/>
                  </a:cubicBezTo>
                  <a:cubicBezTo>
                    <a:pt x="31156" y="5715"/>
                    <a:pt x="31278" y="4712"/>
                    <a:pt x="31004" y="3800"/>
                  </a:cubicBezTo>
                  <a:cubicBezTo>
                    <a:pt x="31709" y="3317"/>
                    <a:pt x="32448" y="3073"/>
                    <a:pt x="33179" y="3073"/>
                  </a:cubicBezTo>
                  <a:cubicBezTo>
                    <a:pt x="33646" y="3073"/>
                    <a:pt x="34111" y="3173"/>
                    <a:pt x="34561" y="3374"/>
                  </a:cubicBezTo>
                  <a:cubicBezTo>
                    <a:pt x="35746" y="3921"/>
                    <a:pt x="36688" y="4864"/>
                    <a:pt x="37205" y="6049"/>
                  </a:cubicBezTo>
                  <a:cubicBezTo>
                    <a:pt x="35959" y="6961"/>
                    <a:pt x="35169" y="8602"/>
                    <a:pt x="35381" y="9332"/>
                  </a:cubicBezTo>
                  <a:cubicBezTo>
                    <a:pt x="35473" y="9575"/>
                    <a:pt x="35685" y="9757"/>
                    <a:pt x="35959" y="9757"/>
                  </a:cubicBezTo>
                  <a:lnTo>
                    <a:pt x="36141" y="9757"/>
                  </a:lnTo>
                  <a:cubicBezTo>
                    <a:pt x="36688" y="9636"/>
                    <a:pt x="37144" y="9301"/>
                    <a:pt x="37418" y="8815"/>
                  </a:cubicBezTo>
                  <a:cubicBezTo>
                    <a:pt x="37813" y="7994"/>
                    <a:pt x="37874" y="7052"/>
                    <a:pt x="37570" y="6171"/>
                  </a:cubicBezTo>
                  <a:cubicBezTo>
                    <a:pt x="38095" y="5834"/>
                    <a:pt x="38650" y="5664"/>
                    <a:pt x="39211" y="5664"/>
                  </a:cubicBezTo>
                  <a:cubicBezTo>
                    <a:pt x="39916" y="5664"/>
                    <a:pt x="40631" y="5933"/>
                    <a:pt x="41309" y="6474"/>
                  </a:cubicBezTo>
                  <a:cubicBezTo>
                    <a:pt x="42980" y="7782"/>
                    <a:pt x="43983" y="9757"/>
                    <a:pt x="44105" y="11855"/>
                  </a:cubicBezTo>
                  <a:cubicBezTo>
                    <a:pt x="44166" y="13283"/>
                    <a:pt x="43801" y="14529"/>
                    <a:pt x="43041" y="15320"/>
                  </a:cubicBezTo>
                  <a:cubicBezTo>
                    <a:pt x="42889" y="15228"/>
                    <a:pt x="42707" y="15107"/>
                    <a:pt x="42555" y="15046"/>
                  </a:cubicBezTo>
                  <a:cubicBezTo>
                    <a:pt x="41886" y="14681"/>
                    <a:pt x="41157" y="14469"/>
                    <a:pt x="40397" y="14438"/>
                  </a:cubicBezTo>
                  <a:cubicBezTo>
                    <a:pt x="40344" y="14432"/>
                    <a:pt x="40291" y="14429"/>
                    <a:pt x="40238" y="14429"/>
                  </a:cubicBezTo>
                  <a:cubicBezTo>
                    <a:pt x="39776" y="14429"/>
                    <a:pt x="39329" y="14661"/>
                    <a:pt x="39029" y="15016"/>
                  </a:cubicBezTo>
                  <a:cubicBezTo>
                    <a:pt x="38907" y="15259"/>
                    <a:pt x="38907" y="15563"/>
                    <a:pt x="39029" y="15776"/>
                  </a:cubicBezTo>
                  <a:cubicBezTo>
                    <a:pt x="39290" y="16226"/>
                    <a:pt x="39884" y="16473"/>
                    <a:pt x="40696" y="16473"/>
                  </a:cubicBezTo>
                  <a:cubicBezTo>
                    <a:pt x="40925" y="16473"/>
                    <a:pt x="41170" y="16454"/>
                    <a:pt x="41430" y="16414"/>
                  </a:cubicBezTo>
                  <a:cubicBezTo>
                    <a:pt x="42038" y="16353"/>
                    <a:pt x="42616" y="16079"/>
                    <a:pt x="43072" y="15654"/>
                  </a:cubicBezTo>
                  <a:cubicBezTo>
                    <a:pt x="44227" y="16566"/>
                    <a:pt x="44743" y="18055"/>
                    <a:pt x="44470" y="19697"/>
                  </a:cubicBezTo>
                  <a:cubicBezTo>
                    <a:pt x="44196" y="21399"/>
                    <a:pt x="43102" y="22797"/>
                    <a:pt x="41643" y="23283"/>
                  </a:cubicBezTo>
                  <a:cubicBezTo>
                    <a:pt x="41400" y="22888"/>
                    <a:pt x="41096" y="22493"/>
                    <a:pt x="40731" y="22189"/>
                  </a:cubicBezTo>
                  <a:cubicBezTo>
                    <a:pt x="40306" y="21763"/>
                    <a:pt x="39728" y="21520"/>
                    <a:pt x="39120" y="21490"/>
                  </a:cubicBezTo>
                  <a:cubicBezTo>
                    <a:pt x="39093" y="21488"/>
                    <a:pt x="39066" y="21487"/>
                    <a:pt x="39039" y="21487"/>
                  </a:cubicBezTo>
                  <a:cubicBezTo>
                    <a:pt x="38642" y="21487"/>
                    <a:pt x="38256" y="21695"/>
                    <a:pt x="38056" y="22037"/>
                  </a:cubicBezTo>
                  <a:cubicBezTo>
                    <a:pt x="37904" y="22311"/>
                    <a:pt x="37904" y="22615"/>
                    <a:pt x="38056" y="22888"/>
                  </a:cubicBezTo>
                  <a:cubicBezTo>
                    <a:pt x="38239" y="23192"/>
                    <a:pt x="38786" y="23739"/>
                    <a:pt x="40397" y="23739"/>
                  </a:cubicBezTo>
                  <a:lnTo>
                    <a:pt x="40549" y="23739"/>
                  </a:lnTo>
                  <a:cubicBezTo>
                    <a:pt x="40883" y="23709"/>
                    <a:pt x="41217" y="23678"/>
                    <a:pt x="41552" y="23587"/>
                  </a:cubicBezTo>
                  <a:cubicBezTo>
                    <a:pt x="42403" y="24955"/>
                    <a:pt x="42920" y="27052"/>
                    <a:pt x="42190" y="28694"/>
                  </a:cubicBezTo>
                  <a:cubicBezTo>
                    <a:pt x="41673" y="29849"/>
                    <a:pt x="40610" y="30578"/>
                    <a:pt x="39120" y="30821"/>
                  </a:cubicBezTo>
                  <a:lnTo>
                    <a:pt x="38907" y="30852"/>
                  </a:lnTo>
                  <a:cubicBezTo>
                    <a:pt x="38664" y="30153"/>
                    <a:pt x="38239" y="29545"/>
                    <a:pt x="37661" y="29089"/>
                  </a:cubicBezTo>
                  <a:cubicBezTo>
                    <a:pt x="37266" y="28724"/>
                    <a:pt x="36780" y="28481"/>
                    <a:pt x="36263" y="28450"/>
                  </a:cubicBezTo>
                  <a:cubicBezTo>
                    <a:pt x="35929" y="28450"/>
                    <a:pt x="35594" y="28602"/>
                    <a:pt x="35442" y="28906"/>
                  </a:cubicBezTo>
                  <a:cubicBezTo>
                    <a:pt x="35260" y="29271"/>
                    <a:pt x="35260" y="29697"/>
                    <a:pt x="35503" y="30061"/>
                  </a:cubicBezTo>
                  <a:cubicBezTo>
                    <a:pt x="35685" y="30396"/>
                    <a:pt x="36324" y="31186"/>
                    <a:pt x="38087" y="31186"/>
                  </a:cubicBezTo>
                  <a:cubicBezTo>
                    <a:pt x="38269" y="31186"/>
                    <a:pt x="38482" y="31156"/>
                    <a:pt x="38695" y="31156"/>
                  </a:cubicBezTo>
                  <a:cubicBezTo>
                    <a:pt x="38968" y="32189"/>
                    <a:pt x="38786" y="33283"/>
                    <a:pt x="38208" y="34195"/>
                  </a:cubicBezTo>
                  <a:cubicBezTo>
                    <a:pt x="37296" y="35715"/>
                    <a:pt x="35473" y="36779"/>
                    <a:pt x="33102" y="37235"/>
                  </a:cubicBezTo>
                  <a:cubicBezTo>
                    <a:pt x="32676" y="37296"/>
                    <a:pt x="32281" y="37356"/>
                    <a:pt x="31886" y="37356"/>
                  </a:cubicBezTo>
                  <a:cubicBezTo>
                    <a:pt x="31837" y="37359"/>
                    <a:pt x="31789" y="37360"/>
                    <a:pt x="31741" y="37360"/>
                  </a:cubicBezTo>
                  <a:cubicBezTo>
                    <a:pt x="31217" y="37360"/>
                    <a:pt x="30720" y="37209"/>
                    <a:pt x="30275" y="36931"/>
                  </a:cubicBezTo>
                  <a:cubicBezTo>
                    <a:pt x="31582" y="35897"/>
                    <a:pt x="32099" y="34590"/>
                    <a:pt x="31552" y="33618"/>
                  </a:cubicBezTo>
                  <a:cubicBezTo>
                    <a:pt x="31460" y="33344"/>
                    <a:pt x="31217" y="33192"/>
                    <a:pt x="30944" y="33192"/>
                  </a:cubicBezTo>
                  <a:cubicBezTo>
                    <a:pt x="30457" y="33192"/>
                    <a:pt x="29941" y="33800"/>
                    <a:pt x="29697" y="34438"/>
                  </a:cubicBezTo>
                  <a:cubicBezTo>
                    <a:pt x="29393" y="35198"/>
                    <a:pt x="29272" y="36201"/>
                    <a:pt x="29849" y="36900"/>
                  </a:cubicBezTo>
                  <a:cubicBezTo>
                    <a:pt x="28634" y="37721"/>
                    <a:pt x="27205" y="38147"/>
                    <a:pt x="25746" y="38147"/>
                  </a:cubicBezTo>
                  <a:lnTo>
                    <a:pt x="25290" y="38147"/>
                  </a:lnTo>
                  <a:cubicBezTo>
                    <a:pt x="24865" y="38116"/>
                    <a:pt x="24439" y="38025"/>
                    <a:pt x="24044" y="37843"/>
                  </a:cubicBezTo>
                  <a:cubicBezTo>
                    <a:pt x="24561" y="37235"/>
                    <a:pt x="24773" y="36414"/>
                    <a:pt x="24652" y="35624"/>
                  </a:cubicBezTo>
                  <a:cubicBezTo>
                    <a:pt x="24530" y="34712"/>
                    <a:pt x="24074" y="33831"/>
                    <a:pt x="23558" y="33557"/>
                  </a:cubicBezTo>
                  <a:cubicBezTo>
                    <a:pt x="23466" y="33496"/>
                    <a:pt x="23375" y="33466"/>
                    <a:pt x="23254" y="33466"/>
                  </a:cubicBezTo>
                  <a:cubicBezTo>
                    <a:pt x="22858" y="33466"/>
                    <a:pt x="22524" y="33861"/>
                    <a:pt x="22342" y="34499"/>
                  </a:cubicBezTo>
                  <a:cubicBezTo>
                    <a:pt x="22099" y="35441"/>
                    <a:pt x="22250" y="37083"/>
                    <a:pt x="23558" y="37934"/>
                  </a:cubicBezTo>
                  <a:cubicBezTo>
                    <a:pt x="23124" y="38241"/>
                    <a:pt x="22529" y="38398"/>
                    <a:pt x="21798" y="38398"/>
                  </a:cubicBezTo>
                  <a:cubicBezTo>
                    <a:pt x="21300" y="38398"/>
                    <a:pt x="20739" y="38325"/>
                    <a:pt x="20123" y="38177"/>
                  </a:cubicBezTo>
                  <a:cubicBezTo>
                    <a:pt x="18846" y="37873"/>
                    <a:pt x="17600" y="37296"/>
                    <a:pt x="16536" y="36536"/>
                  </a:cubicBezTo>
                  <a:cubicBezTo>
                    <a:pt x="16901" y="35867"/>
                    <a:pt x="16931" y="35046"/>
                    <a:pt x="16658" y="34347"/>
                  </a:cubicBezTo>
                  <a:cubicBezTo>
                    <a:pt x="16445" y="33618"/>
                    <a:pt x="15898" y="33071"/>
                    <a:pt x="15199" y="32797"/>
                  </a:cubicBezTo>
                  <a:cubicBezTo>
                    <a:pt x="15082" y="32761"/>
                    <a:pt x="14972" y="32743"/>
                    <a:pt x="14870" y="32743"/>
                  </a:cubicBezTo>
                  <a:cubicBezTo>
                    <a:pt x="14549" y="32743"/>
                    <a:pt x="14311" y="32915"/>
                    <a:pt x="14196" y="33192"/>
                  </a:cubicBezTo>
                  <a:cubicBezTo>
                    <a:pt x="13952" y="33922"/>
                    <a:pt x="14652" y="35381"/>
                    <a:pt x="16171" y="36597"/>
                  </a:cubicBezTo>
                  <a:cubicBezTo>
                    <a:pt x="15755" y="37123"/>
                    <a:pt x="15038" y="37380"/>
                    <a:pt x="14089" y="37380"/>
                  </a:cubicBezTo>
                  <a:cubicBezTo>
                    <a:pt x="13722" y="37380"/>
                    <a:pt x="13321" y="37341"/>
                    <a:pt x="12889" y="37265"/>
                  </a:cubicBezTo>
                  <a:cubicBezTo>
                    <a:pt x="11034" y="36900"/>
                    <a:pt x="9484" y="35624"/>
                    <a:pt x="8512" y="33709"/>
                  </a:cubicBezTo>
                  <a:cubicBezTo>
                    <a:pt x="9879" y="33192"/>
                    <a:pt x="10700" y="31429"/>
                    <a:pt x="10548" y="30122"/>
                  </a:cubicBezTo>
                  <a:cubicBezTo>
                    <a:pt x="10518" y="29302"/>
                    <a:pt x="9849" y="28663"/>
                    <a:pt x="9028" y="28663"/>
                  </a:cubicBezTo>
                  <a:lnTo>
                    <a:pt x="8937" y="28663"/>
                  </a:lnTo>
                  <a:cubicBezTo>
                    <a:pt x="8481" y="28663"/>
                    <a:pt x="8056" y="28906"/>
                    <a:pt x="7813" y="29302"/>
                  </a:cubicBezTo>
                  <a:cubicBezTo>
                    <a:pt x="7235" y="30183"/>
                    <a:pt x="7357" y="31916"/>
                    <a:pt x="8086" y="33557"/>
                  </a:cubicBezTo>
                  <a:cubicBezTo>
                    <a:pt x="7933" y="33590"/>
                    <a:pt x="7781" y="33607"/>
                    <a:pt x="7628" y="33607"/>
                  </a:cubicBezTo>
                  <a:cubicBezTo>
                    <a:pt x="7355" y="33607"/>
                    <a:pt x="7082" y="33552"/>
                    <a:pt x="6809" y="33435"/>
                  </a:cubicBezTo>
                  <a:cubicBezTo>
                    <a:pt x="4803" y="32706"/>
                    <a:pt x="3284" y="30213"/>
                    <a:pt x="3527" y="28086"/>
                  </a:cubicBezTo>
                  <a:lnTo>
                    <a:pt x="3648" y="28086"/>
                  </a:lnTo>
                  <a:cubicBezTo>
                    <a:pt x="5290" y="28086"/>
                    <a:pt x="6718" y="26353"/>
                    <a:pt x="6718" y="25502"/>
                  </a:cubicBezTo>
                  <a:cubicBezTo>
                    <a:pt x="6747" y="25215"/>
                    <a:pt x="6505" y="24983"/>
                    <a:pt x="6223" y="24983"/>
                  </a:cubicBezTo>
                  <a:cubicBezTo>
                    <a:pt x="6206" y="24983"/>
                    <a:pt x="6188" y="24984"/>
                    <a:pt x="6171" y="24985"/>
                  </a:cubicBezTo>
                  <a:cubicBezTo>
                    <a:pt x="5837" y="25016"/>
                    <a:pt x="5502" y="25107"/>
                    <a:pt x="5199" y="25259"/>
                  </a:cubicBezTo>
                  <a:cubicBezTo>
                    <a:pt x="4195" y="25745"/>
                    <a:pt x="3466" y="26657"/>
                    <a:pt x="3284" y="27751"/>
                  </a:cubicBezTo>
                  <a:cubicBezTo>
                    <a:pt x="2736" y="27630"/>
                    <a:pt x="2220" y="27326"/>
                    <a:pt x="1855" y="26840"/>
                  </a:cubicBezTo>
                  <a:cubicBezTo>
                    <a:pt x="305" y="24985"/>
                    <a:pt x="578" y="22189"/>
                    <a:pt x="1673" y="20335"/>
                  </a:cubicBezTo>
                  <a:lnTo>
                    <a:pt x="1673" y="20335"/>
                  </a:lnTo>
                  <a:cubicBezTo>
                    <a:pt x="2159" y="20639"/>
                    <a:pt x="2736" y="20821"/>
                    <a:pt x="3314" y="20821"/>
                  </a:cubicBezTo>
                  <a:cubicBezTo>
                    <a:pt x="4135" y="20821"/>
                    <a:pt x="4803" y="20487"/>
                    <a:pt x="4955" y="20061"/>
                  </a:cubicBezTo>
                  <a:cubicBezTo>
                    <a:pt x="5047" y="19818"/>
                    <a:pt x="5047" y="19393"/>
                    <a:pt x="4439" y="18906"/>
                  </a:cubicBezTo>
                  <a:cubicBezTo>
                    <a:pt x="4195" y="18694"/>
                    <a:pt x="3891" y="18572"/>
                    <a:pt x="3557" y="18572"/>
                  </a:cubicBezTo>
                  <a:cubicBezTo>
                    <a:pt x="2888" y="18572"/>
                    <a:pt x="2159" y="19058"/>
                    <a:pt x="1581" y="19970"/>
                  </a:cubicBezTo>
                  <a:cubicBezTo>
                    <a:pt x="1156" y="19605"/>
                    <a:pt x="882" y="19149"/>
                    <a:pt x="761" y="18602"/>
                  </a:cubicBezTo>
                  <a:cubicBezTo>
                    <a:pt x="366" y="16718"/>
                    <a:pt x="913" y="14134"/>
                    <a:pt x="2007" y="12645"/>
                  </a:cubicBezTo>
                  <a:cubicBezTo>
                    <a:pt x="2372" y="12006"/>
                    <a:pt x="3010" y="11551"/>
                    <a:pt x="3709" y="11368"/>
                  </a:cubicBezTo>
                  <a:cubicBezTo>
                    <a:pt x="3922" y="12979"/>
                    <a:pt x="4560" y="13952"/>
                    <a:pt x="5381" y="13952"/>
                  </a:cubicBezTo>
                  <a:cubicBezTo>
                    <a:pt x="5533" y="13952"/>
                    <a:pt x="5654" y="13921"/>
                    <a:pt x="5776" y="13891"/>
                  </a:cubicBezTo>
                  <a:cubicBezTo>
                    <a:pt x="6506" y="13617"/>
                    <a:pt x="6961" y="13101"/>
                    <a:pt x="6931" y="12675"/>
                  </a:cubicBezTo>
                  <a:cubicBezTo>
                    <a:pt x="6901" y="12250"/>
                    <a:pt x="6506" y="11611"/>
                    <a:pt x="4712" y="11155"/>
                  </a:cubicBezTo>
                  <a:cubicBezTo>
                    <a:pt x="4469" y="11095"/>
                    <a:pt x="4226" y="11064"/>
                    <a:pt x="3983" y="11064"/>
                  </a:cubicBezTo>
                  <a:cubicBezTo>
                    <a:pt x="3831" y="9453"/>
                    <a:pt x="4165" y="7356"/>
                    <a:pt x="5229" y="6383"/>
                  </a:cubicBezTo>
                  <a:cubicBezTo>
                    <a:pt x="5958" y="5654"/>
                    <a:pt x="6961" y="5228"/>
                    <a:pt x="8025" y="5198"/>
                  </a:cubicBezTo>
                  <a:lnTo>
                    <a:pt x="8056" y="5198"/>
                  </a:lnTo>
                  <a:cubicBezTo>
                    <a:pt x="7721" y="5867"/>
                    <a:pt x="7478" y="6626"/>
                    <a:pt x="7326" y="7386"/>
                  </a:cubicBezTo>
                  <a:cubicBezTo>
                    <a:pt x="7205" y="7630"/>
                    <a:pt x="7235" y="7933"/>
                    <a:pt x="7387" y="8177"/>
                  </a:cubicBezTo>
                  <a:cubicBezTo>
                    <a:pt x="7691" y="8572"/>
                    <a:pt x="8177" y="8815"/>
                    <a:pt x="8694" y="8815"/>
                  </a:cubicBezTo>
                  <a:cubicBezTo>
                    <a:pt x="9059" y="8815"/>
                    <a:pt x="9971" y="8663"/>
                    <a:pt x="10335" y="7417"/>
                  </a:cubicBezTo>
                  <a:cubicBezTo>
                    <a:pt x="10518" y="6870"/>
                    <a:pt x="10427" y="6292"/>
                    <a:pt x="10123" y="5836"/>
                  </a:cubicBezTo>
                  <a:cubicBezTo>
                    <a:pt x="9727" y="5319"/>
                    <a:pt x="9150" y="5016"/>
                    <a:pt x="8542" y="4955"/>
                  </a:cubicBezTo>
                  <a:cubicBezTo>
                    <a:pt x="9426" y="3244"/>
                    <a:pt x="11220" y="2175"/>
                    <a:pt x="13120" y="2175"/>
                  </a:cubicBezTo>
                  <a:cubicBezTo>
                    <a:pt x="13245" y="2175"/>
                    <a:pt x="13371" y="2179"/>
                    <a:pt x="13497" y="2189"/>
                  </a:cubicBezTo>
                  <a:cubicBezTo>
                    <a:pt x="13922" y="2189"/>
                    <a:pt x="14348" y="2341"/>
                    <a:pt x="14682" y="2584"/>
                  </a:cubicBezTo>
                  <a:cubicBezTo>
                    <a:pt x="13770" y="3952"/>
                    <a:pt x="13527" y="5289"/>
                    <a:pt x="14135" y="5806"/>
                  </a:cubicBezTo>
                  <a:cubicBezTo>
                    <a:pt x="14287" y="5927"/>
                    <a:pt x="14469" y="6019"/>
                    <a:pt x="14682" y="6019"/>
                  </a:cubicBezTo>
                  <a:cubicBezTo>
                    <a:pt x="15047" y="6019"/>
                    <a:pt x="15351" y="5745"/>
                    <a:pt x="15563" y="5228"/>
                  </a:cubicBezTo>
                  <a:cubicBezTo>
                    <a:pt x="15898" y="4316"/>
                    <a:pt x="15715" y="3253"/>
                    <a:pt x="15047" y="2523"/>
                  </a:cubicBezTo>
                  <a:cubicBezTo>
                    <a:pt x="16080" y="1094"/>
                    <a:pt x="17478" y="274"/>
                    <a:pt x="18846" y="274"/>
                  </a:cubicBezTo>
                  <a:close/>
                  <a:moveTo>
                    <a:pt x="18846" y="0"/>
                  </a:moveTo>
                  <a:cubicBezTo>
                    <a:pt x="17387" y="0"/>
                    <a:pt x="15898" y="882"/>
                    <a:pt x="14834" y="2371"/>
                  </a:cubicBezTo>
                  <a:cubicBezTo>
                    <a:pt x="14469" y="2098"/>
                    <a:pt x="13983" y="1946"/>
                    <a:pt x="13527" y="1946"/>
                  </a:cubicBezTo>
                  <a:cubicBezTo>
                    <a:pt x="13399" y="1937"/>
                    <a:pt x="13272" y="1932"/>
                    <a:pt x="13146" y="1932"/>
                  </a:cubicBezTo>
                  <a:cubicBezTo>
                    <a:pt x="11074" y="1932"/>
                    <a:pt x="9183" y="3091"/>
                    <a:pt x="8238" y="4924"/>
                  </a:cubicBezTo>
                  <a:lnTo>
                    <a:pt x="8056" y="4924"/>
                  </a:lnTo>
                  <a:cubicBezTo>
                    <a:pt x="6931" y="4955"/>
                    <a:pt x="5867" y="5411"/>
                    <a:pt x="5047" y="6201"/>
                  </a:cubicBezTo>
                  <a:cubicBezTo>
                    <a:pt x="3922" y="7234"/>
                    <a:pt x="3557" y="9453"/>
                    <a:pt x="3740" y="11125"/>
                  </a:cubicBezTo>
                  <a:cubicBezTo>
                    <a:pt x="2919" y="11307"/>
                    <a:pt x="2220" y="11794"/>
                    <a:pt x="1794" y="12493"/>
                  </a:cubicBezTo>
                  <a:cubicBezTo>
                    <a:pt x="578" y="14317"/>
                    <a:pt x="153" y="16535"/>
                    <a:pt x="518" y="18663"/>
                  </a:cubicBezTo>
                  <a:cubicBezTo>
                    <a:pt x="639" y="19271"/>
                    <a:pt x="973" y="19818"/>
                    <a:pt x="1460" y="20183"/>
                  </a:cubicBezTo>
                  <a:cubicBezTo>
                    <a:pt x="305" y="22128"/>
                    <a:pt x="1" y="25046"/>
                    <a:pt x="1673" y="27022"/>
                  </a:cubicBezTo>
                  <a:cubicBezTo>
                    <a:pt x="2068" y="27539"/>
                    <a:pt x="2645" y="27903"/>
                    <a:pt x="3284" y="28055"/>
                  </a:cubicBezTo>
                  <a:cubicBezTo>
                    <a:pt x="3040" y="30305"/>
                    <a:pt x="4621" y="32919"/>
                    <a:pt x="6749" y="33709"/>
                  </a:cubicBezTo>
                  <a:cubicBezTo>
                    <a:pt x="7040" y="33818"/>
                    <a:pt x="7343" y="33873"/>
                    <a:pt x="7644" y="33873"/>
                  </a:cubicBezTo>
                  <a:cubicBezTo>
                    <a:pt x="7844" y="33873"/>
                    <a:pt x="8044" y="33849"/>
                    <a:pt x="8238" y="33800"/>
                  </a:cubicBezTo>
                  <a:cubicBezTo>
                    <a:pt x="9211" y="35806"/>
                    <a:pt x="10882" y="37174"/>
                    <a:pt x="12797" y="37539"/>
                  </a:cubicBezTo>
                  <a:cubicBezTo>
                    <a:pt x="13223" y="37630"/>
                    <a:pt x="13649" y="37660"/>
                    <a:pt x="14104" y="37660"/>
                  </a:cubicBezTo>
                  <a:cubicBezTo>
                    <a:pt x="15351" y="37660"/>
                    <a:pt x="16019" y="37204"/>
                    <a:pt x="16384" y="36779"/>
                  </a:cubicBezTo>
                  <a:cubicBezTo>
                    <a:pt x="17478" y="37569"/>
                    <a:pt x="18725" y="38147"/>
                    <a:pt x="20062" y="38451"/>
                  </a:cubicBezTo>
                  <a:cubicBezTo>
                    <a:pt x="20640" y="38572"/>
                    <a:pt x="21247" y="38663"/>
                    <a:pt x="21825" y="38663"/>
                  </a:cubicBezTo>
                  <a:cubicBezTo>
                    <a:pt x="21904" y="38670"/>
                    <a:pt x="21983" y="38674"/>
                    <a:pt x="22062" y="38674"/>
                  </a:cubicBezTo>
                  <a:cubicBezTo>
                    <a:pt x="22686" y="38674"/>
                    <a:pt x="23319" y="38464"/>
                    <a:pt x="23831" y="38086"/>
                  </a:cubicBezTo>
                  <a:cubicBezTo>
                    <a:pt x="24287" y="38299"/>
                    <a:pt x="24773" y="38451"/>
                    <a:pt x="25260" y="38481"/>
                  </a:cubicBezTo>
                  <a:lnTo>
                    <a:pt x="25746" y="38481"/>
                  </a:lnTo>
                  <a:cubicBezTo>
                    <a:pt x="27266" y="38481"/>
                    <a:pt x="28786" y="38025"/>
                    <a:pt x="30062" y="37144"/>
                  </a:cubicBezTo>
                  <a:cubicBezTo>
                    <a:pt x="30542" y="37511"/>
                    <a:pt x="31127" y="37694"/>
                    <a:pt x="31743" y="37694"/>
                  </a:cubicBezTo>
                  <a:cubicBezTo>
                    <a:pt x="31791" y="37694"/>
                    <a:pt x="31838" y="37693"/>
                    <a:pt x="31886" y="37691"/>
                  </a:cubicBezTo>
                  <a:cubicBezTo>
                    <a:pt x="32311" y="37691"/>
                    <a:pt x="32737" y="37630"/>
                    <a:pt x="33132" y="37539"/>
                  </a:cubicBezTo>
                  <a:cubicBezTo>
                    <a:pt x="35625" y="37083"/>
                    <a:pt x="37509" y="35958"/>
                    <a:pt x="38451" y="34378"/>
                  </a:cubicBezTo>
                  <a:cubicBezTo>
                    <a:pt x="39059" y="33435"/>
                    <a:pt x="39242" y="32280"/>
                    <a:pt x="38968" y="31186"/>
                  </a:cubicBezTo>
                  <a:lnTo>
                    <a:pt x="39181" y="31156"/>
                  </a:lnTo>
                  <a:cubicBezTo>
                    <a:pt x="40761" y="30882"/>
                    <a:pt x="41886" y="30122"/>
                    <a:pt x="42464" y="28876"/>
                  </a:cubicBezTo>
                  <a:cubicBezTo>
                    <a:pt x="43224" y="27143"/>
                    <a:pt x="42707" y="24985"/>
                    <a:pt x="41825" y="23557"/>
                  </a:cubicBezTo>
                  <a:cubicBezTo>
                    <a:pt x="43345" y="23010"/>
                    <a:pt x="44470" y="21551"/>
                    <a:pt x="44774" y="19757"/>
                  </a:cubicBezTo>
                  <a:cubicBezTo>
                    <a:pt x="45078" y="18025"/>
                    <a:pt x="44500" y="16444"/>
                    <a:pt x="43284" y="15502"/>
                  </a:cubicBezTo>
                  <a:cubicBezTo>
                    <a:pt x="44075" y="14651"/>
                    <a:pt x="44500" y="13313"/>
                    <a:pt x="44409" y="11855"/>
                  </a:cubicBezTo>
                  <a:cubicBezTo>
                    <a:pt x="44287" y="9636"/>
                    <a:pt x="43224" y="7599"/>
                    <a:pt x="41521" y="6231"/>
                  </a:cubicBezTo>
                  <a:cubicBezTo>
                    <a:pt x="40775" y="5654"/>
                    <a:pt x="39999" y="5371"/>
                    <a:pt x="39238" y="5371"/>
                  </a:cubicBezTo>
                  <a:cubicBezTo>
                    <a:pt x="38636" y="5371"/>
                    <a:pt x="38042" y="5548"/>
                    <a:pt x="37479" y="5897"/>
                  </a:cubicBezTo>
                  <a:cubicBezTo>
                    <a:pt x="36932" y="4681"/>
                    <a:pt x="35929" y="3678"/>
                    <a:pt x="34682" y="3161"/>
                  </a:cubicBezTo>
                  <a:cubicBezTo>
                    <a:pt x="34185" y="2938"/>
                    <a:pt x="33652" y="2826"/>
                    <a:pt x="33121" y="2826"/>
                  </a:cubicBezTo>
                  <a:cubicBezTo>
                    <a:pt x="32354" y="2826"/>
                    <a:pt x="31590" y="3059"/>
                    <a:pt x="30944" y="3526"/>
                  </a:cubicBezTo>
                  <a:cubicBezTo>
                    <a:pt x="30397" y="1915"/>
                    <a:pt x="28907" y="760"/>
                    <a:pt x="26840" y="335"/>
                  </a:cubicBezTo>
                  <a:cubicBezTo>
                    <a:pt x="26597" y="304"/>
                    <a:pt x="26384" y="274"/>
                    <a:pt x="26141" y="274"/>
                  </a:cubicBezTo>
                  <a:cubicBezTo>
                    <a:pt x="24530" y="274"/>
                    <a:pt x="23436" y="1429"/>
                    <a:pt x="22889" y="2189"/>
                  </a:cubicBezTo>
                  <a:cubicBezTo>
                    <a:pt x="22463" y="1733"/>
                    <a:pt x="21977" y="1307"/>
                    <a:pt x="21460" y="942"/>
                  </a:cubicBezTo>
                  <a:cubicBezTo>
                    <a:pt x="20731" y="365"/>
                    <a:pt x="19819" y="31"/>
                    <a:pt x="1884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5" name="Google Shape;2391;p43">
              <a:extLst>
                <a:ext uri="{FF2B5EF4-FFF2-40B4-BE49-F238E27FC236}">
                  <a16:creationId xmlns:a16="http://schemas.microsoft.com/office/drawing/2014/main" id="{82AF1111-BBD0-F967-19E8-01FBD7766F4F}"/>
                </a:ext>
              </a:extLst>
            </p:cNvPr>
            <p:cNvSpPr/>
            <p:nvPr/>
          </p:nvSpPr>
          <p:spPr>
            <a:xfrm>
              <a:off x="1937238" y="1223087"/>
              <a:ext cx="1334292" cy="1113546"/>
            </a:xfrm>
            <a:custGeom>
              <a:avLst/>
              <a:gdLst/>
              <a:ahLst/>
              <a:cxnLst/>
              <a:rect l="l" t="t" r="r" b="b"/>
              <a:pathLst>
                <a:path w="32171" h="26847" extrusionOk="0">
                  <a:moveTo>
                    <a:pt x="10554" y="0"/>
                  </a:moveTo>
                  <a:cubicBezTo>
                    <a:pt x="10484" y="0"/>
                    <a:pt x="10411" y="8"/>
                    <a:pt x="10335" y="26"/>
                  </a:cubicBezTo>
                  <a:cubicBezTo>
                    <a:pt x="8056" y="512"/>
                    <a:pt x="1" y="24646"/>
                    <a:pt x="16263" y="26774"/>
                  </a:cubicBezTo>
                  <a:cubicBezTo>
                    <a:pt x="16641" y="26823"/>
                    <a:pt x="17014" y="26847"/>
                    <a:pt x="17380" y="26847"/>
                  </a:cubicBezTo>
                  <a:cubicBezTo>
                    <a:pt x="27000" y="26847"/>
                    <a:pt x="32170" y="10423"/>
                    <a:pt x="30852" y="4069"/>
                  </a:cubicBezTo>
                  <a:cubicBezTo>
                    <a:pt x="30567" y="2652"/>
                    <a:pt x="30164" y="2096"/>
                    <a:pt x="29708" y="2096"/>
                  </a:cubicBezTo>
                  <a:cubicBezTo>
                    <a:pt x="28030" y="2096"/>
                    <a:pt x="25624" y="9631"/>
                    <a:pt x="25624" y="9631"/>
                  </a:cubicBezTo>
                  <a:lnTo>
                    <a:pt x="12007" y="6895"/>
                  </a:lnTo>
                  <a:cubicBezTo>
                    <a:pt x="12007" y="6895"/>
                    <a:pt x="12546" y="0"/>
                    <a:pt x="105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6" name="Google Shape;2392;p43">
              <a:extLst>
                <a:ext uri="{FF2B5EF4-FFF2-40B4-BE49-F238E27FC236}">
                  <a16:creationId xmlns:a16="http://schemas.microsoft.com/office/drawing/2014/main" id="{87D78980-8D79-C0F2-2BDE-790A6E66E9A7}"/>
                </a:ext>
              </a:extLst>
            </p:cNvPr>
            <p:cNvSpPr/>
            <p:nvPr/>
          </p:nvSpPr>
          <p:spPr>
            <a:xfrm>
              <a:off x="2509615" y="1544325"/>
              <a:ext cx="308906" cy="453930"/>
            </a:xfrm>
            <a:custGeom>
              <a:avLst/>
              <a:gdLst/>
              <a:ahLst/>
              <a:cxnLst/>
              <a:rect l="l" t="t" r="r" b="b"/>
              <a:pathLst>
                <a:path w="7448" h="10944" extrusionOk="0">
                  <a:moveTo>
                    <a:pt x="1271" y="0"/>
                  </a:moveTo>
                  <a:cubicBezTo>
                    <a:pt x="1204" y="0"/>
                    <a:pt x="1139" y="39"/>
                    <a:pt x="1125" y="123"/>
                  </a:cubicBezTo>
                  <a:lnTo>
                    <a:pt x="31" y="9880"/>
                  </a:lnTo>
                  <a:cubicBezTo>
                    <a:pt x="0" y="9941"/>
                    <a:pt x="61" y="10002"/>
                    <a:pt x="122" y="10032"/>
                  </a:cubicBezTo>
                  <a:lnTo>
                    <a:pt x="4955" y="10944"/>
                  </a:lnTo>
                  <a:lnTo>
                    <a:pt x="4985" y="10944"/>
                  </a:lnTo>
                  <a:cubicBezTo>
                    <a:pt x="5046" y="10944"/>
                    <a:pt x="5107" y="10913"/>
                    <a:pt x="5107" y="10853"/>
                  </a:cubicBezTo>
                  <a:lnTo>
                    <a:pt x="7447" y="1126"/>
                  </a:lnTo>
                  <a:cubicBezTo>
                    <a:pt x="7447" y="1065"/>
                    <a:pt x="7417" y="974"/>
                    <a:pt x="7326" y="944"/>
                  </a:cubicBezTo>
                  <a:cubicBezTo>
                    <a:pt x="7265" y="944"/>
                    <a:pt x="7174" y="974"/>
                    <a:pt x="7143" y="1065"/>
                  </a:cubicBezTo>
                  <a:lnTo>
                    <a:pt x="4864" y="10640"/>
                  </a:lnTo>
                  <a:lnTo>
                    <a:pt x="304" y="9758"/>
                  </a:lnTo>
                  <a:lnTo>
                    <a:pt x="1429" y="153"/>
                  </a:lnTo>
                  <a:cubicBezTo>
                    <a:pt x="1429" y="55"/>
                    <a:pt x="1349" y="0"/>
                    <a:pt x="1271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7" name="Google Shape;2393;p43">
              <a:extLst>
                <a:ext uri="{FF2B5EF4-FFF2-40B4-BE49-F238E27FC236}">
                  <a16:creationId xmlns:a16="http://schemas.microsoft.com/office/drawing/2014/main" id="{8BB3BA76-C1D1-79B7-C7D2-FEEA05591A39}"/>
                </a:ext>
              </a:extLst>
            </p:cNvPr>
            <p:cNvSpPr/>
            <p:nvPr/>
          </p:nvSpPr>
          <p:spPr>
            <a:xfrm>
              <a:off x="2484398" y="1942751"/>
              <a:ext cx="272366" cy="152762"/>
            </a:xfrm>
            <a:custGeom>
              <a:avLst/>
              <a:gdLst/>
              <a:ahLst/>
              <a:cxnLst/>
              <a:rect l="l" t="t" r="r" b="b"/>
              <a:pathLst>
                <a:path w="6567" h="3683" extrusionOk="0">
                  <a:moveTo>
                    <a:pt x="1" y="0"/>
                  </a:moveTo>
                  <a:cubicBezTo>
                    <a:pt x="1" y="1"/>
                    <a:pt x="609" y="3526"/>
                    <a:pt x="2767" y="3678"/>
                  </a:cubicBezTo>
                  <a:cubicBezTo>
                    <a:pt x="2822" y="3681"/>
                    <a:pt x="2877" y="3682"/>
                    <a:pt x="2931" y="3682"/>
                  </a:cubicBezTo>
                  <a:cubicBezTo>
                    <a:pt x="5373" y="3682"/>
                    <a:pt x="6566" y="1064"/>
                    <a:pt x="6566" y="106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8" name="Google Shape;2394;p43">
              <a:extLst>
                <a:ext uri="{FF2B5EF4-FFF2-40B4-BE49-F238E27FC236}">
                  <a16:creationId xmlns:a16="http://schemas.microsoft.com/office/drawing/2014/main" id="{218B504A-1EF6-FAF6-CAF9-B513D99EEA95}"/>
                </a:ext>
              </a:extLst>
            </p:cNvPr>
            <p:cNvSpPr/>
            <p:nvPr/>
          </p:nvSpPr>
          <p:spPr>
            <a:xfrm>
              <a:off x="2362125" y="1706997"/>
              <a:ext cx="76936" cy="153840"/>
            </a:xfrm>
            <a:custGeom>
              <a:avLst/>
              <a:gdLst/>
              <a:ahLst/>
              <a:cxnLst/>
              <a:rect l="l" t="t" r="r" b="b"/>
              <a:pathLst>
                <a:path w="1855" h="3709" extrusionOk="0">
                  <a:moveTo>
                    <a:pt x="1733" y="0"/>
                  </a:moveTo>
                  <a:cubicBezTo>
                    <a:pt x="1642" y="0"/>
                    <a:pt x="1581" y="61"/>
                    <a:pt x="1581" y="122"/>
                  </a:cubicBezTo>
                  <a:cubicBezTo>
                    <a:pt x="1429" y="1824"/>
                    <a:pt x="1125" y="3374"/>
                    <a:pt x="882" y="3405"/>
                  </a:cubicBezTo>
                  <a:cubicBezTo>
                    <a:pt x="669" y="3374"/>
                    <a:pt x="395" y="1976"/>
                    <a:pt x="304" y="426"/>
                  </a:cubicBezTo>
                  <a:cubicBezTo>
                    <a:pt x="274" y="365"/>
                    <a:pt x="213" y="304"/>
                    <a:pt x="152" y="304"/>
                  </a:cubicBezTo>
                  <a:cubicBezTo>
                    <a:pt x="61" y="304"/>
                    <a:pt x="0" y="365"/>
                    <a:pt x="0" y="456"/>
                  </a:cubicBezTo>
                  <a:cubicBezTo>
                    <a:pt x="31" y="912"/>
                    <a:pt x="213" y="3192"/>
                    <a:pt x="669" y="3618"/>
                  </a:cubicBezTo>
                  <a:cubicBezTo>
                    <a:pt x="730" y="3648"/>
                    <a:pt x="821" y="3678"/>
                    <a:pt x="882" y="3709"/>
                  </a:cubicBezTo>
                  <a:lnTo>
                    <a:pt x="912" y="3678"/>
                  </a:lnTo>
                  <a:cubicBezTo>
                    <a:pt x="1520" y="3648"/>
                    <a:pt x="1763" y="1216"/>
                    <a:pt x="1854" y="152"/>
                  </a:cubicBezTo>
                  <a:cubicBezTo>
                    <a:pt x="1854" y="92"/>
                    <a:pt x="1794" y="0"/>
                    <a:pt x="173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9" name="Google Shape;2395;p43">
              <a:extLst>
                <a:ext uri="{FF2B5EF4-FFF2-40B4-BE49-F238E27FC236}">
                  <a16:creationId xmlns:a16="http://schemas.microsoft.com/office/drawing/2014/main" id="{62CBC287-FCEE-C4AD-5BA6-CAAD67586796}"/>
                </a:ext>
              </a:extLst>
            </p:cNvPr>
            <p:cNvSpPr/>
            <p:nvPr/>
          </p:nvSpPr>
          <p:spPr>
            <a:xfrm>
              <a:off x="2836119" y="1807537"/>
              <a:ext cx="108457" cy="142807"/>
            </a:xfrm>
            <a:custGeom>
              <a:avLst/>
              <a:gdLst/>
              <a:ahLst/>
              <a:cxnLst/>
              <a:rect l="l" t="t" r="r" b="b"/>
              <a:pathLst>
                <a:path w="2615" h="3443" extrusionOk="0">
                  <a:moveTo>
                    <a:pt x="411" y="0"/>
                  </a:moveTo>
                  <a:cubicBezTo>
                    <a:pt x="346" y="0"/>
                    <a:pt x="305" y="55"/>
                    <a:pt x="305" y="130"/>
                  </a:cubicBezTo>
                  <a:cubicBezTo>
                    <a:pt x="244" y="586"/>
                    <a:pt x="1" y="2926"/>
                    <a:pt x="426" y="3352"/>
                  </a:cubicBezTo>
                  <a:cubicBezTo>
                    <a:pt x="487" y="3412"/>
                    <a:pt x="548" y="3443"/>
                    <a:pt x="639" y="3443"/>
                  </a:cubicBezTo>
                  <a:cubicBezTo>
                    <a:pt x="1247" y="3412"/>
                    <a:pt x="2281" y="1072"/>
                    <a:pt x="2585" y="342"/>
                  </a:cubicBezTo>
                  <a:cubicBezTo>
                    <a:pt x="2615" y="282"/>
                    <a:pt x="2585" y="190"/>
                    <a:pt x="2524" y="160"/>
                  </a:cubicBezTo>
                  <a:cubicBezTo>
                    <a:pt x="2507" y="155"/>
                    <a:pt x="2490" y="152"/>
                    <a:pt x="2474" y="152"/>
                  </a:cubicBezTo>
                  <a:cubicBezTo>
                    <a:pt x="2401" y="152"/>
                    <a:pt x="2336" y="202"/>
                    <a:pt x="2311" y="251"/>
                  </a:cubicBezTo>
                  <a:cubicBezTo>
                    <a:pt x="1734" y="1649"/>
                    <a:pt x="913" y="3139"/>
                    <a:pt x="639" y="3169"/>
                  </a:cubicBezTo>
                  <a:cubicBezTo>
                    <a:pt x="426" y="3048"/>
                    <a:pt x="426" y="1680"/>
                    <a:pt x="578" y="160"/>
                  </a:cubicBezTo>
                  <a:cubicBezTo>
                    <a:pt x="578" y="69"/>
                    <a:pt x="518" y="8"/>
                    <a:pt x="457" y="8"/>
                  </a:cubicBezTo>
                  <a:cubicBezTo>
                    <a:pt x="441" y="3"/>
                    <a:pt x="426" y="0"/>
                    <a:pt x="411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0" name="Google Shape;2396;p43">
              <a:extLst>
                <a:ext uri="{FF2B5EF4-FFF2-40B4-BE49-F238E27FC236}">
                  <a16:creationId xmlns:a16="http://schemas.microsoft.com/office/drawing/2014/main" id="{B46D5792-2D9E-B2D3-BB8F-1690D665FBF9}"/>
                </a:ext>
              </a:extLst>
            </p:cNvPr>
            <p:cNvSpPr/>
            <p:nvPr/>
          </p:nvSpPr>
          <p:spPr>
            <a:xfrm>
              <a:off x="2552461" y="2105382"/>
              <a:ext cx="86144" cy="122317"/>
            </a:xfrm>
            <a:custGeom>
              <a:avLst/>
              <a:gdLst/>
              <a:ahLst/>
              <a:cxnLst/>
              <a:rect l="l" t="t" r="r" b="b"/>
              <a:pathLst>
                <a:path w="2077" h="2949" extrusionOk="0">
                  <a:moveTo>
                    <a:pt x="153" y="0"/>
                  </a:moveTo>
                  <a:cubicBezTo>
                    <a:pt x="62" y="0"/>
                    <a:pt x="1" y="61"/>
                    <a:pt x="1" y="122"/>
                  </a:cubicBezTo>
                  <a:cubicBezTo>
                    <a:pt x="1" y="943"/>
                    <a:pt x="31" y="2858"/>
                    <a:pt x="639" y="2949"/>
                  </a:cubicBezTo>
                  <a:lnTo>
                    <a:pt x="700" y="2949"/>
                  </a:lnTo>
                  <a:cubicBezTo>
                    <a:pt x="974" y="2949"/>
                    <a:pt x="1338" y="2584"/>
                    <a:pt x="2037" y="608"/>
                  </a:cubicBezTo>
                  <a:cubicBezTo>
                    <a:pt x="2076" y="511"/>
                    <a:pt x="1965" y="426"/>
                    <a:pt x="1872" y="426"/>
                  </a:cubicBezTo>
                  <a:cubicBezTo>
                    <a:pt x="1821" y="426"/>
                    <a:pt x="1775" y="452"/>
                    <a:pt x="1764" y="517"/>
                  </a:cubicBezTo>
                  <a:cubicBezTo>
                    <a:pt x="1034" y="2675"/>
                    <a:pt x="700" y="2675"/>
                    <a:pt x="670" y="2675"/>
                  </a:cubicBezTo>
                  <a:cubicBezTo>
                    <a:pt x="457" y="2614"/>
                    <a:pt x="274" y="1459"/>
                    <a:pt x="274" y="122"/>
                  </a:cubicBezTo>
                  <a:cubicBezTo>
                    <a:pt x="274" y="61"/>
                    <a:pt x="214" y="0"/>
                    <a:pt x="15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1" name="Google Shape;2397;p43">
              <a:extLst>
                <a:ext uri="{FF2B5EF4-FFF2-40B4-BE49-F238E27FC236}">
                  <a16:creationId xmlns:a16="http://schemas.microsoft.com/office/drawing/2014/main" id="{D38B21D0-3A4C-19BE-05FB-08ED3D7390E0}"/>
                </a:ext>
              </a:extLst>
            </p:cNvPr>
            <p:cNvSpPr/>
            <p:nvPr/>
          </p:nvSpPr>
          <p:spPr>
            <a:xfrm>
              <a:off x="2253705" y="1923838"/>
              <a:ext cx="162665" cy="40731"/>
            </a:xfrm>
            <a:custGeom>
              <a:avLst/>
              <a:gdLst/>
              <a:ahLst/>
              <a:cxnLst/>
              <a:rect l="l" t="t" r="r" b="b"/>
              <a:pathLst>
                <a:path w="3922" h="982" extrusionOk="0">
                  <a:moveTo>
                    <a:pt x="183" y="0"/>
                  </a:moveTo>
                  <a:cubicBezTo>
                    <a:pt x="122" y="0"/>
                    <a:pt x="31" y="61"/>
                    <a:pt x="31" y="122"/>
                  </a:cubicBezTo>
                  <a:cubicBezTo>
                    <a:pt x="0" y="213"/>
                    <a:pt x="61" y="274"/>
                    <a:pt x="152" y="304"/>
                  </a:cubicBezTo>
                  <a:lnTo>
                    <a:pt x="3739" y="973"/>
                  </a:lnTo>
                  <a:cubicBezTo>
                    <a:pt x="3755" y="979"/>
                    <a:pt x="3770" y="981"/>
                    <a:pt x="3784" y="981"/>
                  </a:cubicBezTo>
                  <a:cubicBezTo>
                    <a:pt x="3850" y="981"/>
                    <a:pt x="3891" y="927"/>
                    <a:pt x="3891" y="852"/>
                  </a:cubicBezTo>
                  <a:cubicBezTo>
                    <a:pt x="3921" y="791"/>
                    <a:pt x="3860" y="700"/>
                    <a:pt x="3800" y="700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2" name="Google Shape;2398;p43">
              <a:extLst>
                <a:ext uri="{FF2B5EF4-FFF2-40B4-BE49-F238E27FC236}">
                  <a16:creationId xmlns:a16="http://schemas.microsoft.com/office/drawing/2014/main" id="{ECB2AB86-DE59-46B2-16CA-D916AFCA9058}"/>
                </a:ext>
              </a:extLst>
            </p:cNvPr>
            <p:cNvSpPr/>
            <p:nvPr/>
          </p:nvSpPr>
          <p:spPr>
            <a:xfrm>
              <a:off x="2243584" y="1964195"/>
              <a:ext cx="175273" cy="40358"/>
            </a:xfrm>
            <a:custGeom>
              <a:avLst/>
              <a:gdLst/>
              <a:ahLst/>
              <a:cxnLst/>
              <a:rect l="l" t="t" r="r" b="b"/>
              <a:pathLst>
                <a:path w="4226" h="973" extrusionOk="0">
                  <a:moveTo>
                    <a:pt x="183" y="0"/>
                  </a:moveTo>
                  <a:cubicBezTo>
                    <a:pt x="123" y="0"/>
                    <a:pt x="31" y="31"/>
                    <a:pt x="31" y="122"/>
                  </a:cubicBezTo>
                  <a:cubicBezTo>
                    <a:pt x="1" y="183"/>
                    <a:pt x="62" y="274"/>
                    <a:pt x="153" y="274"/>
                  </a:cubicBezTo>
                  <a:lnTo>
                    <a:pt x="4044" y="973"/>
                  </a:lnTo>
                  <a:lnTo>
                    <a:pt x="4074" y="973"/>
                  </a:lnTo>
                  <a:cubicBezTo>
                    <a:pt x="4135" y="973"/>
                    <a:pt x="4196" y="942"/>
                    <a:pt x="4196" y="882"/>
                  </a:cubicBezTo>
                  <a:cubicBezTo>
                    <a:pt x="4226" y="790"/>
                    <a:pt x="4165" y="730"/>
                    <a:pt x="4074" y="699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3" name="Google Shape;2399;p43">
              <a:extLst>
                <a:ext uri="{FF2B5EF4-FFF2-40B4-BE49-F238E27FC236}">
                  <a16:creationId xmlns:a16="http://schemas.microsoft.com/office/drawing/2014/main" id="{59AC06F4-4173-28A7-17D0-B5BCA34784C2}"/>
                </a:ext>
              </a:extLst>
            </p:cNvPr>
            <p:cNvSpPr/>
            <p:nvPr/>
          </p:nvSpPr>
          <p:spPr>
            <a:xfrm>
              <a:off x="2253705" y="2007953"/>
              <a:ext cx="162665" cy="48321"/>
            </a:xfrm>
            <a:custGeom>
              <a:avLst/>
              <a:gdLst/>
              <a:ahLst/>
              <a:cxnLst/>
              <a:rect l="l" t="t" r="r" b="b"/>
              <a:pathLst>
                <a:path w="3922" h="1165" extrusionOk="0">
                  <a:moveTo>
                    <a:pt x="147" y="1"/>
                  </a:moveTo>
                  <a:cubicBezTo>
                    <a:pt x="91" y="1"/>
                    <a:pt x="31" y="51"/>
                    <a:pt x="31" y="100"/>
                  </a:cubicBezTo>
                  <a:cubicBezTo>
                    <a:pt x="0" y="191"/>
                    <a:pt x="31" y="252"/>
                    <a:pt x="122" y="283"/>
                  </a:cubicBezTo>
                  <a:lnTo>
                    <a:pt x="3739" y="1164"/>
                  </a:lnTo>
                  <a:lnTo>
                    <a:pt x="3769" y="1164"/>
                  </a:lnTo>
                  <a:cubicBezTo>
                    <a:pt x="3830" y="1164"/>
                    <a:pt x="3891" y="1103"/>
                    <a:pt x="3921" y="1042"/>
                  </a:cubicBezTo>
                  <a:cubicBezTo>
                    <a:pt x="3921" y="982"/>
                    <a:pt x="3891" y="890"/>
                    <a:pt x="3800" y="890"/>
                  </a:cubicBezTo>
                  <a:lnTo>
                    <a:pt x="183" y="9"/>
                  </a:lnTo>
                  <a:cubicBezTo>
                    <a:pt x="171" y="3"/>
                    <a:pt x="159" y="1"/>
                    <a:pt x="14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4" name="Google Shape;2400;p43">
              <a:extLst>
                <a:ext uri="{FF2B5EF4-FFF2-40B4-BE49-F238E27FC236}">
                  <a16:creationId xmlns:a16="http://schemas.microsoft.com/office/drawing/2014/main" id="{0A64D734-A8F8-5739-25E4-AE60A8EEC70E}"/>
                </a:ext>
              </a:extLst>
            </p:cNvPr>
            <p:cNvSpPr/>
            <p:nvPr/>
          </p:nvSpPr>
          <p:spPr>
            <a:xfrm>
              <a:off x="2777430" y="2021847"/>
              <a:ext cx="164656" cy="40731"/>
            </a:xfrm>
            <a:custGeom>
              <a:avLst/>
              <a:gdLst/>
              <a:ahLst/>
              <a:cxnLst/>
              <a:rect l="l" t="t" r="r" b="b"/>
              <a:pathLst>
                <a:path w="3970" h="982" extrusionOk="0">
                  <a:moveTo>
                    <a:pt x="164" y="1"/>
                  </a:moveTo>
                  <a:cubicBezTo>
                    <a:pt x="39" y="1"/>
                    <a:pt x="0" y="282"/>
                    <a:pt x="139" y="282"/>
                  </a:cubicBezTo>
                  <a:lnTo>
                    <a:pt x="3726" y="981"/>
                  </a:lnTo>
                  <a:lnTo>
                    <a:pt x="3756" y="981"/>
                  </a:lnTo>
                  <a:cubicBezTo>
                    <a:pt x="3939" y="951"/>
                    <a:pt x="3969" y="707"/>
                    <a:pt x="3787" y="677"/>
                  </a:cubicBezTo>
                  <a:lnTo>
                    <a:pt x="200" y="8"/>
                  </a:lnTo>
                  <a:cubicBezTo>
                    <a:pt x="187" y="3"/>
                    <a:pt x="175" y="1"/>
                    <a:pt x="16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5" name="Google Shape;2401;p43">
              <a:extLst>
                <a:ext uri="{FF2B5EF4-FFF2-40B4-BE49-F238E27FC236}">
                  <a16:creationId xmlns:a16="http://schemas.microsoft.com/office/drawing/2014/main" id="{EE992A58-4AE2-9416-B3D1-43CA00E33259}"/>
                </a:ext>
              </a:extLst>
            </p:cNvPr>
            <p:cNvSpPr/>
            <p:nvPr/>
          </p:nvSpPr>
          <p:spPr>
            <a:xfrm>
              <a:off x="2768056" y="2061250"/>
              <a:ext cx="174029" cy="41643"/>
            </a:xfrm>
            <a:custGeom>
              <a:avLst/>
              <a:gdLst/>
              <a:ahLst/>
              <a:cxnLst/>
              <a:rect l="l" t="t" r="r" b="b"/>
              <a:pathLst>
                <a:path w="4196" h="1004" extrusionOk="0">
                  <a:moveTo>
                    <a:pt x="183" y="1"/>
                  </a:moveTo>
                  <a:cubicBezTo>
                    <a:pt x="122" y="1"/>
                    <a:pt x="31" y="31"/>
                    <a:pt x="31" y="122"/>
                  </a:cubicBezTo>
                  <a:cubicBezTo>
                    <a:pt x="1" y="213"/>
                    <a:pt x="61" y="274"/>
                    <a:pt x="122" y="305"/>
                  </a:cubicBezTo>
                  <a:lnTo>
                    <a:pt x="4043" y="1004"/>
                  </a:lnTo>
                  <a:cubicBezTo>
                    <a:pt x="4134" y="1004"/>
                    <a:pt x="4195" y="943"/>
                    <a:pt x="4195" y="882"/>
                  </a:cubicBezTo>
                  <a:cubicBezTo>
                    <a:pt x="4195" y="791"/>
                    <a:pt x="4165" y="730"/>
                    <a:pt x="4074" y="700"/>
                  </a:cubicBezTo>
                  <a:lnTo>
                    <a:pt x="183" y="1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6" name="Google Shape;2402;p43">
              <a:extLst>
                <a:ext uri="{FF2B5EF4-FFF2-40B4-BE49-F238E27FC236}">
                  <a16:creationId xmlns:a16="http://schemas.microsoft.com/office/drawing/2014/main" id="{676CFA98-6F75-3E7E-2A75-5BDFCC6522DD}"/>
                </a:ext>
              </a:extLst>
            </p:cNvPr>
            <p:cNvSpPr/>
            <p:nvPr/>
          </p:nvSpPr>
          <p:spPr>
            <a:xfrm>
              <a:off x="2776890" y="2105382"/>
              <a:ext cx="165195" cy="47948"/>
            </a:xfrm>
            <a:custGeom>
              <a:avLst/>
              <a:gdLst/>
              <a:ahLst/>
              <a:cxnLst/>
              <a:rect l="l" t="t" r="r" b="b"/>
              <a:pathLst>
                <a:path w="3983" h="1156" extrusionOk="0">
                  <a:moveTo>
                    <a:pt x="213" y="0"/>
                  </a:moveTo>
                  <a:cubicBezTo>
                    <a:pt x="122" y="0"/>
                    <a:pt x="61" y="31"/>
                    <a:pt x="31" y="122"/>
                  </a:cubicBezTo>
                  <a:cubicBezTo>
                    <a:pt x="0" y="183"/>
                    <a:pt x="61" y="274"/>
                    <a:pt x="152" y="274"/>
                  </a:cubicBezTo>
                  <a:lnTo>
                    <a:pt x="3769" y="1155"/>
                  </a:lnTo>
                  <a:lnTo>
                    <a:pt x="3800" y="1155"/>
                  </a:lnTo>
                  <a:cubicBezTo>
                    <a:pt x="3952" y="1155"/>
                    <a:pt x="3982" y="912"/>
                    <a:pt x="3830" y="882"/>
                  </a:cubicBezTo>
                  <a:lnTo>
                    <a:pt x="213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7" name="Google Shape;2403;p43">
              <a:extLst>
                <a:ext uri="{FF2B5EF4-FFF2-40B4-BE49-F238E27FC236}">
                  <a16:creationId xmlns:a16="http://schemas.microsoft.com/office/drawing/2014/main" id="{A425E5A6-D68F-693B-9D72-398881B38E1B}"/>
                </a:ext>
              </a:extLst>
            </p:cNvPr>
            <p:cNvSpPr/>
            <p:nvPr/>
          </p:nvSpPr>
          <p:spPr>
            <a:xfrm>
              <a:off x="2343211" y="1309110"/>
              <a:ext cx="42885" cy="188640"/>
            </a:xfrm>
            <a:custGeom>
              <a:avLst/>
              <a:gdLst/>
              <a:ahLst/>
              <a:cxnLst/>
              <a:rect l="l" t="t" r="r" b="b"/>
              <a:pathLst>
                <a:path w="1034" h="4548" extrusionOk="0">
                  <a:moveTo>
                    <a:pt x="196" y="1"/>
                  </a:moveTo>
                  <a:cubicBezTo>
                    <a:pt x="170" y="1"/>
                    <a:pt x="144" y="8"/>
                    <a:pt x="122" y="19"/>
                  </a:cubicBezTo>
                  <a:cubicBezTo>
                    <a:pt x="31" y="49"/>
                    <a:pt x="0" y="140"/>
                    <a:pt x="61" y="201"/>
                  </a:cubicBezTo>
                  <a:cubicBezTo>
                    <a:pt x="608" y="1508"/>
                    <a:pt x="730" y="2998"/>
                    <a:pt x="395" y="4365"/>
                  </a:cubicBezTo>
                  <a:cubicBezTo>
                    <a:pt x="365" y="4457"/>
                    <a:pt x="426" y="4517"/>
                    <a:pt x="487" y="4548"/>
                  </a:cubicBezTo>
                  <a:lnTo>
                    <a:pt x="517" y="4548"/>
                  </a:lnTo>
                  <a:cubicBezTo>
                    <a:pt x="608" y="4548"/>
                    <a:pt x="669" y="4517"/>
                    <a:pt x="669" y="4426"/>
                  </a:cubicBezTo>
                  <a:cubicBezTo>
                    <a:pt x="1034" y="2967"/>
                    <a:pt x="912" y="1447"/>
                    <a:pt x="304" y="80"/>
                  </a:cubicBezTo>
                  <a:cubicBezTo>
                    <a:pt x="285" y="22"/>
                    <a:pt x="241" y="1"/>
                    <a:pt x="196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8" name="Google Shape;2404;p43">
              <a:extLst>
                <a:ext uri="{FF2B5EF4-FFF2-40B4-BE49-F238E27FC236}">
                  <a16:creationId xmlns:a16="http://schemas.microsoft.com/office/drawing/2014/main" id="{6BF99E3E-B4E5-A3AB-DBF1-33F10B43B297}"/>
                </a:ext>
              </a:extLst>
            </p:cNvPr>
            <p:cNvSpPr/>
            <p:nvPr/>
          </p:nvSpPr>
          <p:spPr>
            <a:xfrm>
              <a:off x="3068097" y="1468464"/>
              <a:ext cx="103356" cy="172090"/>
            </a:xfrm>
            <a:custGeom>
              <a:avLst/>
              <a:gdLst/>
              <a:ahLst/>
              <a:cxnLst/>
              <a:rect l="l" t="t" r="r" b="b"/>
              <a:pathLst>
                <a:path w="2492" h="4149" extrusionOk="0">
                  <a:moveTo>
                    <a:pt x="2286" y="1"/>
                  </a:moveTo>
                  <a:cubicBezTo>
                    <a:pt x="2254" y="1"/>
                    <a:pt x="2221" y="12"/>
                    <a:pt x="2189" y="37"/>
                  </a:cubicBezTo>
                  <a:cubicBezTo>
                    <a:pt x="2098" y="98"/>
                    <a:pt x="274" y="1678"/>
                    <a:pt x="31" y="3989"/>
                  </a:cubicBezTo>
                  <a:cubicBezTo>
                    <a:pt x="1" y="4080"/>
                    <a:pt x="62" y="4140"/>
                    <a:pt x="153" y="4140"/>
                  </a:cubicBezTo>
                  <a:cubicBezTo>
                    <a:pt x="164" y="4146"/>
                    <a:pt x="175" y="4148"/>
                    <a:pt x="187" y="4148"/>
                  </a:cubicBezTo>
                  <a:cubicBezTo>
                    <a:pt x="243" y="4148"/>
                    <a:pt x="305" y="4094"/>
                    <a:pt x="305" y="4019"/>
                  </a:cubicBezTo>
                  <a:cubicBezTo>
                    <a:pt x="548" y="1830"/>
                    <a:pt x="2372" y="250"/>
                    <a:pt x="2372" y="250"/>
                  </a:cubicBezTo>
                  <a:cubicBezTo>
                    <a:pt x="2492" y="154"/>
                    <a:pt x="2403" y="1"/>
                    <a:pt x="2286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9" name="Google Shape;2405;p43">
              <a:extLst>
                <a:ext uri="{FF2B5EF4-FFF2-40B4-BE49-F238E27FC236}">
                  <a16:creationId xmlns:a16="http://schemas.microsoft.com/office/drawing/2014/main" id="{44E27790-AD10-9DD7-C2C0-2CDB8A1E4327}"/>
                </a:ext>
              </a:extLst>
            </p:cNvPr>
            <p:cNvSpPr/>
            <p:nvPr/>
          </p:nvSpPr>
          <p:spPr>
            <a:xfrm>
              <a:off x="3171499" y="2922931"/>
              <a:ext cx="69346" cy="29698"/>
            </a:xfrm>
            <a:custGeom>
              <a:avLst/>
              <a:gdLst/>
              <a:ahLst/>
              <a:cxnLst/>
              <a:rect l="l" t="t" r="r" b="b"/>
              <a:pathLst>
                <a:path w="1672" h="716" extrusionOk="0">
                  <a:moveTo>
                    <a:pt x="167" y="1"/>
                  </a:moveTo>
                  <a:cubicBezTo>
                    <a:pt x="129" y="1"/>
                    <a:pt x="91" y="16"/>
                    <a:pt x="61" y="47"/>
                  </a:cubicBezTo>
                  <a:cubicBezTo>
                    <a:pt x="0" y="107"/>
                    <a:pt x="0" y="199"/>
                    <a:pt x="61" y="259"/>
                  </a:cubicBezTo>
                  <a:cubicBezTo>
                    <a:pt x="335" y="533"/>
                    <a:pt x="1338" y="685"/>
                    <a:pt x="1429" y="715"/>
                  </a:cubicBezTo>
                  <a:lnTo>
                    <a:pt x="1459" y="715"/>
                  </a:lnTo>
                  <a:cubicBezTo>
                    <a:pt x="1642" y="715"/>
                    <a:pt x="1672" y="442"/>
                    <a:pt x="1490" y="442"/>
                  </a:cubicBezTo>
                  <a:cubicBezTo>
                    <a:pt x="1064" y="381"/>
                    <a:pt x="639" y="259"/>
                    <a:pt x="274" y="47"/>
                  </a:cubicBezTo>
                  <a:cubicBezTo>
                    <a:pt x="243" y="16"/>
                    <a:pt x="205" y="1"/>
                    <a:pt x="16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0" name="Google Shape;2406;p43">
              <a:extLst>
                <a:ext uri="{FF2B5EF4-FFF2-40B4-BE49-F238E27FC236}">
                  <a16:creationId xmlns:a16="http://schemas.microsoft.com/office/drawing/2014/main" id="{B9633E20-BF2D-1DFA-1308-CDC8AF4FFF25}"/>
                </a:ext>
              </a:extLst>
            </p:cNvPr>
            <p:cNvSpPr/>
            <p:nvPr/>
          </p:nvSpPr>
          <p:spPr>
            <a:xfrm>
              <a:off x="3221602" y="2888506"/>
              <a:ext cx="68434" cy="28827"/>
            </a:xfrm>
            <a:custGeom>
              <a:avLst/>
              <a:gdLst/>
              <a:ahLst/>
              <a:cxnLst/>
              <a:rect l="l" t="t" r="r" b="b"/>
              <a:pathLst>
                <a:path w="1650" h="695" extrusionOk="0">
                  <a:moveTo>
                    <a:pt x="209" y="1"/>
                  </a:moveTo>
                  <a:cubicBezTo>
                    <a:pt x="102" y="1"/>
                    <a:pt x="1" y="140"/>
                    <a:pt x="99" y="238"/>
                  </a:cubicBezTo>
                  <a:cubicBezTo>
                    <a:pt x="373" y="512"/>
                    <a:pt x="1345" y="694"/>
                    <a:pt x="1467" y="694"/>
                  </a:cubicBezTo>
                  <a:lnTo>
                    <a:pt x="1497" y="694"/>
                  </a:lnTo>
                  <a:cubicBezTo>
                    <a:pt x="1558" y="694"/>
                    <a:pt x="1619" y="633"/>
                    <a:pt x="1619" y="573"/>
                  </a:cubicBezTo>
                  <a:cubicBezTo>
                    <a:pt x="1649" y="512"/>
                    <a:pt x="1589" y="421"/>
                    <a:pt x="1528" y="421"/>
                  </a:cubicBezTo>
                  <a:cubicBezTo>
                    <a:pt x="1072" y="360"/>
                    <a:pt x="677" y="238"/>
                    <a:pt x="282" y="26"/>
                  </a:cubicBezTo>
                  <a:cubicBezTo>
                    <a:pt x="259" y="8"/>
                    <a:pt x="234" y="1"/>
                    <a:pt x="20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1" name="Google Shape;2407;p43">
              <a:extLst>
                <a:ext uri="{FF2B5EF4-FFF2-40B4-BE49-F238E27FC236}">
                  <a16:creationId xmlns:a16="http://schemas.microsoft.com/office/drawing/2014/main" id="{FC2ED952-5B79-0D9D-1C27-66979A7E3186}"/>
                </a:ext>
              </a:extLst>
            </p:cNvPr>
            <p:cNvSpPr/>
            <p:nvPr/>
          </p:nvSpPr>
          <p:spPr>
            <a:xfrm>
              <a:off x="3281163" y="2938236"/>
              <a:ext cx="69388" cy="15969"/>
            </a:xfrm>
            <a:custGeom>
              <a:avLst/>
              <a:gdLst/>
              <a:ahLst/>
              <a:cxnLst/>
              <a:rect l="l" t="t" r="r" b="b"/>
              <a:pathLst>
                <a:path w="1673" h="385" extrusionOk="0">
                  <a:moveTo>
                    <a:pt x="160" y="0"/>
                  </a:moveTo>
                  <a:cubicBezTo>
                    <a:pt x="108" y="0"/>
                    <a:pt x="53" y="28"/>
                    <a:pt x="31" y="73"/>
                  </a:cubicBezTo>
                  <a:cubicBezTo>
                    <a:pt x="1" y="134"/>
                    <a:pt x="1" y="225"/>
                    <a:pt x="92" y="255"/>
                  </a:cubicBezTo>
                  <a:cubicBezTo>
                    <a:pt x="267" y="330"/>
                    <a:pt x="463" y="385"/>
                    <a:pt x="679" y="385"/>
                  </a:cubicBezTo>
                  <a:cubicBezTo>
                    <a:pt x="725" y="385"/>
                    <a:pt x="773" y="382"/>
                    <a:pt x="821" y="377"/>
                  </a:cubicBezTo>
                  <a:cubicBezTo>
                    <a:pt x="1064" y="377"/>
                    <a:pt x="1277" y="377"/>
                    <a:pt x="1520" y="346"/>
                  </a:cubicBezTo>
                  <a:cubicBezTo>
                    <a:pt x="1612" y="316"/>
                    <a:pt x="1672" y="255"/>
                    <a:pt x="1642" y="194"/>
                  </a:cubicBezTo>
                  <a:cubicBezTo>
                    <a:pt x="1642" y="103"/>
                    <a:pt x="1581" y="42"/>
                    <a:pt x="1490" y="42"/>
                  </a:cubicBezTo>
                  <a:cubicBezTo>
                    <a:pt x="1312" y="81"/>
                    <a:pt x="1134" y="97"/>
                    <a:pt x="955" y="97"/>
                  </a:cubicBezTo>
                  <a:cubicBezTo>
                    <a:pt x="708" y="97"/>
                    <a:pt x="461" y="65"/>
                    <a:pt x="213" y="12"/>
                  </a:cubicBezTo>
                  <a:cubicBezTo>
                    <a:pt x="197" y="4"/>
                    <a:pt x="179" y="0"/>
                    <a:pt x="160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2" name="Google Shape;2408;p43">
              <a:extLst>
                <a:ext uri="{FF2B5EF4-FFF2-40B4-BE49-F238E27FC236}">
                  <a16:creationId xmlns:a16="http://schemas.microsoft.com/office/drawing/2014/main" id="{10AFC25C-9A18-E80B-E0BC-C28672946329}"/>
                </a:ext>
              </a:extLst>
            </p:cNvPr>
            <p:cNvSpPr/>
            <p:nvPr/>
          </p:nvSpPr>
          <p:spPr>
            <a:xfrm>
              <a:off x="3331598" y="2890289"/>
              <a:ext cx="69388" cy="15678"/>
            </a:xfrm>
            <a:custGeom>
              <a:avLst/>
              <a:gdLst/>
              <a:ahLst/>
              <a:cxnLst/>
              <a:rect l="l" t="t" r="r" b="b"/>
              <a:pathLst>
                <a:path w="1673" h="378" extrusionOk="0">
                  <a:moveTo>
                    <a:pt x="172" y="1"/>
                  </a:moveTo>
                  <a:cubicBezTo>
                    <a:pt x="108" y="1"/>
                    <a:pt x="53" y="29"/>
                    <a:pt x="31" y="74"/>
                  </a:cubicBezTo>
                  <a:cubicBezTo>
                    <a:pt x="0" y="134"/>
                    <a:pt x="31" y="226"/>
                    <a:pt x="92" y="256"/>
                  </a:cubicBezTo>
                  <a:cubicBezTo>
                    <a:pt x="335" y="347"/>
                    <a:pt x="578" y="378"/>
                    <a:pt x="821" y="378"/>
                  </a:cubicBezTo>
                  <a:cubicBezTo>
                    <a:pt x="1064" y="378"/>
                    <a:pt x="1307" y="347"/>
                    <a:pt x="1551" y="347"/>
                  </a:cubicBezTo>
                  <a:cubicBezTo>
                    <a:pt x="1611" y="317"/>
                    <a:pt x="1672" y="256"/>
                    <a:pt x="1672" y="165"/>
                  </a:cubicBezTo>
                  <a:cubicBezTo>
                    <a:pt x="1672" y="104"/>
                    <a:pt x="1581" y="43"/>
                    <a:pt x="1520" y="43"/>
                  </a:cubicBezTo>
                  <a:cubicBezTo>
                    <a:pt x="1329" y="71"/>
                    <a:pt x="1132" y="86"/>
                    <a:pt x="936" y="86"/>
                  </a:cubicBezTo>
                  <a:cubicBezTo>
                    <a:pt x="697" y="86"/>
                    <a:pt x="461" y="63"/>
                    <a:pt x="244" y="13"/>
                  </a:cubicBezTo>
                  <a:cubicBezTo>
                    <a:pt x="219" y="5"/>
                    <a:pt x="195" y="1"/>
                    <a:pt x="17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3" name="Google Shape;2409;p43">
              <a:extLst>
                <a:ext uri="{FF2B5EF4-FFF2-40B4-BE49-F238E27FC236}">
                  <a16:creationId xmlns:a16="http://schemas.microsoft.com/office/drawing/2014/main" id="{1A201CE4-BB94-EB58-EC1D-C7B2166A7D5E}"/>
                </a:ext>
              </a:extLst>
            </p:cNvPr>
            <p:cNvSpPr/>
            <p:nvPr/>
          </p:nvSpPr>
          <p:spPr>
            <a:xfrm>
              <a:off x="3382656" y="2942052"/>
              <a:ext cx="70010" cy="15596"/>
            </a:xfrm>
            <a:custGeom>
              <a:avLst/>
              <a:gdLst/>
              <a:ahLst/>
              <a:cxnLst/>
              <a:rect l="l" t="t" r="r" b="b"/>
              <a:pathLst>
                <a:path w="1688" h="376" extrusionOk="0">
                  <a:moveTo>
                    <a:pt x="196" y="0"/>
                  </a:moveTo>
                  <a:cubicBezTo>
                    <a:pt x="57" y="0"/>
                    <a:pt x="0" y="174"/>
                    <a:pt x="107" y="254"/>
                  </a:cubicBezTo>
                  <a:cubicBezTo>
                    <a:pt x="350" y="345"/>
                    <a:pt x="593" y="376"/>
                    <a:pt x="836" y="376"/>
                  </a:cubicBezTo>
                  <a:cubicBezTo>
                    <a:pt x="1171" y="376"/>
                    <a:pt x="1505" y="345"/>
                    <a:pt x="1566" y="315"/>
                  </a:cubicBezTo>
                  <a:cubicBezTo>
                    <a:pt x="1627" y="315"/>
                    <a:pt x="1687" y="254"/>
                    <a:pt x="1687" y="163"/>
                  </a:cubicBezTo>
                  <a:cubicBezTo>
                    <a:pt x="1687" y="102"/>
                    <a:pt x="1596" y="42"/>
                    <a:pt x="1535" y="42"/>
                  </a:cubicBezTo>
                  <a:cubicBezTo>
                    <a:pt x="1344" y="69"/>
                    <a:pt x="1147" y="84"/>
                    <a:pt x="952" y="84"/>
                  </a:cubicBezTo>
                  <a:cubicBezTo>
                    <a:pt x="712" y="84"/>
                    <a:pt x="476" y="61"/>
                    <a:pt x="259" y="11"/>
                  </a:cubicBezTo>
                  <a:cubicBezTo>
                    <a:pt x="237" y="4"/>
                    <a:pt x="216" y="0"/>
                    <a:pt x="19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4" name="Google Shape;2410;p43">
              <a:extLst>
                <a:ext uri="{FF2B5EF4-FFF2-40B4-BE49-F238E27FC236}">
                  <a16:creationId xmlns:a16="http://schemas.microsoft.com/office/drawing/2014/main" id="{89E163DA-03AF-6F82-2CC1-EB26EE747912}"/>
                </a:ext>
              </a:extLst>
            </p:cNvPr>
            <p:cNvSpPr/>
            <p:nvPr/>
          </p:nvSpPr>
          <p:spPr>
            <a:xfrm>
              <a:off x="3427036" y="2900119"/>
              <a:ext cx="71005" cy="15927"/>
            </a:xfrm>
            <a:custGeom>
              <a:avLst/>
              <a:gdLst/>
              <a:ahLst/>
              <a:cxnLst/>
              <a:rect l="l" t="t" r="r" b="b"/>
              <a:pathLst>
                <a:path w="1712" h="384" extrusionOk="0">
                  <a:moveTo>
                    <a:pt x="201" y="1"/>
                  </a:moveTo>
                  <a:cubicBezTo>
                    <a:pt x="94" y="1"/>
                    <a:pt x="1" y="210"/>
                    <a:pt x="131" y="262"/>
                  </a:cubicBezTo>
                  <a:cubicBezTo>
                    <a:pt x="344" y="353"/>
                    <a:pt x="617" y="384"/>
                    <a:pt x="861" y="384"/>
                  </a:cubicBezTo>
                  <a:cubicBezTo>
                    <a:pt x="1104" y="384"/>
                    <a:pt x="1347" y="384"/>
                    <a:pt x="1590" y="353"/>
                  </a:cubicBezTo>
                  <a:cubicBezTo>
                    <a:pt x="1651" y="323"/>
                    <a:pt x="1712" y="262"/>
                    <a:pt x="1712" y="171"/>
                  </a:cubicBezTo>
                  <a:cubicBezTo>
                    <a:pt x="1681" y="110"/>
                    <a:pt x="1621" y="49"/>
                    <a:pt x="1529" y="49"/>
                  </a:cubicBezTo>
                  <a:cubicBezTo>
                    <a:pt x="1351" y="88"/>
                    <a:pt x="1173" y="105"/>
                    <a:pt x="995" y="105"/>
                  </a:cubicBezTo>
                  <a:cubicBezTo>
                    <a:pt x="747" y="105"/>
                    <a:pt x="500" y="72"/>
                    <a:pt x="253" y="19"/>
                  </a:cubicBezTo>
                  <a:cubicBezTo>
                    <a:pt x="236" y="6"/>
                    <a:pt x="218" y="1"/>
                    <a:pt x="201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5" name="Google Shape;2411;p43">
              <a:extLst>
                <a:ext uri="{FF2B5EF4-FFF2-40B4-BE49-F238E27FC236}">
                  <a16:creationId xmlns:a16="http://schemas.microsoft.com/office/drawing/2014/main" id="{0D41DEB4-E83F-29FB-BA13-CA1310C8F453}"/>
                </a:ext>
              </a:extLst>
            </p:cNvPr>
            <p:cNvSpPr/>
            <p:nvPr/>
          </p:nvSpPr>
          <p:spPr>
            <a:xfrm>
              <a:off x="3492984" y="2918203"/>
              <a:ext cx="69346" cy="21817"/>
            </a:xfrm>
            <a:custGeom>
              <a:avLst/>
              <a:gdLst/>
              <a:ahLst/>
              <a:cxnLst/>
              <a:rect l="l" t="t" r="r" b="b"/>
              <a:pathLst>
                <a:path w="1672" h="526" extrusionOk="0">
                  <a:moveTo>
                    <a:pt x="1495" y="1"/>
                  </a:moveTo>
                  <a:cubicBezTo>
                    <a:pt x="1482" y="1"/>
                    <a:pt x="1470" y="3"/>
                    <a:pt x="1459" y="9"/>
                  </a:cubicBezTo>
                  <a:cubicBezTo>
                    <a:pt x="1064" y="161"/>
                    <a:pt x="608" y="252"/>
                    <a:pt x="182" y="252"/>
                  </a:cubicBezTo>
                  <a:cubicBezTo>
                    <a:pt x="167" y="244"/>
                    <a:pt x="150" y="240"/>
                    <a:pt x="133" y="240"/>
                  </a:cubicBezTo>
                  <a:cubicBezTo>
                    <a:pt x="82" y="240"/>
                    <a:pt x="31" y="275"/>
                    <a:pt x="31" y="343"/>
                  </a:cubicBezTo>
                  <a:cubicBezTo>
                    <a:pt x="0" y="404"/>
                    <a:pt x="31" y="495"/>
                    <a:pt x="122" y="495"/>
                  </a:cubicBezTo>
                  <a:cubicBezTo>
                    <a:pt x="182" y="525"/>
                    <a:pt x="243" y="525"/>
                    <a:pt x="304" y="525"/>
                  </a:cubicBezTo>
                  <a:cubicBezTo>
                    <a:pt x="730" y="495"/>
                    <a:pt x="1155" y="404"/>
                    <a:pt x="1550" y="282"/>
                  </a:cubicBezTo>
                  <a:cubicBezTo>
                    <a:pt x="1611" y="252"/>
                    <a:pt x="1672" y="161"/>
                    <a:pt x="1641" y="100"/>
                  </a:cubicBezTo>
                  <a:cubicBezTo>
                    <a:pt x="1617" y="50"/>
                    <a:pt x="1551" y="1"/>
                    <a:pt x="1495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6" name="Google Shape;2412;p43">
              <a:extLst>
                <a:ext uri="{FF2B5EF4-FFF2-40B4-BE49-F238E27FC236}">
                  <a16:creationId xmlns:a16="http://schemas.microsoft.com/office/drawing/2014/main" id="{1195424A-2C11-A9D7-EC8F-FC3635C05AF1}"/>
                </a:ext>
              </a:extLst>
            </p:cNvPr>
            <p:cNvSpPr/>
            <p:nvPr/>
          </p:nvSpPr>
          <p:spPr>
            <a:xfrm>
              <a:off x="2386057" y="3011941"/>
              <a:ext cx="24221" cy="66737"/>
            </a:xfrm>
            <a:custGeom>
              <a:avLst/>
              <a:gdLst/>
              <a:ahLst/>
              <a:cxnLst/>
              <a:rect l="l" t="t" r="r" b="b"/>
              <a:pathLst>
                <a:path w="584" h="1609" extrusionOk="0">
                  <a:moveTo>
                    <a:pt x="372" y="1"/>
                  </a:moveTo>
                  <a:cubicBezTo>
                    <a:pt x="335" y="1"/>
                    <a:pt x="299" y="18"/>
                    <a:pt x="274" y="59"/>
                  </a:cubicBezTo>
                  <a:cubicBezTo>
                    <a:pt x="31" y="363"/>
                    <a:pt x="1" y="1366"/>
                    <a:pt x="1" y="1457"/>
                  </a:cubicBezTo>
                  <a:cubicBezTo>
                    <a:pt x="1" y="1548"/>
                    <a:pt x="61" y="1609"/>
                    <a:pt x="153" y="1609"/>
                  </a:cubicBezTo>
                  <a:cubicBezTo>
                    <a:pt x="213" y="1609"/>
                    <a:pt x="274" y="1548"/>
                    <a:pt x="274" y="1487"/>
                  </a:cubicBezTo>
                  <a:cubicBezTo>
                    <a:pt x="274" y="1062"/>
                    <a:pt x="365" y="606"/>
                    <a:pt x="517" y="211"/>
                  </a:cubicBezTo>
                  <a:cubicBezTo>
                    <a:pt x="584" y="122"/>
                    <a:pt x="473" y="1"/>
                    <a:pt x="37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7" name="Google Shape;2413;p43">
              <a:extLst>
                <a:ext uri="{FF2B5EF4-FFF2-40B4-BE49-F238E27FC236}">
                  <a16:creationId xmlns:a16="http://schemas.microsoft.com/office/drawing/2014/main" id="{7F973091-1694-647C-712B-369D7891349A}"/>
                </a:ext>
              </a:extLst>
            </p:cNvPr>
            <p:cNvSpPr/>
            <p:nvPr/>
          </p:nvSpPr>
          <p:spPr>
            <a:xfrm>
              <a:off x="2451631" y="3029900"/>
              <a:ext cx="22728" cy="67691"/>
            </a:xfrm>
            <a:custGeom>
              <a:avLst/>
              <a:gdLst/>
              <a:ahLst/>
              <a:cxnLst/>
              <a:rect l="l" t="t" r="r" b="b"/>
              <a:pathLst>
                <a:path w="548" h="1632" extrusionOk="0">
                  <a:moveTo>
                    <a:pt x="400" y="1"/>
                  </a:moveTo>
                  <a:cubicBezTo>
                    <a:pt x="355" y="1"/>
                    <a:pt x="309" y="16"/>
                    <a:pt x="274" y="51"/>
                  </a:cubicBezTo>
                  <a:cubicBezTo>
                    <a:pt x="61" y="355"/>
                    <a:pt x="0" y="1358"/>
                    <a:pt x="0" y="1480"/>
                  </a:cubicBezTo>
                  <a:cubicBezTo>
                    <a:pt x="0" y="1571"/>
                    <a:pt x="61" y="1632"/>
                    <a:pt x="152" y="1632"/>
                  </a:cubicBezTo>
                  <a:cubicBezTo>
                    <a:pt x="213" y="1632"/>
                    <a:pt x="304" y="1571"/>
                    <a:pt x="304" y="1480"/>
                  </a:cubicBezTo>
                  <a:cubicBezTo>
                    <a:pt x="274" y="1054"/>
                    <a:pt x="365" y="629"/>
                    <a:pt x="517" y="234"/>
                  </a:cubicBezTo>
                  <a:cubicBezTo>
                    <a:pt x="547" y="173"/>
                    <a:pt x="547" y="82"/>
                    <a:pt x="487" y="21"/>
                  </a:cubicBezTo>
                  <a:cubicBezTo>
                    <a:pt x="461" y="8"/>
                    <a:pt x="431" y="1"/>
                    <a:pt x="400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8" name="Google Shape;2414;p43">
              <a:extLst>
                <a:ext uri="{FF2B5EF4-FFF2-40B4-BE49-F238E27FC236}">
                  <a16:creationId xmlns:a16="http://schemas.microsoft.com/office/drawing/2014/main" id="{074CAE9E-AC33-8D73-D1FD-40CDD85B1502}"/>
                </a:ext>
              </a:extLst>
            </p:cNvPr>
            <p:cNvSpPr/>
            <p:nvPr/>
          </p:nvSpPr>
          <p:spPr>
            <a:xfrm>
              <a:off x="2420109" y="2923471"/>
              <a:ext cx="22728" cy="68230"/>
            </a:xfrm>
            <a:custGeom>
              <a:avLst/>
              <a:gdLst/>
              <a:ahLst/>
              <a:cxnLst/>
              <a:rect l="l" t="t" r="r" b="b"/>
              <a:pathLst>
                <a:path w="548" h="1645" extrusionOk="0">
                  <a:moveTo>
                    <a:pt x="378" y="0"/>
                  </a:moveTo>
                  <a:cubicBezTo>
                    <a:pt x="335" y="0"/>
                    <a:pt x="293" y="26"/>
                    <a:pt x="274" y="64"/>
                  </a:cubicBezTo>
                  <a:cubicBezTo>
                    <a:pt x="31" y="368"/>
                    <a:pt x="0" y="1371"/>
                    <a:pt x="0" y="1493"/>
                  </a:cubicBezTo>
                  <a:cubicBezTo>
                    <a:pt x="0" y="1553"/>
                    <a:pt x="61" y="1614"/>
                    <a:pt x="122" y="1645"/>
                  </a:cubicBezTo>
                  <a:cubicBezTo>
                    <a:pt x="213" y="1645"/>
                    <a:pt x="274" y="1553"/>
                    <a:pt x="274" y="1493"/>
                  </a:cubicBezTo>
                  <a:cubicBezTo>
                    <a:pt x="274" y="1067"/>
                    <a:pt x="335" y="641"/>
                    <a:pt x="487" y="216"/>
                  </a:cubicBezTo>
                  <a:cubicBezTo>
                    <a:pt x="547" y="155"/>
                    <a:pt x="517" y="64"/>
                    <a:pt x="456" y="34"/>
                  </a:cubicBezTo>
                  <a:cubicBezTo>
                    <a:pt x="433" y="10"/>
                    <a:pt x="405" y="0"/>
                    <a:pt x="378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9" name="Google Shape;2415;p43">
              <a:extLst>
                <a:ext uri="{FF2B5EF4-FFF2-40B4-BE49-F238E27FC236}">
                  <a16:creationId xmlns:a16="http://schemas.microsoft.com/office/drawing/2014/main" id="{3273E622-B3E7-F302-A02D-48EF9192E180}"/>
                </a:ext>
              </a:extLst>
            </p:cNvPr>
            <p:cNvSpPr/>
            <p:nvPr/>
          </p:nvSpPr>
          <p:spPr>
            <a:xfrm>
              <a:off x="1793522" y="2858808"/>
              <a:ext cx="59309" cy="45916"/>
            </a:xfrm>
            <a:custGeom>
              <a:avLst/>
              <a:gdLst/>
              <a:ahLst/>
              <a:cxnLst/>
              <a:rect l="l" t="t" r="r" b="b"/>
              <a:pathLst>
                <a:path w="1430" h="1107" extrusionOk="0">
                  <a:moveTo>
                    <a:pt x="176" y="0"/>
                  </a:moveTo>
                  <a:cubicBezTo>
                    <a:pt x="157" y="0"/>
                    <a:pt x="139" y="4"/>
                    <a:pt x="122" y="12"/>
                  </a:cubicBezTo>
                  <a:cubicBezTo>
                    <a:pt x="31" y="42"/>
                    <a:pt x="1" y="134"/>
                    <a:pt x="31" y="194"/>
                  </a:cubicBezTo>
                  <a:cubicBezTo>
                    <a:pt x="213" y="559"/>
                    <a:pt x="1095" y="1045"/>
                    <a:pt x="1186" y="1106"/>
                  </a:cubicBezTo>
                  <a:lnTo>
                    <a:pt x="1247" y="1106"/>
                  </a:lnTo>
                  <a:cubicBezTo>
                    <a:pt x="1308" y="1106"/>
                    <a:pt x="1369" y="1076"/>
                    <a:pt x="1369" y="1045"/>
                  </a:cubicBezTo>
                  <a:cubicBezTo>
                    <a:pt x="1429" y="954"/>
                    <a:pt x="1399" y="893"/>
                    <a:pt x="1338" y="833"/>
                  </a:cubicBezTo>
                  <a:cubicBezTo>
                    <a:pt x="943" y="650"/>
                    <a:pt x="578" y="407"/>
                    <a:pt x="305" y="73"/>
                  </a:cubicBezTo>
                  <a:cubicBezTo>
                    <a:pt x="282" y="28"/>
                    <a:pt x="228" y="0"/>
                    <a:pt x="17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0" name="Google Shape;2416;p43">
              <a:extLst>
                <a:ext uri="{FF2B5EF4-FFF2-40B4-BE49-F238E27FC236}">
                  <a16:creationId xmlns:a16="http://schemas.microsoft.com/office/drawing/2014/main" id="{42D44B9C-5D37-8768-21F8-5812574DCB51}"/>
                </a:ext>
              </a:extLst>
            </p:cNvPr>
            <p:cNvSpPr/>
            <p:nvPr/>
          </p:nvSpPr>
          <p:spPr>
            <a:xfrm>
              <a:off x="1710320" y="2787053"/>
              <a:ext cx="41641" cy="59686"/>
            </a:xfrm>
            <a:custGeom>
              <a:avLst/>
              <a:gdLst/>
              <a:ahLst/>
              <a:cxnLst/>
              <a:rect l="l" t="t" r="r" b="b"/>
              <a:pathLst>
                <a:path w="1004" h="1439" extrusionOk="0">
                  <a:moveTo>
                    <a:pt x="145" y="1"/>
                  </a:moveTo>
                  <a:cubicBezTo>
                    <a:pt x="74" y="1"/>
                    <a:pt x="1" y="48"/>
                    <a:pt x="1" y="131"/>
                  </a:cubicBezTo>
                  <a:cubicBezTo>
                    <a:pt x="31" y="526"/>
                    <a:pt x="669" y="1286"/>
                    <a:pt x="730" y="1377"/>
                  </a:cubicBezTo>
                  <a:cubicBezTo>
                    <a:pt x="760" y="1408"/>
                    <a:pt x="791" y="1438"/>
                    <a:pt x="852" y="1438"/>
                  </a:cubicBezTo>
                  <a:cubicBezTo>
                    <a:pt x="882" y="1438"/>
                    <a:pt x="912" y="1438"/>
                    <a:pt x="943" y="1408"/>
                  </a:cubicBezTo>
                  <a:cubicBezTo>
                    <a:pt x="1004" y="1347"/>
                    <a:pt x="1004" y="1256"/>
                    <a:pt x="943" y="1195"/>
                  </a:cubicBezTo>
                  <a:cubicBezTo>
                    <a:pt x="669" y="891"/>
                    <a:pt x="426" y="526"/>
                    <a:pt x="274" y="101"/>
                  </a:cubicBezTo>
                  <a:cubicBezTo>
                    <a:pt x="260" y="32"/>
                    <a:pt x="204" y="1"/>
                    <a:pt x="145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1" name="Google Shape;2417;p43">
              <a:extLst>
                <a:ext uri="{FF2B5EF4-FFF2-40B4-BE49-F238E27FC236}">
                  <a16:creationId xmlns:a16="http://schemas.microsoft.com/office/drawing/2014/main" id="{56F4A77F-1148-E4DB-2C44-88C6D0BEA2F4}"/>
                </a:ext>
              </a:extLst>
            </p:cNvPr>
            <p:cNvSpPr/>
            <p:nvPr/>
          </p:nvSpPr>
          <p:spPr>
            <a:xfrm>
              <a:off x="1772079" y="2791989"/>
              <a:ext cx="58065" cy="48446"/>
            </a:xfrm>
            <a:custGeom>
              <a:avLst/>
              <a:gdLst/>
              <a:ahLst/>
              <a:cxnLst/>
              <a:rect l="l" t="t" r="r" b="b"/>
              <a:pathLst>
                <a:path w="1400" h="1168" extrusionOk="0">
                  <a:moveTo>
                    <a:pt x="176" y="0"/>
                  </a:moveTo>
                  <a:cubicBezTo>
                    <a:pt x="157" y="0"/>
                    <a:pt x="139" y="4"/>
                    <a:pt x="123" y="12"/>
                  </a:cubicBezTo>
                  <a:cubicBezTo>
                    <a:pt x="31" y="42"/>
                    <a:pt x="1" y="134"/>
                    <a:pt x="31" y="194"/>
                  </a:cubicBezTo>
                  <a:cubicBezTo>
                    <a:pt x="183" y="559"/>
                    <a:pt x="1034" y="1106"/>
                    <a:pt x="1126" y="1167"/>
                  </a:cubicBezTo>
                  <a:lnTo>
                    <a:pt x="1217" y="1167"/>
                  </a:lnTo>
                  <a:cubicBezTo>
                    <a:pt x="1369" y="1167"/>
                    <a:pt x="1399" y="985"/>
                    <a:pt x="1278" y="924"/>
                  </a:cubicBezTo>
                  <a:cubicBezTo>
                    <a:pt x="913" y="711"/>
                    <a:pt x="578" y="407"/>
                    <a:pt x="305" y="73"/>
                  </a:cubicBezTo>
                  <a:cubicBezTo>
                    <a:pt x="283" y="28"/>
                    <a:pt x="228" y="0"/>
                    <a:pt x="17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2" name="Google Shape;2418;p43">
              <a:extLst>
                <a:ext uri="{FF2B5EF4-FFF2-40B4-BE49-F238E27FC236}">
                  <a16:creationId xmlns:a16="http://schemas.microsoft.com/office/drawing/2014/main" id="{78C0BC5E-B271-0E21-43DE-DF8361D72AA8}"/>
                </a:ext>
              </a:extLst>
            </p:cNvPr>
            <p:cNvSpPr/>
            <p:nvPr/>
          </p:nvSpPr>
          <p:spPr>
            <a:xfrm>
              <a:off x="1861627" y="2835208"/>
              <a:ext cx="68102" cy="22854"/>
            </a:xfrm>
            <a:custGeom>
              <a:avLst/>
              <a:gdLst/>
              <a:ahLst/>
              <a:cxnLst/>
              <a:rect l="l" t="t" r="r" b="b"/>
              <a:pathLst>
                <a:path w="1642" h="551" extrusionOk="0">
                  <a:moveTo>
                    <a:pt x="164" y="1"/>
                  </a:moveTo>
                  <a:cubicBezTo>
                    <a:pt x="117" y="1"/>
                    <a:pt x="68" y="27"/>
                    <a:pt x="30" y="64"/>
                  </a:cubicBezTo>
                  <a:cubicBezTo>
                    <a:pt x="0" y="125"/>
                    <a:pt x="0" y="216"/>
                    <a:pt x="61" y="247"/>
                  </a:cubicBezTo>
                  <a:cubicBezTo>
                    <a:pt x="365" y="490"/>
                    <a:pt x="1368" y="551"/>
                    <a:pt x="1489" y="551"/>
                  </a:cubicBezTo>
                  <a:cubicBezTo>
                    <a:pt x="1641" y="520"/>
                    <a:pt x="1641" y="277"/>
                    <a:pt x="1489" y="277"/>
                  </a:cubicBezTo>
                  <a:cubicBezTo>
                    <a:pt x="1064" y="277"/>
                    <a:pt x="638" y="186"/>
                    <a:pt x="243" y="34"/>
                  </a:cubicBezTo>
                  <a:cubicBezTo>
                    <a:pt x="220" y="11"/>
                    <a:pt x="192" y="1"/>
                    <a:pt x="16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3" name="Google Shape;2419;p43">
              <a:extLst>
                <a:ext uri="{FF2B5EF4-FFF2-40B4-BE49-F238E27FC236}">
                  <a16:creationId xmlns:a16="http://schemas.microsoft.com/office/drawing/2014/main" id="{6895C574-BD24-3397-49A0-11C6F6064A78}"/>
                </a:ext>
              </a:extLst>
            </p:cNvPr>
            <p:cNvSpPr/>
            <p:nvPr/>
          </p:nvSpPr>
          <p:spPr>
            <a:xfrm>
              <a:off x="1965940" y="2853209"/>
              <a:ext cx="69678" cy="22522"/>
            </a:xfrm>
            <a:custGeom>
              <a:avLst/>
              <a:gdLst/>
              <a:ahLst/>
              <a:cxnLst/>
              <a:rect l="l" t="t" r="r" b="b"/>
              <a:pathLst>
                <a:path w="1680" h="543" extrusionOk="0">
                  <a:moveTo>
                    <a:pt x="197" y="1"/>
                  </a:moveTo>
                  <a:cubicBezTo>
                    <a:pt x="82" y="1"/>
                    <a:pt x="0" y="140"/>
                    <a:pt x="99" y="238"/>
                  </a:cubicBezTo>
                  <a:cubicBezTo>
                    <a:pt x="403" y="481"/>
                    <a:pt x="1406" y="542"/>
                    <a:pt x="1528" y="542"/>
                  </a:cubicBezTo>
                  <a:cubicBezTo>
                    <a:pt x="1588" y="542"/>
                    <a:pt x="1649" y="481"/>
                    <a:pt x="1680" y="390"/>
                  </a:cubicBezTo>
                  <a:cubicBezTo>
                    <a:pt x="1680" y="329"/>
                    <a:pt x="1619" y="238"/>
                    <a:pt x="1528" y="238"/>
                  </a:cubicBezTo>
                  <a:cubicBezTo>
                    <a:pt x="1102" y="238"/>
                    <a:pt x="677" y="177"/>
                    <a:pt x="281" y="25"/>
                  </a:cubicBezTo>
                  <a:cubicBezTo>
                    <a:pt x="253" y="8"/>
                    <a:pt x="224" y="1"/>
                    <a:pt x="19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4" name="Google Shape;2420;p43">
              <a:extLst>
                <a:ext uri="{FF2B5EF4-FFF2-40B4-BE49-F238E27FC236}">
                  <a16:creationId xmlns:a16="http://schemas.microsoft.com/office/drawing/2014/main" id="{84C25EE7-D404-9BAF-FBA5-A5AFB59CB2A1}"/>
                </a:ext>
              </a:extLst>
            </p:cNvPr>
            <p:cNvSpPr/>
            <p:nvPr/>
          </p:nvSpPr>
          <p:spPr>
            <a:xfrm>
              <a:off x="1690162" y="2708911"/>
              <a:ext cx="52964" cy="52096"/>
            </a:xfrm>
            <a:custGeom>
              <a:avLst/>
              <a:gdLst/>
              <a:ahLst/>
              <a:cxnLst/>
              <a:rect l="l" t="t" r="r" b="b"/>
              <a:pathLst>
                <a:path w="1277" h="1256" extrusionOk="0">
                  <a:moveTo>
                    <a:pt x="141" y="1"/>
                  </a:moveTo>
                  <a:cubicBezTo>
                    <a:pt x="125" y="1"/>
                    <a:pt x="108" y="3"/>
                    <a:pt x="91" y="9"/>
                  </a:cubicBezTo>
                  <a:cubicBezTo>
                    <a:pt x="31" y="39"/>
                    <a:pt x="0" y="131"/>
                    <a:pt x="0" y="191"/>
                  </a:cubicBezTo>
                  <a:cubicBezTo>
                    <a:pt x="122" y="556"/>
                    <a:pt x="943" y="1164"/>
                    <a:pt x="1034" y="1225"/>
                  </a:cubicBezTo>
                  <a:cubicBezTo>
                    <a:pt x="1034" y="1255"/>
                    <a:pt x="1064" y="1255"/>
                    <a:pt x="1095" y="1255"/>
                  </a:cubicBezTo>
                  <a:cubicBezTo>
                    <a:pt x="1155" y="1255"/>
                    <a:pt x="1186" y="1255"/>
                    <a:pt x="1216" y="1225"/>
                  </a:cubicBezTo>
                  <a:cubicBezTo>
                    <a:pt x="1277" y="1134"/>
                    <a:pt x="1246" y="1042"/>
                    <a:pt x="1186" y="1012"/>
                  </a:cubicBezTo>
                  <a:cubicBezTo>
                    <a:pt x="821" y="769"/>
                    <a:pt x="517" y="465"/>
                    <a:pt x="274" y="100"/>
                  </a:cubicBezTo>
                  <a:cubicBezTo>
                    <a:pt x="274" y="50"/>
                    <a:pt x="213" y="1"/>
                    <a:pt x="141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5" name="Google Shape;2421;p43">
              <a:extLst>
                <a:ext uri="{FF2B5EF4-FFF2-40B4-BE49-F238E27FC236}">
                  <a16:creationId xmlns:a16="http://schemas.microsoft.com/office/drawing/2014/main" id="{84CDC717-505B-93A1-3FE3-950F1680A712}"/>
                </a:ext>
              </a:extLst>
            </p:cNvPr>
            <p:cNvSpPr/>
            <p:nvPr/>
          </p:nvSpPr>
          <p:spPr>
            <a:xfrm>
              <a:off x="1896716" y="2887510"/>
              <a:ext cx="72084" cy="15927"/>
            </a:xfrm>
            <a:custGeom>
              <a:avLst/>
              <a:gdLst/>
              <a:ahLst/>
              <a:cxnLst/>
              <a:rect l="l" t="t" r="r" b="b"/>
              <a:pathLst>
                <a:path w="1738" h="384" extrusionOk="0">
                  <a:moveTo>
                    <a:pt x="207" y="1"/>
                  </a:moveTo>
                  <a:cubicBezTo>
                    <a:pt x="68" y="1"/>
                    <a:pt x="0" y="214"/>
                    <a:pt x="157" y="293"/>
                  </a:cubicBezTo>
                  <a:cubicBezTo>
                    <a:pt x="340" y="353"/>
                    <a:pt x="522" y="384"/>
                    <a:pt x="704" y="384"/>
                  </a:cubicBezTo>
                  <a:cubicBezTo>
                    <a:pt x="1008" y="384"/>
                    <a:pt x="1312" y="353"/>
                    <a:pt x="1586" y="293"/>
                  </a:cubicBezTo>
                  <a:cubicBezTo>
                    <a:pt x="1677" y="293"/>
                    <a:pt x="1738" y="232"/>
                    <a:pt x="1738" y="141"/>
                  </a:cubicBezTo>
                  <a:cubicBezTo>
                    <a:pt x="1707" y="80"/>
                    <a:pt x="1647" y="19"/>
                    <a:pt x="1555" y="19"/>
                  </a:cubicBezTo>
                  <a:cubicBezTo>
                    <a:pt x="1343" y="65"/>
                    <a:pt x="1130" y="88"/>
                    <a:pt x="917" y="88"/>
                  </a:cubicBezTo>
                  <a:cubicBezTo>
                    <a:pt x="704" y="88"/>
                    <a:pt x="491" y="65"/>
                    <a:pt x="279" y="19"/>
                  </a:cubicBezTo>
                  <a:cubicBezTo>
                    <a:pt x="253" y="6"/>
                    <a:pt x="229" y="1"/>
                    <a:pt x="20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6" name="Google Shape;2422;p43">
              <a:extLst>
                <a:ext uri="{FF2B5EF4-FFF2-40B4-BE49-F238E27FC236}">
                  <a16:creationId xmlns:a16="http://schemas.microsoft.com/office/drawing/2014/main" id="{88B5FC74-EB12-7A6A-7D11-03B34D57F42A}"/>
                </a:ext>
              </a:extLst>
            </p:cNvPr>
            <p:cNvSpPr/>
            <p:nvPr/>
          </p:nvSpPr>
          <p:spPr>
            <a:xfrm>
              <a:off x="2397421" y="3105886"/>
              <a:ext cx="23973" cy="67359"/>
            </a:xfrm>
            <a:custGeom>
              <a:avLst/>
              <a:gdLst/>
              <a:ahLst/>
              <a:cxnLst/>
              <a:rect l="l" t="t" r="r" b="b"/>
              <a:pathLst>
                <a:path w="578" h="1624" extrusionOk="0">
                  <a:moveTo>
                    <a:pt x="281" y="1"/>
                  </a:moveTo>
                  <a:cubicBezTo>
                    <a:pt x="229" y="1"/>
                    <a:pt x="174" y="29"/>
                    <a:pt x="152" y="73"/>
                  </a:cubicBezTo>
                  <a:cubicBezTo>
                    <a:pt x="0" y="438"/>
                    <a:pt x="243" y="1411"/>
                    <a:pt x="274" y="1532"/>
                  </a:cubicBezTo>
                  <a:cubicBezTo>
                    <a:pt x="304" y="1593"/>
                    <a:pt x="335" y="1624"/>
                    <a:pt x="426" y="1624"/>
                  </a:cubicBezTo>
                  <a:lnTo>
                    <a:pt x="456" y="1624"/>
                  </a:lnTo>
                  <a:cubicBezTo>
                    <a:pt x="517" y="1624"/>
                    <a:pt x="578" y="1532"/>
                    <a:pt x="547" y="1472"/>
                  </a:cubicBezTo>
                  <a:cubicBezTo>
                    <a:pt x="426" y="1046"/>
                    <a:pt x="395" y="620"/>
                    <a:pt x="426" y="195"/>
                  </a:cubicBezTo>
                  <a:cubicBezTo>
                    <a:pt x="456" y="104"/>
                    <a:pt x="395" y="43"/>
                    <a:pt x="335" y="13"/>
                  </a:cubicBezTo>
                  <a:cubicBezTo>
                    <a:pt x="318" y="4"/>
                    <a:pt x="300" y="1"/>
                    <a:pt x="281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7" name="Google Shape;2423;p43">
              <a:extLst>
                <a:ext uri="{FF2B5EF4-FFF2-40B4-BE49-F238E27FC236}">
                  <a16:creationId xmlns:a16="http://schemas.microsoft.com/office/drawing/2014/main" id="{E844D1D8-A630-3BD1-0DD6-4A0DDA83E73A}"/>
                </a:ext>
              </a:extLst>
            </p:cNvPr>
            <p:cNvSpPr/>
            <p:nvPr/>
          </p:nvSpPr>
          <p:spPr>
            <a:xfrm>
              <a:off x="2449101" y="3137906"/>
              <a:ext cx="23973" cy="69392"/>
            </a:xfrm>
            <a:custGeom>
              <a:avLst/>
              <a:gdLst/>
              <a:ahLst/>
              <a:cxnLst/>
              <a:rect l="l" t="t" r="r" b="b"/>
              <a:pathLst>
                <a:path w="578" h="1673" extrusionOk="0">
                  <a:moveTo>
                    <a:pt x="335" y="0"/>
                  </a:moveTo>
                  <a:cubicBezTo>
                    <a:pt x="274" y="0"/>
                    <a:pt x="183" y="31"/>
                    <a:pt x="152" y="92"/>
                  </a:cubicBezTo>
                  <a:cubicBezTo>
                    <a:pt x="0" y="456"/>
                    <a:pt x="244" y="1429"/>
                    <a:pt x="274" y="1551"/>
                  </a:cubicBezTo>
                  <a:cubicBezTo>
                    <a:pt x="304" y="1611"/>
                    <a:pt x="335" y="1642"/>
                    <a:pt x="426" y="1642"/>
                  </a:cubicBezTo>
                  <a:lnTo>
                    <a:pt x="456" y="1672"/>
                  </a:lnTo>
                  <a:cubicBezTo>
                    <a:pt x="517" y="1642"/>
                    <a:pt x="578" y="1581"/>
                    <a:pt x="548" y="1490"/>
                  </a:cubicBezTo>
                  <a:cubicBezTo>
                    <a:pt x="426" y="1064"/>
                    <a:pt x="396" y="639"/>
                    <a:pt x="426" y="183"/>
                  </a:cubicBezTo>
                  <a:cubicBezTo>
                    <a:pt x="456" y="122"/>
                    <a:pt x="396" y="31"/>
                    <a:pt x="335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8" name="Google Shape;2424;p43">
              <a:extLst>
                <a:ext uri="{FF2B5EF4-FFF2-40B4-BE49-F238E27FC236}">
                  <a16:creationId xmlns:a16="http://schemas.microsoft.com/office/drawing/2014/main" id="{F9D726C0-3F4B-D173-55C8-202BEBAB3086}"/>
                </a:ext>
              </a:extLst>
            </p:cNvPr>
            <p:cNvSpPr/>
            <p:nvPr/>
          </p:nvSpPr>
          <p:spPr>
            <a:xfrm>
              <a:off x="2493232" y="3300080"/>
              <a:ext cx="22728" cy="68562"/>
            </a:xfrm>
            <a:custGeom>
              <a:avLst/>
              <a:gdLst/>
              <a:ahLst/>
              <a:cxnLst/>
              <a:rect l="l" t="t" r="r" b="b"/>
              <a:pathLst>
                <a:path w="548" h="1653" extrusionOk="0">
                  <a:moveTo>
                    <a:pt x="272" y="0"/>
                  </a:moveTo>
                  <a:cubicBezTo>
                    <a:pt x="215" y="0"/>
                    <a:pt x="175" y="34"/>
                    <a:pt x="152" y="103"/>
                  </a:cubicBezTo>
                  <a:cubicBezTo>
                    <a:pt x="0" y="467"/>
                    <a:pt x="243" y="1440"/>
                    <a:pt x="274" y="1531"/>
                  </a:cubicBezTo>
                  <a:cubicBezTo>
                    <a:pt x="274" y="1592"/>
                    <a:pt x="335" y="1653"/>
                    <a:pt x="395" y="1653"/>
                  </a:cubicBezTo>
                  <a:lnTo>
                    <a:pt x="426" y="1653"/>
                  </a:lnTo>
                  <a:cubicBezTo>
                    <a:pt x="517" y="1622"/>
                    <a:pt x="547" y="1562"/>
                    <a:pt x="547" y="1470"/>
                  </a:cubicBezTo>
                  <a:cubicBezTo>
                    <a:pt x="426" y="1045"/>
                    <a:pt x="365" y="619"/>
                    <a:pt x="395" y="194"/>
                  </a:cubicBezTo>
                  <a:cubicBezTo>
                    <a:pt x="426" y="133"/>
                    <a:pt x="395" y="42"/>
                    <a:pt x="335" y="11"/>
                  </a:cubicBezTo>
                  <a:cubicBezTo>
                    <a:pt x="312" y="4"/>
                    <a:pt x="291" y="0"/>
                    <a:pt x="272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9" name="Google Shape;2425;p43">
              <a:extLst>
                <a:ext uri="{FF2B5EF4-FFF2-40B4-BE49-F238E27FC236}">
                  <a16:creationId xmlns:a16="http://schemas.microsoft.com/office/drawing/2014/main" id="{6B9B10F6-862A-54CF-B179-05E7401EA7B0}"/>
                </a:ext>
              </a:extLst>
            </p:cNvPr>
            <p:cNvSpPr/>
            <p:nvPr/>
          </p:nvSpPr>
          <p:spPr>
            <a:xfrm>
              <a:off x="2462622" y="3473785"/>
              <a:ext cx="55867" cy="51183"/>
            </a:xfrm>
            <a:custGeom>
              <a:avLst/>
              <a:gdLst/>
              <a:ahLst/>
              <a:cxnLst/>
              <a:rect l="l" t="t" r="r" b="b"/>
              <a:pathLst>
                <a:path w="1347" h="1234" extrusionOk="0">
                  <a:moveTo>
                    <a:pt x="189" y="1"/>
                  </a:moveTo>
                  <a:cubicBezTo>
                    <a:pt x="98" y="1"/>
                    <a:pt x="0" y="73"/>
                    <a:pt x="39" y="170"/>
                  </a:cubicBezTo>
                  <a:cubicBezTo>
                    <a:pt x="191" y="565"/>
                    <a:pt x="981" y="1143"/>
                    <a:pt x="1073" y="1203"/>
                  </a:cubicBezTo>
                  <a:cubicBezTo>
                    <a:pt x="1103" y="1234"/>
                    <a:pt x="1133" y="1234"/>
                    <a:pt x="1164" y="1234"/>
                  </a:cubicBezTo>
                  <a:cubicBezTo>
                    <a:pt x="1285" y="1234"/>
                    <a:pt x="1346" y="1052"/>
                    <a:pt x="1255" y="991"/>
                  </a:cubicBezTo>
                  <a:cubicBezTo>
                    <a:pt x="890" y="748"/>
                    <a:pt x="556" y="444"/>
                    <a:pt x="313" y="79"/>
                  </a:cubicBezTo>
                  <a:cubicBezTo>
                    <a:pt x="291" y="24"/>
                    <a:pt x="241" y="1"/>
                    <a:pt x="18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0" name="Google Shape;2426;p43">
              <a:extLst>
                <a:ext uri="{FF2B5EF4-FFF2-40B4-BE49-F238E27FC236}">
                  <a16:creationId xmlns:a16="http://schemas.microsoft.com/office/drawing/2014/main" id="{0C4ACA0D-15EE-6AA1-406D-46242F0017C7}"/>
                </a:ext>
              </a:extLst>
            </p:cNvPr>
            <p:cNvSpPr/>
            <p:nvPr/>
          </p:nvSpPr>
          <p:spPr>
            <a:xfrm>
              <a:off x="2512145" y="3441392"/>
              <a:ext cx="51719" cy="53340"/>
            </a:xfrm>
            <a:custGeom>
              <a:avLst/>
              <a:gdLst/>
              <a:ahLst/>
              <a:cxnLst/>
              <a:rect l="l" t="t" r="r" b="b"/>
              <a:pathLst>
                <a:path w="1247" h="1286" extrusionOk="0">
                  <a:moveTo>
                    <a:pt x="169" y="1"/>
                  </a:moveTo>
                  <a:cubicBezTo>
                    <a:pt x="154" y="1"/>
                    <a:pt x="139" y="3"/>
                    <a:pt x="122" y="9"/>
                  </a:cubicBezTo>
                  <a:cubicBezTo>
                    <a:pt x="61" y="39"/>
                    <a:pt x="0" y="100"/>
                    <a:pt x="31" y="191"/>
                  </a:cubicBezTo>
                  <a:cubicBezTo>
                    <a:pt x="152" y="556"/>
                    <a:pt x="912" y="1194"/>
                    <a:pt x="1003" y="1255"/>
                  </a:cubicBezTo>
                  <a:cubicBezTo>
                    <a:pt x="1034" y="1285"/>
                    <a:pt x="1064" y="1285"/>
                    <a:pt x="1095" y="1285"/>
                  </a:cubicBezTo>
                  <a:cubicBezTo>
                    <a:pt x="1155" y="1285"/>
                    <a:pt x="1186" y="1285"/>
                    <a:pt x="1216" y="1225"/>
                  </a:cubicBezTo>
                  <a:cubicBezTo>
                    <a:pt x="1246" y="1164"/>
                    <a:pt x="1246" y="1073"/>
                    <a:pt x="1186" y="1042"/>
                  </a:cubicBezTo>
                  <a:cubicBezTo>
                    <a:pt x="851" y="769"/>
                    <a:pt x="547" y="465"/>
                    <a:pt x="304" y="100"/>
                  </a:cubicBezTo>
                  <a:cubicBezTo>
                    <a:pt x="279" y="50"/>
                    <a:pt x="234" y="1"/>
                    <a:pt x="16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1" name="Google Shape;2427;p43">
              <a:extLst>
                <a:ext uri="{FF2B5EF4-FFF2-40B4-BE49-F238E27FC236}">
                  <a16:creationId xmlns:a16="http://schemas.microsoft.com/office/drawing/2014/main" id="{9313A651-2879-5683-D14E-3984809B13F8}"/>
                </a:ext>
              </a:extLst>
            </p:cNvPr>
            <p:cNvSpPr/>
            <p:nvPr/>
          </p:nvSpPr>
          <p:spPr>
            <a:xfrm>
              <a:off x="2394891" y="3224883"/>
              <a:ext cx="23973" cy="68148"/>
            </a:xfrm>
            <a:custGeom>
              <a:avLst/>
              <a:gdLst/>
              <a:ahLst/>
              <a:cxnLst/>
              <a:rect l="l" t="t" r="r" b="b"/>
              <a:pathLst>
                <a:path w="578" h="1643" extrusionOk="0">
                  <a:moveTo>
                    <a:pt x="261" y="0"/>
                  </a:moveTo>
                  <a:cubicBezTo>
                    <a:pt x="209" y="0"/>
                    <a:pt x="163" y="27"/>
                    <a:pt x="152" y="92"/>
                  </a:cubicBezTo>
                  <a:cubicBezTo>
                    <a:pt x="0" y="457"/>
                    <a:pt x="244" y="1429"/>
                    <a:pt x="274" y="1521"/>
                  </a:cubicBezTo>
                  <a:cubicBezTo>
                    <a:pt x="274" y="1581"/>
                    <a:pt x="335" y="1642"/>
                    <a:pt x="426" y="1642"/>
                  </a:cubicBezTo>
                  <a:lnTo>
                    <a:pt x="456" y="1642"/>
                  </a:lnTo>
                  <a:cubicBezTo>
                    <a:pt x="517" y="1612"/>
                    <a:pt x="578" y="1521"/>
                    <a:pt x="548" y="1460"/>
                  </a:cubicBezTo>
                  <a:cubicBezTo>
                    <a:pt x="426" y="1034"/>
                    <a:pt x="396" y="609"/>
                    <a:pt x="426" y="183"/>
                  </a:cubicBezTo>
                  <a:cubicBezTo>
                    <a:pt x="465" y="85"/>
                    <a:pt x="354" y="0"/>
                    <a:pt x="261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2" name="Google Shape;2428;p43">
              <a:extLst>
                <a:ext uri="{FF2B5EF4-FFF2-40B4-BE49-F238E27FC236}">
                  <a16:creationId xmlns:a16="http://schemas.microsoft.com/office/drawing/2014/main" id="{3E42F81A-C72A-F905-57C5-5F51F2C2D089}"/>
                </a:ext>
              </a:extLst>
            </p:cNvPr>
            <p:cNvSpPr/>
            <p:nvPr/>
          </p:nvSpPr>
          <p:spPr>
            <a:xfrm>
              <a:off x="2452875" y="3235584"/>
              <a:ext cx="22728" cy="67525"/>
            </a:xfrm>
            <a:custGeom>
              <a:avLst/>
              <a:gdLst/>
              <a:ahLst/>
              <a:cxnLst/>
              <a:rect l="l" t="t" r="r" b="b"/>
              <a:pathLst>
                <a:path w="548" h="1628" extrusionOk="0">
                  <a:moveTo>
                    <a:pt x="256" y="0"/>
                  </a:moveTo>
                  <a:cubicBezTo>
                    <a:pt x="214" y="0"/>
                    <a:pt x="174" y="24"/>
                    <a:pt x="153" y="77"/>
                  </a:cubicBezTo>
                  <a:cubicBezTo>
                    <a:pt x="1" y="442"/>
                    <a:pt x="244" y="1414"/>
                    <a:pt x="274" y="1536"/>
                  </a:cubicBezTo>
                  <a:cubicBezTo>
                    <a:pt x="274" y="1597"/>
                    <a:pt x="335" y="1627"/>
                    <a:pt x="396" y="1627"/>
                  </a:cubicBezTo>
                  <a:lnTo>
                    <a:pt x="426" y="1627"/>
                  </a:lnTo>
                  <a:cubicBezTo>
                    <a:pt x="517" y="1627"/>
                    <a:pt x="548" y="1536"/>
                    <a:pt x="548" y="1475"/>
                  </a:cubicBezTo>
                  <a:cubicBezTo>
                    <a:pt x="426" y="1050"/>
                    <a:pt x="365" y="624"/>
                    <a:pt x="396" y="199"/>
                  </a:cubicBezTo>
                  <a:cubicBezTo>
                    <a:pt x="416" y="80"/>
                    <a:pt x="333" y="0"/>
                    <a:pt x="25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3" name="Google Shape;2429;p43">
              <a:extLst>
                <a:ext uri="{FF2B5EF4-FFF2-40B4-BE49-F238E27FC236}">
                  <a16:creationId xmlns:a16="http://schemas.microsoft.com/office/drawing/2014/main" id="{E1464B1B-E54B-BEAE-AA27-18FC59C4D843}"/>
                </a:ext>
              </a:extLst>
            </p:cNvPr>
            <p:cNvSpPr/>
            <p:nvPr/>
          </p:nvSpPr>
          <p:spPr>
            <a:xfrm>
              <a:off x="2460466" y="3379964"/>
              <a:ext cx="30277" cy="66862"/>
            </a:xfrm>
            <a:custGeom>
              <a:avLst/>
              <a:gdLst/>
              <a:ahLst/>
              <a:cxnLst/>
              <a:rect l="l" t="t" r="r" b="b"/>
              <a:pathLst>
                <a:path w="730" h="1612" extrusionOk="0">
                  <a:moveTo>
                    <a:pt x="274" y="0"/>
                  </a:moveTo>
                  <a:cubicBezTo>
                    <a:pt x="182" y="0"/>
                    <a:pt x="122" y="31"/>
                    <a:pt x="91" y="122"/>
                  </a:cubicBezTo>
                  <a:cubicBezTo>
                    <a:pt x="0" y="487"/>
                    <a:pt x="395" y="1429"/>
                    <a:pt x="426" y="1520"/>
                  </a:cubicBezTo>
                  <a:cubicBezTo>
                    <a:pt x="456" y="1581"/>
                    <a:pt x="486" y="1611"/>
                    <a:pt x="547" y="1611"/>
                  </a:cubicBezTo>
                  <a:lnTo>
                    <a:pt x="608" y="1611"/>
                  </a:lnTo>
                  <a:cubicBezTo>
                    <a:pt x="669" y="1581"/>
                    <a:pt x="730" y="1490"/>
                    <a:pt x="699" y="1429"/>
                  </a:cubicBezTo>
                  <a:cubicBezTo>
                    <a:pt x="517" y="1034"/>
                    <a:pt x="395" y="608"/>
                    <a:pt x="395" y="183"/>
                  </a:cubicBezTo>
                  <a:cubicBezTo>
                    <a:pt x="395" y="92"/>
                    <a:pt x="334" y="31"/>
                    <a:pt x="27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4" name="Google Shape;2430;p43">
              <a:extLst>
                <a:ext uri="{FF2B5EF4-FFF2-40B4-BE49-F238E27FC236}">
                  <a16:creationId xmlns:a16="http://schemas.microsoft.com/office/drawing/2014/main" id="{2FF20011-35B7-BDFA-E406-1E0C85A6978C}"/>
                </a:ext>
              </a:extLst>
            </p:cNvPr>
            <p:cNvSpPr/>
            <p:nvPr/>
          </p:nvSpPr>
          <p:spPr>
            <a:xfrm>
              <a:off x="2404970" y="3329529"/>
              <a:ext cx="31562" cy="65617"/>
            </a:xfrm>
            <a:custGeom>
              <a:avLst/>
              <a:gdLst/>
              <a:ahLst/>
              <a:cxnLst/>
              <a:rect l="l" t="t" r="r" b="b"/>
              <a:pathLst>
                <a:path w="761" h="1582" extrusionOk="0">
                  <a:moveTo>
                    <a:pt x="244" y="1"/>
                  </a:moveTo>
                  <a:cubicBezTo>
                    <a:pt x="153" y="1"/>
                    <a:pt x="92" y="31"/>
                    <a:pt x="61" y="122"/>
                  </a:cubicBezTo>
                  <a:cubicBezTo>
                    <a:pt x="1" y="487"/>
                    <a:pt x="426" y="1399"/>
                    <a:pt x="487" y="1520"/>
                  </a:cubicBezTo>
                  <a:cubicBezTo>
                    <a:pt x="517" y="1551"/>
                    <a:pt x="578" y="1581"/>
                    <a:pt x="609" y="1581"/>
                  </a:cubicBezTo>
                  <a:lnTo>
                    <a:pt x="669" y="1581"/>
                  </a:lnTo>
                  <a:cubicBezTo>
                    <a:pt x="730" y="1551"/>
                    <a:pt x="761" y="1460"/>
                    <a:pt x="730" y="1399"/>
                  </a:cubicBezTo>
                  <a:cubicBezTo>
                    <a:pt x="548" y="1004"/>
                    <a:pt x="396" y="578"/>
                    <a:pt x="365" y="153"/>
                  </a:cubicBezTo>
                  <a:cubicBezTo>
                    <a:pt x="365" y="92"/>
                    <a:pt x="305" y="1"/>
                    <a:pt x="24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46</TotalTime>
  <Words>730</Words>
  <Application>Microsoft Office PowerPoint</Application>
  <PresentationFormat>Widescreen</PresentationFormat>
  <Paragraphs>94</Paragraphs>
  <Slides>19</Slides>
  <Notes>17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Calibri</vt:lpstr>
      <vt:lpstr>Calibri Light</vt:lpstr>
      <vt:lpstr>Concert One</vt:lpstr>
      <vt:lpstr>Courier New</vt:lpstr>
      <vt:lpstr>Nunito</vt:lpstr>
      <vt:lpstr>Times New Roman</vt:lpstr>
      <vt:lpstr>UTM Avo</vt:lpstr>
      <vt:lpstr>Wingdings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6</cp:revision>
  <dcterms:created xsi:type="dcterms:W3CDTF">2023-04-10T09:01:57Z</dcterms:created>
  <dcterms:modified xsi:type="dcterms:W3CDTF">2023-08-16T01:36:17Z</dcterms:modified>
  <cp:category>9Slide.vn</cp:category>
</cp:coreProperties>
</file>