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70" r:id="rId4"/>
    <p:sldId id="259" r:id="rId5"/>
    <p:sldId id="271" r:id="rId6"/>
    <p:sldId id="286" r:id="rId7"/>
    <p:sldId id="287" r:id="rId8"/>
    <p:sldId id="266" r:id="rId9"/>
    <p:sldId id="288" r:id="rId10"/>
    <p:sldId id="289" r:id="rId11"/>
    <p:sldId id="290" r:id="rId12"/>
    <p:sldId id="291" r:id="rId13"/>
    <p:sldId id="261" r:id="rId14"/>
    <p:sldId id="292" r:id="rId15"/>
    <p:sldId id="293" r:id="rId16"/>
    <p:sldId id="273" r:id="rId17"/>
    <p:sldId id="274" r:id="rId18"/>
    <p:sldId id="263" r:id="rId19"/>
    <p:sldId id="275" r:id="rId20"/>
    <p:sldId id="276" r:id="rId21"/>
    <p:sldId id="267" r:id="rId22"/>
    <p:sldId id="294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 snapToGrid="0">
      <p:cViewPr varScale="1">
        <p:scale>
          <a:sx n="78" d="100"/>
          <a:sy n="78" d="100"/>
        </p:scale>
        <p:origin x="9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Play để bắt đầu trò chơi</a:t>
            </a:r>
          </a:p>
        </p:txBody>
      </p:sp>
    </p:spTree>
    <p:extLst>
      <p:ext uri="{BB962C8B-B14F-4D97-AF65-F5344CB8AC3E}">
        <p14:creationId xmlns:p14="http://schemas.microsoft.com/office/powerpoint/2010/main" val="1718066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vị trí bất kì để mở đáp án</a:t>
            </a:r>
          </a:p>
          <a:p>
            <a:r>
              <a:rPr lang="en-US"/>
              <a:t>GV click vào kí hiệu mũi tên bên phải để chuyển đến slide tiếp theo</a:t>
            </a:r>
          </a:p>
        </p:txBody>
      </p:sp>
    </p:spTree>
    <p:extLst>
      <p:ext uri="{BB962C8B-B14F-4D97-AF65-F5344CB8AC3E}">
        <p14:creationId xmlns:p14="http://schemas.microsoft.com/office/powerpoint/2010/main" val="1841360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vị trí bất kì để mở đáp án</a:t>
            </a:r>
          </a:p>
          <a:p>
            <a:r>
              <a:rPr lang="en-US"/>
              <a:t>GV click vào kí hiệu mũi tên bên phải để chuyển đến slide tiếp theo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535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vị trí bất kì để mở đáp án</a:t>
            </a:r>
          </a:p>
          <a:p>
            <a:r>
              <a:rPr lang="en-US"/>
              <a:t>GV click vào kí hiệu mũi tên bên phải để chuyển đến slide tiếp theo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895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29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3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youtu.be/LZvZ9QEF5-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youtu.be/LZvZ9QEF5-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youtu.be/LZvZ9QEF5-s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9.png"/><Relationship Id="rId18" Type="http://schemas.microsoft.com/office/2007/relationships/hdphoto" Target="../media/hdphoto8.wdp"/><Relationship Id="rId3" Type="http://schemas.openxmlformats.org/officeDocument/2006/relationships/image" Target="../media/image13.jpeg"/><Relationship Id="rId21" Type="http://schemas.openxmlformats.org/officeDocument/2006/relationships/slide" Target="slide9.xml"/><Relationship Id="rId7" Type="http://schemas.openxmlformats.org/officeDocument/2006/relationships/image" Target="../media/image16.png"/><Relationship Id="rId12" Type="http://schemas.microsoft.com/office/2007/relationships/hdphoto" Target="../media/hdphoto5.wdp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microsoft.com/office/2007/relationships/hdphoto" Target="../media/hdphoto7.wdp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23" Type="http://schemas.openxmlformats.org/officeDocument/2006/relationships/image" Target="../media/image25.jpeg"/><Relationship Id="rId10" Type="http://schemas.microsoft.com/office/2007/relationships/hdphoto" Target="../media/hdphoto4.wdp"/><Relationship Id="rId19" Type="http://schemas.openxmlformats.org/officeDocument/2006/relationships/image" Target="../media/image22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Relationship Id="rId14" Type="http://schemas.microsoft.com/office/2007/relationships/hdphoto" Target="../media/hdphoto6.wdp"/><Relationship Id="rId22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23.png"/><Relationship Id="rId3" Type="http://schemas.openxmlformats.org/officeDocument/2006/relationships/image" Target="../media/image13.jpeg"/><Relationship Id="rId7" Type="http://schemas.openxmlformats.org/officeDocument/2006/relationships/image" Target="../media/image29.png"/><Relationship Id="rId12" Type="http://schemas.openxmlformats.org/officeDocument/2006/relationships/image" Target="../media/image31.png"/><Relationship Id="rId17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22.png"/><Relationship Id="rId5" Type="http://schemas.openxmlformats.org/officeDocument/2006/relationships/image" Target="../media/image27.gif"/><Relationship Id="rId15" Type="http://schemas.openxmlformats.org/officeDocument/2006/relationships/image" Target="../media/image33.png"/><Relationship Id="rId10" Type="http://schemas.microsoft.com/office/2007/relationships/hdphoto" Target="../media/hdphoto10.wdp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23.png"/><Relationship Id="rId3" Type="http://schemas.openxmlformats.org/officeDocument/2006/relationships/image" Target="../media/image13.jpeg"/><Relationship Id="rId7" Type="http://schemas.openxmlformats.org/officeDocument/2006/relationships/image" Target="../media/image29.png"/><Relationship Id="rId12" Type="http://schemas.openxmlformats.org/officeDocument/2006/relationships/image" Target="../media/image31.png"/><Relationship Id="rId1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22.png"/><Relationship Id="rId5" Type="http://schemas.openxmlformats.org/officeDocument/2006/relationships/image" Target="../media/image27.gif"/><Relationship Id="rId15" Type="http://schemas.openxmlformats.org/officeDocument/2006/relationships/image" Target="../media/image33.png"/><Relationship Id="rId10" Type="http://schemas.microsoft.com/office/2007/relationships/hdphoto" Target="../media/hdphoto10.wdp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23.png"/><Relationship Id="rId3" Type="http://schemas.openxmlformats.org/officeDocument/2006/relationships/image" Target="../media/image13.jpeg"/><Relationship Id="rId7" Type="http://schemas.openxmlformats.org/officeDocument/2006/relationships/image" Target="../media/image29.png"/><Relationship Id="rId12" Type="http://schemas.openxmlformats.org/officeDocument/2006/relationships/image" Target="../media/image31.png"/><Relationship Id="rId17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22.png"/><Relationship Id="rId5" Type="http://schemas.openxmlformats.org/officeDocument/2006/relationships/image" Target="../media/image27.gif"/><Relationship Id="rId15" Type="http://schemas.openxmlformats.org/officeDocument/2006/relationships/image" Target="../media/image33.png"/><Relationship Id="rId10" Type="http://schemas.microsoft.com/office/2007/relationships/hdphoto" Target="../media/hdphoto10.wdp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32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34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457417" y="1916929"/>
            <a:ext cx="9475433" cy="124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Chủ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đề:Tìm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kiếm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sự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hỗ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trợ</a:t>
            </a:r>
            <a:endParaRPr sz="5200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358284" y="3616733"/>
            <a:ext cx="9475432" cy="10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6: Khi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bị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lạc</a:t>
            </a:r>
            <a:endParaRPr sz="54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 đức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31FA48E-50F3-5ADA-F40C-3E0738D0131C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3EA60D6-9879-E81E-EF3A-F33AEF97EE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F3A62CC-6392-5942-A25C-FB2F5760487F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37F754A-2053-4AD8-AB65-62D45BD5B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2247" y="2643125"/>
            <a:ext cx="5192704" cy="403107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5E6AEB8-1792-4212-8A23-167F8811DF33}"/>
              </a:ext>
            </a:extLst>
          </p:cNvPr>
          <p:cNvSpPr/>
          <p:nvPr/>
        </p:nvSpPr>
        <p:spPr>
          <a:xfrm>
            <a:off x="1792940" y="1681772"/>
            <a:ext cx="8871748" cy="1105191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B624E2-C751-4724-9D34-19CD0161AAE8}"/>
              </a:ext>
            </a:extLst>
          </p:cNvPr>
          <p:cNvSpPr txBox="1"/>
          <p:nvPr/>
        </p:nvSpPr>
        <p:spPr>
          <a:xfrm>
            <a:off x="2143512" y="1858511"/>
            <a:ext cx="8170605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Thỏ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C55B6B-6606-4A76-976B-F90D740286B6}"/>
              </a:ext>
            </a:extLst>
          </p:cNvPr>
          <p:cNvSpPr/>
          <p:nvPr/>
        </p:nvSpPr>
        <p:spPr>
          <a:xfrm>
            <a:off x="4000555" y="1286376"/>
            <a:ext cx="4456521" cy="60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TÌM ĐƯỜNG VỀ NHÀ</a:t>
            </a:r>
          </a:p>
        </p:txBody>
      </p:sp>
      <p:pic>
        <p:nvPicPr>
          <p:cNvPr id="10" name="Picture 9" descr="Logo, icon&#10;&#10;Description automatically generated with medium confidence">
            <a:extLst>
              <a:ext uri="{FF2B5EF4-FFF2-40B4-BE49-F238E27FC236}">
                <a16:creationId xmlns:a16="http://schemas.microsoft.com/office/drawing/2014/main" id="{5DA8E04B-32C8-4C4A-8905-5B07FB5B50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050" y="1231494"/>
            <a:ext cx="2197506" cy="219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0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D5BD2C7-6CE5-FB3A-7BFD-60CCF15D140F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B25A765F-20FD-B89F-C7FE-8E6D49CD4E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AB725A5-725F-1930-6568-567B239F2D1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B5CDBB-F478-409B-9856-B3A76E9C73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74"/>
          <a:stretch/>
        </p:blipFill>
        <p:spPr>
          <a:xfrm>
            <a:off x="1355866" y="2516957"/>
            <a:ext cx="9030960" cy="409291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B1D91E2-1432-460A-B936-CA0A5BFC5665}"/>
              </a:ext>
            </a:extLst>
          </p:cNvPr>
          <p:cNvGrpSpPr/>
          <p:nvPr/>
        </p:nvGrpSpPr>
        <p:grpSpPr>
          <a:xfrm>
            <a:off x="3082989" y="962048"/>
            <a:ext cx="7927942" cy="658762"/>
            <a:chOff x="-122548" y="-165226"/>
            <a:chExt cx="7927942" cy="114561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66063DA-2DD0-43A1-B7A5-54DAFBBB4F56}"/>
                </a:ext>
              </a:extLst>
            </p:cNvPr>
            <p:cNvSpPr/>
            <p:nvPr/>
          </p:nvSpPr>
          <p:spPr>
            <a:xfrm>
              <a:off x="-122548" y="-165226"/>
              <a:ext cx="7927942" cy="1145614"/>
            </a:xfrm>
            <a:custGeom>
              <a:avLst/>
              <a:gdLst>
                <a:gd name="connsiteX0" fmla="*/ 0 w 7927942"/>
                <a:gd name="connsiteY0" fmla="*/ 190939 h 1145614"/>
                <a:gd name="connsiteX1" fmla="*/ 190939 w 7927942"/>
                <a:gd name="connsiteY1" fmla="*/ 0 h 1145614"/>
                <a:gd name="connsiteX2" fmla="*/ 771405 w 7927942"/>
                <a:gd name="connsiteY2" fmla="*/ 0 h 1145614"/>
                <a:gd name="connsiteX3" fmla="*/ 1351872 w 7927942"/>
                <a:gd name="connsiteY3" fmla="*/ 0 h 1145614"/>
                <a:gd name="connsiteX4" fmla="*/ 1781417 w 7927942"/>
                <a:gd name="connsiteY4" fmla="*/ 0 h 1145614"/>
                <a:gd name="connsiteX5" fmla="*/ 2210962 w 7927942"/>
                <a:gd name="connsiteY5" fmla="*/ 0 h 1145614"/>
                <a:gd name="connsiteX6" fmla="*/ 2942350 w 7927942"/>
                <a:gd name="connsiteY6" fmla="*/ 0 h 1145614"/>
                <a:gd name="connsiteX7" fmla="*/ 3522816 w 7927942"/>
                <a:gd name="connsiteY7" fmla="*/ 0 h 1145614"/>
                <a:gd name="connsiteX8" fmla="*/ 4103283 w 7927942"/>
                <a:gd name="connsiteY8" fmla="*/ 0 h 1145614"/>
                <a:gd name="connsiteX9" fmla="*/ 4683749 w 7927942"/>
                <a:gd name="connsiteY9" fmla="*/ 0 h 1145614"/>
                <a:gd name="connsiteX10" fmla="*/ 5113295 w 7927942"/>
                <a:gd name="connsiteY10" fmla="*/ 0 h 1145614"/>
                <a:gd name="connsiteX11" fmla="*/ 5618300 w 7927942"/>
                <a:gd name="connsiteY11" fmla="*/ 0 h 1145614"/>
                <a:gd name="connsiteX12" fmla="*/ 5972385 w 7927942"/>
                <a:gd name="connsiteY12" fmla="*/ 0 h 1145614"/>
                <a:gd name="connsiteX13" fmla="*/ 6326469 w 7927942"/>
                <a:gd name="connsiteY13" fmla="*/ 0 h 1145614"/>
                <a:gd name="connsiteX14" fmla="*/ 6906936 w 7927942"/>
                <a:gd name="connsiteY14" fmla="*/ 0 h 1145614"/>
                <a:gd name="connsiteX15" fmla="*/ 7737003 w 7927942"/>
                <a:gd name="connsiteY15" fmla="*/ 0 h 1145614"/>
                <a:gd name="connsiteX16" fmla="*/ 7927942 w 7927942"/>
                <a:gd name="connsiteY16" fmla="*/ 190939 h 1145614"/>
                <a:gd name="connsiteX17" fmla="*/ 7927942 w 7927942"/>
                <a:gd name="connsiteY17" fmla="*/ 588082 h 1145614"/>
                <a:gd name="connsiteX18" fmla="*/ 7927942 w 7927942"/>
                <a:gd name="connsiteY18" fmla="*/ 954675 h 1145614"/>
                <a:gd name="connsiteX19" fmla="*/ 7737003 w 7927942"/>
                <a:gd name="connsiteY19" fmla="*/ 1145614 h 1145614"/>
                <a:gd name="connsiteX20" fmla="*/ 7156537 w 7927942"/>
                <a:gd name="connsiteY20" fmla="*/ 1145614 h 1145614"/>
                <a:gd name="connsiteX21" fmla="*/ 6651531 w 7927942"/>
                <a:gd name="connsiteY21" fmla="*/ 1145614 h 1145614"/>
                <a:gd name="connsiteX22" fmla="*/ 6146525 w 7927942"/>
                <a:gd name="connsiteY22" fmla="*/ 1145614 h 1145614"/>
                <a:gd name="connsiteX23" fmla="*/ 5490598 w 7927942"/>
                <a:gd name="connsiteY23" fmla="*/ 1145614 h 1145614"/>
                <a:gd name="connsiteX24" fmla="*/ 5061053 w 7927942"/>
                <a:gd name="connsiteY24" fmla="*/ 1145614 h 1145614"/>
                <a:gd name="connsiteX25" fmla="*/ 4631507 w 7927942"/>
                <a:gd name="connsiteY25" fmla="*/ 1145614 h 1145614"/>
                <a:gd name="connsiteX26" fmla="*/ 4277423 w 7927942"/>
                <a:gd name="connsiteY26" fmla="*/ 1145614 h 1145614"/>
                <a:gd name="connsiteX27" fmla="*/ 3546035 w 7927942"/>
                <a:gd name="connsiteY27" fmla="*/ 1145614 h 1145614"/>
                <a:gd name="connsiteX28" fmla="*/ 3041029 w 7927942"/>
                <a:gd name="connsiteY28" fmla="*/ 1145614 h 1145614"/>
                <a:gd name="connsiteX29" fmla="*/ 2536024 w 7927942"/>
                <a:gd name="connsiteY29" fmla="*/ 1145614 h 1145614"/>
                <a:gd name="connsiteX30" fmla="*/ 2181939 w 7927942"/>
                <a:gd name="connsiteY30" fmla="*/ 1145614 h 1145614"/>
                <a:gd name="connsiteX31" fmla="*/ 1526012 w 7927942"/>
                <a:gd name="connsiteY31" fmla="*/ 1145614 h 1145614"/>
                <a:gd name="connsiteX32" fmla="*/ 1096467 w 7927942"/>
                <a:gd name="connsiteY32" fmla="*/ 1145614 h 1145614"/>
                <a:gd name="connsiteX33" fmla="*/ 742382 w 7927942"/>
                <a:gd name="connsiteY33" fmla="*/ 1145614 h 1145614"/>
                <a:gd name="connsiteX34" fmla="*/ 190939 w 7927942"/>
                <a:gd name="connsiteY34" fmla="*/ 1145614 h 1145614"/>
                <a:gd name="connsiteX35" fmla="*/ 0 w 7927942"/>
                <a:gd name="connsiteY35" fmla="*/ 954675 h 1145614"/>
                <a:gd name="connsiteX36" fmla="*/ 0 w 7927942"/>
                <a:gd name="connsiteY36" fmla="*/ 557532 h 1145614"/>
                <a:gd name="connsiteX37" fmla="*/ 0 w 7927942"/>
                <a:gd name="connsiteY37" fmla="*/ 190939 h 1145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7927942" h="1145614" fill="none" extrusionOk="0">
                  <a:moveTo>
                    <a:pt x="0" y="190939"/>
                  </a:moveTo>
                  <a:cubicBezTo>
                    <a:pt x="6231" y="104161"/>
                    <a:pt x="106138" y="5177"/>
                    <a:pt x="190939" y="0"/>
                  </a:cubicBezTo>
                  <a:cubicBezTo>
                    <a:pt x="403755" y="-43087"/>
                    <a:pt x="568077" y="59167"/>
                    <a:pt x="771405" y="0"/>
                  </a:cubicBezTo>
                  <a:cubicBezTo>
                    <a:pt x="974733" y="-59167"/>
                    <a:pt x="1098859" y="44884"/>
                    <a:pt x="1351872" y="0"/>
                  </a:cubicBezTo>
                  <a:cubicBezTo>
                    <a:pt x="1604885" y="-44884"/>
                    <a:pt x="1662289" y="22874"/>
                    <a:pt x="1781417" y="0"/>
                  </a:cubicBezTo>
                  <a:cubicBezTo>
                    <a:pt x="1900546" y="-22874"/>
                    <a:pt x="2056490" y="28588"/>
                    <a:pt x="2210962" y="0"/>
                  </a:cubicBezTo>
                  <a:cubicBezTo>
                    <a:pt x="2365434" y="-28588"/>
                    <a:pt x="2747522" y="20681"/>
                    <a:pt x="2942350" y="0"/>
                  </a:cubicBezTo>
                  <a:cubicBezTo>
                    <a:pt x="3137178" y="-20681"/>
                    <a:pt x="3252804" y="29462"/>
                    <a:pt x="3522816" y="0"/>
                  </a:cubicBezTo>
                  <a:cubicBezTo>
                    <a:pt x="3792828" y="-29462"/>
                    <a:pt x="3961591" y="25100"/>
                    <a:pt x="4103283" y="0"/>
                  </a:cubicBezTo>
                  <a:cubicBezTo>
                    <a:pt x="4244975" y="-25100"/>
                    <a:pt x="4486119" y="2108"/>
                    <a:pt x="4683749" y="0"/>
                  </a:cubicBezTo>
                  <a:cubicBezTo>
                    <a:pt x="4881379" y="-2108"/>
                    <a:pt x="4982666" y="2792"/>
                    <a:pt x="5113295" y="0"/>
                  </a:cubicBezTo>
                  <a:cubicBezTo>
                    <a:pt x="5243924" y="-2792"/>
                    <a:pt x="5419317" y="33667"/>
                    <a:pt x="5618300" y="0"/>
                  </a:cubicBezTo>
                  <a:cubicBezTo>
                    <a:pt x="5817283" y="-33667"/>
                    <a:pt x="5871997" y="31243"/>
                    <a:pt x="5972385" y="0"/>
                  </a:cubicBezTo>
                  <a:cubicBezTo>
                    <a:pt x="6072773" y="-31243"/>
                    <a:pt x="6195555" y="29906"/>
                    <a:pt x="6326469" y="0"/>
                  </a:cubicBezTo>
                  <a:cubicBezTo>
                    <a:pt x="6457383" y="-29906"/>
                    <a:pt x="6673885" y="62405"/>
                    <a:pt x="6906936" y="0"/>
                  </a:cubicBezTo>
                  <a:cubicBezTo>
                    <a:pt x="7139987" y="-62405"/>
                    <a:pt x="7568198" y="88071"/>
                    <a:pt x="7737003" y="0"/>
                  </a:cubicBezTo>
                  <a:cubicBezTo>
                    <a:pt x="7832523" y="16082"/>
                    <a:pt x="7920362" y="86012"/>
                    <a:pt x="7927942" y="190939"/>
                  </a:cubicBezTo>
                  <a:cubicBezTo>
                    <a:pt x="7969505" y="385233"/>
                    <a:pt x="7910073" y="488393"/>
                    <a:pt x="7927942" y="588082"/>
                  </a:cubicBezTo>
                  <a:cubicBezTo>
                    <a:pt x="7945811" y="687771"/>
                    <a:pt x="7895080" y="872579"/>
                    <a:pt x="7927942" y="954675"/>
                  </a:cubicBezTo>
                  <a:cubicBezTo>
                    <a:pt x="7936159" y="1036046"/>
                    <a:pt x="7838370" y="1145855"/>
                    <a:pt x="7737003" y="1145614"/>
                  </a:cubicBezTo>
                  <a:cubicBezTo>
                    <a:pt x="7482121" y="1209825"/>
                    <a:pt x="7289582" y="1144770"/>
                    <a:pt x="7156537" y="1145614"/>
                  </a:cubicBezTo>
                  <a:cubicBezTo>
                    <a:pt x="7023492" y="1146458"/>
                    <a:pt x="6867624" y="1127846"/>
                    <a:pt x="6651531" y="1145614"/>
                  </a:cubicBezTo>
                  <a:cubicBezTo>
                    <a:pt x="6435438" y="1163382"/>
                    <a:pt x="6264225" y="1086794"/>
                    <a:pt x="6146525" y="1145614"/>
                  </a:cubicBezTo>
                  <a:cubicBezTo>
                    <a:pt x="6028825" y="1204434"/>
                    <a:pt x="5813310" y="1096456"/>
                    <a:pt x="5490598" y="1145614"/>
                  </a:cubicBezTo>
                  <a:cubicBezTo>
                    <a:pt x="5167886" y="1194772"/>
                    <a:pt x="5250364" y="1126209"/>
                    <a:pt x="5061053" y="1145614"/>
                  </a:cubicBezTo>
                  <a:cubicBezTo>
                    <a:pt x="4871743" y="1165019"/>
                    <a:pt x="4725308" y="1121772"/>
                    <a:pt x="4631507" y="1145614"/>
                  </a:cubicBezTo>
                  <a:cubicBezTo>
                    <a:pt x="4537706" y="1169456"/>
                    <a:pt x="4421940" y="1113655"/>
                    <a:pt x="4277423" y="1145614"/>
                  </a:cubicBezTo>
                  <a:cubicBezTo>
                    <a:pt x="4132906" y="1177573"/>
                    <a:pt x="3760518" y="1143602"/>
                    <a:pt x="3546035" y="1145614"/>
                  </a:cubicBezTo>
                  <a:cubicBezTo>
                    <a:pt x="3331552" y="1147626"/>
                    <a:pt x="3202946" y="1121744"/>
                    <a:pt x="3041029" y="1145614"/>
                  </a:cubicBezTo>
                  <a:cubicBezTo>
                    <a:pt x="2879112" y="1169484"/>
                    <a:pt x="2706074" y="1096750"/>
                    <a:pt x="2536024" y="1145614"/>
                  </a:cubicBezTo>
                  <a:cubicBezTo>
                    <a:pt x="2365975" y="1194478"/>
                    <a:pt x="2337372" y="1113087"/>
                    <a:pt x="2181939" y="1145614"/>
                  </a:cubicBezTo>
                  <a:cubicBezTo>
                    <a:pt x="2026507" y="1178141"/>
                    <a:pt x="1793910" y="1120201"/>
                    <a:pt x="1526012" y="1145614"/>
                  </a:cubicBezTo>
                  <a:cubicBezTo>
                    <a:pt x="1258114" y="1171027"/>
                    <a:pt x="1255655" y="1094327"/>
                    <a:pt x="1096467" y="1145614"/>
                  </a:cubicBezTo>
                  <a:cubicBezTo>
                    <a:pt x="937279" y="1196901"/>
                    <a:pt x="890261" y="1127364"/>
                    <a:pt x="742382" y="1145614"/>
                  </a:cubicBezTo>
                  <a:cubicBezTo>
                    <a:pt x="594503" y="1163864"/>
                    <a:pt x="407283" y="1119710"/>
                    <a:pt x="190939" y="1145614"/>
                  </a:cubicBezTo>
                  <a:cubicBezTo>
                    <a:pt x="90293" y="1140460"/>
                    <a:pt x="8451" y="1062160"/>
                    <a:pt x="0" y="954675"/>
                  </a:cubicBezTo>
                  <a:cubicBezTo>
                    <a:pt x="-5841" y="830283"/>
                    <a:pt x="45137" y="644989"/>
                    <a:pt x="0" y="557532"/>
                  </a:cubicBezTo>
                  <a:cubicBezTo>
                    <a:pt x="-45137" y="470075"/>
                    <a:pt x="25017" y="363571"/>
                    <a:pt x="0" y="190939"/>
                  </a:cubicBezTo>
                  <a:close/>
                </a:path>
                <a:path w="7927942" h="1145614" stroke="0" extrusionOk="0">
                  <a:moveTo>
                    <a:pt x="0" y="190939"/>
                  </a:moveTo>
                  <a:cubicBezTo>
                    <a:pt x="-24175" y="100396"/>
                    <a:pt x="80547" y="-5567"/>
                    <a:pt x="190939" y="0"/>
                  </a:cubicBezTo>
                  <a:cubicBezTo>
                    <a:pt x="516483" y="-17951"/>
                    <a:pt x="608170" y="36991"/>
                    <a:pt x="922327" y="0"/>
                  </a:cubicBezTo>
                  <a:cubicBezTo>
                    <a:pt x="1236484" y="-36991"/>
                    <a:pt x="1347824" y="11117"/>
                    <a:pt x="1502793" y="0"/>
                  </a:cubicBezTo>
                  <a:cubicBezTo>
                    <a:pt x="1657762" y="-11117"/>
                    <a:pt x="1960374" y="50651"/>
                    <a:pt x="2234181" y="0"/>
                  </a:cubicBezTo>
                  <a:cubicBezTo>
                    <a:pt x="2507988" y="-50651"/>
                    <a:pt x="2493132" y="40442"/>
                    <a:pt x="2663726" y="0"/>
                  </a:cubicBezTo>
                  <a:cubicBezTo>
                    <a:pt x="2834321" y="-40442"/>
                    <a:pt x="2935278" y="9206"/>
                    <a:pt x="3093271" y="0"/>
                  </a:cubicBezTo>
                  <a:cubicBezTo>
                    <a:pt x="3251265" y="-9206"/>
                    <a:pt x="3507085" y="26864"/>
                    <a:pt x="3824659" y="0"/>
                  </a:cubicBezTo>
                  <a:cubicBezTo>
                    <a:pt x="4142233" y="-26864"/>
                    <a:pt x="4107294" y="19284"/>
                    <a:pt x="4178744" y="0"/>
                  </a:cubicBezTo>
                  <a:cubicBezTo>
                    <a:pt x="4250194" y="-19284"/>
                    <a:pt x="4415981" y="26057"/>
                    <a:pt x="4532828" y="0"/>
                  </a:cubicBezTo>
                  <a:cubicBezTo>
                    <a:pt x="4649675" y="-26057"/>
                    <a:pt x="4898183" y="17233"/>
                    <a:pt x="5037834" y="0"/>
                  </a:cubicBezTo>
                  <a:cubicBezTo>
                    <a:pt x="5177485" y="-17233"/>
                    <a:pt x="5523308" y="9309"/>
                    <a:pt x="5693761" y="0"/>
                  </a:cubicBezTo>
                  <a:cubicBezTo>
                    <a:pt x="5864214" y="-9309"/>
                    <a:pt x="6028442" y="9958"/>
                    <a:pt x="6349688" y="0"/>
                  </a:cubicBezTo>
                  <a:cubicBezTo>
                    <a:pt x="6670934" y="-9958"/>
                    <a:pt x="6789858" y="53925"/>
                    <a:pt x="7005615" y="0"/>
                  </a:cubicBezTo>
                  <a:cubicBezTo>
                    <a:pt x="7221372" y="-53925"/>
                    <a:pt x="7472201" y="84761"/>
                    <a:pt x="7737003" y="0"/>
                  </a:cubicBezTo>
                  <a:cubicBezTo>
                    <a:pt x="7835792" y="-2823"/>
                    <a:pt x="7903026" y="83820"/>
                    <a:pt x="7927942" y="190939"/>
                  </a:cubicBezTo>
                  <a:cubicBezTo>
                    <a:pt x="7957703" y="276113"/>
                    <a:pt x="7909623" y="396990"/>
                    <a:pt x="7927942" y="549895"/>
                  </a:cubicBezTo>
                  <a:cubicBezTo>
                    <a:pt x="7946261" y="702800"/>
                    <a:pt x="7916162" y="871050"/>
                    <a:pt x="7927942" y="954675"/>
                  </a:cubicBezTo>
                  <a:cubicBezTo>
                    <a:pt x="7954554" y="1072888"/>
                    <a:pt x="7831554" y="1162395"/>
                    <a:pt x="7737003" y="1145614"/>
                  </a:cubicBezTo>
                  <a:cubicBezTo>
                    <a:pt x="7619918" y="1181880"/>
                    <a:pt x="7474501" y="1113909"/>
                    <a:pt x="7382918" y="1145614"/>
                  </a:cubicBezTo>
                  <a:cubicBezTo>
                    <a:pt x="7291336" y="1177319"/>
                    <a:pt x="7168774" y="1118553"/>
                    <a:pt x="7028834" y="1145614"/>
                  </a:cubicBezTo>
                  <a:cubicBezTo>
                    <a:pt x="6888894" y="1172675"/>
                    <a:pt x="6620152" y="1089814"/>
                    <a:pt x="6372907" y="1145614"/>
                  </a:cubicBezTo>
                  <a:cubicBezTo>
                    <a:pt x="6125662" y="1201414"/>
                    <a:pt x="6100597" y="1128772"/>
                    <a:pt x="6018822" y="1145614"/>
                  </a:cubicBezTo>
                  <a:cubicBezTo>
                    <a:pt x="5937048" y="1162456"/>
                    <a:pt x="5804426" y="1140543"/>
                    <a:pt x="5664738" y="1145614"/>
                  </a:cubicBezTo>
                  <a:cubicBezTo>
                    <a:pt x="5525050" y="1150685"/>
                    <a:pt x="5160185" y="1135181"/>
                    <a:pt x="5008811" y="1145614"/>
                  </a:cubicBezTo>
                  <a:cubicBezTo>
                    <a:pt x="4857437" y="1156047"/>
                    <a:pt x="4494696" y="1064003"/>
                    <a:pt x="4277423" y="1145614"/>
                  </a:cubicBezTo>
                  <a:cubicBezTo>
                    <a:pt x="4060150" y="1227225"/>
                    <a:pt x="3891408" y="1115926"/>
                    <a:pt x="3546035" y="1145614"/>
                  </a:cubicBezTo>
                  <a:cubicBezTo>
                    <a:pt x="3200662" y="1175302"/>
                    <a:pt x="3166550" y="1106381"/>
                    <a:pt x="2965569" y="1145614"/>
                  </a:cubicBezTo>
                  <a:cubicBezTo>
                    <a:pt x="2764588" y="1184847"/>
                    <a:pt x="2530939" y="1138716"/>
                    <a:pt x="2234181" y="1145614"/>
                  </a:cubicBezTo>
                  <a:cubicBezTo>
                    <a:pt x="1937423" y="1152512"/>
                    <a:pt x="1973909" y="1109146"/>
                    <a:pt x="1804636" y="1145614"/>
                  </a:cubicBezTo>
                  <a:cubicBezTo>
                    <a:pt x="1635363" y="1182082"/>
                    <a:pt x="1471752" y="1110202"/>
                    <a:pt x="1299630" y="1145614"/>
                  </a:cubicBezTo>
                  <a:cubicBezTo>
                    <a:pt x="1127508" y="1181026"/>
                    <a:pt x="1059052" y="1139406"/>
                    <a:pt x="870085" y="1145614"/>
                  </a:cubicBezTo>
                  <a:cubicBezTo>
                    <a:pt x="681118" y="1151822"/>
                    <a:pt x="491364" y="1086152"/>
                    <a:pt x="190939" y="1145614"/>
                  </a:cubicBezTo>
                  <a:cubicBezTo>
                    <a:pt x="83460" y="1172662"/>
                    <a:pt x="2731" y="1077095"/>
                    <a:pt x="0" y="954675"/>
                  </a:cubicBezTo>
                  <a:cubicBezTo>
                    <a:pt x="-34773" y="837612"/>
                    <a:pt x="40311" y="733049"/>
                    <a:pt x="0" y="595719"/>
                  </a:cubicBezTo>
                  <a:cubicBezTo>
                    <a:pt x="-40311" y="458389"/>
                    <a:pt x="12687" y="290350"/>
                    <a:pt x="0" y="190939"/>
                  </a:cubicBezTo>
                  <a:close/>
                </a:path>
              </a:pathLst>
            </a:custGeom>
            <a:solidFill>
              <a:srgbClr val="DCE5F4"/>
            </a:solidFill>
            <a:ln>
              <a:solidFill>
                <a:schemeClr val="accent1">
                  <a:lumMod val="60000"/>
                  <a:lumOff val="4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458636520">
                    <a:custGeom>
                      <a:avLst/>
                      <a:gdLst>
                        <a:gd name="connsiteX0" fmla="*/ 0 w 7927942"/>
                        <a:gd name="connsiteY0" fmla="*/ 109796 h 658762"/>
                        <a:gd name="connsiteX1" fmla="*/ 109796 w 7927942"/>
                        <a:gd name="connsiteY1" fmla="*/ 0 h 658762"/>
                        <a:gd name="connsiteX2" fmla="*/ 702746 w 7927942"/>
                        <a:gd name="connsiteY2" fmla="*/ 0 h 658762"/>
                        <a:gd name="connsiteX3" fmla="*/ 1449863 w 7927942"/>
                        <a:gd name="connsiteY3" fmla="*/ 0 h 658762"/>
                        <a:gd name="connsiteX4" fmla="*/ 1811563 w 7927942"/>
                        <a:gd name="connsiteY4" fmla="*/ 0 h 658762"/>
                        <a:gd name="connsiteX5" fmla="*/ 2327429 w 7927942"/>
                        <a:gd name="connsiteY5" fmla="*/ 0 h 658762"/>
                        <a:gd name="connsiteX6" fmla="*/ 2920379 w 7927942"/>
                        <a:gd name="connsiteY6" fmla="*/ 0 h 658762"/>
                        <a:gd name="connsiteX7" fmla="*/ 3359162 w 7927942"/>
                        <a:gd name="connsiteY7" fmla="*/ 0 h 658762"/>
                        <a:gd name="connsiteX8" fmla="*/ 3797945 w 7927942"/>
                        <a:gd name="connsiteY8" fmla="*/ 0 h 658762"/>
                        <a:gd name="connsiteX9" fmla="*/ 4545062 w 7927942"/>
                        <a:gd name="connsiteY9" fmla="*/ 0 h 658762"/>
                        <a:gd name="connsiteX10" fmla="*/ 5138012 w 7927942"/>
                        <a:gd name="connsiteY10" fmla="*/ 0 h 658762"/>
                        <a:gd name="connsiteX11" fmla="*/ 5730962 w 7927942"/>
                        <a:gd name="connsiteY11" fmla="*/ 0 h 658762"/>
                        <a:gd name="connsiteX12" fmla="*/ 6323912 w 7927942"/>
                        <a:gd name="connsiteY12" fmla="*/ 0 h 658762"/>
                        <a:gd name="connsiteX13" fmla="*/ 6762695 w 7927942"/>
                        <a:gd name="connsiteY13" fmla="*/ 0 h 658762"/>
                        <a:gd name="connsiteX14" fmla="*/ 7278561 w 7927942"/>
                        <a:gd name="connsiteY14" fmla="*/ 0 h 658762"/>
                        <a:gd name="connsiteX15" fmla="*/ 7818146 w 7927942"/>
                        <a:gd name="connsiteY15" fmla="*/ 0 h 658762"/>
                        <a:gd name="connsiteX16" fmla="*/ 7927942 w 7927942"/>
                        <a:gd name="connsiteY16" fmla="*/ 109796 h 658762"/>
                        <a:gd name="connsiteX17" fmla="*/ 7927942 w 7927942"/>
                        <a:gd name="connsiteY17" fmla="*/ 548966 h 658762"/>
                        <a:gd name="connsiteX18" fmla="*/ 7818146 w 7927942"/>
                        <a:gd name="connsiteY18" fmla="*/ 658762 h 658762"/>
                        <a:gd name="connsiteX19" fmla="*/ 7071029 w 7927942"/>
                        <a:gd name="connsiteY19" fmla="*/ 658762 h 658762"/>
                        <a:gd name="connsiteX20" fmla="*/ 6709330 w 7927942"/>
                        <a:gd name="connsiteY20" fmla="*/ 658762 h 658762"/>
                        <a:gd name="connsiteX21" fmla="*/ 6193463 w 7927942"/>
                        <a:gd name="connsiteY21" fmla="*/ 658762 h 658762"/>
                        <a:gd name="connsiteX22" fmla="*/ 5600513 w 7927942"/>
                        <a:gd name="connsiteY22" fmla="*/ 658762 h 658762"/>
                        <a:gd name="connsiteX23" fmla="*/ 5238814 w 7927942"/>
                        <a:gd name="connsiteY23" fmla="*/ 658762 h 658762"/>
                        <a:gd name="connsiteX24" fmla="*/ 4722947 w 7927942"/>
                        <a:gd name="connsiteY24" fmla="*/ 658762 h 658762"/>
                        <a:gd name="connsiteX25" fmla="*/ 4207081 w 7927942"/>
                        <a:gd name="connsiteY25" fmla="*/ 658762 h 658762"/>
                        <a:gd name="connsiteX26" fmla="*/ 3537047 w 7927942"/>
                        <a:gd name="connsiteY26" fmla="*/ 658762 h 658762"/>
                        <a:gd name="connsiteX27" fmla="*/ 3098264 w 7927942"/>
                        <a:gd name="connsiteY27" fmla="*/ 658762 h 658762"/>
                        <a:gd name="connsiteX28" fmla="*/ 2659481 w 7927942"/>
                        <a:gd name="connsiteY28" fmla="*/ 658762 h 658762"/>
                        <a:gd name="connsiteX29" fmla="*/ 2297781 w 7927942"/>
                        <a:gd name="connsiteY29" fmla="*/ 658762 h 658762"/>
                        <a:gd name="connsiteX30" fmla="*/ 1550664 w 7927942"/>
                        <a:gd name="connsiteY30" fmla="*/ 658762 h 658762"/>
                        <a:gd name="connsiteX31" fmla="*/ 1034798 w 7927942"/>
                        <a:gd name="connsiteY31" fmla="*/ 658762 h 658762"/>
                        <a:gd name="connsiteX32" fmla="*/ 109796 w 7927942"/>
                        <a:gd name="connsiteY32" fmla="*/ 658762 h 658762"/>
                        <a:gd name="connsiteX33" fmla="*/ 0 w 7927942"/>
                        <a:gd name="connsiteY33" fmla="*/ 548966 h 658762"/>
                        <a:gd name="connsiteX34" fmla="*/ 0 w 7927942"/>
                        <a:gd name="connsiteY34" fmla="*/ 109796 h 6587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7927942" h="658762" fill="none" extrusionOk="0">
                          <a:moveTo>
                            <a:pt x="0" y="109796"/>
                          </a:moveTo>
                          <a:cubicBezTo>
                            <a:pt x="2489" y="48843"/>
                            <a:pt x="41805" y="6258"/>
                            <a:pt x="109796" y="0"/>
                          </a:cubicBezTo>
                          <a:cubicBezTo>
                            <a:pt x="337310" y="-59856"/>
                            <a:pt x="508173" y="12531"/>
                            <a:pt x="702746" y="0"/>
                          </a:cubicBezTo>
                          <a:cubicBezTo>
                            <a:pt x="897319" y="-12531"/>
                            <a:pt x="1277986" y="51228"/>
                            <a:pt x="1449863" y="0"/>
                          </a:cubicBezTo>
                          <a:cubicBezTo>
                            <a:pt x="1621740" y="-51228"/>
                            <a:pt x="1683230" y="18440"/>
                            <a:pt x="1811563" y="0"/>
                          </a:cubicBezTo>
                          <a:cubicBezTo>
                            <a:pt x="1939896" y="-18440"/>
                            <a:pt x="2084412" y="21800"/>
                            <a:pt x="2327429" y="0"/>
                          </a:cubicBezTo>
                          <a:cubicBezTo>
                            <a:pt x="2570446" y="-21800"/>
                            <a:pt x="2690261" y="50895"/>
                            <a:pt x="2920379" y="0"/>
                          </a:cubicBezTo>
                          <a:cubicBezTo>
                            <a:pt x="3150497" y="-50895"/>
                            <a:pt x="3163179" y="26101"/>
                            <a:pt x="3359162" y="0"/>
                          </a:cubicBezTo>
                          <a:cubicBezTo>
                            <a:pt x="3555145" y="-26101"/>
                            <a:pt x="3674014" y="6187"/>
                            <a:pt x="3797945" y="0"/>
                          </a:cubicBezTo>
                          <a:cubicBezTo>
                            <a:pt x="3921876" y="-6187"/>
                            <a:pt x="4200606" y="30761"/>
                            <a:pt x="4545062" y="0"/>
                          </a:cubicBezTo>
                          <a:cubicBezTo>
                            <a:pt x="4889518" y="-30761"/>
                            <a:pt x="4888670" y="30932"/>
                            <a:pt x="5138012" y="0"/>
                          </a:cubicBezTo>
                          <a:cubicBezTo>
                            <a:pt x="5387354" y="-30932"/>
                            <a:pt x="5579394" y="71017"/>
                            <a:pt x="5730962" y="0"/>
                          </a:cubicBezTo>
                          <a:cubicBezTo>
                            <a:pt x="5882530" y="-71017"/>
                            <a:pt x="6132755" y="67372"/>
                            <a:pt x="6323912" y="0"/>
                          </a:cubicBezTo>
                          <a:cubicBezTo>
                            <a:pt x="6515069" y="-67372"/>
                            <a:pt x="6637948" y="49986"/>
                            <a:pt x="6762695" y="0"/>
                          </a:cubicBezTo>
                          <a:cubicBezTo>
                            <a:pt x="6887442" y="-49986"/>
                            <a:pt x="7170899" y="3513"/>
                            <a:pt x="7278561" y="0"/>
                          </a:cubicBezTo>
                          <a:cubicBezTo>
                            <a:pt x="7386223" y="-3513"/>
                            <a:pt x="7660699" y="18758"/>
                            <a:pt x="7818146" y="0"/>
                          </a:cubicBezTo>
                          <a:cubicBezTo>
                            <a:pt x="7883645" y="-11650"/>
                            <a:pt x="7942258" y="58335"/>
                            <a:pt x="7927942" y="109796"/>
                          </a:cubicBezTo>
                          <a:cubicBezTo>
                            <a:pt x="7952252" y="285960"/>
                            <a:pt x="7924609" y="331356"/>
                            <a:pt x="7927942" y="548966"/>
                          </a:cubicBezTo>
                          <a:cubicBezTo>
                            <a:pt x="7921351" y="620277"/>
                            <a:pt x="7872394" y="659205"/>
                            <a:pt x="7818146" y="658762"/>
                          </a:cubicBezTo>
                          <a:cubicBezTo>
                            <a:pt x="7509709" y="674428"/>
                            <a:pt x="7271905" y="640617"/>
                            <a:pt x="7071029" y="658762"/>
                          </a:cubicBezTo>
                          <a:cubicBezTo>
                            <a:pt x="6870153" y="676907"/>
                            <a:pt x="6794355" y="622116"/>
                            <a:pt x="6709330" y="658762"/>
                          </a:cubicBezTo>
                          <a:cubicBezTo>
                            <a:pt x="6624305" y="695408"/>
                            <a:pt x="6353554" y="622962"/>
                            <a:pt x="6193463" y="658762"/>
                          </a:cubicBezTo>
                          <a:cubicBezTo>
                            <a:pt x="6033372" y="694562"/>
                            <a:pt x="5731663" y="605120"/>
                            <a:pt x="5600513" y="658762"/>
                          </a:cubicBezTo>
                          <a:cubicBezTo>
                            <a:pt x="5469363" y="712404"/>
                            <a:pt x="5345700" y="631988"/>
                            <a:pt x="5238814" y="658762"/>
                          </a:cubicBezTo>
                          <a:cubicBezTo>
                            <a:pt x="5131928" y="685536"/>
                            <a:pt x="4879484" y="603339"/>
                            <a:pt x="4722947" y="658762"/>
                          </a:cubicBezTo>
                          <a:cubicBezTo>
                            <a:pt x="4566410" y="714185"/>
                            <a:pt x="4380645" y="616036"/>
                            <a:pt x="4207081" y="658762"/>
                          </a:cubicBezTo>
                          <a:cubicBezTo>
                            <a:pt x="4033517" y="701488"/>
                            <a:pt x="3832707" y="588735"/>
                            <a:pt x="3537047" y="658762"/>
                          </a:cubicBezTo>
                          <a:cubicBezTo>
                            <a:pt x="3241387" y="728789"/>
                            <a:pt x="3309245" y="622310"/>
                            <a:pt x="3098264" y="658762"/>
                          </a:cubicBezTo>
                          <a:cubicBezTo>
                            <a:pt x="2887283" y="695214"/>
                            <a:pt x="2769760" y="629214"/>
                            <a:pt x="2659481" y="658762"/>
                          </a:cubicBezTo>
                          <a:cubicBezTo>
                            <a:pt x="2549202" y="688310"/>
                            <a:pt x="2393974" y="645403"/>
                            <a:pt x="2297781" y="658762"/>
                          </a:cubicBezTo>
                          <a:cubicBezTo>
                            <a:pt x="2201588" y="672121"/>
                            <a:pt x="1747559" y="640075"/>
                            <a:pt x="1550664" y="658762"/>
                          </a:cubicBezTo>
                          <a:cubicBezTo>
                            <a:pt x="1353769" y="677449"/>
                            <a:pt x="1226307" y="625016"/>
                            <a:pt x="1034798" y="658762"/>
                          </a:cubicBezTo>
                          <a:cubicBezTo>
                            <a:pt x="843289" y="692508"/>
                            <a:pt x="485765" y="621501"/>
                            <a:pt x="109796" y="658762"/>
                          </a:cubicBezTo>
                          <a:cubicBezTo>
                            <a:pt x="43805" y="648529"/>
                            <a:pt x="-10988" y="621130"/>
                            <a:pt x="0" y="548966"/>
                          </a:cubicBezTo>
                          <a:cubicBezTo>
                            <a:pt x="-32105" y="370495"/>
                            <a:pt x="20295" y="260668"/>
                            <a:pt x="0" y="109796"/>
                          </a:cubicBezTo>
                          <a:close/>
                        </a:path>
                        <a:path w="7927942" h="658762" stroke="0" extrusionOk="0">
                          <a:moveTo>
                            <a:pt x="0" y="109796"/>
                          </a:moveTo>
                          <a:cubicBezTo>
                            <a:pt x="-9333" y="54914"/>
                            <a:pt x="37586" y="-13042"/>
                            <a:pt x="109796" y="0"/>
                          </a:cubicBezTo>
                          <a:cubicBezTo>
                            <a:pt x="338684" y="-61164"/>
                            <a:pt x="591124" y="74332"/>
                            <a:pt x="856913" y="0"/>
                          </a:cubicBezTo>
                          <a:cubicBezTo>
                            <a:pt x="1122702" y="-74332"/>
                            <a:pt x="1312655" y="36360"/>
                            <a:pt x="1449863" y="0"/>
                          </a:cubicBezTo>
                          <a:cubicBezTo>
                            <a:pt x="1587071" y="-36360"/>
                            <a:pt x="1926940" y="56500"/>
                            <a:pt x="2196980" y="0"/>
                          </a:cubicBezTo>
                          <a:cubicBezTo>
                            <a:pt x="2467020" y="-56500"/>
                            <a:pt x="2451400" y="39162"/>
                            <a:pt x="2635763" y="0"/>
                          </a:cubicBezTo>
                          <a:cubicBezTo>
                            <a:pt x="2820126" y="-39162"/>
                            <a:pt x="2862678" y="46719"/>
                            <a:pt x="3074546" y="0"/>
                          </a:cubicBezTo>
                          <a:cubicBezTo>
                            <a:pt x="3286414" y="-46719"/>
                            <a:pt x="3467611" y="47253"/>
                            <a:pt x="3821663" y="0"/>
                          </a:cubicBezTo>
                          <a:cubicBezTo>
                            <a:pt x="4175715" y="-47253"/>
                            <a:pt x="4079310" y="20054"/>
                            <a:pt x="4183363" y="0"/>
                          </a:cubicBezTo>
                          <a:cubicBezTo>
                            <a:pt x="4287416" y="-20054"/>
                            <a:pt x="4449147" y="37645"/>
                            <a:pt x="4545062" y="0"/>
                          </a:cubicBezTo>
                          <a:cubicBezTo>
                            <a:pt x="4640977" y="-37645"/>
                            <a:pt x="4818269" y="3179"/>
                            <a:pt x="5060929" y="0"/>
                          </a:cubicBezTo>
                          <a:cubicBezTo>
                            <a:pt x="5303589" y="-3179"/>
                            <a:pt x="5498548" y="34425"/>
                            <a:pt x="5730962" y="0"/>
                          </a:cubicBezTo>
                          <a:cubicBezTo>
                            <a:pt x="5963376" y="-34425"/>
                            <a:pt x="6161466" y="80220"/>
                            <a:pt x="6400996" y="0"/>
                          </a:cubicBezTo>
                          <a:cubicBezTo>
                            <a:pt x="6640526" y="-80220"/>
                            <a:pt x="6916050" y="24979"/>
                            <a:pt x="7071029" y="0"/>
                          </a:cubicBezTo>
                          <a:cubicBezTo>
                            <a:pt x="7226008" y="-24979"/>
                            <a:pt x="7568905" y="48246"/>
                            <a:pt x="7818146" y="0"/>
                          </a:cubicBezTo>
                          <a:cubicBezTo>
                            <a:pt x="7868859" y="-4204"/>
                            <a:pt x="7926660" y="49071"/>
                            <a:pt x="7927942" y="109796"/>
                          </a:cubicBezTo>
                          <a:cubicBezTo>
                            <a:pt x="7932153" y="208446"/>
                            <a:pt x="7921198" y="380255"/>
                            <a:pt x="7927942" y="548966"/>
                          </a:cubicBezTo>
                          <a:cubicBezTo>
                            <a:pt x="7924072" y="601932"/>
                            <a:pt x="7881615" y="664400"/>
                            <a:pt x="7818146" y="658762"/>
                          </a:cubicBezTo>
                          <a:cubicBezTo>
                            <a:pt x="7665995" y="695887"/>
                            <a:pt x="7568768" y="653847"/>
                            <a:pt x="7456447" y="658762"/>
                          </a:cubicBezTo>
                          <a:cubicBezTo>
                            <a:pt x="7344126" y="663677"/>
                            <a:pt x="6964578" y="601352"/>
                            <a:pt x="6786413" y="658762"/>
                          </a:cubicBezTo>
                          <a:cubicBezTo>
                            <a:pt x="6608248" y="716172"/>
                            <a:pt x="6547950" y="643238"/>
                            <a:pt x="6424714" y="658762"/>
                          </a:cubicBezTo>
                          <a:cubicBezTo>
                            <a:pt x="6301478" y="674286"/>
                            <a:pt x="5965693" y="618860"/>
                            <a:pt x="5754680" y="658762"/>
                          </a:cubicBezTo>
                          <a:cubicBezTo>
                            <a:pt x="5543667" y="698664"/>
                            <a:pt x="5467055" y="632351"/>
                            <a:pt x="5392980" y="658762"/>
                          </a:cubicBezTo>
                          <a:cubicBezTo>
                            <a:pt x="5318905" y="685173"/>
                            <a:pt x="5105499" y="630795"/>
                            <a:pt x="5031281" y="658762"/>
                          </a:cubicBezTo>
                          <a:cubicBezTo>
                            <a:pt x="4957063" y="686729"/>
                            <a:pt x="4618966" y="646025"/>
                            <a:pt x="4361248" y="658762"/>
                          </a:cubicBezTo>
                          <a:cubicBezTo>
                            <a:pt x="4103530" y="671499"/>
                            <a:pt x="3800507" y="582821"/>
                            <a:pt x="3614130" y="658762"/>
                          </a:cubicBezTo>
                          <a:cubicBezTo>
                            <a:pt x="3427753" y="734703"/>
                            <a:pt x="3086647" y="644569"/>
                            <a:pt x="2867013" y="658762"/>
                          </a:cubicBezTo>
                          <a:cubicBezTo>
                            <a:pt x="2647379" y="672955"/>
                            <a:pt x="2518367" y="616854"/>
                            <a:pt x="2274063" y="658762"/>
                          </a:cubicBezTo>
                          <a:cubicBezTo>
                            <a:pt x="2029759" y="700670"/>
                            <a:pt x="1844240" y="615188"/>
                            <a:pt x="1526946" y="658762"/>
                          </a:cubicBezTo>
                          <a:cubicBezTo>
                            <a:pt x="1209652" y="702336"/>
                            <a:pt x="1208226" y="628962"/>
                            <a:pt x="1088163" y="658762"/>
                          </a:cubicBezTo>
                          <a:cubicBezTo>
                            <a:pt x="968100" y="688562"/>
                            <a:pt x="320364" y="557936"/>
                            <a:pt x="109796" y="658762"/>
                          </a:cubicBezTo>
                          <a:cubicBezTo>
                            <a:pt x="46861" y="661083"/>
                            <a:pt x="-1362" y="591523"/>
                            <a:pt x="0" y="548966"/>
                          </a:cubicBezTo>
                          <a:cubicBezTo>
                            <a:pt x="-5481" y="444844"/>
                            <a:pt x="36796" y="261260"/>
                            <a:pt x="0" y="109796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634A17F-87B2-4C17-91C3-C2580C87A388}"/>
                </a:ext>
              </a:extLst>
            </p:cNvPr>
            <p:cNvSpPr txBox="1"/>
            <p:nvPr/>
          </p:nvSpPr>
          <p:spPr>
            <a:xfrm>
              <a:off x="191556" y="-115639"/>
              <a:ext cx="7499022" cy="8028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5ECE965-C5C4-4302-95F0-B729BDC970BE}"/>
              </a:ext>
            </a:extLst>
          </p:cNvPr>
          <p:cNvSpPr/>
          <p:nvPr/>
        </p:nvSpPr>
        <p:spPr>
          <a:xfrm>
            <a:off x="3841423" y="1739503"/>
            <a:ext cx="4601496" cy="65876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MỘT LẦN RA PHỐ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F79819-5A4A-B645-992D-29B83275095F}"/>
              </a:ext>
            </a:extLst>
          </p:cNvPr>
          <p:cNvGrpSpPr/>
          <p:nvPr/>
        </p:nvGrpSpPr>
        <p:grpSpPr>
          <a:xfrm>
            <a:off x="154926" y="1363267"/>
            <a:ext cx="2052286" cy="2065733"/>
            <a:chOff x="6734456" y="1026165"/>
            <a:chExt cx="2052286" cy="1905000"/>
          </a:xfrm>
        </p:grpSpPr>
        <p:pic>
          <p:nvPicPr>
            <p:cNvPr id="3" name="Picture 2" descr="Youtube PNG Free Images with Transparent Background - (410 Free Downloads)">
              <a:hlinkClick r:id="rId4"/>
              <a:extLst>
                <a:ext uri="{FF2B5EF4-FFF2-40B4-BE49-F238E27FC236}">
                  <a16:creationId xmlns:a16="http://schemas.microsoft.com/office/drawing/2014/main" id="{A56FBB12-9502-AC2C-7A83-781A30A1B4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2AB98F8-F8F3-4520-840B-C2290BED8F98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481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B1D91E2-1432-460A-B936-CA0A5BFC5665}"/>
              </a:ext>
            </a:extLst>
          </p:cNvPr>
          <p:cNvGrpSpPr/>
          <p:nvPr/>
        </p:nvGrpSpPr>
        <p:grpSpPr>
          <a:xfrm>
            <a:off x="3134360" y="1006300"/>
            <a:ext cx="7927942" cy="658762"/>
            <a:chOff x="-122548" y="-165226"/>
            <a:chExt cx="7927942" cy="114561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66063DA-2DD0-43A1-B7A5-54DAFBBB4F56}"/>
                </a:ext>
              </a:extLst>
            </p:cNvPr>
            <p:cNvSpPr/>
            <p:nvPr/>
          </p:nvSpPr>
          <p:spPr>
            <a:xfrm>
              <a:off x="-122548" y="-165226"/>
              <a:ext cx="7927942" cy="1145614"/>
            </a:xfrm>
            <a:custGeom>
              <a:avLst/>
              <a:gdLst>
                <a:gd name="connsiteX0" fmla="*/ 0 w 7927942"/>
                <a:gd name="connsiteY0" fmla="*/ 190939 h 1145614"/>
                <a:gd name="connsiteX1" fmla="*/ 190939 w 7927942"/>
                <a:gd name="connsiteY1" fmla="*/ 0 h 1145614"/>
                <a:gd name="connsiteX2" fmla="*/ 771405 w 7927942"/>
                <a:gd name="connsiteY2" fmla="*/ 0 h 1145614"/>
                <a:gd name="connsiteX3" fmla="*/ 1351872 w 7927942"/>
                <a:gd name="connsiteY3" fmla="*/ 0 h 1145614"/>
                <a:gd name="connsiteX4" fmla="*/ 1781417 w 7927942"/>
                <a:gd name="connsiteY4" fmla="*/ 0 h 1145614"/>
                <a:gd name="connsiteX5" fmla="*/ 2210962 w 7927942"/>
                <a:gd name="connsiteY5" fmla="*/ 0 h 1145614"/>
                <a:gd name="connsiteX6" fmla="*/ 2942350 w 7927942"/>
                <a:gd name="connsiteY6" fmla="*/ 0 h 1145614"/>
                <a:gd name="connsiteX7" fmla="*/ 3522816 w 7927942"/>
                <a:gd name="connsiteY7" fmla="*/ 0 h 1145614"/>
                <a:gd name="connsiteX8" fmla="*/ 4103283 w 7927942"/>
                <a:gd name="connsiteY8" fmla="*/ 0 h 1145614"/>
                <a:gd name="connsiteX9" fmla="*/ 4683749 w 7927942"/>
                <a:gd name="connsiteY9" fmla="*/ 0 h 1145614"/>
                <a:gd name="connsiteX10" fmla="*/ 5113295 w 7927942"/>
                <a:gd name="connsiteY10" fmla="*/ 0 h 1145614"/>
                <a:gd name="connsiteX11" fmla="*/ 5618300 w 7927942"/>
                <a:gd name="connsiteY11" fmla="*/ 0 h 1145614"/>
                <a:gd name="connsiteX12" fmla="*/ 5972385 w 7927942"/>
                <a:gd name="connsiteY12" fmla="*/ 0 h 1145614"/>
                <a:gd name="connsiteX13" fmla="*/ 6326469 w 7927942"/>
                <a:gd name="connsiteY13" fmla="*/ 0 h 1145614"/>
                <a:gd name="connsiteX14" fmla="*/ 6906936 w 7927942"/>
                <a:gd name="connsiteY14" fmla="*/ 0 h 1145614"/>
                <a:gd name="connsiteX15" fmla="*/ 7737003 w 7927942"/>
                <a:gd name="connsiteY15" fmla="*/ 0 h 1145614"/>
                <a:gd name="connsiteX16" fmla="*/ 7927942 w 7927942"/>
                <a:gd name="connsiteY16" fmla="*/ 190939 h 1145614"/>
                <a:gd name="connsiteX17" fmla="*/ 7927942 w 7927942"/>
                <a:gd name="connsiteY17" fmla="*/ 588082 h 1145614"/>
                <a:gd name="connsiteX18" fmla="*/ 7927942 w 7927942"/>
                <a:gd name="connsiteY18" fmla="*/ 954675 h 1145614"/>
                <a:gd name="connsiteX19" fmla="*/ 7737003 w 7927942"/>
                <a:gd name="connsiteY19" fmla="*/ 1145614 h 1145614"/>
                <a:gd name="connsiteX20" fmla="*/ 7156537 w 7927942"/>
                <a:gd name="connsiteY20" fmla="*/ 1145614 h 1145614"/>
                <a:gd name="connsiteX21" fmla="*/ 6651531 w 7927942"/>
                <a:gd name="connsiteY21" fmla="*/ 1145614 h 1145614"/>
                <a:gd name="connsiteX22" fmla="*/ 6146525 w 7927942"/>
                <a:gd name="connsiteY22" fmla="*/ 1145614 h 1145614"/>
                <a:gd name="connsiteX23" fmla="*/ 5490598 w 7927942"/>
                <a:gd name="connsiteY23" fmla="*/ 1145614 h 1145614"/>
                <a:gd name="connsiteX24" fmla="*/ 5061053 w 7927942"/>
                <a:gd name="connsiteY24" fmla="*/ 1145614 h 1145614"/>
                <a:gd name="connsiteX25" fmla="*/ 4631507 w 7927942"/>
                <a:gd name="connsiteY25" fmla="*/ 1145614 h 1145614"/>
                <a:gd name="connsiteX26" fmla="*/ 4277423 w 7927942"/>
                <a:gd name="connsiteY26" fmla="*/ 1145614 h 1145614"/>
                <a:gd name="connsiteX27" fmla="*/ 3546035 w 7927942"/>
                <a:gd name="connsiteY27" fmla="*/ 1145614 h 1145614"/>
                <a:gd name="connsiteX28" fmla="*/ 3041029 w 7927942"/>
                <a:gd name="connsiteY28" fmla="*/ 1145614 h 1145614"/>
                <a:gd name="connsiteX29" fmla="*/ 2536024 w 7927942"/>
                <a:gd name="connsiteY29" fmla="*/ 1145614 h 1145614"/>
                <a:gd name="connsiteX30" fmla="*/ 2181939 w 7927942"/>
                <a:gd name="connsiteY30" fmla="*/ 1145614 h 1145614"/>
                <a:gd name="connsiteX31" fmla="*/ 1526012 w 7927942"/>
                <a:gd name="connsiteY31" fmla="*/ 1145614 h 1145614"/>
                <a:gd name="connsiteX32" fmla="*/ 1096467 w 7927942"/>
                <a:gd name="connsiteY32" fmla="*/ 1145614 h 1145614"/>
                <a:gd name="connsiteX33" fmla="*/ 742382 w 7927942"/>
                <a:gd name="connsiteY33" fmla="*/ 1145614 h 1145614"/>
                <a:gd name="connsiteX34" fmla="*/ 190939 w 7927942"/>
                <a:gd name="connsiteY34" fmla="*/ 1145614 h 1145614"/>
                <a:gd name="connsiteX35" fmla="*/ 0 w 7927942"/>
                <a:gd name="connsiteY35" fmla="*/ 954675 h 1145614"/>
                <a:gd name="connsiteX36" fmla="*/ 0 w 7927942"/>
                <a:gd name="connsiteY36" fmla="*/ 557532 h 1145614"/>
                <a:gd name="connsiteX37" fmla="*/ 0 w 7927942"/>
                <a:gd name="connsiteY37" fmla="*/ 190939 h 1145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7927942" h="1145614" fill="none" extrusionOk="0">
                  <a:moveTo>
                    <a:pt x="0" y="190939"/>
                  </a:moveTo>
                  <a:cubicBezTo>
                    <a:pt x="6231" y="104161"/>
                    <a:pt x="106138" y="5177"/>
                    <a:pt x="190939" y="0"/>
                  </a:cubicBezTo>
                  <a:cubicBezTo>
                    <a:pt x="403755" y="-43087"/>
                    <a:pt x="568077" y="59167"/>
                    <a:pt x="771405" y="0"/>
                  </a:cubicBezTo>
                  <a:cubicBezTo>
                    <a:pt x="974733" y="-59167"/>
                    <a:pt x="1098859" y="44884"/>
                    <a:pt x="1351872" y="0"/>
                  </a:cubicBezTo>
                  <a:cubicBezTo>
                    <a:pt x="1604885" y="-44884"/>
                    <a:pt x="1662289" y="22874"/>
                    <a:pt x="1781417" y="0"/>
                  </a:cubicBezTo>
                  <a:cubicBezTo>
                    <a:pt x="1900546" y="-22874"/>
                    <a:pt x="2056490" y="28588"/>
                    <a:pt x="2210962" y="0"/>
                  </a:cubicBezTo>
                  <a:cubicBezTo>
                    <a:pt x="2365434" y="-28588"/>
                    <a:pt x="2747522" y="20681"/>
                    <a:pt x="2942350" y="0"/>
                  </a:cubicBezTo>
                  <a:cubicBezTo>
                    <a:pt x="3137178" y="-20681"/>
                    <a:pt x="3252804" y="29462"/>
                    <a:pt x="3522816" y="0"/>
                  </a:cubicBezTo>
                  <a:cubicBezTo>
                    <a:pt x="3792828" y="-29462"/>
                    <a:pt x="3961591" y="25100"/>
                    <a:pt x="4103283" y="0"/>
                  </a:cubicBezTo>
                  <a:cubicBezTo>
                    <a:pt x="4244975" y="-25100"/>
                    <a:pt x="4486119" y="2108"/>
                    <a:pt x="4683749" y="0"/>
                  </a:cubicBezTo>
                  <a:cubicBezTo>
                    <a:pt x="4881379" y="-2108"/>
                    <a:pt x="4982666" y="2792"/>
                    <a:pt x="5113295" y="0"/>
                  </a:cubicBezTo>
                  <a:cubicBezTo>
                    <a:pt x="5243924" y="-2792"/>
                    <a:pt x="5419317" y="33667"/>
                    <a:pt x="5618300" y="0"/>
                  </a:cubicBezTo>
                  <a:cubicBezTo>
                    <a:pt x="5817283" y="-33667"/>
                    <a:pt x="5871997" y="31243"/>
                    <a:pt x="5972385" y="0"/>
                  </a:cubicBezTo>
                  <a:cubicBezTo>
                    <a:pt x="6072773" y="-31243"/>
                    <a:pt x="6195555" y="29906"/>
                    <a:pt x="6326469" y="0"/>
                  </a:cubicBezTo>
                  <a:cubicBezTo>
                    <a:pt x="6457383" y="-29906"/>
                    <a:pt x="6673885" y="62405"/>
                    <a:pt x="6906936" y="0"/>
                  </a:cubicBezTo>
                  <a:cubicBezTo>
                    <a:pt x="7139987" y="-62405"/>
                    <a:pt x="7568198" y="88071"/>
                    <a:pt x="7737003" y="0"/>
                  </a:cubicBezTo>
                  <a:cubicBezTo>
                    <a:pt x="7832523" y="16082"/>
                    <a:pt x="7920362" y="86012"/>
                    <a:pt x="7927942" y="190939"/>
                  </a:cubicBezTo>
                  <a:cubicBezTo>
                    <a:pt x="7969505" y="385233"/>
                    <a:pt x="7910073" y="488393"/>
                    <a:pt x="7927942" y="588082"/>
                  </a:cubicBezTo>
                  <a:cubicBezTo>
                    <a:pt x="7945811" y="687771"/>
                    <a:pt x="7895080" y="872579"/>
                    <a:pt x="7927942" y="954675"/>
                  </a:cubicBezTo>
                  <a:cubicBezTo>
                    <a:pt x="7936159" y="1036046"/>
                    <a:pt x="7838370" y="1145855"/>
                    <a:pt x="7737003" y="1145614"/>
                  </a:cubicBezTo>
                  <a:cubicBezTo>
                    <a:pt x="7482121" y="1209825"/>
                    <a:pt x="7289582" y="1144770"/>
                    <a:pt x="7156537" y="1145614"/>
                  </a:cubicBezTo>
                  <a:cubicBezTo>
                    <a:pt x="7023492" y="1146458"/>
                    <a:pt x="6867624" y="1127846"/>
                    <a:pt x="6651531" y="1145614"/>
                  </a:cubicBezTo>
                  <a:cubicBezTo>
                    <a:pt x="6435438" y="1163382"/>
                    <a:pt x="6264225" y="1086794"/>
                    <a:pt x="6146525" y="1145614"/>
                  </a:cubicBezTo>
                  <a:cubicBezTo>
                    <a:pt x="6028825" y="1204434"/>
                    <a:pt x="5813310" y="1096456"/>
                    <a:pt x="5490598" y="1145614"/>
                  </a:cubicBezTo>
                  <a:cubicBezTo>
                    <a:pt x="5167886" y="1194772"/>
                    <a:pt x="5250364" y="1126209"/>
                    <a:pt x="5061053" y="1145614"/>
                  </a:cubicBezTo>
                  <a:cubicBezTo>
                    <a:pt x="4871743" y="1165019"/>
                    <a:pt x="4725308" y="1121772"/>
                    <a:pt x="4631507" y="1145614"/>
                  </a:cubicBezTo>
                  <a:cubicBezTo>
                    <a:pt x="4537706" y="1169456"/>
                    <a:pt x="4421940" y="1113655"/>
                    <a:pt x="4277423" y="1145614"/>
                  </a:cubicBezTo>
                  <a:cubicBezTo>
                    <a:pt x="4132906" y="1177573"/>
                    <a:pt x="3760518" y="1143602"/>
                    <a:pt x="3546035" y="1145614"/>
                  </a:cubicBezTo>
                  <a:cubicBezTo>
                    <a:pt x="3331552" y="1147626"/>
                    <a:pt x="3202946" y="1121744"/>
                    <a:pt x="3041029" y="1145614"/>
                  </a:cubicBezTo>
                  <a:cubicBezTo>
                    <a:pt x="2879112" y="1169484"/>
                    <a:pt x="2706074" y="1096750"/>
                    <a:pt x="2536024" y="1145614"/>
                  </a:cubicBezTo>
                  <a:cubicBezTo>
                    <a:pt x="2365975" y="1194478"/>
                    <a:pt x="2337372" y="1113087"/>
                    <a:pt x="2181939" y="1145614"/>
                  </a:cubicBezTo>
                  <a:cubicBezTo>
                    <a:pt x="2026507" y="1178141"/>
                    <a:pt x="1793910" y="1120201"/>
                    <a:pt x="1526012" y="1145614"/>
                  </a:cubicBezTo>
                  <a:cubicBezTo>
                    <a:pt x="1258114" y="1171027"/>
                    <a:pt x="1255655" y="1094327"/>
                    <a:pt x="1096467" y="1145614"/>
                  </a:cubicBezTo>
                  <a:cubicBezTo>
                    <a:pt x="937279" y="1196901"/>
                    <a:pt x="890261" y="1127364"/>
                    <a:pt x="742382" y="1145614"/>
                  </a:cubicBezTo>
                  <a:cubicBezTo>
                    <a:pt x="594503" y="1163864"/>
                    <a:pt x="407283" y="1119710"/>
                    <a:pt x="190939" y="1145614"/>
                  </a:cubicBezTo>
                  <a:cubicBezTo>
                    <a:pt x="90293" y="1140460"/>
                    <a:pt x="8451" y="1062160"/>
                    <a:pt x="0" y="954675"/>
                  </a:cubicBezTo>
                  <a:cubicBezTo>
                    <a:pt x="-5841" y="830283"/>
                    <a:pt x="45137" y="644989"/>
                    <a:pt x="0" y="557532"/>
                  </a:cubicBezTo>
                  <a:cubicBezTo>
                    <a:pt x="-45137" y="470075"/>
                    <a:pt x="25017" y="363571"/>
                    <a:pt x="0" y="190939"/>
                  </a:cubicBezTo>
                  <a:close/>
                </a:path>
                <a:path w="7927942" h="1145614" stroke="0" extrusionOk="0">
                  <a:moveTo>
                    <a:pt x="0" y="190939"/>
                  </a:moveTo>
                  <a:cubicBezTo>
                    <a:pt x="-24175" y="100396"/>
                    <a:pt x="80547" y="-5567"/>
                    <a:pt x="190939" y="0"/>
                  </a:cubicBezTo>
                  <a:cubicBezTo>
                    <a:pt x="516483" y="-17951"/>
                    <a:pt x="608170" y="36991"/>
                    <a:pt x="922327" y="0"/>
                  </a:cubicBezTo>
                  <a:cubicBezTo>
                    <a:pt x="1236484" y="-36991"/>
                    <a:pt x="1347824" y="11117"/>
                    <a:pt x="1502793" y="0"/>
                  </a:cubicBezTo>
                  <a:cubicBezTo>
                    <a:pt x="1657762" y="-11117"/>
                    <a:pt x="1960374" y="50651"/>
                    <a:pt x="2234181" y="0"/>
                  </a:cubicBezTo>
                  <a:cubicBezTo>
                    <a:pt x="2507988" y="-50651"/>
                    <a:pt x="2493132" y="40442"/>
                    <a:pt x="2663726" y="0"/>
                  </a:cubicBezTo>
                  <a:cubicBezTo>
                    <a:pt x="2834321" y="-40442"/>
                    <a:pt x="2935278" y="9206"/>
                    <a:pt x="3093271" y="0"/>
                  </a:cubicBezTo>
                  <a:cubicBezTo>
                    <a:pt x="3251265" y="-9206"/>
                    <a:pt x="3507085" y="26864"/>
                    <a:pt x="3824659" y="0"/>
                  </a:cubicBezTo>
                  <a:cubicBezTo>
                    <a:pt x="4142233" y="-26864"/>
                    <a:pt x="4107294" y="19284"/>
                    <a:pt x="4178744" y="0"/>
                  </a:cubicBezTo>
                  <a:cubicBezTo>
                    <a:pt x="4250194" y="-19284"/>
                    <a:pt x="4415981" y="26057"/>
                    <a:pt x="4532828" y="0"/>
                  </a:cubicBezTo>
                  <a:cubicBezTo>
                    <a:pt x="4649675" y="-26057"/>
                    <a:pt x="4898183" y="17233"/>
                    <a:pt x="5037834" y="0"/>
                  </a:cubicBezTo>
                  <a:cubicBezTo>
                    <a:pt x="5177485" y="-17233"/>
                    <a:pt x="5523308" y="9309"/>
                    <a:pt x="5693761" y="0"/>
                  </a:cubicBezTo>
                  <a:cubicBezTo>
                    <a:pt x="5864214" y="-9309"/>
                    <a:pt x="6028442" y="9958"/>
                    <a:pt x="6349688" y="0"/>
                  </a:cubicBezTo>
                  <a:cubicBezTo>
                    <a:pt x="6670934" y="-9958"/>
                    <a:pt x="6789858" y="53925"/>
                    <a:pt x="7005615" y="0"/>
                  </a:cubicBezTo>
                  <a:cubicBezTo>
                    <a:pt x="7221372" y="-53925"/>
                    <a:pt x="7472201" y="84761"/>
                    <a:pt x="7737003" y="0"/>
                  </a:cubicBezTo>
                  <a:cubicBezTo>
                    <a:pt x="7835792" y="-2823"/>
                    <a:pt x="7903026" y="83820"/>
                    <a:pt x="7927942" y="190939"/>
                  </a:cubicBezTo>
                  <a:cubicBezTo>
                    <a:pt x="7957703" y="276113"/>
                    <a:pt x="7909623" y="396990"/>
                    <a:pt x="7927942" y="549895"/>
                  </a:cubicBezTo>
                  <a:cubicBezTo>
                    <a:pt x="7946261" y="702800"/>
                    <a:pt x="7916162" y="871050"/>
                    <a:pt x="7927942" y="954675"/>
                  </a:cubicBezTo>
                  <a:cubicBezTo>
                    <a:pt x="7954554" y="1072888"/>
                    <a:pt x="7831554" y="1162395"/>
                    <a:pt x="7737003" y="1145614"/>
                  </a:cubicBezTo>
                  <a:cubicBezTo>
                    <a:pt x="7619918" y="1181880"/>
                    <a:pt x="7474501" y="1113909"/>
                    <a:pt x="7382918" y="1145614"/>
                  </a:cubicBezTo>
                  <a:cubicBezTo>
                    <a:pt x="7291336" y="1177319"/>
                    <a:pt x="7168774" y="1118553"/>
                    <a:pt x="7028834" y="1145614"/>
                  </a:cubicBezTo>
                  <a:cubicBezTo>
                    <a:pt x="6888894" y="1172675"/>
                    <a:pt x="6620152" y="1089814"/>
                    <a:pt x="6372907" y="1145614"/>
                  </a:cubicBezTo>
                  <a:cubicBezTo>
                    <a:pt x="6125662" y="1201414"/>
                    <a:pt x="6100597" y="1128772"/>
                    <a:pt x="6018822" y="1145614"/>
                  </a:cubicBezTo>
                  <a:cubicBezTo>
                    <a:pt x="5937048" y="1162456"/>
                    <a:pt x="5804426" y="1140543"/>
                    <a:pt x="5664738" y="1145614"/>
                  </a:cubicBezTo>
                  <a:cubicBezTo>
                    <a:pt x="5525050" y="1150685"/>
                    <a:pt x="5160185" y="1135181"/>
                    <a:pt x="5008811" y="1145614"/>
                  </a:cubicBezTo>
                  <a:cubicBezTo>
                    <a:pt x="4857437" y="1156047"/>
                    <a:pt x="4494696" y="1064003"/>
                    <a:pt x="4277423" y="1145614"/>
                  </a:cubicBezTo>
                  <a:cubicBezTo>
                    <a:pt x="4060150" y="1227225"/>
                    <a:pt x="3891408" y="1115926"/>
                    <a:pt x="3546035" y="1145614"/>
                  </a:cubicBezTo>
                  <a:cubicBezTo>
                    <a:pt x="3200662" y="1175302"/>
                    <a:pt x="3166550" y="1106381"/>
                    <a:pt x="2965569" y="1145614"/>
                  </a:cubicBezTo>
                  <a:cubicBezTo>
                    <a:pt x="2764588" y="1184847"/>
                    <a:pt x="2530939" y="1138716"/>
                    <a:pt x="2234181" y="1145614"/>
                  </a:cubicBezTo>
                  <a:cubicBezTo>
                    <a:pt x="1937423" y="1152512"/>
                    <a:pt x="1973909" y="1109146"/>
                    <a:pt x="1804636" y="1145614"/>
                  </a:cubicBezTo>
                  <a:cubicBezTo>
                    <a:pt x="1635363" y="1182082"/>
                    <a:pt x="1471752" y="1110202"/>
                    <a:pt x="1299630" y="1145614"/>
                  </a:cubicBezTo>
                  <a:cubicBezTo>
                    <a:pt x="1127508" y="1181026"/>
                    <a:pt x="1059052" y="1139406"/>
                    <a:pt x="870085" y="1145614"/>
                  </a:cubicBezTo>
                  <a:cubicBezTo>
                    <a:pt x="681118" y="1151822"/>
                    <a:pt x="491364" y="1086152"/>
                    <a:pt x="190939" y="1145614"/>
                  </a:cubicBezTo>
                  <a:cubicBezTo>
                    <a:pt x="83460" y="1172662"/>
                    <a:pt x="2731" y="1077095"/>
                    <a:pt x="0" y="954675"/>
                  </a:cubicBezTo>
                  <a:cubicBezTo>
                    <a:pt x="-34773" y="837612"/>
                    <a:pt x="40311" y="733049"/>
                    <a:pt x="0" y="595719"/>
                  </a:cubicBezTo>
                  <a:cubicBezTo>
                    <a:pt x="-40311" y="458389"/>
                    <a:pt x="12687" y="290350"/>
                    <a:pt x="0" y="190939"/>
                  </a:cubicBezTo>
                  <a:close/>
                </a:path>
              </a:pathLst>
            </a:custGeom>
            <a:solidFill>
              <a:srgbClr val="DCE5F4"/>
            </a:solidFill>
            <a:ln>
              <a:solidFill>
                <a:schemeClr val="accent1">
                  <a:lumMod val="60000"/>
                  <a:lumOff val="4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458636520">
                    <a:custGeom>
                      <a:avLst/>
                      <a:gdLst>
                        <a:gd name="connsiteX0" fmla="*/ 0 w 7927942"/>
                        <a:gd name="connsiteY0" fmla="*/ 109796 h 658762"/>
                        <a:gd name="connsiteX1" fmla="*/ 109796 w 7927942"/>
                        <a:gd name="connsiteY1" fmla="*/ 0 h 658762"/>
                        <a:gd name="connsiteX2" fmla="*/ 702746 w 7927942"/>
                        <a:gd name="connsiteY2" fmla="*/ 0 h 658762"/>
                        <a:gd name="connsiteX3" fmla="*/ 1449863 w 7927942"/>
                        <a:gd name="connsiteY3" fmla="*/ 0 h 658762"/>
                        <a:gd name="connsiteX4" fmla="*/ 1811563 w 7927942"/>
                        <a:gd name="connsiteY4" fmla="*/ 0 h 658762"/>
                        <a:gd name="connsiteX5" fmla="*/ 2327429 w 7927942"/>
                        <a:gd name="connsiteY5" fmla="*/ 0 h 658762"/>
                        <a:gd name="connsiteX6" fmla="*/ 2920379 w 7927942"/>
                        <a:gd name="connsiteY6" fmla="*/ 0 h 658762"/>
                        <a:gd name="connsiteX7" fmla="*/ 3359162 w 7927942"/>
                        <a:gd name="connsiteY7" fmla="*/ 0 h 658762"/>
                        <a:gd name="connsiteX8" fmla="*/ 3797945 w 7927942"/>
                        <a:gd name="connsiteY8" fmla="*/ 0 h 658762"/>
                        <a:gd name="connsiteX9" fmla="*/ 4545062 w 7927942"/>
                        <a:gd name="connsiteY9" fmla="*/ 0 h 658762"/>
                        <a:gd name="connsiteX10" fmla="*/ 5138012 w 7927942"/>
                        <a:gd name="connsiteY10" fmla="*/ 0 h 658762"/>
                        <a:gd name="connsiteX11" fmla="*/ 5730962 w 7927942"/>
                        <a:gd name="connsiteY11" fmla="*/ 0 h 658762"/>
                        <a:gd name="connsiteX12" fmla="*/ 6323912 w 7927942"/>
                        <a:gd name="connsiteY12" fmla="*/ 0 h 658762"/>
                        <a:gd name="connsiteX13" fmla="*/ 6762695 w 7927942"/>
                        <a:gd name="connsiteY13" fmla="*/ 0 h 658762"/>
                        <a:gd name="connsiteX14" fmla="*/ 7278561 w 7927942"/>
                        <a:gd name="connsiteY14" fmla="*/ 0 h 658762"/>
                        <a:gd name="connsiteX15" fmla="*/ 7818146 w 7927942"/>
                        <a:gd name="connsiteY15" fmla="*/ 0 h 658762"/>
                        <a:gd name="connsiteX16" fmla="*/ 7927942 w 7927942"/>
                        <a:gd name="connsiteY16" fmla="*/ 109796 h 658762"/>
                        <a:gd name="connsiteX17" fmla="*/ 7927942 w 7927942"/>
                        <a:gd name="connsiteY17" fmla="*/ 548966 h 658762"/>
                        <a:gd name="connsiteX18" fmla="*/ 7818146 w 7927942"/>
                        <a:gd name="connsiteY18" fmla="*/ 658762 h 658762"/>
                        <a:gd name="connsiteX19" fmla="*/ 7071029 w 7927942"/>
                        <a:gd name="connsiteY19" fmla="*/ 658762 h 658762"/>
                        <a:gd name="connsiteX20" fmla="*/ 6709330 w 7927942"/>
                        <a:gd name="connsiteY20" fmla="*/ 658762 h 658762"/>
                        <a:gd name="connsiteX21" fmla="*/ 6193463 w 7927942"/>
                        <a:gd name="connsiteY21" fmla="*/ 658762 h 658762"/>
                        <a:gd name="connsiteX22" fmla="*/ 5600513 w 7927942"/>
                        <a:gd name="connsiteY22" fmla="*/ 658762 h 658762"/>
                        <a:gd name="connsiteX23" fmla="*/ 5238814 w 7927942"/>
                        <a:gd name="connsiteY23" fmla="*/ 658762 h 658762"/>
                        <a:gd name="connsiteX24" fmla="*/ 4722947 w 7927942"/>
                        <a:gd name="connsiteY24" fmla="*/ 658762 h 658762"/>
                        <a:gd name="connsiteX25" fmla="*/ 4207081 w 7927942"/>
                        <a:gd name="connsiteY25" fmla="*/ 658762 h 658762"/>
                        <a:gd name="connsiteX26" fmla="*/ 3537047 w 7927942"/>
                        <a:gd name="connsiteY26" fmla="*/ 658762 h 658762"/>
                        <a:gd name="connsiteX27" fmla="*/ 3098264 w 7927942"/>
                        <a:gd name="connsiteY27" fmla="*/ 658762 h 658762"/>
                        <a:gd name="connsiteX28" fmla="*/ 2659481 w 7927942"/>
                        <a:gd name="connsiteY28" fmla="*/ 658762 h 658762"/>
                        <a:gd name="connsiteX29" fmla="*/ 2297781 w 7927942"/>
                        <a:gd name="connsiteY29" fmla="*/ 658762 h 658762"/>
                        <a:gd name="connsiteX30" fmla="*/ 1550664 w 7927942"/>
                        <a:gd name="connsiteY30" fmla="*/ 658762 h 658762"/>
                        <a:gd name="connsiteX31" fmla="*/ 1034798 w 7927942"/>
                        <a:gd name="connsiteY31" fmla="*/ 658762 h 658762"/>
                        <a:gd name="connsiteX32" fmla="*/ 109796 w 7927942"/>
                        <a:gd name="connsiteY32" fmla="*/ 658762 h 658762"/>
                        <a:gd name="connsiteX33" fmla="*/ 0 w 7927942"/>
                        <a:gd name="connsiteY33" fmla="*/ 548966 h 658762"/>
                        <a:gd name="connsiteX34" fmla="*/ 0 w 7927942"/>
                        <a:gd name="connsiteY34" fmla="*/ 109796 h 6587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7927942" h="658762" fill="none" extrusionOk="0">
                          <a:moveTo>
                            <a:pt x="0" y="109796"/>
                          </a:moveTo>
                          <a:cubicBezTo>
                            <a:pt x="2489" y="48843"/>
                            <a:pt x="41805" y="6258"/>
                            <a:pt x="109796" y="0"/>
                          </a:cubicBezTo>
                          <a:cubicBezTo>
                            <a:pt x="337310" y="-59856"/>
                            <a:pt x="508173" y="12531"/>
                            <a:pt x="702746" y="0"/>
                          </a:cubicBezTo>
                          <a:cubicBezTo>
                            <a:pt x="897319" y="-12531"/>
                            <a:pt x="1277986" y="51228"/>
                            <a:pt x="1449863" y="0"/>
                          </a:cubicBezTo>
                          <a:cubicBezTo>
                            <a:pt x="1621740" y="-51228"/>
                            <a:pt x="1683230" y="18440"/>
                            <a:pt x="1811563" y="0"/>
                          </a:cubicBezTo>
                          <a:cubicBezTo>
                            <a:pt x="1939896" y="-18440"/>
                            <a:pt x="2084412" y="21800"/>
                            <a:pt x="2327429" y="0"/>
                          </a:cubicBezTo>
                          <a:cubicBezTo>
                            <a:pt x="2570446" y="-21800"/>
                            <a:pt x="2690261" y="50895"/>
                            <a:pt x="2920379" y="0"/>
                          </a:cubicBezTo>
                          <a:cubicBezTo>
                            <a:pt x="3150497" y="-50895"/>
                            <a:pt x="3163179" y="26101"/>
                            <a:pt x="3359162" y="0"/>
                          </a:cubicBezTo>
                          <a:cubicBezTo>
                            <a:pt x="3555145" y="-26101"/>
                            <a:pt x="3674014" y="6187"/>
                            <a:pt x="3797945" y="0"/>
                          </a:cubicBezTo>
                          <a:cubicBezTo>
                            <a:pt x="3921876" y="-6187"/>
                            <a:pt x="4200606" y="30761"/>
                            <a:pt x="4545062" y="0"/>
                          </a:cubicBezTo>
                          <a:cubicBezTo>
                            <a:pt x="4889518" y="-30761"/>
                            <a:pt x="4888670" y="30932"/>
                            <a:pt x="5138012" y="0"/>
                          </a:cubicBezTo>
                          <a:cubicBezTo>
                            <a:pt x="5387354" y="-30932"/>
                            <a:pt x="5579394" y="71017"/>
                            <a:pt x="5730962" y="0"/>
                          </a:cubicBezTo>
                          <a:cubicBezTo>
                            <a:pt x="5882530" y="-71017"/>
                            <a:pt x="6132755" y="67372"/>
                            <a:pt x="6323912" y="0"/>
                          </a:cubicBezTo>
                          <a:cubicBezTo>
                            <a:pt x="6515069" y="-67372"/>
                            <a:pt x="6637948" y="49986"/>
                            <a:pt x="6762695" y="0"/>
                          </a:cubicBezTo>
                          <a:cubicBezTo>
                            <a:pt x="6887442" y="-49986"/>
                            <a:pt x="7170899" y="3513"/>
                            <a:pt x="7278561" y="0"/>
                          </a:cubicBezTo>
                          <a:cubicBezTo>
                            <a:pt x="7386223" y="-3513"/>
                            <a:pt x="7660699" y="18758"/>
                            <a:pt x="7818146" y="0"/>
                          </a:cubicBezTo>
                          <a:cubicBezTo>
                            <a:pt x="7883645" y="-11650"/>
                            <a:pt x="7942258" y="58335"/>
                            <a:pt x="7927942" y="109796"/>
                          </a:cubicBezTo>
                          <a:cubicBezTo>
                            <a:pt x="7952252" y="285960"/>
                            <a:pt x="7924609" y="331356"/>
                            <a:pt x="7927942" y="548966"/>
                          </a:cubicBezTo>
                          <a:cubicBezTo>
                            <a:pt x="7921351" y="620277"/>
                            <a:pt x="7872394" y="659205"/>
                            <a:pt x="7818146" y="658762"/>
                          </a:cubicBezTo>
                          <a:cubicBezTo>
                            <a:pt x="7509709" y="674428"/>
                            <a:pt x="7271905" y="640617"/>
                            <a:pt x="7071029" y="658762"/>
                          </a:cubicBezTo>
                          <a:cubicBezTo>
                            <a:pt x="6870153" y="676907"/>
                            <a:pt x="6794355" y="622116"/>
                            <a:pt x="6709330" y="658762"/>
                          </a:cubicBezTo>
                          <a:cubicBezTo>
                            <a:pt x="6624305" y="695408"/>
                            <a:pt x="6353554" y="622962"/>
                            <a:pt x="6193463" y="658762"/>
                          </a:cubicBezTo>
                          <a:cubicBezTo>
                            <a:pt x="6033372" y="694562"/>
                            <a:pt x="5731663" y="605120"/>
                            <a:pt x="5600513" y="658762"/>
                          </a:cubicBezTo>
                          <a:cubicBezTo>
                            <a:pt x="5469363" y="712404"/>
                            <a:pt x="5345700" y="631988"/>
                            <a:pt x="5238814" y="658762"/>
                          </a:cubicBezTo>
                          <a:cubicBezTo>
                            <a:pt x="5131928" y="685536"/>
                            <a:pt x="4879484" y="603339"/>
                            <a:pt x="4722947" y="658762"/>
                          </a:cubicBezTo>
                          <a:cubicBezTo>
                            <a:pt x="4566410" y="714185"/>
                            <a:pt x="4380645" y="616036"/>
                            <a:pt x="4207081" y="658762"/>
                          </a:cubicBezTo>
                          <a:cubicBezTo>
                            <a:pt x="4033517" y="701488"/>
                            <a:pt x="3832707" y="588735"/>
                            <a:pt x="3537047" y="658762"/>
                          </a:cubicBezTo>
                          <a:cubicBezTo>
                            <a:pt x="3241387" y="728789"/>
                            <a:pt x="3309245" y="622310"/>
                            <a:pt x="3098264" y="658762"/>
                          </a:cubicBezTo>
                          <a:cubicBezTo>
                            <a:pt x="2887283" y="695214"/>
                            <a:pt x="2769760" y="629214"/>
                            <a:pt x="2659481" y="658762"/>
                          </a:cubicBezTo>
                          <a:cubicBezTo>
                            <a:pt x="2549202" y="688310"/>
                            <a:pt x="2393974" y="645403"/>
                            <a:pt x="2297781" y="658762"/>
                          </a:cubicBezTo>
                          <a:cubicBezTo>
                            <a:pt x="2201588" y="672121"/>
                            <a:pt x="1747559" y="640075"/>
                            <a:pt x="1550664" y="658762"/>
                          </a:cubicBezTo>
                          <a:cubicBezTo>
                            <a:pt x="1353769" y="677449"/>
                            <a:pt x="1226307" y="625016"/>
                            <a:pt x="1034798" y="658762"/>
                          </a:cubicBezTo>
                          <a:cubicBezTo>
                            <a:pt x="843289" y="692508"/>
                            <a:pt x="485765" y="621501"/>
                            <a:pt x="109796" y="658762"/>
                          </a:cubicBezTo>
                          <a:cubicBezTo>
                            <a:pt x="43805" y="648529"/>
                            <a:pt x="-10988" y="621130"/>
                            <a:pt x="0" y="548966"/>
                          </a:cubicBezTo>
                          <a:cubicBezTo>
                            <a:pt x="-32105" y="370495"/>
                            <a:pt x="20295" y="260668"/>
                            <a:pt x="0" y="109796"/>
                          </a:cubicBezTo>
                          <a:close/>
                        </a:path>
                        <a:path w="7927942" h="658762" stroke="0" extrusionOk="0">
                          <a:moveTo>
                            <a:pt x="0" y="109796"/>
                          </a:moveTo>
                          <a:cubicBezTo>
                            <a:pt x="-9333" y="54914"/>
                            <a:pt x="37586" y="-13042"/>
                            <a:pt x="109796" y="0"/>
                          </a:cubicBezTo>
                          <a:cubicBezTo>
                            <a:pt x="338684" y="-61164"/>
                            <a:pt x="591124" y="74332"/>
                            <a:pt x="856913" y="0"/>
                          </a:cubicBezTo>
                          <a:cubicBezTo>
                            <a:pt x="1122702" y="-74332"/>
                            <a:pt x="1312655" y="36360"/>
                            <a:pt x="1449863" y="0"/>
                          </a:cubicBezTo>
                          <a:cubicBezTo>
                            <a:pt x="1587071" y="-36360"/>
                            <a:pt x="1926940" y="56500"/>
                            <a:pt x="2196980" y="0"/>
                          </a:cubicBezTo>
                          <a:cubicBezTo>
                            <a:pt x="2467020" y="-56500"/>
                            <a:pt x="2451400" y="39162"/>
                            <a:pt x="2635763" y="0"/>
                          </a:cubicBezTo>
                          <a:cubicBezTo>
                            <a:pt x="2820126" y="-39162"/>
                            <a:pt x="2862678" y="46719"/>
                            <a:pt x="3074546" y="0"/>
                          </a:cubicBezTo>
                          <a:cubicBezTo>
                            <a:pt x="3286414" y="-46719"/>
                            <a:pt x="3467611" y="47253"/>
                            <a:pt x="3821663" y="0"/>
                          </a:cubicBezTo>
                          <a:cubicBezTo>
                            <a:pt x="4175715" y="-47253"/>
                            <a:pt x="4079310" y="20054"/>
                            <a:pt x="4183363" y="0"/>
                          </a:cubicBezTo>
                          <a:cubicBezTo>
                            <a:pt x="4287416" y="-20054"/>
                            <a:pt x="4449147" y="37645"/>
                            <a:pt x="4545062" y="0"/>
                          </a:cubicBezTo>
                          <a:cubicBezTo>
                            <a:pt x="4640977" y="-37645"/>
                            <a:pt x="4818269" y="3179"/>
                            <a:pt x="5060929" y="0"/>
                          </a:cubicBezTo>
                          <a:cubicBezTo>
                            <a:pt x="5303589" y="-3179"/>
                            <a:pt x="5498548" y="34425"/>
                            <a:pt x="5730962" y="0"/>
                          </a:cubicBezTo>
                          <a:cubicBezTo>
                            <a:pt x="5963376" y="-34425"/>
                            <a:pt x="6161466" y="80220"/>
                            <a:pt x="6400996" y="0"/>
                          </a:cubicBezTo>
                          <a:cubicBezTo>
                            <a:pt x="6640526" y="-80220"/>
                            <a:pt x="6916050" y="24979"/>
                            <a:pt x="7071029" y="0"/>
                          </a:cubicBezTo>
                          <a:cubicBezTo>
                            <a:pt x="7226008" y="-24979"/>
                            <a:pt x="7568905" y="48246"/>
                            <a:pt x="7818146" y="0"/>
                          </a:cubicBezTo>
                          <a:cubicBezTo>
                            <a:pt x="7868859" y="-4204"/>
                            <a:pt x="7926660" y="49071"/>
                            <a:pt x="7927942" y="109796"/>
                          </a:cubicBezTo>
                          <a:cubicBezTo>
                            <a:pt x="7932153" y="208446"/>
                            <a:pt x="7921198" y="380255"/>
                            <a:pt x="7927942" y="548966"/>
                          </a:cubicBezTo>
                          <a:cubicBezTo>
                            <a:pt x="7924072" y="601932"/>
                            <a:pt x="7881615" y="664400"/>
                            <a:pt x="7818146" y="658762"/>
                          </a:cubicBezTo>
                          <a:cubicBezTo>
                            <a:pt x="7665995" y="695887"/>
                            <a:pt x="7568768" y="653847"/>
                            <a:pt x="7456447" y="658762"/>
                          </a:cubicBezTo>
                          <a:cubicBezTo>
                            <a:pt x="7344126" y="663677"/>
                            <a:pt x="6964578" y="601352"/>
                            <a:pt x="6786413" y="658762"/>
                          </a:cubicBezTo>
                          <a:cubicBezTo>
                            <a:pt x="6608248" y="716172"/>
                            <a:pt x="6547950" y="643238"/>
                            <a:pt x="6424714" y="658762"/>
                          </a:cubicBezTo>
                          <a:cubicBezTo>
                            <a:pt x="6301478" y="674286"/>
                            <a:pt x="5965693" y="618860"/>
                            <a:pt x="5754680" y="658762"/>
                          </a:cubicBezTo>
                          <a:cubicBezTo>
                            <a:pt x="5543667" y="698664"/>
                            <a:pt x="5467055" y="632351"/>
                            <a:pt x="5392980" y="658762"/>
                          </a:cubicBezTo>
                          <a:cubicBezTo>
                            <a:pt x="5318905" y="685173"/>
                            <a:pt x="5105499" y="630795"/>
                            <a:pt x="5031281" y="658762"/>
                          </a:cubicBezTo>
                          <a:cubicBezTo>
                            <a:pt x="4957063" y="686729"/>
                            <a:pt x="4618966" y="646025"/>
                            <a:pt x="4361248" y="658762"/>
                          </a:cubicBezTo>
                          <a:cubicBezTo>
                            <a:pt x="4103530" y="671499"/>
                            <a:pt x="3800507" y="582821"/>
                            <a:pt x="3614130" y="658762"/>
                          </a:cubicBezTo>
                          <a:cubicBezTo>
                            <a:pt x="3427753" y="734703"/>
                            <a:pt x="3086647" y="644569"/>
                            <a:pt x="2867013" y="658762"/>
                          </a:cubicBezTo>
                          <a:cubicBezTo>
                            <a:pt x="2647379" y="672955"/>
                            <a:pt x="2518367" y="616854"/>
                            <a:pt x="2274063" y="658762"/>
                          </a:cubicBezTo>
                          <a:cubicBezTo>
                            <a:pt x="2029759" y="700670"/>
                            <a:pt x="1844240" y="615188"/>
                            <a:pt x="1526946" y="658762"/>
                          </a:cubicBezTo>
                          <a:cubicBezTo>
                            <a:pt x="1209652" y="702336"/>
                            <a:pt x="1208226" y="628962"/>
                            <a:pt x="1088163" y="658762"/>
                          </a:cubicBezTo>
                          <a:cubicBezTo>
                            <a:pt x="968100" y="688562"/>
                            <a:pt x="320364" y="557936"/>
                            <a:pt x="109796" y="658762"/>
                          </a:cubicBezTo>
                          <a:cubicBezTo>
                            <a:pt x="46861" y="661083"/>
                            <a:pt x="-1362" y="591523"/>
                            <a:pt x="0" y="548966"/>
                          </a:cubicBezTo>
                          <a:cubicBezTo>
                            <a:pt x="-5481" y="444844"/>
                            <a:pt x="36796" y="261260"/>
                            <a:pt x="0" y="109796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634A17F-87B2-4C17-91C3-C2580C87A388}"/>
                </a:ext>
              </a:extLst>
            </p:cNvPr>
            <p:cNvSpPr txBox="1"/>
            <p:nvPr/>
          </p:nvSpPr>
          <p:spPr>
            <a:xfrm>
              <a:off x="201829" y="-115639"/>
              <a:ext cx="7499022" cy="8028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5ECE965-C5C4-4302-95F0-B729BDC970BE}"/>
              </a:ext>
            </a:extLst>
          </p:cNvPr>
          <p:cNvSpPr/>
          <p:nvPr/>
        </p:nvSpPr>
        <p:spPr>
          <a:xfrm>
            <a:off x="3795250" y="1994442"/>
            <a:ext cx="4601496" cy="65876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MỘT LẦN RA PHỐ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CFDEE5-3DDA-4AC5-8BEB-665E9879D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086" y="2653203"/>
            <a:ext cx="8487825" cy="408405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FB1BEC-8ED7-F981-8DBC-9D8D278BBC2F}"/>
              </a:ext>
            </a:extLst>
          </p:cNvPr>
          <p:cNvGrpSpPr/>
          <p:nvPr/>
        </p:nvGrpSpPr>
        <p:grpSpPr>
          <a:xfrm>
            <a:off x="154926" y="1363267"/>
            <a:ext cx="2052286" cy="2065733"/>
            <a:chOff x="6734456" y="1026165"/>
            <a:chExt cx="2052286" cy="1905000"/>
          </a:xfrm>
        </p:grpSpPr>
        <p:pic>
          <p:nvPicPr>
            <p:cNvPr id="3" name="Picture 2" descr="Youtube PNG Free Images with Transparent Background - (410 Free Downloads)">
              <a:hlinkClick r:id="rId4"/>
              <a:extLst>
                <a:ext uri="{FF2B5EF4-FFF2-40B4-BE49-F238E27FC236}">
                  <a16:creationId xmlns:a16="http://schemas.microsoft.com/office/drawing/2014/main" id="{E5AE0201-D013-9A89-DD36-3C5A580850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2DFC06C-9098-EB6D-3865-F14D4F644E10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26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B1D91E2-1432-460A-B936-CA0A5BFC5665}"/>
              </a:ext>
            </a:extLst>
          </p:cNvPr>
          <p:cNvGrpSpPr/>
          <p:nvPr/>
        </p:nvGrpSpPr>
        <p:grpSpPr>
          <a:xfrm>
            <a:off x="3401488" y="755526"/>
            <a:ext cx="7927942" cy="658762"/>
            <a:chOff x="-122548" y="-165226"/>
            <a:chExt cx="7927942" cy="114561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66063DA-2DD0-43A1-B7A5-54DAFBBB4F56}"/>
                </a:ext>
              </a:extLst>
            </p:cNvPr>
            <p:cNvSpPr/>
            <p:nvPr/>
          </p:nvSpPr>
          <p:spPr>
            <a:xfrm>
              <a:off x="-122548" y="-165226"/>
              <a:ext cx="7927942" cy="1145614"/>
            </a:xfrm>
            <a:custGeom>
              <a:avLst/>
              <a:gdLst>
                <a:gd name="connsiteX0" fmla="*/ 0 w 7927942"/>
                <a:gd name="connsiteY0" fmla="*/ 190939 h 1145614"/>
                <a:gd name="connsiteX1" fmla="*/ 190939 w 7927942"/>
                <a:gd name="connsiteY1" fmla="*/ 0 h 1145614"/>
                <a:gd name="connsiteX2" fmla="*/ 771405 w 7927942"/>
                <a:gd name="connsiteY2" fmla="*/ 0 h 1145614"/>
                <a:gd name="connsiteX3" fmla="*/ 1351872 w 7927942"/>
                <a:gd name="connsiteY3" fmla="*/ 0 h 1145614"/>
                <a:gd name="connsiteX4" fmla="*/ 1781417 w 7927942"/>
                <a:gd name="connsiteY4" fmla="*/ 0 h 1145614"/>
                <a:gd name="connsiteX5" fmla="*/ 2210962 w 7927942"/>
                <a:gd name="connsiteY5" fmla="*/ 0 h 1145614"/>
                <a:gd name="connsiteX6" fmla="*/ 2942350 w 7927942"/>
                <a:gd name="connsiteY6" fmla="*/ 0 h 1145614"/>
                <a:gd name="connsiteX7" fmla="*/ 3522816 w 7927942"/>
                <a:gd name="connsiteY7" fmla="*/ 0 h 1145614"/>
                <a:gd name="connsiteX8" fmla="*/ 4103283 w 7927942"/>
                <a:gd name="connsiteY8" fmla="*/ 0 h 1145614"/>
                <a:gd name="connsiteX9" fmla="*/ 4683749 w 7927942"/>
                <a:gd name="connsiteY9" fmla="*/ 0 h 1145614"/>
                <a:gd name="connsiteX10" fmla="*/ 5113295 w 7927942"/>
                <a:gd name="connsiteY10" fmla="*/ 0 h 1145614"/>
                <a:gd name="connsiteX11" fmla="*/ 5618300 w 7927942"/>
                <a:gd name="connsiteY11" fmla="*/ 0 h 1145614"/>
                <a:gd name="connsiteX12" fmla="*/ 5972385 w 7927942"/>
                <a:gd name="connsiteY12" fmla="*/ 0 h 1145614"/>
                <a:gd name="connsiteX13" fmla="*/ 6326469 w 7927942"/>
                <a:gd name="connsiteY13" fmla="*/ 0 h 1145614"/>
                <a:gd name="connsiteX14" fmla="*/ 6906936 w 7927942"/>
                <a:gd name="connsiteY14" fmla="*/ 0 h 1145614"/>
                <a:gd name="connsiteX15" fmla="*/ 7737003 w 7927942"/>
                <a:gd name="connsiteY15" fmla="*/ 0 h 1145614"/>
                <a:gd name="connsiteX16" fmla="*/ 7927942 w 7927942"/>
                <a:gd name="connsiteY16" fmla="*/ 190939 h 1145614"/>
                <a:gd name="connsiteX17" fmla="*/ 7927942 w 7927942"/>
                <a:gd name="connsiteY17" fmla="*/ 588082 h 1145614"/>
                <a:gd name="connsiteX18" fmla="*/ 7927942 w 7927942"/>
                <a:gd name="connsiteY18" fmla="*/ 954675 h 1145614"/>
                <a:gd name="connsiteX19" fmla="*/ 7737003 w 7927942"/>
                <a:gd name="connsiteY19" fmla="*/ 1145614 h 1145614"/>
                <a:gd name="connsiteX20" fmla="*/ 7156537 w 7927942"/>
                <a:gd name="connsiteY20" fmla="*/ 1145614 h 1145614"/>
                <a:gd name="connsiteX21" fmla="*/ 6651531 w 7927942"/>
                <a:gd name="connsiteY21" fmla="*/ 1145614 h 1145614"/>
                <a:gd name="connsiteX22" fmla="*/ 6146525 w 7927942"/>
                <a:gd name="connsiteY22" fmla="*/ 1145614 h 1145614"/>
                <a:gd name="connsiteX23" fmla="*/ 5490598 w 7927942"/>
                <a:gd name="connsiteY23" fmla="*/ 1145614 h 1145614"/>
                <a:gd name="connsiteX24" fmla="*/ 5061053 w 7927942"/>
                <a:gd name="connsiteY24" fmla="*/ 1145614 h 1145614"/>
                <a:gd name="connsiteX25" fmla="*/ 4631507 w 7927942"/>
                <a:gd name="connsiteY25" fmla="*/ 1145614 h 1145614"/>
                <a:gd name="connsiteX26" fmla="*/ 4277423 w 7927942"/>
                <a:gd name="connsiteY26" fmla="*/ 1145614 h 1145614"/>
                <a:gd name="connsiteX27" fmla="*/ 3546035 w 7927942"/>
                <a:gd name="connsiteY27" fmla="*/ 1145614 h 1145614"/>
                <a:gd name="connsiteX28" fmla="*/ 3041029 w 7927942"/>
                <a:gd name="connsiteY28" fmla="*/ 1145614 h 1145614"/>
                <a:gd name="connsiteX29" fmla="*/ 2536024 w 7927942"/>
                <a:gd name="connsiteY29" fmla="*/ 1145614 h 1145614"/>
                <a:gd name="connsiteX30" fmla="*/ 2181939 w 7927942"/>
                <a:gd name="connsiteY30" fmla="*/ 1145614 h 1145614"/>
                <a:gd name="connsiteX31" fmla="*/ 1526012 w 7927942"/>
                <a:gd name="connsiteY31" fmla="*/ 1145614 h 1145614"/>
                <a:gd name="connsiteX32" fmla="*/ 1096467 w 7927942"/>
                <a:gd name="connsiteY32" fmla="*/ 1145614 h 1145614"/>
                <a:gd name="connsiteX33" fmla="*/ 742382 w 7927942"/>
                <a:gd name="connsiteY33" fmla="*/ 1145614 h 1145614"/>
                <a:gd name="connsiteX34" fmla="*/ 190939 w 7927942"/>
                <a:gd name="connsiteY34" fmla="*/ 1145614 h 1145614"/>
                <a:gd name="connsiteX35" fmla="*/ 0 w 7927942"/>
                <a:gd name="connsiteY35" fmla="*/ 954675 h 1145614"/>
                <a:gd name="connsiteX36" fmla="*/ 0 w 7927942"/>
                <a:gd name="connsiteY36" fmla="*/ 557532 h 1145614"/>
                <a:gd name="connsiteX37" fmla="*/ 0 w 7927942"/>
                <a:gd name="connsiteY37" fmla="*/ 190939 h 1145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7927942" h="1145614" fill="none" extrusionOk="0">
                  <a:moveTo>
                    <a:pt x="0" y="190939"/>
                  </a:moveTo>
                  <a:cubicBezTo>
                    <a:pt x="6231" y="104161"/>
                    <a:pt x="106138" y="5177"/>
                    <a:pt x="190939" y="0"/>
                  </a:cubicBezTo>
                  <a:cubicBezTo>
                    <a:pt x="403755" y="-43087"/>
                    <a:pt x="568077" y="59167"/>
                    <a:pt x="771405" y="0"/>
                  </a:cubicBezTo>
                  <a:cubicBezTo>
                    <a:pt x="974733" y="-59167"/>
                    <a:pt x="1098859" y="44884"/>
                    <a:pt x="1351872" y="0"/>
                  </a:cubicBezTo>
                  <a:cubicBezTo>
                    <a:pt x="1604885" y="-44884"/>
                    <a:pt x="1662289" y="22874"/>
                    <a:pt x="1781417" y="0"/>
                  </a:cubicBezTo>
                  <a:cubicBezTo>
                    <a:pt x="1900546" y="-22874"/>
                    <a:pt x="2056490" y="28588"/>
                    <a:pt x="2210962" y="0"/>
                  </a:cubicBezTo>
                  <a:cubicBezTo>
                    <a:pt x="2365434" y="-28588"/>
                    <a:pt x="2747522" y="20681"/>
                    <a:pt x="2942350" y="0"/>
                  </a:cubicBezTo>
                  <a:cubicBezTo>
                    <a:pt x="3137178" y="-20681"/>
                    <a:pt x="3252804" y="29462"/>
                    <a:pt x="3522816" y="0"/>
                  </a:cubicBezTo>
                  <a:cubicBezTo>
                    <a:pt x="3792828" y="-29462"/>
                    <a:pt x="3961591" y="25100"/>
                    <a:pt x="4103283" y="0"/>
                  </a:cubicBezTo>
                  <a:cubicBezTo>
                    <a:pt x="4244975" y="-25100"/>
                    <a:pt x="4486119" y="2108"/>
                    <a:pt x="4683749" y="0"/>
                  </a:cubicBezTo>
                  <a:cubicBezTo>
                    <a:pt x="4881379" y="-2108"/>
                    <a:pt x="4982666" y="2792"/>
                    <a:pt x="5113295" y="0"/>
                  </a:cubicBezTo>
                  <a:cubicBezTo>
                    <a:pt x="5243924" y="-2792"/>
                    <a:pt x="5419317" y="33667"/>
                    <a:pt x="5618300" y="0"/>
                  </a:cubicBezTo>
                  <a:cubicBezTo>
                    <a:pt x="5817283" y="-33667"/>
                    <a:pt x="5871997" y="31243"/>
                    <a:pt x="5972385" y="0"/>
                  </a:cubicBezTo>
                  <a:cubicBezTo>
                    <a:pt x="6072773" y="-31243"/>
                    <a:pt x="6195555" y="29906"/>
                    <a:pt x="6326469" y="0"/>
                  </a:cubicBezTo>
                  <a:cubicBezTo>
                    <a:pt x="6457383" y="-29906"/>
                    <a:pt x="6673885" y="62405"/>
                    <a:pt x="6906936" y="0"/>
                  </a:cubicBezTo>
                  <a:cubicBezTo>
                    <a:pt x="7139987" y="-62405"/>
                    <a:pt x="7568198" y="88071"/>
                    <a:pt x="7737003" y="0"/>
                  </a:cubicBezTo>
                  <a:cubicBezTo>
                    <a:pt x="7832523" y="16082"/>
                    <a:pt x="7920362" y="86012"/>
                    <a:pt x="7927942" y="190939"/>
                  </a:cubicBezTo>
                  <a:cubicBezTo>
                    <a:pt x="7969505" y="385233"/>
                    <a:pt x="7910073" y="488393"/>
                    <a:pt x="7927942" y="588082"/>
                  </a:cubicBezTo>
                  <a:cubicBezTo>
                    <a:pt x="7945811" y="687771"/>
                    <a:pt x="7895080" y="872579"/>
                    <a:pt x="7927942" y="954675"/>
                  </a:cubicBezTo>
                  <a:cubicBezTo>
                    <a:pt x="7936159" y="1036046"/>
                    <a:pt x="7838370" y="1145855"/>
                    <a:pt x="7737003" y="1145614"/>
                  </a:cubicBezTo>
                  <a:cubicBezTo>
                    <a:pt x="7482121" y="1209825"/>
                    <a:pt x="7289582" y="1144770"/>
                    <a:pt x="7156537" y="1145614"/>
                  </a:cubicBezTo>
                  <a:cubicBezTo>
                    <a:pt x="7023492" y="1146458"/>
                    <a:pt x="6867624" y="1127846"/>
                    <a:pt x="6651531" y="1145614"/>
                  </a:cubicBezTo>
                  <a:cubicBezTo>
                    <a:pt x="6435438" y="1163382"/>
                    <a:pt x="6264225" y="1086794"/>
                    <a:pt x="6146525" y="1145614"/>
                  </a:cubicBezTo>
                  <a:cubicBezTo>
                    <a:pt x="6028825" y="1204434"/>
                    <a:pt x="5813310" y="1096456"/>
                    <a:pt x="5490598" y="1145614"/>
                  </a:cubicBezTo>
                  <a:cubicBezTo>
                    <a:pt x="5167886" y="1194772"/>
                    <a:pt x="5250364" y="1126209"/>
                    <a:pt x="5061053" y="1145614"/>
                  </a:cubicBezTo>
                  <a:cubicBezTo>
                    <a:pt x="4871743" y="1165019"/>
                    <a:pt x="4725308" y="1121772"/>
                    <a:pt x="4631507" y="1145614"/>
                  </a:cubicBezTo>
                  <a:cubicBezTo>
                    <a:pt x="4537706" y="1169456"/>
                    <a:pt x="4421940" y="1113655"/>
                    <a:pt x="4277423" y="1145614"/>
                  </a:cubicBezTo>
                  <a:cubicBezTo>
                    <a:pt x="4132906" y="1177573"/>
                    <a:pt x="3760518" y="1143602"/>
                    <a:pt x="3546035" y="1145614"/>
                  </a:cubicBezTo>
                  <a:cubicBezTo>
                    <a:pt x="3331552" y="1147626"/>
                    <a:pt x="3202946" y="1121744"/>
                    <a:pt x="3041029" y="1145614"/>
                  </a:cubicBezTo>
                  <a:cubicBezTo>
                    <a:pt x="2879112" y="1169484"/>
                    <a:pt x="2706074" y="1096750"/>
                    <a:pt x="2536024" y="1145614"/>
                  </a:cubicBezTo>
                  <a:cubicBezTo>
                    <a:pt x="2365975" y="1194478"/>
                    <a:pt x="2337372" y="1113087"/>
                    <a:pt x="2181939" y="1145614"/>
                  </a:cubicBezTo>
                  <a:cubicBezTo>
                    <a:pt x="2026507" y="1178141"/>
                    <a:pt x="1793910" y="1120201"/>
                    <a:pt x="1526012" y="1145614"/>
                  </a:cubicBezTo>
                  <a:cubicBezTo>
                    <a:pt x="1258114" y="1171027"/>
                    <a:pt x="1255655" y="1094327"/>
                    <a:pt x="1096467" y="1145614"/>
                  </a:cubicBezTo>
                  <a:cubicBezTo>
                    <a:pt x="937279" y="1196901"/>
                    <a:pt x="890261" y="1127364"/>
                    <a:pt x="742382" y="1145614"/>
                  </a:cubicBezTo>
                  <a:cubicBezTo>
                    <a:pt x="594503" y="1163864"/>
                    <a:pt x="407283" y="1119710"/>
                    <a:pt x="190939" y="1145614"/>
                  </a:cubicBezTo>
                  <a:cubicBezTo>
                    <a:pt x="90293" y="1140460"/>
                    <a:pt x="8451" y="1062160"/>
                    <a:pt x="0" y="954675"/>
                  </a:cubicBezTo>
                  <a:cubicBezTo>
                    <a:pt x="-5841" y="830283"/>
                    <a:pt x="45137" y="644989"/>
                    <a:pt x="0" y="557532"/>
                  </a:cubicBezTo>
                  <a:cubicBezTo>
                    <a:pt x="-45137" y="470075"/>
                    <a:pt x="25017" y="363571"/>
                    <a:pt x="0" y="190939"/>
                  </a:cubicBezTo>
                  <a:close/>
                </a:path>
                <a:path w="7927942" h="1145614" stroke="0" extrusionOk="0">
                  <a:moveTo>
                    <a:pt x="0" y="190939"/>
                  </a:moveTo>
                  <a:cubicBezTo>
                    <a:pt x="-24175" y="100396"/>
                    <a:pt x="80547" y="-5567"/>
                    <a:pt x="190939" y="0"/>
                  </a:cubicBezTo>
                  <a:cubicBezTo>
                    <a:pt x="516483" y="-17951"/>
                    <a:pt x="608170" y="36991"/>
                    <a:pt x="922327" y="0"/>
                  </a:cubicBezTo>
                  <a:cubicBezTo>
                    <a:pt x="1236484" y="-36991"/>
                    <a:pt x="1347824" y="11117"/>
                    <a:pt x="1502793" y="0"/>
                  </a:cubicBezTo>
                  <a:cubicBezTo>
                    <a:pt x="1657762" y="-11117"/>
                    <a:pt x="1960374" y="50651"/>
                    <a:pt x="2234181" y="0"/>
                  </a:cubicBezTo>
                  <a:cubicBezTo>
                    <a:pt x="2507988" y="-50651"/>
                    <a:pt x="2493132" y="40442"/>
                    <a:pt x="2663726" y="0"/>
                  </a:cubicBezTo>
                  <a:cubicBezTo>
                    <a:pt x="2834321" y="-40442"/>
                    <a:pt x="2935278" y="9206"/>
                    <a:pt x="3093271" y="0"/>
                  </a:cubicBezTo>
                  <a:cubicBezTo>
                    <a:pt x="3251265" y="-9206"/>
                    <a:pt x="3507085" y="26864"/>
                    <a:pt x="3824659" y="0"/>
                  </a:cubicBezTo>
                  <a:cubicBezTo>
                    <a:pt x="4142233" y="-26864"/>
                    <a:pt x="4107294" y="19284"/>
                    <a:pt x="4178744" y="0"/>
                  </a:cubicBezTo>
                  <a:cubicBezTo>
                    <a:pt x="4250194" y="-19284"/>
                    <a:pt x="4415981" y="26057"/>
                    <a:pt x="4532828" y="0"/>
                  </a:cubicBezTo>
                  <a:cubicBezTo>
                    <a:pt x="4649675" y="-26057"/>
                    <a:pt x="4898183" y="17233"/>
                    <a:pt x="5037834" y="0"/>
                  </a:cubicBezTo>
                  <a:cubicBezTo>
                    <a:pt x="5177485" y="-17233"/>
                    <a:pt x="5523308" y="9309"/>
                    <a:pt x="5693761" y="0"/>
                  </a:cubicBezTo>
                  <a:cubicBezTo>
                    <a:pt x="5864214" y="-9309"/>
                    <a:pt x="6028442" y="9958"/>
                    <a:pt x="6349688" y="0"/>
                  </a:cubicBezTo>
                  <a:cubicBezTo>
                    <a:pt x="6670934" y="-9958"/>
                    <a:pt x="6789858" y="53925"/>
                    <a:pt x="7005615" y="0"/>
                  </a:cubicBezTo>
                  <a:cubicBezTo>
                    <a:pt x="7221372" y="-53925"/>
                    <a:pt x="7472201" y="84761"/>
                    <a:pt x="7737003" y="0"/>
                  </a:cubicBezTo>
                  <a:cubicBezTo>
                    <a:pt x="7835792" y="-2823"/>
                    <a:pt x="7903026" y="83820"/>
                    <a:pt x="7927942" y="190939"/>
                  </a:cubicBezTo>
                  <a:cubicBezTo>
                    <a:pt x="7957703" y="276113"/>
                    <a:pt x="7909623" y="396990"/>
                    <a:pt x="7927942" y="549895"/>
                  </a:cubicBezTo>
                  <a:cubicBezTo>
                    <a:pt x="7946261" y="702800"/>
                    <a:pt x="7916162" y="871050"/>
                    <a:pt x="7927942" y="954675"/>
                  </a:cubicBezTo>
                  <a:cubicBezTo>
                    <a:pt x="7954554" y="1072888"/>
                    <a:pt x="7831554" y="1162395"/>
                    <a:pt x="7737003" y="1145614"/>
                  </a:cubicBezTo>
                  <a:cubicBezTo>
                    <a:pt x="7619918" y="1181880"/>
                    <a:pt x="7474501" y="1113909"/>
                    <a:pt x="7382918" y="1145614"/>
                  </a:cubicBezTo>
                  <a:cubicBezTo>
                    <a:pt x="7291336" y="1177319"/>
                    <a:pt x="7168774" y="1118553"/>
                    <a:pt x="7028834" y="1145614"/>
                  </a:cubicBezTo>
                  <a:cubicBezTo>
                    <a:pt x="6888894" y="1172675"/>
                    <a:pt x="6620152" y="1089814"/>
                    <a:pt x="6372907" y="1145614"/>
                  </a:cubicBezTo>
                  <a:cubicBezTo>
                    <a:pt x="6125662" y="1201414"/>
                    <a:pt x="6100597" y="1128772"/>
                    <a:pt x="6018822" y="1145614"/>
                  </a:cubicBezTo>
                  <a:cubicBezTo>
                    <a:pt x="5937048" y="1162456"/>
                    <a:pt x="5804426" y="1140543"/>
                    <a:pt x="5664738" y="1145614"/>
                  </a:cubicBezTo>
                  <a:cubicBezTo>
                    <a:pt x="5525050" y="1150685"/>
                    <a:pt x="5160185" y="1135181"/>
                    <a:pt x="5008811" y="1145614"/>
                  </a:cubicBezTo>
                  <a:cubicBezTo>
                    <a:pt x="4857437" y="1156047"/>
                    <a:pt x="4494696" y="1064003"/>
                    <a:pt x="4277423" y="1145614"/>
                  </a:cubicBezTo>
                  <a:cubicBezTo>
                    <a:pt x="4060150" y="1227225"/>
                    <a:pt x="3891408" y="1115926"/>
                    <a:pt x="3546035" y="1145614"/>
                  </a:cubicBezTo>
                  <a:cubicBezTo>
                    <a:pt x="3200662" y="1175302"/>
                    <a:pt x="3166550" y="1106381"/>
                    <a:pt x="2965569" y="1145614"/>
                  </a:cubicBezTo>
                  <a:cubicBezTo>
                    <a:pt x="2764588" y="1184847"/>
                    <a:pt x="2530939" y="1138716"/>
                    <a:pt x="2234181" y="1145614"/>
                  </a:cubicBezTo>
                  <a:cubicBezTo>
                    <a:pt x="1937423" y="1152512"/>
                    <a:pt x="1973909" y="1109146"/>
                    <a:pt x="1804636" y="1145614"/>
                  </a:cubicBezTo>
                  <a:cubicBezTo>
                    <a:pt x="1635363" y="1182082"/>
                    <a:pt x="1471752" y="1110202"/>
                    <a:pt x="1299630" y="1145614"/>
                  </a:cubicBezTo>
                  <a:cubicBezTo>
                    <a:pt x="1127508" y="1181026"/>
                    <a:pt x="1059052" y="1139406"/>
                    <a:pt x="870085" y="1145614"/>
                  </a:cubicBezTo>
                  <a:cubicBezTo>
                    <a:pt x="681118" y="1151822"/>
                    <a:pt x="491364" y="1086152"/>
                    <a:pt x="190939" y="1145614"/>
                  </a:cubicBezTo>
                  <a:cubicBezTo>
                    <a:pt x="83460" y="1172662"/>
                    <a:pt x="2731" y="1077095"/>
                    <a:pt x="0" y="954675"/>
                  </a:cubicBezTo>
                  <a:cubicBezTo>
                    <a:pt x="-34773" y="837612"/>
                    <a:pt x="40311" y="733049"/>
                    <a:pt x="0" y="595719"/>
                  </a:cubicBezTo>
                  <a:cubicBezTo>
                    <a:pt x="-40311" y="458389"/>
                    <a:pt x="12687" y="290350"/>
                    <a:pt x="0" y="190939"/>
                  </a:cubicBezTo>
                  <a:close/>
                </a:path>
              </a:pathLst>
            </a:custGeom>
            <a:solidFill>
              <a:srgbClr val="DCE5F4"/>
            </a:solidFill>
            <a:ln>
              <a:solidFill>
                <a:schemeClr val="accent1">
                  <a:lumMod val="60000"/>
                  <a:lumOff val="4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458636520">
                    <a:custGeom>
                      <a:avLst/>
                      <a:gdLst>
                        <a:gd name="connsiteX0" fmla="*/ 0 w 7927942"/>
                        <a:gd name="connsiteY0" fmla="*/ 109796 h 658762"/>
                        <a:gd name="connsiteX1" fmla="*/ 109796 w 7927942"/>
                        <a:gd name="connsiteY1" fmla="*/ 0 h 658762"/>
                        <a:gd name="connsiteX2" fmla="*/ 702746 w 7927942"/>
                        <a:gd name="connsiteY2" fmla="*/ 0 h 658762"/>
                        <a:gd name="connsiteX3" fmla="*/ 1449863 w 7927942"/>
                        <a:gd name="connsiteY3" fmla="*/ 0 h 658762"/>
                        <a:gd name="connsiteX4" fmla="*/ 1811563 w 7927942"/>
                        <a:gd name="connsiteY4" fmla="*/ 0 h 658762"/>
                        <a:gd name="connsiteX5" fmla="*/ 2327429 w 7927942"/>
                        <a:gd name="connsiteY5" fmla="*/ 0 h 658762"/>
                        <a:gd name="connsiteX6" fmla="*/ 2920379 w 7927942"/>
                        <a:gd name="connsiteY6" fmla="*/ 0 h 658762"/>
                        <a:gd name="connsiteX7" fmla="*/ 3359162 w 7927942"/>
                        <a:gd name="connsiteY7" fmla="*/ 0 h 658762"/>
                        <a:gd name="connsiteX8" fmla="*/ 3797945 w 7927942"/>
                        <a:gd name="connsiteY8" fmla="*/ 0 h 658762"/>
                        <a:gd name="connsiteX9" fmla="*/ 4545062 w 7927942"/>
                        <a:gd name="connsiteY9" fmla="*/ 0 h 658762"/>
                        <a:gd name="connsiteX10" fmla="*/ 5138012 w 7927942"/>
                        <a:gd name="connsiteY10" fmla="*/ 0 h 658762"/>
                        <a:gd name="connsiteX11" fmla="*/ 5730962 w 7927942"/>
                        <a:gd name="connsiteY11" fmla="*/ 0 h 658762"/>
                        <a:gd name="connsiteX12" fmla="*/ 6323912 w 7927942"/>
                        <a:gd name="connsiteY12" fmla="*/ 0 h 658762"/>
                        <a:gd name="connsiteX13" fmla="*/ 6762695 w 7927942"/>
                        <a:gd name="connsiteY13" fmla="*/ 0 h 658762"/>
                        <a:gd name="connsiteX14" fmla="*/ 7278561 w 7927942"/>
                        <a:gd name="connsiteY14" fmla="*/ 0 h 658762"/>
                        <a:gd name="connsiteX15" fmla="*/ 7818146 w 7927942"/>
                        <a:gd name="connsiteY15" fmla="*/ 0 h 658762"/>
                        <a:gd name="connsiteX16" fmla="*/ 7927942 w 7927942"/>
                        <a:gd name="connsiteY16" fmla="*/ 109796 h 658762"/>
                        <a:gd name="connsiteX17" fmla="*/ 7927942 w 7927942"/>
                        <a:gd name="connsiteY17" fmla="*/ 548966 h 658762"/>
                        <a:gd name="connsiteX18" fmla="*/ 7818146 w 7927942"/>
                        <a:gd name="connsiteY18" fmla="*/ 658762 h 658762"/>
                        <a:gd name="connsiteX19" fmla="*/ 7071029 w 7927942"/>
                        <a:gd name="connsiteY19" fmla="*/ 658762 h 658762"/>
                        <a:gd name="connsiteX20" fmla="*/ 6709330 w 7927942"/>
                        <a:gd name="connsiteY20" fmla="*/ 658762 h 658762"/>
                        <a:gd name="connsiteX21" fmla="*/ 6193463 w 7927942"/>
                        <a:gd name="connsiteY21" fmla="*/ 658762 h 658762"/>
                        <a:gd name="connsiteX22" fmla="*/ 5600513 w 7927942"/>
                        <a:gd name="connsiteY22" fmla="*/ 658762 h 658762"/>
                        <a:gd name="connsiteX23" fmla="*/ 5238814 w 7927942"/>
                        <a:gd name="connsiteY23" fmla="*/ 658762 h 658762"/>
                        <a:gd name="connsiteX24" fmla="*/ 4722947 w 7927942"/>
                        <a:gd name="connsiteY24" fmla="*/ 658762 h 658762"/>
                        <a:gd name="connsiteX25" fmla="*/ 4207081 w 7927942"/>
                        <a:gd name="connsiteY25" fmla="*/ 658762 h 658762"/>
                        <a:gd name="connsiteX26" fmla="*/ 3537047 w 7927942"/>
                        <a:gd name="connsiteY26" fmla="*/ 658762 h 658762"/>
                        <a:gd name="connsiteX27" fmla="*/ 3098264 w 7927942"/>
                        <a:gd name="connsiteY27" fmla="*/ 658762 h 658762"/>
                        <a:gd name="connsiteX28" fmla="*/ 2659481 w 7927942"/>
                        <a:gd name="connsiteY28" fmla="*/ 658762 h 658762"/>
                        <a:gd name="connsiteX29" fmla="*/ 2297781 w 7927942"/>
                        <a:gd name="connsiteY29" fmla="*/ 658762 h 658762"/>
                        <a:gd name="connsiteX30" fmla="*/ 1550664 w 7927942"/>
                        <a:gd name="connsiteY30" fmla="*/ 658762 h 658762"/>
                        <a:gd name="connsiteX31" fmla="*/ 1034798 w 7927942"/>
                        <a:gd name="connsiteY31" fmla="*/ 658762 h 658762"/>
                        <a:gd name="connsiteX32" fmla="*/ 109796 w 7927942"/>
                        <a:gd name="connsiteY32" fmla="*/ 658762 h 658762"/>
                        <a:gd name="connsiteX33" fmla="*/ 0 w 7927942"/>
                        <a:gd name="connsiteY33" fmla="*/ 548966 h 658762"/>
                        <a:gd name="connsiteX34" fmla="*/ 0 w 7927942"/>
                        <a:gd name="connsiteY34" fmla="*/ 109796 h 6587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7927942" h="658762" fill="none" extrusionOk="0">
                          <a:moveTo>
                            <a:pt x="0" y="109796"/>
                          </a:moveTo>
                          <a:cubicBezTo>
                            <a:pt x="2489" y="48843"/>
                            <a:pt x="41805" y="6258"/>
                            <a:pt x="109796" y="0"/>
                          </a:cubicBezTo>
                          <a:cubicBezTo>
                            <a:pt x="337310" y="-59856"/>
                            <a:pt x="508173" y="12531"/>
                            <a:pt x="702746" y="0"/>
                          </a:cubicBezTo>
                          <a:cubicBezTo>
                            <a:pt x="897319" y="-12531"/>
                            <a:pt x="1277986" y="51228"/>
                            <a:pt x="1449863" y="0"/>
                          </a:cubicBezTo>
                          <a:cubicBezTo>
                            <a:pt x="1621740" y="-51228"/>
                            <a:pt x="1683230" y="18440"/>
                            <a:pt x="1811563" y="0"/>
                          </a:cubicBezTo>
                          <a:cubicBezTo>
                            <a:pt x="1939896" y="-18440"/>
                            <a:pt x="2084412" y="21800"/>
                            <a:pt x="2327429" y="0"/>
                          </a:cubicBezTo>
                          <a:cubicBezTo>
                            <a:pt x="2570446" y="-21800"/>
                            <a:pt x="2690261" y="50895"/>
                            <a:pt x="2920379" y="0"/>
                          </a:cubicBezTo>
                          <a:cubicBezTo>
                            <a:pt x="3150497" y="-50895"/>
                            <a:pt x="3163179" y="26101"/>
                            <a:pt x="3359162" y="0"/>
                          </a:cubicBezTo>
                          <a:cubicBezTo>
                            <a:pt x="3555145" y="-26101"/>
                            <a:pt x="3674014" y="6187"/>
                            <a:pt x="3797945" y="0"/>
                          </a:cubicBezTo>
                          <a:cubicBezTo>
                            <a:pt x="3921876" y="-6187"/>
                            <a:pt x="4200606" y="30761"/>
                            <a:pt x="4545062" y="0"/>
                          </a:cubicBezTo>
                          <a:cubicBezTo>
                            <a:pt x="4889518" y="-30761"/>
                            <a:pt x="4888670" y="30932"/>
                            <a:pt x="5138012" y="0"/>
                          </a:cubicBezTo>
                          <a:cubicBezTo>
                            <a:pt x="5387354" y="-30932"/>
                            <a:pt x="5579394" y="71017"/>
                            <a:pt x="5730962" y="0"/>
                          </a:cubicBezTo>
                          <a:cubicBezTo>
                            <a:pt x="5882530" y="-71017"/>
                            <a:pt x="6132755" y="67372"/>
                            <a:pt x="6323912" y="0"/>
                          </a:cubicBezTo>
                          <a:cubicBezTo>
                            <a:pt x="6515069" y="-67372"/>
                            <a:pt x="6637948" y="49986"/>
                            <a:pt x="6762695" y="0"/>
                          </a:cubicBezTo>
                          <a:cubicBezTo>
                            <a:pt x="6887442" y="-49986"/>
                            <a:pt x="7170899" y="3513"/>
                            <a:pt x="7278561" y="0"/>
                          </a:cubicBezTo>
                          <a:cubicBezTo>
                            <a:pt x="7386223" y="-3513"/>
                            <a:pt x="7660699" y="18758"/>
                            <a:pt x="7818146" y="0"/>
                          </a:cubicBezTo>
                          <a:cubicBezTo>
                            <a:pt x="7883645" y="-11650"/>
                            <a:pt x="7942258" y="58335"/>
                            <a:pt x="7927942" y="109796"/>
                          </a:cubicBezTo>
                          <a:cubicBezTo>
                            <a:pt x="7952252" y="285960"/>
                            <a:pt x="7924609" y="331356"/>
                            <a:pt x="7927942" y="548966"/>
                          </a:cubicBezTo>
                          <a:cubicBezTo>
                            <a:pt x="7921351" y="620277"/>
                            <a:pt x="7872394" y="659205"/>
                            <a:pt x="7818146" y="658762"/>
                          </a:cubicBezTo>
                          <a:cubicBezTo>
                            <a:pt x="7509709" y="674428"/>
                            <a:pt x="7271905" y="640617"/>
                            <a:pt x="7071029" y="658762"/>
                          </a:cubicBezTo>
                          <a:cubicBezTo>
                            <a:pt x="6870153" y="676907"/>
                            <a:pt x="6794355" y="622116"/>
                            <a:pt x="6709330" y="658762"/>
                          </a:cubicBezTo>
                          <a:cubicBezTo>
                            <a:pt x="6624305" y="695408"/>
                            <a:pt x="6353554" y="622962"/>
                            <a:pt x="6193463" y="658762"/>
                          </a:cubicBezTo>
                          <a:cubicBezTo>
                            <a:pt x="6033372" y="694562"/>
                            <a:pt x="5731663" y="605120"/>
                            <a:pt x="5600513" y="658762"/>
                          </a:cubicBezTo>
                          <a:cubicBezTo>
                            <a:pt x="5469363" y="712404"/>
                            <a:pt x="5345700" y="631988"/>
                            <a:pt x="5238814" y="658762"/>
                          </a:cubicBezTo>
                          <a:cubicBezTo>
                            <a:pt x="5131928" y="685536"/>
                            <a:pt x="4879484" y="603339"/>
                            <a:pt x="4722947" y="658762"/>
                          </a:cubicBezTo>
                          <a:cubicBezTo>
                            <a:pt x="4566410" y="714185"/>
                            <a:pt x="4380645" y="616036"/>
                            <a:pt x="4207081" y="658762"/>
                          </a:cubicBezTo>
                          <a:cubicBezTo>
                            <a:pt x="4033517" y="701488"/>
                            <a:pt x="3832707" y="588735"/>
                            <a:pt x="3537047" y="658762"/>
                          </a:cubicBezTo>
                          <a:cubicBezTo>
                            <a:pt x="3241387" y="728789"/>
                            <a:pt x="3309245" y="622310"/>
                            <a:pt x="3098264" y="658762"/>
                          </a:cubicBezTo>
                          <a:cubicBezTo>
                            <a:pt x="2887283" y="695214"/>
                            <a:pt x="2769760" y="629214"/>
                            <a:pt x="2659481" y="658762"/>
                          </a:cubicBezTo>
                          <a:cubicBezTo>
                            <a:pt x="2549202" y="688310"/>
                            <a:pt x="2393974" y="645403"/>
                            <a:pt x="2297781" y="658762"/>
                          </a:cubicBezTo>
                          <a:cubicBezTo>
                            <a:pt x="2201588" y="672121"/>
                            <a:pt x="1747559" y="640075"/>
                            <a:pt x="1550664" y="658762"/>
                          </a:cubicBezTo>
                          <a:cubicBezTo>
                            <a:pt x="1353769" y="677449"/>
                            <a:pt x="1226307" y="625016"/>
                            <a:pt x="1034798" y="658762"/>
                          </a:cubicBezTo>
                          <a:cubicBezTo>
                            <a:pt x="843289" y="692508"/>
                            <a:pt x="485765" y="621501"/>
                            <a:pt x="109796" y="658762"/>
                          </a:cubicBezTo>
                          <a:cubicBezTo>
                            <a:pt x="43805" y="648529"/>
                            <a:pt x="-10988" y="621130"/>
                            <a:pt x="0" y="548966"/>
                          </a:cubicBezTo>
                          <a:cubicBezTo>
                            <a:pt x="-32105" y="370495"/>
                            <a:pt x="20295" y="260668"/>
                            <a:pt x="0" y="109796"/>
                          </a:cubicBezTo>
                          <a:close/>
                        </a:path>
                        <a:path w="7927942" h="658762" stroke="0" extrusionOk="0">
                          <a:moveTo>
                            <a:pt x="0" y="109796"/>
                          </a:moveTo>
                          <a:cubicBezTo>
                            <a:pt x="-9333" y="54914"/>
                            <a:pt x="37586" y="-13042"/>
                            <a:pt x="109796" y="0"/>
                          </a:cubicBezTo>
                          <a:cubicBezTo>
                            <a:pt x="338684" y="-61164"/>
                            <a:pt x="591124" y="74332"/>
                            <a:pt x="856913" y="0"/>
                          </a:cubicBezTo>
                          <a:cubicBezTo>
                            <a:pt x="1122702" y="-74332"/>
                            <a:pt x="1312655" y="36360"/>
                            <a:pt x="1449863" y="0"/>
                          </a:cubicBezTo>
                          <a:cubicBezTo>
                            <a:pt x="1587071" y="-36360"/>
                            <a:pt x="1926940" y="56500"/>
                            <a:pt x="2196980" y="0"/>
                          </a:cubicBezTo>
                          <a:cubicBezTo>
                            <a:pt x="2467020" y="-56500"/>
                            <a:pt x="2451400" y="39162"/>
                            <a:pt x="2635763" y="0"/>
                          </a:cubicBezTo>
                          <a:cubicBezTo>
                            <a:pt x="2820126" y="-39162"/>
                            <a:pt x="2862678" y="46719"/>
                            <a:pt x="3074546" y="0"/>
                          </a:cubicBezTo>
                          <a:cubicBezTo>
                            <a:pt x="3286414" y="-46719"/>
                            <a:pt x="3467611" y="47253"/>
                            <a:pt x="3821663" y="0"/>
                          </a:cubicBezTo>
                          <a:cubicBezTo>
                            <a:pt x="4175715" y="-47253"/>
                            <a:pt x="4079310" y="20054"/>
                            <a:pt x="4183363" y="0"/>
                          </a:cubicBezTo>
                          <a:cubicBezTo>
                            <a:pt x="4287416" y="-20054"/>
                            <a:pt x="4449147" y="37645"/>
                            <a:pt x="4545062" y="0"/>
                          </a:cubicBezTo>
                          <a:cubicBezTo>
                            <a:pt x="4640977" y="-37645"/>
                            <a:pt x="4818269" y="3179"/>
                            <a:pt x="5060929" y="0"/>
                          </a:cubicBezTo>
                          <a:cubicBezTo>
                            <a:pt x="5303589" y="-3179"/>
                            <a:pt x="5498548" y="34425"/>
                            <a:pt x="5730962" y="0"/>
                          </a:cubicBezTo>
                          <a:cubicBezTo>
                            <a:pt x="5963376" y="-34425"/>
                            <a:pt x="6161466" y="80220"/>
                            <a:pt x="6400996" y="0"/>
                          </a:cubicBezTo>
                          <a:cubicBezTo>
                            <a:pt x="6640526" y="-80220"/>
                            <a:pt x="6916050" y="24979"/>
                            <a:pt x="7071029" y="0"/>
                          </a:cubicBezTo>
                          <a:cubicBezTo>
                            <a:pt x="7226008" y="-24979"/>
                            <a:pt x="7568905" y="48246"/>
                            <a:pt x="7818146" y="0"/>
                          </a:cubicBezTo>
                          <a:cubicBezTo>
                            <a:pt x="7868859" y="-4204"/>
                            <a:pt x="7926660" y="49071"/>
                            <a:pt x="7927942" y="109796"/>
                          </a:cubicBezTo>
                          <a:cubicBezTo>
                            <a:pt x="7932153" y="208446"/>
                            <a:pt x="7921198" y="380255"/>
                            <a:pt x="7927942" y="548966"/>
                          </a:cubicBezTo>
                          <a:cubicBezTo>
                            <a:pt x="7924072" y="601932"/>
                            <a:pt x="7881615" y="664400"/>
                            <a:pt x="7818146" y="658762"/>
                          </a:cubicBezTo>
                          <a:cubicBezTo>
                            <a:pt x="7665995" y="695887"/>
                            <a:pt x="7568768" y="653847"/>
                            <a:pt x="7456447" y="658762"/>
                          </a:cubicBezTo>
                          <a:cubicBezTo>
                            <a:pt x="7344126" y="663677"/>
                            <a:pt x="6964578" y="601352"/>
                            <a:pt x="6786413" y="658762"/>
                          </a:cubicBezTo>
                          <a:cubicBezTo>
                            <a:pt x="6608248" y="716172"/>
                            <a:pt x="6547950" y="643238"/>
                            <a:pt x="6424714" y="658762"/>
                          </a:cubicBezTo>
                          <a:cubicBezTo>
                            <a:pt x="6301478" y="674286"/>
                            <a:pt x="5965693" y="618860"/>
                            <a:pt x="5754680" y="658762"/>
                          </a:cubicBezTo>
                          <a:cubicBezTo>
                            <a:pt x="5543667" y="698664"/>
                            <a:pt x="5467055" y="632351"/>
                            <a:pt x="5392980" y="658762"/>
                          </a:cubicBezTo>
                          <a:cubicBezTo>
                            <a:pt x="5318905" y="685173"/>
                            <a:pt x="5105499" y="630795"/>
                            <a:pt x="5031281" y="658762"/>
                          </a:cubicBezTo>
                          <a:cubicBezTo>
                            <a:pt x="4957063" y="686729"/>
                            <a:pt x="4618966" y="646025"/>
                            <a:pt x="4361248" y="658762"/>
                          </a:cubicBezTo>
                          <a:cubicBezTo>
                            <a:pt x="4103530" y="671499"/>
                            <a:pt x="3800507" y="582821"/>
                            <a:pt x="3614130" y="658762"/>
                          </a:cubicBezTo>
                          <a:cubicBezTo>
                            <a:pt x="3427753" y="734703"/>
                            <a:pt x="3086647" y="644569"/>
                            <a:pt x="2867013" y="658762"/>
                          </a:cubicBezTo>
                          <a:cubicBezTo>
                            <a:pt x="2647379" y="672955"/>
                            <a:pt x="2518367" y="616854"/>
                            <a:pt x="2274063" y="658762"/>
                          </a:cubicBezTo>
                          <a:cubicBezTo>
                            <a:pt x="2029759" y="700670"/>
                            <a:pt x="1844240" y="615188"/>
                            <a:pt x="1526946" y="658762"/>
                          </a:cubicBezTo>
                          <a:cubicBezTo>
                            <a:pt x="1209652" y="702336"/>
                            <a:pt x="1208226" y="628962"/>
                            <a:pt x="1088163" y="658762"/>
                          </a:cubicBezTo>
                          <a:cubicBezTo>
                            <a:pt x="968100" y="688562"/>
                            <a:pt x="320364" y="557936"/>
                            <a:pt x="109796" y="658762"/>
                          </a:cubicBezTo>
                          <a:cubicBezTo>
                            <a:pt x="46861" y="661083"/>
                            <a:pt x="-1362" y="591523"/>
                            <a:pt x="0" y="548966"/>
                          </a:cubicBezTo>
                          <a:cubicBezTo>
                            <a:pt x="-5481" y="444844"/>
                            <a:pt x="36796" y="261260"/>
                            <a:pt x="0" y="109796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634A17F-87B2-4C17-91C3-C2580C87A388}"/>
                </a:ext>
              </a:extLst>
            </p:cNvPr>
            <p:cNvSpPr txBox="1"/>
            <p:nvPr/>
          </p:nvSpPr>
          <p:spPr>
            <a:xfrm>
              <a:off x="189023" y="-115639"/>
              <a:ext cx="7499022" cy="8028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5ECE965-C5C4-4302-95F0-B729BDC970BE}"/>
              </a:ext>
            </a:extLst>
          </p:cNvPr>
          <p:cNvSpPr/>
          <p:nvPr/>
        </p:nvSpPr>
        <p:spPr>
          <a:xfrm>
            <a:off x="3713059" y="1647035"/>
            <a:ext cx="4601496" cy="65876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MỘT LẦN RA PHỐ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54F3FF-490D-464B-A3B8-186CDE633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704" y="2379391"/>
            <a:ext cx="8960631" cy="423048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4AEE72E-3FE4-2CFF-B7AB-7C1FFF3EFF33}"/>
              </a:ext>
            </a:extLst>
          </p:cNvPr>
          <p:cNvGrpSpPr/>
          <p:nvPr/>
        </p:nvGrpSpPr>
        <p:grpSpPr>
          <a:xfrm>
            <a:off x="154926" y="1363267"/>
            <a:ext cx="2052286" cy="2065733"/>
            <a:chOff x="6734456" y="1026165"/>
            <a:chExt cx="2052286" cy="1905000"/>
          </a:xfrm>
        </p:grpSpPr>
        <p:pic>
          <p:nvPicPr>
            <p:cNvPr id="3" name="Picture 2" descr="Youtube PNG Free Images with Transparent Background - (410 Free Downloads)">
              <a:hlinkClick r:id="rId4"/>
              <a:extLst>
                <a:ext uri="{FF2B5EF4-FFF2-40B4-BE49-F238E27FC236}">
                  <a16:creationId xmlns:a16="http://schemas.microsoft.com/office/drawing/2014/main" id="{7DC4D607-2CCA-B502-44D6-4BA4BE951D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43C7ECC-CE2C-ACF1-F24F-1797210318FA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022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722179"/>
            <a:ext cx="1243539" cy="268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Bach tuyet\43ebd44d263606f876d42fd2f199ea61 (4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8837">
                        <a14:foregroundMark x1="40116" y1="26626" x2="70349" y2="59553"/>
                        <a14:foregroundMark x1="64535" y1="35366" x2="77035" y2="44715"/>
                        <a14:foregroundMark x1="45640" y1="16463" x2="28198" y2="36585"/>
                        <a14:foregroundMark x1="44186" y1="40244" x2="60174" y2="57724"/>
                        <a14:foregroundMark x1="67151" y1="58943" x2="86628" y2="57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8519">
            <a:off x="10592437" y="4662277"/>
            <a:ext cx="1880249" cy="268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6022" y1="32480" x2="72849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48075" y="4667665"/>
            <a:ext cx="1913197" cy="255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Bach tuyet\RjAwOTQ4MTUyNEI3QjJCRTc2RjA6ZDA1ZjJmYTY2MjBkNDYzY2ZlZDNiOTA1Y2YxYTk1NzA6Ojo6OjA=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50431" y1="17647" x2="56466" y2="31120"/>
                        <a14:foregroundMark x1="79526" y1="14611" x2="53879" y2="29412"/>
                        <a14:foregroundMark x1="77586" y1="15180" x2="59914" y2="22960"/>
                        <a14:foregroundMark x1="53017" y1="6641" x2="44397" y2="25427"/>
                        <a14:foregroundMark x1="57328" y1="8918" x2="88793" y2="17837"/>
                        <a14:foregroundMark x1="54526" y1="6072" x2="66810" y2="9488"/>
                        <a14:foregroundMark x1="76509" y1="31499" x2="69397" y2="43643"/>
                        <a14:foregroundMark x1="95690" y1="16698" x2="76940" y2="10247"/>
                        <a14:foregroundMark x1="77586" y1="33776" x2="74353" y2="4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3735">
            <a:off x="9011" y="4789835"/>
            <a:ext cx="2123621" cy="24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4267" y1="18935" x2="28800" y2="43984"/>
                        <a14:foregroundMark x1="27200" y1="21696" x2="14667" y2="33728"/>
                        <a14:foregroundMark x1="36533" y1="32150" x2="35467" y2="44576"/>
                        <a14:foregroundMark x1="32533" y1="42801" x2="63733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2978">
            <a:off x="7736843" y="4957294"/>
            <a:ext cx="1831975" cy="247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47640" y1="33252" x2="54382" y2="60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524" y="5232399"/>
            <a:ext cx="2212453" cy="20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ADMIN\Desktop\Bach tuyet\43ebd44d263606f876d42fd2f199ea61 (5)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50482" y1="26157" x2="67203" y2="63581"/>
                        <a14:foregroundMark x1="38907" y1="22133" x2="24116" y2="46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8799">
            <a:off x="1408602" y="4577567"/>
            <a:ext cx="1656967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ADMIN\Desktop\Bach tuyet\43ebd44d263606f876d42fd2f199ea61 (8)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53350" y1="9206" x2="64268" y2="52888"/>
                        <a14:foregroundMark x1="50372" y1="21841" x2="42432" y2="44585"/>
                        <a14:foregroundMark x1="38462" y1="36643" x2="57320" y2="45668"/>
                        <a14:foregroundMark x1="75682" y1="36282" x2="60298" y2="47834"/>
                        <a14:foregroundMark x1="71712" y1="29422" x2="76179" y2="37365"/>
                        <a14:foregroundMark x1="44417" y1="31949" x2="32506" y2="47112"/>
                        <a14:foregroundMark x1="35484" y1="33755" x2="44417" y2="42780"/>
                        <a14:foregroundMark x1="48387" y1="85740" x2="36476" y2="93321"/>
                        <a14:foregroundMark x1="46402" y1="14982" x2="37965" y2="30505"/>
                        <a14:foregroundMark x1="61787" y1="20397" x2="71216" y2="32310"/>
                        <a14:foregroundMark x1="50656" y1="20076" x2="55381" y2="26769"/>
                        <a14:foregroundMark x1="57743" y1="14532" x2="70341" y2="25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4363395"/>
            <a:ext cx="2111365" cy="290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-2947963"/>
            <a:ext cx="9770739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199" y="-2825162"/>
            <a:ext cx="6078553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883" y="-1955800"/>
            <a:ext cx="9187917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644461" y="584200"/>
            <a:ext cx="7515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 TRỐN TÌM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 BẠCH TUYẾT VÀ 7 CHÚ LÙN</a:t>
            </a:r>
          </a:p>
        </p:txBody>
      </p:sp>
      <p:pic>
        <p:nvPicPr>
          <p:cNvPr id="15" name="Picture 11" descr="C:\Users\ADMIN\Desktop\Tai nguyen thiet ke tro choi\Angry birds epic birds\1505573783630 (2)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170" y="5901542"/>
            <a:ext cx="1426197" cy="78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D017DCC-B711-D64E-C9D6-53087B49B84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1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8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292541" y="406336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6849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58203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47191" y1="30807" x2="57978" y2="63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4190" flipH="1">
            <a:off x="9518185" y="3915833"/>
            <a:ext cx="2328111" cy="211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49" y="-53649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27" y="-751842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0" y="-751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849" y="-54951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677" y="-1908323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2899142" y="1020273"/>
            <a:ext cx="636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Câu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1: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Bạn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Vũ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đã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gặp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phải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chuyện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gì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4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ounded Rectangle 49"/>
          <p:cNvSpPr/>
          <p:nvPr/>
        </p:nvSpPr>
        <p:spPr>
          <a:xfrm>
            <a:off x="3482749" y="2793170"/>
            <a:ext cx="4971178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Bạn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Vũ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bị</a:t>
            </a:r>
            <a:r>
              <a:rPr lang="en-US" sz="24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UTM Avo" panose="02040603050506020204" pitchFamily="18" charset="0"/>
              </a:rPr>
              <a:t>lạc</a:t>
            </a:r>
            <a:endParaRPr lang="en-US" sz="24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1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3" y="3327401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DA7125E-36FB-8064-158A-50E4281E0B7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1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2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292541" y="406336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6849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58203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47191" y1="30807" x2="57978" y2="63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4190" flipH="1">
            <a:off x="9518185" y="3915833"/>
            <a:ext cx="2328111" cy="211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49" y="-53649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27" y="-751842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0" y="-751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83" y="-549514"/>
            <a:ext cx="7063167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20574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3232026" y="659335"/>
            <a:ext cx="53975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Câu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2: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Điều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gì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có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thể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xảy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ra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khi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bạn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Vũ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bị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lạc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4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ounded Rectangle 49"/>
          <p:cNvSpPr/>
          <p:nvPr/>
        </p:nvSpPr>
        <p:spPr>
          <a:xfrm>
            <a:off x="2944000" y="2833001"/>
            <a:ext cx="6349608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rgbClr val="0000FF"/>
                </a:solidFill>
                <a:latin typeface="UTM Avo" panose="02040603050506020204" pitchFamily="18" charset="0"/>
              </a:rPr>
              <a:t>Khi bị lạc, bạn Vũ có thể bị người lạ lừa, bắt cóc.</a:t>
            </a:r>
            <a:endParaRPr lang="en-US" sz="24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1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3" y="3327401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DA7125E-36FB-8064-158A-50E4281E0B7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1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26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292541" y="406336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6849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58203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47191" y1="30807" x2="57978" y2="63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4190" flipH="1">
            <a:off x="9518185" y="3915833"/>
            <a:ext cx="2328111" cy="211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49" y="-53649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27" y="-751842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0" y="-751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83" y="-549514"/>
            <a:ext cx="7063167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20574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3207651" y="803232"/>
            <a:ext cx="58606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Câu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3: Theo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em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bạn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Vũ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nên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làm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gì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khi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ấy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4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ounded Rectangle 49"/>
          <p:cNvSpPr/>
          <p:nvPr/>
        </p:nvSpPr>
        <p:spPr>
          <a:xfrm>
            <a:off x="2843136" y="2880172"/>
            <a:ext cx="6708000" cy="2330763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>
                <a:solidFill>
                  <a:srgbClr val="0000FF"/>
                </a:solidFill>
                <a:latin typeface="UTM Avo" panose="02040603050506020204" pitchFamily="18" charset="0"/>
              </a:rPr>
              <a:t>Vũ nên đến nơi bảo vệ gần nhất để báo cáo lên loa đài để bố mẹ biết hoặc mượn điện thoại gọi cho bố mẹ đến đón.</a:t>
            </a:r>
            <a:endParaRPr lang="en-US" sz="24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1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3" y="3327401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DA7125E-36FB-8064-158A-50E4281E0B7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1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1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3027889-8042-4327-AB48-C58902DBDA51}"/>
              </a:ext>
            </a:extLst>
          </p:cNvPr>
          <p:cNvGrpSpPr/>
          <p:nvPr/>
        </p:nvGrpSpPr>
        <p:grpSpPr>
          <a:xfrm>
            <a:off x="966513" y="1746607"/>
            <a:ext cx="7927942" cy="834946"/>
            <a:chOff x="-122548" y="-165226"/>
            <a:chExt cx="7927942" cy="1145614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25ACCF1-118A-49BF-BF9B-29C89295C495}"/>
                </a:ext>
              </a:extLst>
            </p:cNvPr>
            <p:cNvSpPr/>
            <p:nvPr/>
          </p:nvSpPr>
          <p:spPr>
            <a:xfrm>
              <a:off x="-122548" y="-165226"/>
              <a:ext cx="7927942" cy="1145614"/>
            </a:xfrm>
            <a:custGeom>
              <a:avLst/>
              <a:gdLst>
                <a:gd name="connsiteX0" fmla="*/ 0 w 7927942"/>
                <a:gd name="connsiteY0" fmla="*/ 190939 h 1145614"/>
                <a:gd name="connsiteX1" fmla="*/ 190939 w 7927942"/>
                <a:gd name="connsiteY1" fmla="*/ 0 h 1145614"/>
                <a:gd name="connsiteX2" fmla="*/ 771405 w 7927942"/>
                <a:gd name="connsiteY2" fmla="*/ 0 h 1145614"/>
                <a:gd name="connsiteX3" fmla="*/ 1351872 w 7927942"/>
                <a:gd name="connsiteY3" fmla="*/ 0 h 1145614"/>
                <a:gd name="connsiteX4" fmla="*/ 1781417 w 7927942"/>
                <a:gd name="connsiteY4" fmla="*/ 0 h 1145614"/>
                <a:gd name="connsiteX5" fmla="*/ 2210962 w 7927942"/>
                <a:gd name="connsiteY5" fmla="*/ 0 h 1145614"/>
                <a:gd name="connsiteX6" fmla="*/ 2942350 w 7927942"/>
                <a:gd name="connsiteY6" fmla="*/ 0 h 1145614"/>
                <a:gd name="connsiteX7" fmla="*/ 3522816 w 7927942"/>
                <a:gd name="connsiteY7" fmla="*/ 0 h 1145614"/>
                <a:gd name="connsiteX8" fmla="*/ 4103283 w 7927942"/>
                <a:gd name="connsiteY8" fmla="*/ 0 h 1145614"/>
                <a:gd name="connsiteX9" fmla="*/ 4683749 w 7927942"/>
                <a:gd name="connsiteY9" fmla="*/ 0 h 1145614"/>
                <a:gd name="connsiteX10" fmla="*/ 5113295 w 7927942"/>
                <a:gd name="connsiteY10" fmla="*/ 0 h 1145614"/>
                <a:gd name="connsiteX11" fmla="*/ 5618300 w 7927942"/>
                <a:gd name="connsiteY11" fmla="*/ 0 h 1145614"/>
                <a:gd name="connsiteX12" fmla="*/ 5972385 w 7927942"/>
                <a:gd name="connsiteY12" fmla="*/ 0 h 1145614"/>
                <a:gd name="connsiteX13" fmla="*/ 6326469 w 7927942"/>
                <a:gd name="connsiteY13" fmla="*/ 0 h 1145614"/>
                <a:gd name="connsiteX14" fmla="*/ 6906936 w 7927942"/>
                <a:gd name="connsiteY14" fmla="*/ 0 h 1145614"/>
                <a:gd name="connsiteX15" fmla="*/ 7737003 w 7927942"/>
                <a:gd name="connsiteY15" fmla="*/ 0 h 1145614"/>
                <a:gd name="connsiteX16" fmla="*/ 7927942 w 7927942"/>
                <a:gd name="connsiteY16" fmla="*/ 190939 h 1145614"/>
                <a:gd name="connsiteX17" fmla="*/ 7927942 w 7927942"/>
                <a:gd name="connsiteY17" fmla="*/ 588082 h 1145614"/>
                <a:gd name="connsiteX18" fmla="*/ 7927942 w 7927942"/>
                <a:gd name="connsiteY18" fmla="*/ 954675 h 1145614"/>
                <a:gd name="connsiteX19" fmla="*/ 7737003 w 7927942"/>
                <a:gd name="connsiteY19" fmla="*/ 1145614 h 1145614"/>
                <a:gd name="connsiteX20" fmla="*/ 7156537 w 7927942"/>
                <a:gd name="connsiteY20" fmla="*/ 1145614 h 1145614"/>
                <a:gd name="connsiteX21" fmla="*/ 6651531 w 7927942"/>
                <a:gd name="connsiteY21" fmla="*/ 1145614 h 1145614"/>
                <a:gd name="connsiteX22" fmla="*/ 6146525 w 7927942"/>
                <a:gd name="connsiteY22" fmla="*/ 1145614 h 1145614"/>
                <a:gd name="connsiteX23" fmla="*/ 5490598 w 7927942"/>
                <a:gd name="connsiteY23" fmla="*/ 1145614 h 1145614"/>
                <a:gd name="connsiteX24" fmla="*/ 5061053 w 7927942"/>
                <a:gd name="connsiteY24" fmla="*/ 1145614 h 1145614"/>
                <a:gd name="connsiteX25" fmla="*/ 4631507 w 7927942"/>
                <a:gd name="connsiteY25" fmla="*/ 1145614 h 1145614"/>
                <a:gd name="connsiteX26" fmla="*/ 4277423 w 7927942"/>
                <a:gd name="connsiteY26" fmla="*/ 1145614 h 1145614"/>
                <a:gd name="connsiteX27" fmla="*/ 3546035 w 7927942"/>
                <a:gd name="connsiteY27" fmla="*/ 1145614 h 1145614"/>
                <a:gd name="connsiteX28" fmla="*/ 3041029 w 7927942"/>
                <a:gd name="connsiteY28" fmla="*/ 1145614 h 1145614"/>
                <a:gd name="connsiteX29" fmla="*/ 2536024 w 7927942"/>
                <a:gd name="connsiteY29" fmla="*/ 1145614 h 1145614"/>
                <a:gd name="connsiteX30" fmla="*/ 2181939 w 7927942"/>
                <a:gd name="connsiteY30" fmla="*/ 1145614 h 1145614"/>
                <a:gd name="connsiteX31" fmla="*/ 1526012 w 7927942"/>
                <a:gd name="connsiteY31" fmla="*/ 1145614 h 1145614"/>
                <a:gd name="connsiteX32" fmla="*/ 1096467 w 7927942"/>
                <a:gd name="connsiteY32" fmla="*/ 1145614 h 1145614"/>
                <a:gd name="connsiteX33" fmla="*/ 742382 w 7927942"/>
                <a:gd name="connsiteY33" fmla="*/ 1145614 h 1145614"/>
                <a:gd name="connsiteX34" fmla="*/ 190939 w 7927942"/>
                <a:gd name="connsiteY34" fmla="*/ 1145614 h 1145614"/>
                <a:gd name="connsiteX35" fmla="*/ 0 w 7927942"/>
                <a:gd name="connsiteY35" fmla="*/ 954675 h 1145614"/>
                <a:gd name="connsiteX36" fmla="*/ 0 w 7927942"/>
                <a:gd name="connsiteY36" fmla="*/ 557532 h 1145614"/>
                <a:gd name="connsiteX37" fmla="*/ 0 w 7927942"/>
                <a:gd name="connsiteY37" fmla="*/ 190939 h 1145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7927942" h="1145614" fill="none" extrusionOk="0">
                  <a:moveTo>
                    <a:pt x="0" y="190939"/>
                  </a:moveTo>
                  <a:cubicBezTo>
                    <a:pt x="6231" y="104161"/>
                    <a:pt x="106138" y="5177"/>
                    <a:pt x="190939" y="0"/>
                  </a:cubicBezTo>
                  <a:cubicBezTo>
                    <a:pt x="403755" y="-43087"/>
                    <a:pt x="568077" y="59167"/>
                    <a:pt x="771405" y="0"/>
                  </a:cubicBezTo>
                  <a:cubicBezTo>
                    <a:pt x="974733" y="-59167"/>
                    <a:pt x="1098859" y="44884"/>
                    <a:pt x="1351872" y="0"/>
                  </a:cubicBezTo>
                  <a:cubicBezTo>
                    <a:pt x="1604885" y="-44884"/>
                    <a:pt x="1662289" y="22874"/>
                    <a:pt x="1781417" y="0"/>
                  </a:cubicBezTo>
                  <a:cubicBezTo>
                    <a:pt x="1900546" y="-22874"/>
                    <a:pt x="2056490" y="28588"/>
                    <a:pt x="2210962" y="0"/>
                  </a:cubicBezTo>
                  <a:cubicBezTo>
                    <a:pt x="2365434" y="-28588"/>
                    <a:pt x="2747522" y="20681"/>
                    <a:pt x="2942350" y="0"/>
                  </a:cubicBezTo>
                  <a:cubicBezTo>
                    <a:pt x="3137178" y="-20681"/>
                    <a:pt x="3252804" y="29462"/>
                    <a:pt x="3522816" y="0"/>
                  </a:cubicBezTo>
                  <a:cubicBezTo>
                    <a:pt x="3792828" y="-29462"/>
                    <a:pt x="3961591" y="25100"/>
                    <a:pt x="4103283" y="0"/>
                  </a:cubicBezTo>
                  <a:cubicBezTo>
                    <a:pt x="4244975" y="-25100"/>
                    <a:pt x="4486119" y="2108"/>
                    <a:pt x="4683749" y="0"/>
                  </a:cubicBezTo>
                  <a:cubicBezTo>
                    <a:pt x="4881379" y="-2108"/>
                    <a:pt x="4982666" y="2792"/>
                    <a:pt x="5113295" y="0"/>
                  </a:cubicBezTo>
                  <a:cubicBezTo>
                    <a:pt x="5243924" y="-2792"/>
                    <a:pt x="5419317" y="33667"/>
                    <a:pt x="5618300" y="0"/>
                  </a:cubicBezTo>
                  <a:cubicBezTo>
                    <a:pt x="5817283" y="-33667"/>
                    <a:pt x="5871997" y="31243"/>
                    <a:pt x="5972385" y="0"/>
                  </a:cubicBezTo>
                  <a:cubicBezTo>
                    <a:pt x="6072773" y="-31243"/>
                    <a:pt x="6195555" y="29906"/>
                    <a:pt x="6326469" y="0"/>
                  </a:cubicBezTo>
                  <a:cubicBezTo>
                    <a:pt x="6457383" y="-29906"/>
                    <a:pt x="6673885" y="62405"/>
                    <a:pt x="6906936" y="0"/>
                  </a:cubicBezTo>
                  <a:cubicBezTo>
                    <a:pt x="7139987" y="-62405"/>
                    <a:pt x="7568198" y="88071"/>
                    <a:pt x="7737003" y="0"/>
                  </a:cubicBezTo>
                  <a:cubicBezTo>
                    <a:pt x="7832523" y="16082"/>
                    <a:pt x="7920362" y="86012"/>
                    <a:pt x="7927942" y="190939"/>
                  </a:cubicBezTo>
                  <a:cubicBezTo>
                    <a:pt x="7969505" y="385233"/>
                    <a:pt x="7910073" y="488393"/>
                    <a:pt x="7927942" y="588082"/>
                  </a:cubicBezTo>
                  <a:cubicBezTo>
                    <a:pt x="7945811" y="687771"/>
                    <a:pt x="7895080" y="872579"/>
                    <a:pt x="7927942" y="954675"/>
                  </a:cubicBezTo>
                  <a:cubicBezTo>
                    <a:pt x="7936159" y="1036046"/>
                    <a:pt x="7838370" y="1145855"/>
                    <a:pt x="7737003" y="1145614"/>
                  </a:cubicBezTo>
                  <a:cubicBezTo>
                    <a:pt x="7482121" y="1209825"/>
                    <a:pt x="7289582" y="1144770"/>
                    <a:pt x="7156537" y="1145614"/>
                  </a:cubicBezTo>
                  <a:cubicBezTo>
                    <a:pt x="7023492" y="1146458"/>
                    <a:pt x="6867624" y="1127846"/>
                    <a:pt x="6651531" y="1145614"/>
                  </a:cubicBezTo>
                  <a:cubicBezTo>
                    <a:pt x="6435438" y="1163382"/>
                    <a:pt x="6264225" y="1086794"/>
                    <a:pt x="6146525" y="1145614"/>
                  </a:cubicBezTo>
                  <a:cubicBezTo>
                    <a:pt x="6028825" y="1204434"/>
                    <a:pt x="5813310" y="1096456"/>
                    <a:pt x="5490598" y="1145614"/>
                  </a:cubicBezTo>
                  <a:cubicBezTo>
                    <a:pt x="5167886" y="1194772"/>
                    <a:pt x="5250364" y="1126209"/>
                    <a:pt x="5061053" y="1145614"/>
                  </a:cubicBezTo>
                  <a:cubicBezTo>
                    <a:pt x="4871743" y="1165019"/>
                    <a:pt x="4725308" y="1121772"/>
                    <a:pt x="4631507" y="1145614"/>
                  </a:cubicBezTo>
                  <a:cubicBezTo>
                    <a:pt x="4537706" y="1169456"/>
                    <a:pt x="4421940" y="1113655"/>
                    <a:pt x="4277423" y="1145614"/>
                  </a:cubicBezTo>
                  <a:cubicBezTo>
                    <a:pt x="4132906" y="1177573"/>
                    <a:pt x="3760518" y="1143602"/>
                    <a:pt x="3546035" y="1145614"/>
                  </a:cubicBezTo>
                  <a:cubicBezTo>
                    <a:pt x="3331552" y="1147626"/>
                    <a:pt x="3202946" y="1121744"/>
                    <a:pt x="3041029" y="1145614"/>
                  </a:cubicBezTo>
                  <a:cubicBezTo>
                    <a:pt x="2879112" y="1169484"/>
                    <a:pt x="2706074" y="1096750"/>
                    <a:pt x="2536024" y="1145614"/>
                  </a:cubicBezTo>
                  <a:cubicBezTo>
                    <a:pt x="2365975" y="1194478"/>
                    <a:pt x="2337372" y="1113087"/>
                    <a:pt x="2181939" y="1145614"/>
                  </a:cubicBezTo>
                  <a:cubicBezTo>
                    <a:pt x="2026507" y="1178141"/>
                    <a:pt x="1793910" y="1120201"/>
                    <a:pt x="1526012" y="1145614"/>
                  </a:cubicBezTo>
                  <a:cubicBezTo>
                    <a:pt x="1258114" y="1171027"/>
                    <a:pt x="1255655" y="1094327"/>
                    <a:pt x="1096467" y="1145614"/>
                  </a:cubicBezTo>
                  <a:cubicBezTo>
                    <a:pt x="937279" y="1196901"/>
                    <a:pt x="890261" y="1127364"/>
                    <a:pt x="742382" y="1145614"/>
                  </a:cubicBezTo>
                  <a:cubicBezTo>
                    <a:pt x="594503" y="1163864"/>
                    <a:pt x="407283" y="1119710"/>
                    <a:pt x="190939" y="1145614"/>
                  </a:cubicBezTo>
                  <a:cubicBezTo>
                    <a:pt x="90293" y="1140460"/>
                    <a:pt x="8451" y="1062160"/>
                    <a:pt x="0" y="954675"/>
                  </a:cubicBezTo>
                  <a:cubicBezTo>
                    <a:pt x="-5841" y="830283"/>
                    <a:pt x="45137" y="644989"/>
                    <a:pt x="0" y="557532"/>
                  </a:cubicBezTo>
                  <a:cubicBezTo>
                    <a:pt x="-45137" y="470075"/>
                    <a:pt x="25017" y="363571"/>
                    <a:pt x="0" y="190939"/>
                  </a:cubicBezTo>
                  <a:close/>
                </a:path>
                <a:path w="7927942" h="1145614" stroke="0" extrusionOk="0">
                  <a:moveTo>
                    <a:pt x="0" y="190939"/>
                  </a:moveTo>
                  <a:cubicBezTo>
                    <a:pt x="-24175" y="100396"/>
                    <a:pt x="80547" y="-5567"/>
                    <a:pt x="190939" y="0"/>
                  </a:cubicBezTo>
                  <a:cubicBezTo>
                    <a:pt x="516483" y="-17951"/>
                    <a:pt x="608170" y="36991"/>
                    <a:pt x="922327" y="0"/>
                  </a:cubicBezTo>
                  <a:cubicBezTo>
                    <a:pt x="1236484" y="-36991"/>
                    <a:pt x="1347824" y="11117"/>
                    <a:pt x="1502793" y="0"/>
                  </a:cubicBezTo>
                  <a:cubicBezTo>
                    <a:pt x="1657762" y="-11117"/>
                    <a:pt x="1960374" y="50651"/>
                    <a:pt x="2234181" y="0"/>
                  </a:cubicBezTo>
                  <a:cubicBezTo>
                    <a:pt x="2507988" y="-50651"/>
                    <a:pt x="2493132" y="40442"/>
                    <a:pt x="2663726" y="0"/>
                  </a:cubicBezTo>
                  <a:cubicBezTo>
                    <a:pt x="2834321" y="-40442"/>
                    <a:pt x="2935278" y="9206"/>
                    <a:pt x="3093271" y="0"/>
                  </a:cubicBezTo>
                  <a:cubicBezTo>
                    <a:pt x="3251265" y="-9206"/>
                    <a:pt x="3507085" y="26864"/>
                    <a:pt x="3824659" y="0"/>
                  </a:cubicBezTo>
                  <a:cubicBezTo>
                    <a:pt x="4142233" y="-26864"/>
                    <a:pt x="4107294" y="19284"/>
                    <a:pt x="4178744" y="0"/>
                  </a:cubicBezTo>
                  <a:cubicBezTo>
                    <a:pt x="4250194" y="-19284"/>
                    <a:pt x="4415981" y="26057"/>
                    <a:pt x="4532828" y="0"/>
                  </a:cubicBezTo>
                  <a:cubicBezTo>
                    <a:pt x="4649675" y="-26057"/>
                    <a:pt x="4898183" y="17233"/>
                    <a:pt x="5037834" y="0"/>
                  </a:cubicBezTo>
                  <a:cubicBezTo>
                    <a:pt x="5177485" y="-17233"/>
                    <a:pt x="5523308" y="9309"/>
                    <a:pt x="5693761" y="0"/>
                  </a:cubicBezTo>
                  <a:cubicBezTo>
                    <a:pt x="5864214" y="-9309"/>
                    <a:pt x="6028442" y="9958"/>
                    <a:pt x="6349688" y="0"/>
                  </a:cubicBezTo>
                  <a:cubicBezTo>
                    <a:pt x="6670934" y="-9958"/>
                    <a:pt x="6789858" y="53925"/>
                    <a:pt x="7005615" y="0"/>
                  </a:cubicBezTo>
                  <a:cubicBezTo>
                    <a:pt x="7221372" y="-53925"/>
                    <a:pt x="7472201" y="84761"/>
                    <a:pt x="7737003" y="0"/>
                  </a:cubicBezTo>
                  <a:cubicBezTo>
                    <a:pt x="7835792" y="-2823"/>
                    <a:pt x="7903026" y="83820"/>
                    <a:pt x="7927942" y="190939"/>
                  </a:cubicBezTo>
                  <a:cubicBezTo>
                    <a:pt x="7957703" y="276113"/>
                    <a:pt x="7909623" y="396990"/>
                    <a:pt x="7927942" y="549895"/>
                  </a:cubicBezTo>
                  <a:cubicBezTo>
                    <a:pt x="7946261" y="702800"/>
                    <a:pt x="7916162" y="871050"/>
                    <a:pt x="7927942" y="954675"/>
                  </a:cubicBezTo>
                  <a:cubicBezTo>
                    <a:pt x="7954554" y="1072888"/>
                    <a:pt x="7831554" y="1162395"/>
                    <a:pt x="7737003" y="1145614"/>
                  </a:cubicBezTo>
                  <a:cubicBezTo>
                    <a:pt x="7619918" y="1181880"/>
                    <a:pt x="7474501" y="1113909"/>
                    <a:pt x="7382918" y="1145614"/>
                  </a:cubicBezTo>
                  <a:cubicBezTo>
                    <a:pt x="7291336" y="1177319"/>
                    <a:pt x="7168774" y="1118553"/>
                    <a:pt x="7028834" y="1145614"/>
                  </a:cubicBezTo>
                  <a:cubicBezTo>
                    <a:pt x="6888894" y="1172675"/>
                    <a:pt x="6620152" y="1089814"/>
                    <a:pt x="6372907" y="1145614"/>
                  </a:cubicBezTo>
                  <a:cubicBezTo>
                    <a:pt x="6125662" y="1201414"/>
                    <a:pt x="6100597" y="1128772"/>
                    <a:pt x="6018822" y="1145614"/>
                  </a:cubicBezTo>
                  <a:cubicBezTo>
                    <a:pt x="5937048" y="1162456"/>
                    <a:pt x="5804426" y="1140543"/>
                    <a:pt x="5664738" y="1145614"/>
                  </a:cubicBezTo>
                  <a:cubicBezTo>
                    <a:pt x="5525050" y="1150685"/>
                    <a:pt x="5160185" y="1135181"/>
                    <a:pt x="5008811" y="1145614"/>
                  </a:cubicBezTo>
                  <a:cubicBezTo>
                    <a:pt x="4857437" y="1156047"/>
                    <a:pt x="4494696" y="1064003"/>
                    <a:pt x="4277423" y="1145614"/>
                  </a:cubicBezTo>
                  <a:cubicBezTo>
                    <a:pt x="4060150" y="1227225"/>
                    <a:pt x="3891408" y="1115926"/>
                    <a:pt x="3546035" y="1145614"/>
                  </a:cubicBezTo>
                  <a:cubicBezTo>
                    <a:pt x="3200662" y="1175302"/>
                    <a:pt x="3166550" y="1106381"/>
                    <a:pt x="2965569" y="1145614"/>
                  </a:cubicBezTo>
                  <a:cubicBezTo>
                    <a:pt x="2764588" y="1184847"/>
                    <a:pt x="2530939" y="1138716"/>
                    <a:pt x="2234181" y="1145614"/>
                  </a:cubicBezTo>
                  <a:cubicBezTo>
                    <a:pt x="1937423" y="1152512"/>
                    <a:pt x="1973909" y="1109146"/>
                    <a:pt x="1804636" y="1145614"/>
                  </a:cubicBezTo>
                  <a:cubicBezTo>
                    <a:pt x="1635363" y="1182082"/>
                    <a:pt x="1471752" y="1110202"/>
                    <a:pt x="1299630" y="1145614"/>
                  </a:cubicBezTo>
                  <a:cubicBezTo>
                    <a:pt x="1127508" y="1181026"/>
                    <a:pt x="1059052" y="1139406"/>
                    <a:pt x="870085" y="1145614"/>
                  </a:cubicBezTo>
                  <a:cubicBezTo>
                    <a:pt x="681118" y="1151822"/>
                    <a:pt x="491364" y="1086152"/>
                    <a:pt x="190939" y="1145614"/>
                  </a:cubicBezTo>
                  <a:cubicBezTo>
                    <a:pt x="83460" y="1172662"/>
                    <a:pt x="2731" y="1077095"/>
                    <a:pt x="0" y="954675"/>
                  </a:cubicBezTo>
                  <a:cubicBezTo>
                    <a:pt x="-34773" y="837612"/>
                    <a:pt x="40311" y="733049"/>
                    <a:pt x="0" y="595719"/>
                  </a:cubicBezTo>
                  <a:cubicBezTo>
                    <a:pt x="-40311" y="458389"/>
                    <a:pt x="12687" y="290350"/>
                    <a:pt x="0" y="190939"/>
                  </a:cubicBezTo>
                  <a:close/>
                </a:path>
              </a:pathLst>
            </a:custGeom>
            <a:solidFill>
              <a:srgbClr val="DCE5F4"/>
            </a:solidFill>
            <a:ln>
              <a:solidFill>
                <a:schemeClr val="accent1">
                  <a:lumMod val="60000"/>
                  <a:lumOff val="4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458636520">
                    <a:custGeom>
                      <a:avLst/>
                      <a:gdLst>
                        <a:gd name="connsiteX0" fmla="*/ 0 w 7927942"/>
                        <a:gd name="connsiteY0" fmla="*/ 139160 h 834946"/>
                        <a:gd name="connsiteX1" fmla="*/ 139160 w 7927942"/>
                        <a:gd name="connsiteY1" fmla="*/ 0 h 834946"/>
                        <a:gd name="connsiteX2" fmla="*/ 727592 w 7927942"/>
                        <a:gd name="connsiteY2" fmla="*/ 0 h 834946"/>
                        <a:gd name="connsiteX3" fmla="*/ 1469017 w 7927942"/>
                        <a:gd name="connsiteY3" fmla="*/ 0 h 834946"/>
                        <a:gd name="connsiteX4" fmla="*/ 1827961 w 7927942"/>
                        <a:gd name="connsiteY4" fmla="*/ 0 h 834946"/>
                        <a:gd name="connsiteX5" fmla="*/ 2339897 w 7927942"/>
                        <a:gd name="connsiteY5" fmla="*/ 0 h 834946"/>
                        <a:gd name="connsiteX6" fmla="*/ 2928330 w 7927942"/>
                        <a:gd name="connsiteY6" fmla="*/ 0 h 834946"/>
                        <a:gd name="connsiteX7" fmla="*/ 3363770 w 7927942"/>
                        <a:gd name="connsiteY7" fmla="*/ 0 h 834946"/>
                        <a:gd name="connsiteX8" fmla="*/ 3799210 w 7927942"/>
                        <a:gd name="connsiteY8" fmla="*/ 0 h 834946"/>
                        <a:gd name="connsiteX9" fmla="*/ 4540635 w 7927942"/>
                        <a:gd name="connsiteY9" fmla="*/ 0 h 834946"/>
                        <a:gd name="connsiteX10" fmla="*/ 5129067 w 7927942"/>
                        <a:gd name="connsiteY10" fmla="*/ 0 h 834946"/>
                        <a:gd name="connsiteX11" fmla="*/ 5717500 w 7927942"/>
                        <a:gd name="connsiteY11" fmla="*/ 0 h 834946"/>
                        <a:gd name="connsiteX12" fmla="*/ 6305932 w 7927942"/>
                        <a:gd name="connsiteY12" fmla="*/ 0 h 834946"/>
                        <a:gd name="connsiteX13" fmla="*/ 6741372 w 7927942"/>
                        <a:gd name="connsiteY13" fmla="*/ 0 h 834946"/>
                        <a:gd name="connsiteX14" fmla="*/ 7253308 w 7927942"/>
                        <a:gd name="connsiteY14" fmla="*/ 0 h 834946"/>
                        <a:gd name="connsiteX15" fmla="*/ 7788782 w 7927942"/>
                        <a:gd name="connsiteY15" fmla="*/ 0 h 834946"/>
                        <a:gd name="connsiteX16" fmla="*/ 7927942 w 7927942"/>
                        <a:gd name="connsiteY16" fmla="*/ 139160 h 834946"/>
                        <a:gd name="connsiteX17" fmla="*/ 7927942 w 7927942"/>
                        <a:gd name="connsiteY17" fmla="*/ 695786 h 834946"/>
                        <a:gd name="connsiteX18" fmla="*/ 7788782 w 7927942"/>
                        <a:gd name="connsiteY18" fmla="*/ 834946 h 834946"/>
                        <a:gd name="connsiteX19" fmla="*/ 7047357 w 7927942"/>
                        <a:gd name="connsiteY19" fmla="*/ 834946 h 834946"/>
                        <a:gd name="connsiteX20" fmla="*/ 6688413 w 7927942"/>
                        <a:gd name="connsiteY20" fmla="*/ 834946 h 834946"/>
                        <a:gd name="connsiteX21" fmla="*/ 6176477 w 7927942"/>
                        <a:gd name="connsiteY21" fmla="*/ 834946 h 834946"/>
                        <a:gd name="connsiteX22" fmla="*/ 5588045 w 7927942"/>
                        <a:gd name="connsiteY22" fmla="*/ 834946 h 834946"/>
                        <a:gd name="connsiteX23" fmla="*/ 5229101 w 7927942"/>
                        <a:gd name="connsiteY23" fmla="*/ 834946 h 834946"/>
                        <a:gd name="connsiteX24" fmla="*/ 4717165 w 7927942"/>
                        <a:gd name="connsiteY24" fmla="*/ 834946 h 834946"/>
                        <a:gd name="connsiteX25" fmla="*/ 4205228 w 7927942"/>
                        <a:gd name="connsiteY25" fmla="*/ 834946 h 834946"/>
                        <a:gd name="connsiteX26" fmla="*/ 3540300 w 7927942"/>
                        <a:gd name="connsiteY26" fmla="*/ 834946 h 834946"/>
                        <a:gd name="connsiteX27" fmla="*/ 3104860 w 7927942"/>
                        <a:gd name="connsiteY27" fmla="*/ 834946 h 834946"/>
                        <a:gd name="connsiteX28" fmla="*/ 2669420 w 7927942"/>
                        <a:gd name="connsiteY28" fmla="*/ 834946 h 834946"/>
                        <a:gd name="connsiteX29" fmla="*/ 2310476 w 7927942"/>
                        <a:gd name="connsiteY29" fmla="*/ 834946 h 834946"/>
                        <a:gd name="connsiteX30" fmla="*/ 1569051 w 7927942"/>
                        <a:gd name="connsiteY30" fmla="*/ 834946 h 834946"/>
                        <a:gd name="connsiteX31" fmla="*/ 1057115 w 7927942"/>
                        <a:gd name="connsiteY31" fmla="*/ 834946 h 834946"/>
                        <a:gd name="connsiteX32" fmla="*/ 139160 w 7927942"/>
                        <a:gd name="connsiteY32" fmla="*/ 834946 h 834946"/>
                        <a:gd name="connsiteX33" fmla="*/ 0 w 7927942"/>
                        <a:gd name="connsiteY33" fmla="*/ 695786 h 834946"/>
                        <a:gd name="connsiteX34" fmla="*/ 0 w 7927942"/>
                        <a:gd name="connsiteY34" fmla="*/ 139160 h 8349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7927942" h="834946" fill="none" extrusionOk="0">
                          <a:moveTo>
                            <a:pt x="0" y="139160"/>
                          </a:moveTo>
                          <a:cubicBezTo>
                            <a:pt x="7081" y="61411"/>
                            <a:pt x="58184" y="3507"/>
                            <a:pt x="139160" y="0"/>
                          </a:cubicBezTo>
                          <a:cubicBezTo>
                            <a:pt x="396409" y="-43089"/>
                            <a:pt x="548911" y="67676"/>
                            <a:pt x="727592" y="0"/>
                          </a:cubicBezTo>
                          <a:cubicBezTo>
                            <a:pt x="906273" y="-67676"/>
                            <a:pt x="1179024" y="33686"/>
                            <a:pt x="1469017" y="0"/>
                          </a:cubicBezTo>
                          <a:cubicBezTo>
                            <a:pt x="1759010" y="-33686"/>
                            <a:pt x="1738293" y="22730"/>
                            <a:pt x="1827961" y="0"/>
                          </a:cubicBezTo>
                          <a:cubicBezTo>
                            <a:pt x="1917629" y="-22730"/>
                            <a:pt x="2123244" y="16311"/>
                            <a:pt x="2339897" y="0"/>
                          </a:cubicBezTo>
                          <a:cubicBezTo>
                            <a:pt x="2556550" y="-16311"/>
                            <a:pt x="2742178" y="12096"/>
                            <a:pt x="2928330" y="0"/>
                          </a:cubicBezTo>
                          <a:cubicBezTo>
                            <a:pt x="3114482" y="-12096"/>
                            <a:pt x="3250886" y="22974"/>
                            <a:pt x="3363770" y="0"/>
                          </a:cubicBezTo>
                          <a:cubicBezTo>
                            <a:pt x="3476654" y="-22974"/>
                            <a:pt x="3668706" y="15433"/>
                            <a:pt x="3799210" y="0"/>
                          </a:cubicBezTo>
                          <a:cubicBezTo>
                            <a:pt x="3929714" y="-15433"/>
                            <a:pt x="4374033" y="123"/>
                            <a:pt x="4540635" y="0"/>
                          </a:cubicBezTo>
                          <a:cubicBezTo>
                            <a:pt x="4707238" y="-123"/>
                            <a:pt x="4907448" y="67630"/>
                            <a:pt x="5129067" y="0"/>
                          </a:cubicBezTo>
                          <a:cubicBezTo>
                            <a:pt x="5350686" y="-67630"/>
                            <a:pt x="5593588" y="56036"/>
                            <a:pt x="5717500" y="0"/>
                          </a:cubicBezTo>
                          <a:cubicBezTo>
                            <a:pt x="5841412" y="-56036"/>
                            <a:pt x="6031725" y="66558"/>
                            <a:pt x="6305932" y="0"/>
                          </a:cubicBezTo>
                          <a:cubicBezTo>
                            <a:pt x="6580139" y="-66558"/>
                            <a:pt x="6542298" y="29317"/>
                            <a:pt x="6741372" y="0"/>
                          </a:cubicBezTo>
                          <a:cubicBezTo>
                            <a:pt x="6940446" y="-29317"/>
                            <a:pt x="7130979" y="42934"/>
                            <a:pt x="7253308" y="0"/>
                          </a:cubicBezTo>
                          <a:cubicBezTo>
                            <a:pt x="7375637" y="-42934"/>
                            <a:pt x="7546079" y="22018"/>
                            <a:pt x="7788782" y="0"/>
                          </a:cubicBezTo>
                          <a:cubicBezTo>
                            <a:pt x="7869938" y="-10309"/>
                            <a:pt x="7939434" y="69672"/>
                            <a:pt x="7927942" y="139160"/>
                          </a:cubicBezTo>
                          <a:cubicBezTo>
                            <a:pt x="7961618" y="399082"/>
                            <a:pt x="7874146" y="581696"/>
                            <a:pt x="7927942" y="695786"/>
                          </a:cubicBezTo>
                          <a:cubicBezTo>
                            <a:pt x="7921905" y="782417"/>
                            <a:pt x="7855749" y="835632"/>
                            <a:pt x="7788782" y="834946"/>
                          </a:cubicBezTo>
                          <a:cubicBezTo>
                            <a:pt x="7480592" y="879224"/>
                            <a:pt x="7312800" y="818143"/>
                            <a:pt x="7047357" y="834946"/>
                          </a:cubicBezTo>
                          <a:cubicBezTo>
                            <a:pt x="6781915" y="851749"/>
                            <a:pt x="6842650" y="826146"/>
                            <a:pt x="6688413" y="834946"/>
                          </a:cubicBezTo>
                          <a:cubicBezTo>
                            <a:pt x="6534176" y="843746"/>
                            <a:pt x="6405826" y="824439"/>
                            <a:pt x="6176477" y="834946"/>
                          </a:cubicBezTo>
                          <a:cubicBezTo>
                            <a:pt x="5947128" y="845453"/>
                            <a:pt x="5788077" y="819344"/>
                            <a:pt x="5588045" y="834946"/>
                          </a:cubicBezTo>
                          <a:cubicBezTo>
                            <a:pt x="5388013" y="850548"/>
                            <a:pt x="5382141" y="831440"/>
                            <a:pt x="5229101" y="834946"/>
                          </a:cubicBezTo>
                          <a:cubicBezTo>
                            <a:pt x="5076061" y="838452"/>
                            <a:pt x="4917553" y="805839"/>
                            <a:pt x="4717165" y="834946"/>
                          </a:cubicBezTo>
                          <a:cubicBezTo>
                            <a:pt x="4516777" y="864053"/>
                            <a:pt x="4435837" y="803002"/>
                            <a:pt x="4205228" y="834946"/>
                          </a:cubicBezTo>
                          <a:cubicBezTo>
                            <a:pt x="3974619" y="866890"/>
                            <a:pt x="3851293" y="792142"/>
                            <a:pt x="3540300" y="834946"/>
                          </a:cubicBezTo>
                          <a:cubicBezTo>
                            <a:pt x="3229307" y="877750"/>
                            <a:pt x="3268392" y="808577"/>
                            <a:pt x="3104860" y="834946"/>
                          </a:cubicBezTo>
                          <a:cubicBezTo>
                            <a:pt x="2941328" y="861315"/>
                            <a:pt x="2826905" y="820115"/>
                            <a:pt x="2669420" y="834946"/>
                          </a:cubicBezTo>
                          <a:cubicBezTo>
                            <a:pt x="2511935" y="849777"/>
                            <a:pt x="2456436" y="833877"/>
                            <a:pt x="2310476" y="834946"/>
                          </a:cubicBezTo>
                          <a:cubicBezTo>
                            <a:pt x="2164516" y="836015"/>
                            <a:pt x="1733066" y="775037"/>
                            <a:pt x="1569051" y="834946"/>
                          </a:cubicBezTo>
                          <a:cubicBezTo>
                            <a:pt x="1405037" y="894855"/>
                            <a:pt x="1272003" y="809693"/>
                            <a:pt x="1057115" y="834946"/>
                          </a:cubicBezTo>
                          <a:cubicBezTo>
                            <a:pt x="842227" y="860199"/>
                            <a:pt x="466897" y="821793"/>
                            <a:pt x="139160" y="834946"/>
                          </a:cubicBezTo>
                          <a:cubicBezTo>
                            <a:pt x="57246" y="825273"/>
                            <a:pt x="-14352" y="787696"/>
                            <a:pt x="0" y="695786"/>
                          </a:cubicBezTo>
                          <a:cubicBezTo>
                            <a:pt x="-31408" y="546405"/>
                            <a:pt x="10214" y="270109"/>
                            <a:pt x="0" y="139160"/>
                          </a:cubicBezTo>
                          <a:close/>
                        </a:path>
                        <a:path w="7927942" h="834946" stroke="0" extrusionOk="0">
                          <a:moveTo>
                            <a:pt x="0" y="139160"/>
                          </a:moveTo>
                          <a:cubicBezTo>
                            <a:pt x="-17422" y="73050"/>
                            <a:pt x="49432" y="-14507"/>
                            <a:pt x="139160" y="0"/>
                          </a:cubicBezTo>
                          <a:cubicBezTo>
                            <a:pt x="359328" y="-47713"/>
                            <a:pt x="590718" y="30716"/>
                            <a:pt x="880585" y="0"/>
                          </a:cubicBezTo>
                          <a:cubicBezTo>
                            <a:pt x="1170453" y="-30716"/>
                            <a:pt x="1337230" y="44329"/>
                            <a:pt x="1469017" y="0"/>
                          </a:cubicBezTo>
                          <a:cubicBezTo>
                            <a:pt x="1600804" y="-44329"/>
                            <a:pt x="2047471" y="13922"/>
                            <a:pt x="2210442" y="0"/>
                          </a:cubicBezTo>
                          <a:cubicBezTo>
                            <a:pt x="2373413" y="-13922"/>
                            <a:pt x="2452450" y="48421"/>
                            <a:pt x="2645882" y="0"/>
                          </a:cubicBezTo>
                          <a:cubicBezTo>
                            <a:pt x="2839314" y="-48421"/>
                            <a:pt x="2913997" y="15994"/>
                            <a:pt x="3081322" y="0"/>
                          </a:cubicBezTo>
                          <a:cubicBezTo>
                            <a:pt x="3248647" y="-15994"/>
                            <a:pt x="3476838" y="10176"/>
                            <a:pt x="3822747" y="0"/>
                          </a:cubicBezTo>
                          <a:cubicBezTo>
                            <a:pt x="4168657" y="-10176"/>
                            <a:pt x="4095960" y="20300"/>
                            <a:pt x="4181691" y="0"/>
                          </a:cubicBezTo>
                          <a:cubicBezTo>
                            <a:pt x="4267422" y="-20300"/>
                            <a:pt x="4402861" y="12962"/>
                            <a:pt x="4540635" y="0"/>
                          </a:cubicBezTo>
                          <a:cubicBezTo>
                            <a:pt x="4678409" y="-12962"/>
                            <a:pt x="4833334" y="12001"/>
                            <a:pt x="5052571" y="0"/>
                          </a:cubicBezTo>
                          <a:cubicBezTo>
                            <a:pt x="5271808" y="-12001"/>
                            <a:pt x="5553463" y="6138"/>
                            <a:pt x="5717500" y="0"/>
                          </a:cubicBezTo>
                          <a:cubicBezTo>
                            <a:pt x="5881537" y="-6138"/>
                            <a:pt x="6164284" y="53921"/>
                            <a:pt x="6382428" y="0"/>
                          </a:cubicBezTo>
                          <a:cubicBezTo>
                            <a:pt x="6600572" y="-53921"/>
                            <a:pt x="6772186" y="35044"/>
                            <a:pt x="7047357" y="0"/>
                          </a:cubicBezTo>
                          <a:cubicBezTo>
                            <a:pt x="7322528" y="-35044"/>
                            <a:pt x="7499317" y="53973"/>
                            <a:pt x="7788782" y="0"/>
                          </a:cubicBezTo>
                          <a:cubicBezTo>
                            <a:pt x="7847951" y="-7491"/>
                            <a:pt x="7920658" y="61817"/>
                            <a:pt x="7927942" y="139160"/>
                          </a:cubicBezTo>
                          <a:cubicBezTo>
                            <a:pt x="7959930" y="392746"/>
                            <a:pt x="7866172" y="496160"/>
                            <a:pt x="7927942" y="695786"/>
                          </a:cubicBezTo>
                          <a:cubicBezTo>
                            <a:pt x="7918467" y="753860"/>
                            <a:pt x="7866369" y="836403"/>
                            <a:pt x="7788782" y="834946"/>
                          </a:cubicBezTo>
                          <a:cubicBezTo>
                            <a:pt x="7619680" y="869805"/>
                            <a:pt x="7549304" y="831430"/>
                            <a:pt x="7429838" y="834946"/>
                          </a:cubicBezTo>
                          <a:cubicBezTo>
                            <a:pt x="7310372" y="838462"/>
                            <a:pt x="7006118" y="798833"/>
                            <a:pt x="6764910" y="834946"/>
                          </a:cubicBezTo>
                          <a:cubicBezTo>
                            <a:pt x="6523702" y="871059"/>
                            <a:pt x="6566452" y="800646"/>
                            <a:pt x="6405966" y="834946"/>
                          </a:cubicBezTo>
                          <a:cubicBezTo>
                            <a:pt x="6245480" y="869246"/>
                            <a:pt x="5896716" y="771864"/>
                            <a:pt x="5741037" y="834946"/>
                          </a:cubicBezTo>
                          <a:cubicBezTo>
                            <a:pt x="5585358" y="898028"/>
                            <a:pt x="5500472" y="820279"/>
                            <a:pt x="5382093" y="834946"/>
                          </a:cubicBezTo>
                          <a:cubicBezTo>
                            <a:pt x="5263714" y="849613"/>
                            <a:pt x="5147731" y="833407"/>
                            <a:pt x="5023149" y="834946"/>
                          </a:cubicBezTo>
                          <a:cubicBezTo>
                            <a:pt x="4898567" y="836485"/>
                            <a:pt x="4602495" y="759797"/>
                            <a:pt x="4358221" y="834946"/>
                          </a:cubicBezTo>
                          <a:cubicBezTo>
                            <a:pt x="4113947" y="910095"/>
                            <a:pt x="3904059" y="831379"/>
                            <a:pt x="3616796" y="834946"/>
                          </a:cubicBezTo>
                          <a:cubicBezTo>
                            <a:pt x="3329534" y="838513"/>
                            <a:pt x="3139396" y="806974"/>
                            <a:pt x="2875371" y="834946"/>
                          </a:cubicBezTo>
                          <a:cubicBezTo>
                            <a:pt x="2611347" y="862918"/>
                            <a:pt x="2470923" y="822666"/>
                            <a:pt x="2286938" y="834946"/>
                          </a:cubicBezTo>
                          <a:cubicBezTo>
                            <a:pt x="2102953" y="847226"/>
                            <a:pt x="1784920" y="824621"/>
                            <a:pt x="1545514" y="834946"/>
                          </a:cubicBezTo>
                          <a:cubicBezTo>
                            <a:pt x="1306108" y="845271"/>
                            <a:pt x="1212920" y="795321"/>
                            <a:pt x="1110074" y="834946"/>
                          </a:cubicBezTo>
                          <a:cubicBezTo>
                            <a:pt x="1007228" y="874571"/>
                            <a:pt x="583598" y="749813"/>
                            <a:pt x="139160" y="834946"/>
                          </a:cubicBezTo>
                          <a:cubicBezTo>
                            <a:pt x="48566" y="848835"/>
                            <a:pt x="-1464" y="753208"/>
                            <a:pt x="0" y="695786"/>
                          </a:cubicBezTo>
                          <a:cubicBezTo>
                            <a:pt x="-19737" y="501218"/>
                            <a:pt x="9954" y="355742"/>
                            <a:pt x="0" y="139160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3E06D8-7588-4C8C-9DC6-DAD006551BEF}"/>
                </a:ext>
              </a:extLst>
            </p:cNvPr>
            <p:cNvSpPr txBox="1"/>
            <p:nvPr/>
          </p:nvSpPr>
          <p:spPr>
            <a:xfrm>
              <a:off x="191556" y="90858"/>
              <a:ext cx="7499022" cy="6334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C69E8BE-EE93-4358-AE6D-AE9CB7B1ACB7}"/>
              </a:ext>
            </a:extLst>
          </p:cNvPr>
          <p:cNvSpPr/>
          <p:nvPr/>
        </p:nvSpPr>
        <p:spPr>
          <a:xfrm>
            <a:off x="1397876" y="2710130"/>
            <a:ext cx="9061644" cy="3514725"/>
          </a:xfrm>
          <a:prstGeom prst="roundRect">
            <a:avLst>
              <a:gd name="adj" fmla="val 6671"/>
            </a:avLst>
          </a:prstGeom>
          <a:solidFill>
            <a:srgbClr val="FFCDCD"/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A92B7B32-DB51-4E13-95B8-A86692509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250" y="1537695"/>
            <a:ext cx="1829660" cy="18296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CF81C38-2543-43D9-A8B5-76F85C370060}"/>
              </a:ext>
            </a:extLst>
          </p:cNvPr>
          <p:cNvSpPr txBox="1"/>
          <p:nvPr/>
        </p:nvSpPr>
        <p:spPr>
          <a:xfrm>
            <a:off x="1592822" y="3367355"/>
            <a:ext cx="8252514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Vũ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mải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lạc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nghiêm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túc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chạy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nhảy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lung tung ở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chỗ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đông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tránh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lạc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02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338BEA-8D68-2B8A-A740-B59CFEBBF1B4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48E77A5D-4406-A0D7-90CD-4FDC78B719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ADBC8EF-FD12-BCF9-EE45-1467EFF19CE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17A45F6-ADAC-4D4F-A016-20B7430F4797}"/>
              </a:ext>
            </a:extLst>
          </p:cNvPr>
          <p:cNvSpPr txBox="1"/>
          <p:nvPr/>
        </p:nvSpPr>
        <p:spPr>
          <a:xfrm>
            <a:off x="3289984" y="610793"/>
            <a:ext cx="3242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BÀI TẬP 1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D90748C-871C-44B6-A83B-A9EF9E07B7A6}"/>
              </a:ext>
            </a:extLst>
          </p:cNvPr>
          <p:cNvGrpSpPr/>
          <p:nvPr/>
        </p:nvGrpSpPr>
        <p:grpSpPr>
          <a:xfrm>
            <a:off x="1335519" y="2084774"/>
            <a:ext cx="9343251" cy="819734"/>
            <a:chOff x="1832786" y="1420439"/>
            <a:chExt cx="9945450" cy="1032725"/>
          </a:xfrm>
        </p:grpSpPr>
        <p:sp>
          <p:nvSpPr>
            <p:cNvPr id="27" name="Google Shape;210;p27">
              <a:extLst>
                <a:ext uri="{FF2B5EF4-FFF2-40B4-BE49-F238E27FC236}">
                  <a16:creationId xmlns:a16="http://schemas.microsoft.com/office/drawing/2014/main" id="{5F4EB499-A246-40F0-97F1-EECEFB86C882}"/>
                </a:ext>
              </a:extLst>
            </p:cNvPr>
            <p:cNvSpPr/>
            <p:nvPr/>
          </p:nvSpPr>
          <p:spPr>
            <a:xfrm rot="5400000">
              <a:off x="6247286" y="-2994061"/>
              <a:ext cx="1032725" cy="986172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8" name="Google Shape;211;p27">
              <a:extLst>
                <a:ext uri="{FF2B5EF4-FFF2-40B4-BE49-F238E27FC236}">
                  <a16:creationId xmlns:a16="http://schemas.microsoft.com/office/drawing/2014/main" id="{87128ACF-C1A8-4AE6-8F62-F1FAF76F17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27498"/>
              <a:ext cx="693594" cy="8180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Fredoka One"/>
                  <a:cs typeface="Fredoka One"/>
                  <a:sym typeface="Fredoka One"/>
                </a:rPr>
                <a:t>A</a:t>
              </a:r>
              <a:endParaRPr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0C12229-D9E4-4FEF-8074-C8C82691B528}"/>
                </a:ext>
              </a:extLst>
            </p:cNvPr>
            <p:cNvSpPr txBox="1"/>
            <p:nvPr/>
          </p:nvSpPr>
          <p:spPr>
            <a:xfrm>
              <a:off x="2796824" y="1630919"/>
              <a:ext cx="8981412" cy="5040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Bình tĩnh đứng yên tại chỗ chờ người th</a:t>
              </a:r>
              <a:r>
                <a:rPr lang="en-US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â</a:t>
              </a:r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n qu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+mn-lt"/>
                  <a:cs typeface="Arial" panose="020B0604020202020204" pitchFamily="34" charset="0"/>
                </a:rPr>
                <a:t>a</a:t>
              </a:r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y l</a:t>
              </a:r>
              <a:r>
                <a:rPr lang="en-US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ạ</a:t>
              </a:r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  <a:cs typeface="Arial" panose="020B0604020202020204" pitchFamily="34" charset="0"/>
                </a:rPr>
                <a:t>i</a:t>
              </a:r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 đón.</a:t>
              </a:r>
              <a:endParaRPr lang="en-US" sz="2000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F6E9B34-289A-42CE-B387-DFA14AFF8FD5}"/>
              </a:ext>
            </a:extLst>
          </p:cNvPr>
          <p:cNvGrpSpPr/>
          <p:nvPr/>
        </p:nvGrpSpPr>
        <p:grpSpPr>
          <a:xfrm>
            <a:off x="1335520" y="3083313"/>
            <a:ext cx="9343250" cy="807998"/>
            <a:chOff x="1832787" y="1435223"/>
            <a:chExt cx="9945449" cy="1017940"/>
          </a:xfrm>
        </p:grpSpPr>
        <p:sp>
          <p:nvSpPr>
            <p:cNvPr id="31" name="Google Shape;210;p27">
              <a:extLst>
                <a:ext uri="{FF2B5EF4-FFF2-40B4-BE49-F238E27FC236}">
                  <a16:creationId xmlns:a16="http://schemas.microsoft.com/office/drawing/2014/main" id="{14AB033E-593B-48DD-B2D5-C95D6F4AB32E}"/>
                </a:ext>
              </a:extLst>
            </p:cNvPr>
            <p:cNvSpPr/>
            <p:nvPr/>
          </p:nvSpPr>
          <p:spPr>
            <a:xfrm rot="5400000">
              <a:off x="4931213" y="-1663203"/>
              <a:ext cx="1017940" cy="721479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2" name="Google Shape;211;p27">
              <a:extLst>
                <a:ext uri="{FF2B5EF4-FFF2-40B4-BE49-F238E27FC236}">
                  <a16:creationId xmlns:a16="http://schemas.microsoft.com/office/drawing/2014/main" id="{428BE117-F9FB-4686-98CB-A999661C2C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27498"/>
              <a:ext cx="693594" cy="8180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Fredoka One"/>
                  <a:cs typeface="Fredoka One"/>
                  <a:sym typeface="Fredoka One"/>
                </a:rPr>
                <a:t>B</a:t>
              </a:r>
              <a:endParaRPr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353CF6B-8219-4A6C-B6B6-1F7FAD89B4E6}"/>
                </a:ext>
              </a:extLst>
            </p:cNvPr>
            <p:cNvSpPr txBox="1"/>
            <p:nvPr/>
          </p:nvSpPr>
          <p:spPr>
            <a:xfrm>
              <a:off x="2796824" y="1630919"/>
              <a:ext cx="8981412" cy="5040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Đi ra khu vực để xe tìm người th</a:t>
              </a:r>
              <a:r>
                <a:rPr lang="en-US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â</a:t>
              </a:r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n.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02C237E-1CAB-4B4B-9A6E-ADEFF137EC9A}"/>
              </a:ext>
            </a:extLst>
          </p:cNvPr>
          <p:cNvGrpSpPr/>
          <p:nvPr/>
        </p:nvGrpSpPr>
        <p:grpSpPr>
          <a:xfrm>
            <a:off x="1335519" y="4031779"/>
            <a:ext cx="9343251" cy="819734"/>
            <a:chOff x="1832786" y="1420439"/>
            <a:chExt cx="9945450" cy="1032725"/>
          </a:xfrm>
        </p:grpSpPr>
        <p:sp>
          <p:nvSpPr>
            <p:cNvPr id="35" name="Google Shape;210;p27">
              <a:extLst>
                <a:ext uri="{FF2B5EF4-FFF2-40B4-BE49-F238E27FC236}">
                  <a16:creationId xmlns:a16="http://schemas.microsoft.com/office/drawing/2014/main" id="{843EFAF5-2F42-4D23-977A-9D6BC611F47E}"/>
                </a:ext>
              </a:extLst>
            </p:cNvPr>
            <p:cNvSpPr/>
            <p:nvPr/>
          </p:nvSpPr>
          <p:spPr>
            <a:xfrm rot="5400000">
              <a:off x="5638613" y="-2385388"/>
              <a:ext cx="1032725" cy="8644379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6" name="Google Shape;211;p27">
              <a:extLst>
                <a:ext uri="{FF2B5EF4-FFF2-40B4-BE49-F238E27FC236}">
                  <a16:creationId xmlns:a16="http://schemas.microsoft.com/office/drawing/2014/main" id="{50B72765-1878-4967-8820-F041AA748A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27498"/>
              <a:ext cx="693594" cy="8180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Fredoka One"/>
                  <a:cs typeface="Fredoka One"/>
                  <a:sym typeface="Fredoka One"/>
                </a:rPr>
                <a:t>C</a:t>
              </a:r>
              <a:endParaRPr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5293E4-7418-4DCD-86BA-4EAA30BEA06F}"/>
                </a:ext>
              </a:extLst>
            </p:cNvPr>
            <p:cNvSpPr txBox="1"/>
            <p:nvPr/>
          </p:nvSpPr>
          <p:spPr>
            <a:xfrm>
              <a:off x="2796824" y="1630919"/>
              <a:ext cx="8981412" cy="5040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Tiếp tục một mình </a:t>
              </a:r>
              <a:r>
                <a:rPr lang="vi-VN" sz="2000" i="0">
                  <a:solidFill>
                    <a:schemeClr val="bg1"/>
                  </a:solidFill>
                  <a:effectLst/>
                  <a:latin typeface="+mn-lt"/>
                </a:rPr>
                <a:t>lang th</a:t>
              </a:r>
              <a:r>
                <a:rPr lang="en-US" sz="2000" i="0">
                  <a:solidFill>
                    <a:schemeClr val="bg1"/>
                  </a:solidFill>
                  <a:effectLst/>
                  <a:latin typeface="+mn-lt"/>
                </a:rPr>
                <a:t>a</a:t>
              </a:r>
              <a:r>
                <a:rPr lang="vi-VN" sz="2000" i="0">
                  <a:solidFill>
                    <a:schemeClr val="bg1"/>
                  </a:solidFill>
                  <a:effectLst/>
                  <a:latin typeface="+mn-lt"/>
                </a:rPr>
                <a:t>ng </a:t>
              </a:r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tìm </a:t>
              </a:r>
              <a:r>
                <a:rPr lang="vi-VN" sz="2000" i="0">
                  <a:solidFill>
                    <a:schemeClr val="bg1"/>
                  </a:solidFill>
                  <a:effectLst/>
                  <a:latin typeface="+mn-lt"/>
                </a:rPr>
                <a:t>người th</a:t>
              </a:r>
              <a:r>
                <a:rPr lang="en-US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â</a:t>
              </a:r>
              <a:r>
                <a:rPr lang="vi-VN" sz="2000" i="0">
                  <a:solidFill>
                    <a:schemeClr val="bg1"/>
                  </a:solidFill>
                  <a:effectLst/>
                  <a:latin typeface="+mn-lt"/>
                </a:rPr>
                <a:t>n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+mn-lt"/>
                </a:rPr>
                <a:t>.</a:t>
              </a:r>
              <a:endParaRPr lang="vi-VN" sz="2000" i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9149130-B3C7-4C49-A1B4-3689D80ACB0E}"/>
              </a:ext>
            </a:extLst>
          </p:cNvPr>
          <p:cNvGrpSpPr/>
          <p:nvPr/>
        </p:nvGrpSpPr>
        <p:grpSpPr>
          <a:xfrm>
            <a:off x="1335519" y="4968050"/>
            <a:ext cx="10040421" cy="819734"/>
            <a:chOff x="1832785" y="1420439"/>
            <a:chExt cx="10687554" cy="1032725"/>
          </a:xfrm>
        </p:grpSpPr>
        <p:sp>
          <p:nvSpPr>
            <p:cNvPr id="39" name="Google Shape;210;p27">
              <a:extLst>
                <a:ext uri="{FF2B5EF4-FFF2-40B4-BE49-F238E27FC236}">
                  <a16:creationId xmlns:a16="http://schemas.microsoft.com/office/drawing/2014/main" id="{A08A57BA-9092-4875-B7C8-847E9EF3DFDD}"/>
                </a:ext>
              </a:extLst>
            </p:cNvPr>
            <p:cNvSpPr/>
            <p:nvPr/>
          </p:nvSpPr>
          <p:spPr>
            <a:xfrm rot="5400000">
              <a:off x="6604435" y="-3351211"/>
              <a:ext cx="1032725" cy="1057602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0" name="Google Shape;211;p27">
              <a:extLst>
                <a:ext uri="{FF2B5EF4-FFF2-40B4-BE49-F238E27FC236}">
                  <a16:creationId xmlns:a16="http://schemas.microsoft.com/office/drawing/2014/main" id="{A167E37F-48FE-4334-9B19-D89E9F5C00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27498"/>
              <a:ext cx="693594" cy="8180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Fredoka One"/>
                  <a:cs typeface="Fredoka One"/>
                  <a:sym typeface="Fredoka One"/>
                </a:rPr>
                <a:t>D</a:t>
              </a:r>
              <a:endParaRPr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FFE5C23-4114-4263-96F1-8D2DF2E064DB}"/>
                </a:ext>
              </a:extLst>
            </p:cNvPr>
            <p:cNvSpPr txBox="1"/>
            <p:nvPr/>
          </p:nvSpPr>
          <p:spPr>
            <a:xfrm>
              <a:off x="2713095" y="1645703"/>
              <a:ext cx="9807244" cy="5040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Tìm kiếm chú công an, b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+mn-lt"/>
                  <a:cs typeface="Arial" panose="020B0604020202020204" pitchFamily="34" charset="0"/>
                </a:rPr>
                <a:t>á</a:t>
              </a:r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c b</a:t>
              </a:r>
              <a:r>
                <a:rPr lang="en-US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ả</a:t>
              </a:r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o vệ, cô nh</a:t>
              </a:r>
              <a:r>
                <a:rPr lang="en-US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â</a:t>
              </a:r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n viên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+mn-lt"/>
                </a:rPr>
                <a:t> </a:t>
              </a:r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nhờ giúp đỡ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+mn-lt"/>
                </a:rPr>
                <a:t>.</a:t>
              </a:r>
              <a:endParaRPr lang="vi-VN" sz="2000" i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61DBBAC-E9B4-4C5B-B136-501EDE20FE23}"/>
              </a:ext>
            </a:extLst>
          </p:cNvPr>
          <p:cNvGrpSpPr/>
          <p:nvPr/>
        </p:nvGrpSpPr>
        <p:grpSpPr>
          <a:xfrm>
            <a:off x="1335519" y="5928251"/>
            <a:ext cx="10040421" cy="809757"/>
            <a:chOff x="1832785" y="1433007"/>
            <a:chExt cx="10687554" cy="1020156"/>
          </a:xfrm>
        </p:grpSpPr>
        <p:sp>
          <p:nvSpPr>
            <p:cNvPr id="43" name="Google Shape;210;p27">
              <a:extLst>
                <a:ext uri="{FF2B5EF4-FFF2-40B4-BE49-F238E27FC236}">
                  <a16:creationId xmlns:a16="http://schemas.microsoft.com/office/drawing/2014/main" id="{1C5859F9-3138-451A-860D-EA64D17681E5}"/>
                </a:ext>
              </a:extLst>
            </p:cNvPr>
            <p:cNvSpPr/>
            <p:nvPr/>
          </p:nvSpPr>
          <p:spPr>
            <a:xfrm rot="5400000">
              <a:off x="6161980" y="-2896188"/>
              <a:ext cx="1020156" cy="9678546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4" name="Google Shape;211;p27">
              <a:extLst>
                <a:ext uri="{FF2B5EF4-FFF2-40B4-BE49-F238E27FC236}">
                  <a16:creationId xmlns:a16="http://schemas.microsoft.com/office/drawing/2014/main" id="{F03516B5-4782-407F-8302-BF3FD78DF6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27498"/>
              <a:ext cx="693594" cy="8180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Fredoka One"/>
                  <a:cs typeface="Fredoka One"/>
                  <a:sym typeface="Fredoka One"/>
                </a:rPr>
                <a:t>E</a:t>
              </a:r>
              <a:endParaRPr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DDB3033-054D-4C62-855D-6BAF44F681A9}"/>
                </a:ext>
              </a:extLst>
            </p:cNvPr>
            <p:cNvSpPr txBox="1"/>
            <p:nvPr/>
          </p:nvSpPr>
          <p:spPr>
            <a:xfrm>
              <a:off x="2713095" y="1645703"/>
              <a:ext cx="9807244" cy="5040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Để một người lạ b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+mn-lt"/>
                  <a:cs typeface="Arial" panose="020B0604020202020204" pitchFamily="34" charset="0"/>
                </a:rPr>
                <a:t>ấ</a:t>
              </a:r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t kì dắt tay đi tìm người th</a:t>
              </a:r>
              <a:r>
                <a:rPr lang="en-US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â</a:t>
              </a:r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n.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99BABE59-5EA5-4505-8AB6-4E6E9C5EEB0F}"/>
              </a:ext>
            </a:extLst>
          </p:cNvPr>
          <p:cNvSpPr txBox="1"/>
          <p:nvPr/>
        </p:nvSpPr>
        <p:spPr>
          <a:xfrm>
            <a:off x="2906027" y="1079289"/>
            <a:ext cx="8180853" cy="734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200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Nêu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điểm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hay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00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đường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3" name="Picture 62" descr="Icon&#10;&#10;Description automatically generated">
            <a:extLst>
              <a:ext uri="{FF2B5EF4-FFF2-40B4-BE49-F238E27FC236}">
                <a16:creationId xmlns:a16="http://schemas.microsoft.com/office/drawing/2014/main" id="{A4F76B9C-2F64-4161-87EE-51A61C900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788" y="2168813"/>
            <a:ext cx="692796" cy="692796"/>
          </a:xfrm>
          <a:prstGeom prst="rect">
            <a:avLst/>
          </a:prstGeom>
        </p:spPr>
      </p:pic>
      <p:pic>
        <p:nvPicPr>
          <p:cNvPr id="64" name="Picture 63" descr="Icon&#10;&#10;Description automatically generated">
            <a:extLst>
              <a:ext uri="{FF2B5EF4-FFF2-40B4-BE49-F238E27FC236}">
                <a16:creationId xmlns:a16="http://schemas.microsoft.com/office/drawing/2014/main" id="{35420DE6-4A87-4B3B-A5A5-C9320E6CCC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075" y="3158233"/>
            <a:ext cx="692796" cy="692796"/>
          </a:xfrm>
          <a:prstGeom prst="rect">
            <a:avLst/>
          </a:prstGeom>
        </p:spPr>
      </p:pic>
      <p:pic>
        <p:nvPicPr>
          <p:cNvPr id="65" name="Picture 64" descr="Icon&#10;&#10;Description automatically generated">
            <a:extLst>
              <a:ext uri="{FF2B5EF4-FFF2-40B4-BE49-F238E27FC236}">
                <a16:creationId xmlns:a16="http://schemas.microsoft.com/office/drawing/2014/main" id="{9574F7C2-B750-4821-8272-B429CB4B7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075" y="5053030"/>
            <a:ext cx="692796" cy="692796"/>
          </a:xfrm>
          <a:prstGeom prst="rect">
            <a:avLst/>
          </a:prstGeom>
        </p:spPr>
      </p:pic>
      <p:pic>
        <p:nvPicPr>
          <p:cNvPr id="66" name="Picture 65" descr="Icon&#10;&#10;Description automatically generated">
            <a:extLst>
              <a:ext uri="{FF2B5EF4-FFF2-40B4-BE49-F238E27FC236}">
                <a16:creationId xmlns:a16="http://schemas.microsoft.com/office/drawing/2014/main" id="{202D6FEE-6B7E-4102-B6AC-B66D71CB3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589" y="4108546"/>
            <a:ext cx="692796" cy="692796"/>
          </a:xfrm>
          <a:prstGeom prst="rect">
            <a:avLst/>
          </a:prstGeom>
        </p:spPr>
      </p:pic>
      <p:pic>
        <p:nvPicPr>
          <p:cNvPr id="67" name="Picture 66" descr="Icon&#10;&#10;Description automatically generated">
            <a:extLst>
              <a:ext uri="{FF2B5EF4-FFF2-40B4-BE49-F238E27FC236}">
                <a16:creationId xmlns:a16="http://schemas.microsoft.com/office/drawing/2014/main" id="{B859D8F3-0D45-4147-ADBE-3699E2EC4E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075" y="6003254"/>
            <a:ext cx="692796" cy="69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76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17A45F6-ADAC-4D4F-A016-20B7430F4797}"/>
              </a:ext>
            </a:extLst>
          </p:cNvPr>
          <p:cNvSpPr txBox="1"/>
          <p:nvPr/>
        </p:nvSpPr>
        <p:spPr>
          <a:xfrm>
            <a:off x="3351628" y="670157"/>
            <a:ext cx="3242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BÀI TẬP 2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D90748C-871C-44B6-A83B-A9EF9E07B7A6}"/>
              </a:ext>
            </a:extLst>
          </p:cNvPr>
          <p:cNvGrpSpPr/>
          <p:nvPr/>
        </p:nvGrpSpPr>
        <p:grpSpPr>
          <a:xfrm>
            <a:off x="1747333" y="2111617"/>
            <a:ext cx="9343251" cy="819734"/>
            <a:chOff x="1832786" y="1420439"/>
            <a:chExt cx="9945450" cy="1032725"/>
          </a:xfrm>
        </p:grpSpPr>
        <p:sp>
          <p:nvSpPr>
            <p:cNvPr id="27" name="Google Shape;210;p27">
              <a:extLst>
                <a:ext uri="{FF2B5EF4-FFF2-40B4-BE49-F238E27FC236}">
                  <a16:creationId xmlns:a16="http://schemas.microsoft.com/office/drawing/2014/main" id="{5F4EB499-A246-40F0-97F1-EECEFB86C882}"/>
                </a:ext>
              </a:extLst>
            </p:cNvPr>
            <p:cNvSpPr/>
            <p:nvPr/>
          </p:nvSpPr>
          <p:spPr>
            <a:xfrm rot="5400000">
              <a:off x="6247286" y="-2994061"/>
              <a:ext cx="1032725" cy="9861725"/>
            </a:xfrm>
            <a:prstGeom prst="roundRect">
              <a:avLst>
                <a:gd name="adj" fmla="val 50000"/>
              </a:avLst>
            </a:prstGeom>
            <a:solidFill>
              <a:srgbClr val="FF89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8" name="Google Shape;211;p27">
              <a:extLst>
                <a:ext uri="{FF2B5EF4-FFF2-40B4-BE49-F238E27FC236}">
                  <a16:creationId xmlns:a16="http://schemas.microsoft.com/office/drawing/2014/main" id="{87128ACF-C1A8-4AE6-8F62-F1FAF76F17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27498"/>
              <a:ext cx="693594" cy="8180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rgbClr val="002060"/>
                  </a:solidFill>
                  <a:latin typeface="+mn-lt"/>
                  <a:ea typeface="Fredoka One"/>
                  <a:cs typeface="Fredoka One"/>
                  <a:sym typeface="Fredoka One"/>
                </a:rPr>
                <a:t>A</a:t>
              </a:r>
              <a:endParaRPr sz="2000" dirty="0">
                <a:solidFill>
                  <a:srgbClr val="002060"/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0C12229-D9E4-4FEF-8074-C8C82691B528}"/>
                </a:ext>
              </a:extLst>
            </p:cNvPr>
            <p:cNvSpPr txBox="1"/>
            <p:nvPr/>
          </p:nvSpPr>
          <p:spPr>
            <a:xfrm>
              <a:off x="2796824" y="1630919"/>
              <a:ext cx="8981412" cy="5040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Nói lời đề nghị lễ phép, lịch sự khi nhờ giúp đỡ.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F6E9B34-289A-42CE-B387-DFA14AFF8FD5}"/>
              </a:ext>
            </a:extLst>
          </p:cNvPr>
          <p:cNvGrpSpPr/>
          <p:nvPr/>
        </p:nvGrpSpPr>
        <p:grpSpPr>
          <a:xfrm>
            <a:off x="1747332" y="3104086"/>
            <a:ext cx="9343252" cy="814069"/>
            <a:chOff x="1832785" y="1427576"/>
            <a:chExt cx="9945451" cy="1025588"/>
          </a:xfrm>
        </p:grpSpPr>
        <p:sp>
          <p:nvSpPr>
            <p:cNvPr id="31" name="Google Shape;210;p27">
              <a:extLst>
                <a:ext uri="{FF2B5EF4-FFF2-40B4-BE49-F238E27FC236}">
                  <a16:creationId xmlns:a16="http://schemas.microsoft.com/office/drawing/2014/main" id="{14AB033E-593B-48DD-B2D5-C95D6F4AB32E}"/>
                </a:ext>
              </a:extLst>
            </p:cNvPr>
            <p:cNvSpPr/>
            <p:nvPr/>
          </p:nvSpPr>
          <p:spPr>
            <a:xfrm rot="5400000">
              <a:off x="5165136" y="-1904775"/>
              <a:ext cx="1025588" cy="7690290"/>
            </a:xfrm>
            <a:prstGeom prst="roundRect">
              <a:avLst>
                <a:gd name="adj" fmla="val 50000"/>
              </a:avLst>
            </a:prstGeom>
            <a:solidFill>
              <a:srgbClr val="FF89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2" name="Google Shape;211;p27">
              <a:extLst>
                <a:ext uri="{FF2B5EF4-FFF2-40B4-BE49-F238E27FC236}">
                  <a16:creationId xmlns:a16="http://schemas.microsoft.com/office/drawing/2014/main" id="{428BE117-F9FB-4686-98CB-A999661C2C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27498"/>
              <a:ext cx="693594" cy="8180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Fredoka One"/>
                  <a:cs typeface="Fredoka One"/>
                  <a:sym typeface="Fredoka One"/>
                </a:rPr>
                <a:t>B</a:t>
              </a:r>
              <a:endParaRPr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353CF6B-8219-4A6C-B6B6-1F7FAD89B4E6}"/>
                </a:ext>
              </a:extLst>
            </p:cNvPr>
            <p:cNvSpPr txBox="1"/>
            <p:nvPr/>
          </p:nvSpPr>
          <p:spPr>
            <a:xfrm>
              <a:off x="2796824" y="1630919"/>
              <a:ext cx="8981412" cy="5040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Nói với người giúp đỡ đị</a:t>
              </a:r>
              <a:r>
                <a:rPr lang="en-US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a</a:t>
              </a:r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 chỉ nơi ở.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02C237E-1CAB-4B4B-9A6E-ADEFF137EC9A}"/>
              </a:ext>
            </a:extLst>
          </p:cNvPr>
          <p:cNvGrpSpPr/>
          <p:nvPr/>
        </p:nvGrpSpPr>
        <p:grpSpPr>
          <a:xfrm>
            <a:off x="1747334" y="4068597"/>
            <a:ext cx="9343250" cy="809758"/>
            <a:chOff x="1832787" y="1433006"/>
            <a:chExt cx="9945449" cy="1020157"/>
          </a:xfrm>
        </p:grpSpPr>
        <p:sp>
          <p:nvSpPr>
            <p:cNvPr id="35" name="Google Shape;210;p27">
              <a:extLst>
                <a:ext uri="{FF2B5EF4-FFF2-40B4-BE49-F238E27FC236}">
                  <a16:creationId xmlns:a16="http://schemas.microsoft.com/office/drawing/2014/main" id="{843EFAF5-2F42-4D23-977A-9D6BC611F47E}"/>
                </a:ext>
              </a:extLst>
            </p:cNvPr>
            <p:cNvSpPr/>
            <p:nvPr/>
          </p:nvSpPr>
          <p:spPr>
            <a:xfrm rot="5400000">
              <a:off x="5813414" y="-2547621"/>
              <a:ext cx="1020157" cy="8981412"/>
            </a:xfrm>
            <a:prstGeom prst="roundRect">
              <a:avLst>
                <a:gd name="adj" fmla="val 50000"/>
              </a:avLst>
            </a:prstGeom>
            <a:solidFill>
              <a:srgbClr val="FF89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6" name="Google Shape;211;p27">
              <a:extLst>
                <a:ext uri="{FF2B5EF4-FFF2-40B4-BE49-F238E27FC236}">
                  <a16:creationId xmlns:a16="http://schemas.microsoft.com/office/drawing/2014/main" id="{50B72765-1878-4967-8820-F041AA748A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27498"/>
              <a:ext cx="693594" cy="8180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Fredoka One"/>
                  <a:cs typeface="Fredoka One"/>
                  <a:sym typeface="Fredoka One"/>
                </a:rPr>
                <a:t>C</a:t>
              </a:r>
              <a:endParaRPr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5293E4-7418-4DCD-86BA-4EAA30BEA06F}"/>
                </a:ext>
              </a:extLst>
            </p:cNvPr>
            <p:cNvSpPr txBox="1"/>
            <p:nvPr/>
          </p:nvSpPr>
          <p:spPr>
            <a:xfrm>
              <a:off x="2796824" y="1630919"/>
              <a:ext cx="8981412" cy="5040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Không ngừng khóc lóc với người giúp đỡ</a:t>
              </a:r>
              <a:r>
                <a:rPr lang="en-US" sz="2000" i="0" dirty="0">
                  <a:solidFill>
                    <a:schemeClr val="bg1"/>
                  </a:solidFill>
                  <a:effectLst/>
                  <a:latin typeface="+mn-lt"/>
                </a:rPr>
                <a:t>.</a:t>
              </a:r>
              <a:endParaRPr lang="vi-VN" sz="2000" i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9149130-B3C7-4C49-A1B4-3689D80ACB0E}"/>
              </a:ext>
            </a:extLst>
          </p:cNvPr>
          <p:cNvGrpSpPr/>
          <p:nvPr/>
        </p:nvGrpSpPr>
        <p:grpSpPr>
          <a:xfrm>
            <a:off x="1747335" y="5004870"/>
            <a:ext cx="10040419" cy="809758"/>
            <a:chOff x="1832787" y="1433008"/>
            <a:chExt cx="10687552" cy="1020157"/>
          </a:xfrm>
        </p:grpSpPr>
        <p:sp>
          <p:nvSpPr>
            <p:cNvPr id="39" name="Google Shape;210;p27">
              <a:extLst>
                <a:ext uri="{FF2B5EF4-FFF2-40B4-BE49-F238E27FC236}">
                  <a16:creationId xmlns:a16="http://schemas.microsoft.com/office/drawing/2014/main" id="{A08A57BA-9092-4875-B7C8-847E9EF3DFDD}"/>
                </a:ext>
              </a:extLst>
            </p:cNvPr>
            <p:cNvSpPr/>
            <p:nvPr/>
          </p:nvSpPr>
          <p:spPr>
            <a:xfrm rot="5400000">
              <a:off x="3999122" y="-733327"/>
              <a:ext cx="1020157" cy="5352827"/>
            </a:xfrm>
            <a:prstGeom prst="roundRect">
              <a:avLst>
                <a:gd name="adj" fmla="val 50000"/>
              </a:avLst>
            </a:prstGeom>
            <a:solidFill>
              <a:srgbClr val="FF89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0" name="Google Shape;211;p27">
              <a:extLst>
                <a:ext uri="{FF2B5EF4-FFF2-40B4-BE49-F238E27FC236}">
                  <a16:creationId xmlns:a16="http://schemas.microsoft.com/office/drawing/2014/main" id="{A167E37F-48FE-4334-9B19-D89E9F5C00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27498"/>
              <a:ext cx="693594" cy="8180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Fredoka One"/>
                  <a:cs typeface="Fredoka One"/>
                  <a:sym typeface="Fredoka One"/>
                </a:rPr>
                <a:t>D</a:t>
              </a:r>
              <a:endParaRPr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FFE5C23-4114-4263-96F1-8D2DF2E064DB}"/>
                </a:ext>
              </a:extLst>
            </p:cNvPr>
            <p:cNvSpPr txBox="1"/>
            <p:nvPr/>
          </p:nvSpPr>
          <p:spPr>
            <a:xfrm>
              <a:off x="2796823" y="1645702"/>
              <a:ext cx="9723516" cy="5040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Im lặng không nói gì.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61DBBAC-E9B4-4C5B-B136-501EDE20FE23}"/>
              </a:ext>
            </a:extLst>
          </p:cNvPr>
          <p:cNvGrpSpPr/>
          <p:nvPr/>
        </p:nvGrpSpPr>
        <p:grpSpPr>
          <a:xfrm>
            <a:off x="1747331" y="5950782"/>
            <a:ext cx="10040423" cy="814069"/>
            <a:chOff x="1832783" y="1427575"/>
            <a:chExt cx="10687556" cy="1025589"/>
          </a:xfrm>
        </p:grpSpPr>
        <p:sp>
          <p:nvSpPr>
            <p:cNvPr id="43" name="Google Shape;210;p27">
              <a:extLst>
                <a:ext uri="{FF2B5EF4-FFF2-40B4-BE49-F238E27FC236}">
                  <a16:creationId xmlns:a16="http://schemas.microsoft.com/office/drawing/2014/main" id="{1C5859F9-3138-451A-860D-EA64D17681E5}"/>
                </a:ext>
              </a:extLst>
            </p:cNvPr>
            <p:cNvSpPr/>
            <p:nvPr/>
          </p:nvSpPr>
          <p:spPr>
            <a:xfrm rot="5400000">
              <a:off x="4435974" y="-1175616"/>
              <a:ext cx="1025589" cy="6231972"/>
            </a:xfrm>
            <a:prstGeom prst="roundRect">
              <a:avLst>
                <a:gd name="adj" fmla="val 50000"/>
              </a:avLst>
            </a:prstGeom>
            <a:solidFill>
              <a:srgbClr val="FF89B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44" name="Google Shape;211;p27">
              <a:extLst>
                <a:ext uri="{FF2B5EF4-FFF2-40B4-BE49-F238E27FC236}">
                  <a16:creationId xmlns:a16="http://schemas.microsoft.com/office/drawing/2014/main" id="{F03516B5-4782-407F-8302-BF3FD78DF6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27498"/>
              <a:ext cx="693594" cy="8180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Fredoka One"/>
                  <a:cs typeface="Fredoka One"/>
                  <a:sym typeface="Fredoka One"/>
                </a:rPr>
                <a:t>E</a:t>
              </a:r>
              <a:endParaRPr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DDB3033-054D-4C62-855D-6BAF44F681A9}"/>
                </a:ext>
              </a:extLst>
            </p:cNvPr>
            <p:cNvSpPr txBox="1"/>
            <p:nvPr/>
          </p:nvSpPr>
          <p:spPr>
            <a:xfrm>
              <a:off x="2713095" y="1645703"/>
              <a:ext cx="9807244" cy="5040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vi-VN" sz="2000" i="0" dirty="0">
                  <a:solidFill>
                    <a:schemeClr val="bg1"/>
                  </a:solidFill>
                  <a:effectLst/>
                  <a:latin typeface="+mn-lt"/>
                </a:rPr>
                <a:t>Cảm ơn người đã giúp đỡ</a:t>
              </a:r>
              <a:r>
                <a:rPr lang="en-US" sz="2000" dirty="0">
                  <a:solidFill>
                    <a:schemeClr val="bg1"/>
                  </a:solidFill>
                  <a:latin typeface="+mn-lt"/>
                </a:rPr>
                <a:t>.</a:t>
              </a:r>
              <a:endParaRPr lang="vi-VN" sz="2000" i="0" dirty="0">
                <a:solidFill>
                  <a:schemeClr val="bg1"/>
                </a:solidFill>
                <a:effectLst/>
                <a:latin typeface="+mn-lt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99BABE59-5EA5-4505-8AB6-4E6E9C5EEB0F}"/>
              </a:ext>
            </a:extLst>
          </p:cNvPr>
          <p:cNvSpPr txBox="1"/>
          <p:nvPr/>
        </p:nvSpPr>
        <p:spPr>
          <a:xfrm>
            <a:off x="3051325" y="1192653"/>
            <a:ext cx="8429361" cy="734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200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Nêu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điểm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hay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nhờ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en-US" sz="200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đỡ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3" name="Picture 62" descr="Icon&#10;&#10;Description automatically generated">
            <a:extLst>
              <a:ext uri="{FF2B5EF4-FFF2-40B4-BE49-F238E27FC236}">
                <a16:creationId xmlns:a16="http://schemas.microsoft.com/office/drawing/2014/main" id="{A4F76B9C-2F64-4161-87EE-51A61C900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80" y="2161583"/>
            <a:ext cx="692796" cy="692796"/>
          </a:xfrm>
          <a:prstGeom prst="rect">
            <a:avLst/>
          </a:prstGeom>
        </p:spPr>
      </p:pic>
      <p:pic>
        <p:nvPicPr>
          <p:cNvPr id="65" name="Picture 64" descr="Icon&#10;&#10;Description automatically generated">
            <a:extLst>
              <a:ext uri="{FF2B5EF4-FFF2-40B4-BE49-F238E27FC236}">
                <a16:creationId xmlns:a16="http://schemas.microsoft.com/office/drawing/2014/main" id="{9574F7C2-B750-4821-8272-B429CB4B7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963" y="6008356"/>
            <a:ext cx="692796" cy="692796"/>
          </a:xfrm>
          <a:prstGeom prst="rect">
            <a:avLst/>
          </a:prstGeom>
        </p:spPr>
      </p:pic>
      <p:pic>
        <p:nvPicPr>
          <p:cNvPr id="66" name="Picture 65" descr="Icon&#10;&#10;Description automatically generated">
            <a:extLst>
              <a:ext uri="{FF2B5EF4-FFF2-40B4-BE49-F238E27FC236}">
                <a16:creationId xmlns:a16="http://schemas.microsoft.com/office/drawing/2014/main" id="{202D6FEE-6B7E-4102-B6AC-B66D71CB3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963" y="4121861"/>
            <a:ext cx="692796" cy="692796"/>
          </a:xfrm>
          <a:prstGeom prst="rect">
            <a:avLst/>
          </a:prstGeom>
        </p:spPr>
      </p:pic>
      <p:pic>
        <p:nvPicPr>
          <p:cNvPr id="67" name="Picture 66" descr="Icon&#10;&#10;Description automatically generated">
            <a:extLst>
              <a:ext uri="{FF2B5EF4-FFF2-40B4-BE49-F238E27FC236}">
                <a16:creationId xmlns:a16="http://schemas.microsoft.com/office/drawing/2014/main" id="{B859D8F3-0D45-4147-ADBE-3699E2EC4E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937" y="5079872"/>
            <a:ext cx="692796" cy="692796"/>
          </a:xfrm>
          <a:prstGeom prst="rect">
            <a:avLst/>
          </a:prstGeom>
        </p:spPr>
      </p:pic>
      <p:pic>
        <p:nvPicPr>
          <p:cNvPr id="46" name="Picture 45" descr="Icon&#10;&#10;Description automatically generated">
            <a:extLst>
              <a:ext uri="{FF2B5EF4-FFF2-40B4-BE49-F238E27FC236}">
                <a16:creationId xmlns:a16="http://schemas.microsoft.com/office/drawing/2014/main" id="{BE551C2B-BBB8-4C5C-A4B9-7EED1564E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80" y="3139920"/>
            <a:ext cx="692796" cy="69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2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8F7CAAF-1D46-4C58-A2EA-52C2225EBE6D}"/>
              </a:ext>
            </a:extLst>
          </p:cNvPr>
          <p:cNvSpPr/>
          <p:nvPr/>
        </p:nvSpPr>
        <p:spPr>
          <a:xfrm>
            <a:off x="505322" y="1847886"/>
            <a:ext cx="8703395" cy="792343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0AEA30-E59C-486A-97BB-CF4ADE891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" y="3290737"/>
            <a:ext cx="5958756" cy="33263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184F6A-82FC-4563-BDDA-550C2427E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0630" y="3290737"/>
            <a:ext cx="5666882" cy="34285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DD66B1-7829-459F-9D34-9D0DDB4799F1}"/>
              </a:ext>
            </a:extLst>
          </p:cNvPr>
          <p:cNvSpPr txBox="1"/>
          <p:nvPr/>
        </p:nvSpPr>
        <p:spPr>
          <a:xfrm>
            <a:off x="2980531" y="1015589"/>
            <a:ext cx="3242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n-lt"/>
                <a:cs typeface="Arial" panose="020B0604020202020204" pitchFamily="34" charset="0"/>
              </a:rPr>
              <a:t>BÀI TẬP 3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538BF6-1952-4092-B1AB-49587721913C}"/>
              </a:ext>
            </a:extLst>
          </p:cNvPr>
          <p:cNvGrpSpPr/>
          <p:nvPr/>
        </p:nvGrpSpPr>
        <p:grpSpPr>
          <a:xfrm>
            <a:off x="9022741" y="1122285"/>
            <a:ext cx="2917271" cy="1022979"/>
            <a:chOff x="4491782" y="1236049"/>
            <a:chExt cx="2933527" cy="102297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6434E6-18EB-4BC2-992B-59ED2DAC43B4}"/>
                </a:ext>
              </a:extLst>
            </p:cNvPr>
            <p:cNvSpPr txBox="1"/>
            <p:nvPr/>
          </p:nvSpPr>
          <p:spPr>
            <a:xfrm>
              <a:off x="4491782" y="1236049"/>
              <a:ext cx="2933527" cy="4001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+mn-lt"/>
                  <a:cs typeface="Arial" panose="020B0604020202020204" pitchFamily="34" charset="0"/>
                </a:rPr>
                <a:t>HOẠT ĐỘNG NHÓM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B909F3C-188D-4B88-8B6F-E73202ACA086}"/>
                </a:ext>
              </a:extLst>
            </p:cNvPr>
            <p:cNvSpPr/>
            <p:nvPr/>
          </p:nvSpPr>
          <p:spPr>
            <a:xfrm>
              <a:off x="4987802" y="1817889"/>
              <a:ext cx="2182762" cy="441139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cs typeface="Arial" panose="020B0604020202020204" pitchFamily="34" charset="0"/>
                </a:rPr>
                <a:t>Thời</a:t>
              </a:r>
              <a:r>
                <a:rPr lang="en-US" b="1" dirty="0"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cs typeface="Arial" panose="020B0604020202020204" pitchFamily="34" charset="0"/>
                </a:rPr>
                <a:t>gian</a:t>
              </a:r>
              <a:r>
                <a:rPr lang="en-US" b="1" dirty="0">
                  <a:cs typeface="Arial" panose="020B0604020202020204" pitchFamily="34" charset="0"/>
                </a:rPr>
                <a:t>: 3 </a:t>
              </a:r>
              <a:r>
                <a:rPr lang="en-US" b="1" dirty="0" err="1">
                  <a:cs typeface="Arial" panose="020B0604020202020204" pitchFamily="34" charset="0"/>
                </a:rPr>
                <a:t>phút</a:t>
              </a:r>
              <a:endParaRPr lang="en-US" b="1" dirty="0">
                <a:cs typeface="Arial" panose="020B0604020202020204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E4041D1-BF61-49F4-980A-BB247D8F5641}"/>
              </a:ext>
            </a:extLst>
          </p:cNvPr>
          <p:cNvSpPr txBox="1"/>
          <p:nvPr/>
        </p:nvSpPr>
        <p:spPr>
          <a:xfrm>
            <a:off x="505322" y="2001503"/>
            <a:ext cx="9030607" cy="424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nl-NL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Cả lớp thành 4 nhóm, thảo luận</a:t>
            </a:r>
            <a:r>
              <a:rPr lang="en-US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dưới</a:t>
            </a:r>
            <a:r>
              <a:rPr lang="en-US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lang="en-US" sz="20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4DFF01-F25B-4ED2-AD46-8B57D3AD9D0D}"/>
              </a:ext>
            </a:extLst>
          </p:cNvPr>
          <p:cNvSpPr/>
          <p:nvPr/>
        </p:nvSpPr>
        <p:spPr>
          <a:xfrm>
            <a:off x="8298231" y="2627327"/>
            <a:ext cx="2045109" cy="5309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  <a:cs typeface="Arial" panose="020B0604020202020204" pitchFamily="34" charset="0"/>
              </a:rPr>
              <a:t>NHÓM 2 + 4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DC7A43-E286-4844-90E8-F2B0785E867E}"/>
              </a:ext>
            </a:extLst>
          </p:cNvPr>
          <p:cNvSpPr/>
          <p:nvPr/>
        </p:nvSpPr>
        <p:spPr>
          <a:xfrm>
            <a:off x="2193796" y="2640229"/>
            <a:ext cx="2045109" cy="5309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  <a:cs typeface="Arial" panose="020B0604020202020204" pitchFamily="34" charset="0"/>
              </a:rPr>
              <a:t>NHÓM 1 + 3</a:t>
            </a:r>
          </a:p>
        </p:txBody>
      </p:sp>
    </p:spTree>
    <p:extLst>
      <p:ext uri="{BB962C8B-B14F-4D97-AF65-F5344CB8AC3E}">
        <p14:creationId xmlns:p14="http://schemas.microsoft.com/office/powerpoint/2010/main" val="63027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DB68D4-14A4-451B-9121-2EDCB8C9C8FD}"/>
              </a:ext>
            </a:extLst>
          </p:cNvPr>
          <p:cNvSpPr/>
          <p:nvPr/>
        </p:nvSpPr>
        <p:spPr>
          <a:xfrm>
            <a:off x="688154" y="1958755"/>
            <a:ext cx="9764959" cy="1107748"/>
          </a:xfrm>
          <a:prstGeom prst="roundRect">
            <a:avLst>
              <a:gd name="adj" fmla="val 13418"/>
            </a:avLst>
          </a:prstGeom>
          <a:solidFill>
            <a:srgbClr val="FFCDCD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887DAE-079F-4621-9F08-F0590E24D966}"/>
              </a:ext>
            </a:extLst>
          </p:cNvPr>
          <p:cNvSpPr txBox="1"/>
          <p:nvPr/>
        </p:nvSpPr>
        <p:spPr>
          <a:xfrm>
            <a:off x="880458" y="2047376"/>
            <a:ext cx="8784651" cy="934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Chia sẻ về một lần em bị lạc (nếu có) và cho biết em đã làm gì khi ấy.</a:t>
            </a:r>
            <a:endParaRPr lang="en-US" sz="2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30D016-C5EA-4D2C-9108-7CCDA9BAB820}"/>
              </a:ext>
            </a:extLst>
          </p:cNvPr>
          <p:cNvSpPr txBox="1"/>
          <p:nvPr/>
        </p:nvSpPr>
        <p:spPr>
          <a:xfrm>
            <a:off x="2945219" y="976547"/>
            <a:ext cx="3242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n-lt"/>
                <a:cs typeface="Arial" panose="020B0604020202020204" pitchFamily="34" charset="0"/>
              </a:rPr>
              <a:t>BÀI TẬP 4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B52D2931-2B0B-4F54-A60E-C6F39A6F7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802" y="-5098"/>
            <a:ext cx="2637198" cy="2637198"/>
          </a:xfrm>
          <a:prstGeom prst="rect">
            <a:avLst/>
          </a:prstGeom>
        </p:spPr>
      </p:pic>
      <p:pic>
        <p:nvPicPr>
          <p:cNvPr id="7172" name="Picture 4" descr="Hoạt hình dạy trẻ kỹ năng sống | XỨ LÝ TÌNH HUỐNG KHI BỊ LẠC ☎">
            <a:extLst>
              <a:ext uri="{FF2B5EF4-FFF2-40B4-BE49-F238E27FC236}">
                <a16:creationId xmlns:a16="http://schemas.microsoft.com/office/drawing/2014/main" id="{CD08A805-890D-4A04-9DC3-D6C2DAD8B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219" y="3227872"/>
            <a:ext cx="6206653" cy="349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30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9DDB35D-188D-6EDC-604C-0F90803DD866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11EF7F2-75F3-929E-899D-2E1C0D4D8B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ED09F71-4CDD-9A55-C164-D63BAF2025F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EBF907-866D-4B35-B444-42E459DCD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22" y="2392402"/>
            <a:ext cx="6160443" cy="397431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4549AD4-F386-45BB-814D-15C55FF0F5AC}"/>
              </a:ext>
            </a:extLst>
          </p:cNvPr>
          <p:cNvGrpSpPr/>
          <p:nvPr/>
        </p:nvGrpSpPr>
        <p:grpSpPr>
          <a:xfrm>
            <a:off x="6908187" y="1779690"/>
            <a:ext cx="5060895" cy="4731122"/>
            <a:chOff x="6908187" y="1779690"/>
            <a:chExt cx="5060895" cy="4731122"/>
          </a:xfrm>
        </p:grpSpPr>
        <p:pic>
          <p:nvPicPr>
            <p:cNvPr id="4098" name="Picture 2" descr="Dạy trẻ kỹ năng phòng chống bắt cóc">
              <a:extLst>
                <a:ext uri="{FF2B5EF4-FFF2-40B4-BE49-F238E27FC236}">
                  <a16:creationId xmlns:a16="http://schemas.microsoft.com/office/drawing/2014/main" id="{FE8FF96A-09C1-4743-AC3D-A75E878B6EC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102"/>
            <a:stretch/>
          </p:blipFill>
          <p:spPr bwMode="auto">
            <a:xfrm>
              <a:off x="6991771" y="1779690"/>
              <a:ext cx="4977311" cy="47311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38FFA3A-5594-4ED1-BAA1-C2FC940C49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18" t="2901" b="3664"/>
            <a:stretch/>
          </p:blipFill>
          <p:spPr>
            <a:xfrm>
              <a:off x="6908187" y="2856009"/>
              <a:ext cx="2797442" cy="1708205"/>
            </a:xfrm>
            <a:prstGeom prst="round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C0F65DB-00A5-480B-A389-8369B68664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18" t="2901" b="3664"/>
            <a:stretch/>
          </p:blipFill>
          <p:spPr>
            <a:xfrm rot="19245011">
              <a:off x="9033417" y="5512284"/>
              <a:ext cx="1163647" cy="710559"/>
            </a:xfrm>
            <a:prstGeom prst="round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07AFCD6-9D6B-4E45-9104-54662F95144F}"/>
              </a:ext>
            </a:extLst>
          </p:cNvPr>
          <p:cNvSpPr txBox="1"/>
          <p:nvPr/>
        </p:nvSpPr>
        <p:spPr>
          <a:xfrm>
            <a:off x="772859" y="1536646"/>
            <a:ext cx="6135328" cy="937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 thẻ thông tin cá nhân để tìm sự giúp đỡ khi không may bị đi lạc.</a:t>
            </a:r>
            <a:endParaRPr lang="en-US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9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077502-8EDF-46E4-AB3B-09CF5BF06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429" y="1007911"/>
            <a:ext cx="10164661" cy="484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10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C12829E9-60EA-4BAE-3B16-41580EAC5DD3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85;p1">
            <a:extLst>
              <a:ext uri="{FF2B5EF4-FFF2-40B4-BE49-F238E27FC236}">
                <a16:creationId xmlns:a16="http://schemas.microsoft.com/office/drawing/2014/main" id="{CFCAC3EF-EF0F-11F4-489D-A737B913630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FF4200ED-1B8F-2F58-1B6B-3FF9E0E5E1CA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>
              <a:latin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mời quý thầy cô tham gia Group Facebook</a:t>
            </a:r>
            <a:endParaRPr>
              <a:latin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theo đường link:  </a:t>
            </a:r>
            <a:endParaRPr>
              <a:latin typeface="+mn-lt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F8520F58-FE94-F14A-873B-A81039F1CFF9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4"/>
            <a:extLst>
              <a:ext uri="{FF2B5EF4-FFF2-40B4-BE49-F238E27FC236}">
                <a16:creationId xmlns:a16="http://schemas.microsoft.com/office/drawing/2014/main" id="{A2B52596-4154-D283-7AF0-09E9A434934D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Hoc10 – Đồng hành cùng giáo viên tiểu học</a:t>
            </a:r>
            <a:endParaRPr>
              <a:latin typeface="+mn-lt"/>
            </a:endParaRPr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240B0702-F295-2A04-74D3-32C3E16D4BD9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Hoặc truy cập qua QR code</a:t>
            </a:r>
            <a:endParaRPr>
              <a:latin typeface="+mn-lt"/>
            </a:endParaRPr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571395BE-9BB3-9952-F776-3665AD903ED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524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678</Words>
  <Application>Microsoft Office PowerPoint</Application>
  <PresentationFormat>Widescreen</PresentationFormat>
  <Paragraphs>73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UTM Avo</vt:lpstr>
      <vt:lpstr>Wingdings</vt:lpstr>
      <vt:lpstr>Office Theme</vt:lpstr>
      <vt:lpstr>Chủ đề:Tìm kiếm sự hỗ trợ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7</cp:revision>
  <dcterms:modified xsi:type="dcterms:W3CDTF">2023-08-15T06:53:04Z</dcterms:modified>
</cp:coreProperties>
</file>