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  <p:sldMasterId id="2147483672" r:id="rId3"/>
  </p:sldMasterIdLst>
  <p:notesMasterIdLst>
    <p:notesMasterId r:id="rId35"/>
  </p:notesMasterIdLst>
  <p:sldIdLst>
    <p:sldId id="256" r:id="rId4"/>
    <p:sldId id="257" r:id="rId5"/>
    <p:sldId id="270" r:id="rId6"/>
    <p:sldId id="259" r:id="rId7"/>
    <p:sldId id="258" r:id="rId8"/>
    <p:sldId id="271" r:id="rId9"/>
    <p:sldId id="272" r:id="rId10"/>
    <p:sldId id="273" r:id="rId11"/>
    <p:sldId id="274" r:id="rId12"/>
    <p:sldId id="275" r:id="rId13"/>
    <p:sldId id="276" r:id="rId14"/>
    <p:sldId id="287" r:id="rId15"/>
    <p:sldId id="288" r:id="rId16"/>
    <p:sldId id="289" r:id="rId17"/>
    <p:sldId id="290" r:id="rId18"/>
    <p:sldId id="266" r:id="rId19"/>
    <p:sldId id="306" r:id="rId20"/>
    <p:sldId id="307" r:id="rId21"/>
    <p:sldId id="264" r:id="rId22"/>
    <p:sldId id="299" r:id="rId23"/>
    <p:sldId id="300" r:id="rId24"/>
    <p:sldId id="301" r:id="rId25"/>
    <p:sldId id="261" r:id="rId26"/>
    <p:sldId id="302" r:id="rId27"/>
    <p:sldId id="297" r:id="rId28"/>
    <p:sldId id="303" r:id="rId29"/>
    <p:sldId id="263" r:id="rId30"/>
    <p:sldId id="304" r:id="rId31"/>
    <p:sldId id="305" r:id="rId32"/>
    <p:sldId id="267" r:id="rId33"/>
    <p:sldId id="308" r:id="rId3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8" d="100"/>
          <a:sy n="78" d="100"/>
        </p:scale>
        <p:origin x="94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chữ bắt đầu để bắt đầu trò chơi</a:t>
            </a:r>
          </a:p>
        </p:txBody>
      </p:sp>
    </p:spTree>
    <p:extLst>
      <p:ext uri="{BB962C8B-B14F-4D97-AF65-F5344CB8AC3E}">
        <p14:creationId xmlns:p14="http://schemas.microsoft.com/office/powerpoint/2010/main" val="1557098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hạt</a:t>
            </a:r>
            <a:r>
              <a:rPr lang="en-US" dirty="0"/>
              <a:t> </a:t>
            </a:r>
            <a:r>
              <a:rPr lang="en-US" dirty="0" err="1"/>
              <a:t>dẻ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55934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26886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989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202920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trái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trở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&gt;&gt; </a:t>
            </a:r>
            <a:r>
              <a:rPr lang="en-US" baseline="0" dirty="0" err="1"/>
              <a:t>cho</a:t>
            </a:r>
            <a:r>
              <a:rPr lang="en-US" baseline="0" dirty="0"/>
              <a:t> </a:t>
            </a:r>
            <a:r>
              <a:rPr lang="en-US" baseline="0" dirty="0" err="1"/>
              <a:t>phép</a:t>
            </a:r>
            <a:r>
              <a:rPr lang="en-US" baseline="0" dirty="0"/>
              <a:t> HS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lại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71862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mũi</a:t>
            </a:r>
            <a:r>
              <a:rPr lang="en-US" baseline="0" dirty="0"/>
              <a:t> </a:t>
            </a:r>
            <a:r>
              <a:rPr lang="en-US" baseline="0" dirty="0" err="1"/>
              <a:t>tên</a:t>
            </a:r>
            <a:r>
              <a:rPr lang="en-US" baseline="0" dirty="0"/>
              <a:t> sang </a:t>
            </a:r>
            <a:r>
              <a:rPr lang="en-US" baseline="0" dirty="0" err="1"/>
              <a:t>phải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di </a:t>
            </a:r>
            <a:r>
              <a:rPr lang="en-US" baseline="0" dirty="0" err="1"/>
              <a:t>chuyển</a:t>
            </a:r>
            <a:r>
              <a:rPr lang="en-US" baseline="0" dirty="0"/>
              <a:t> </a:t>
            </a:r>
            <a:r>
              <a:rPr lang="en-US" baseline="0" dirty="0" err="1"/>
              <a:t>đến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tiếp</a:t>
            </a:r>
            <a:r>
              <a:rPr lang="en-US" baseline="0" dirty="0"/>
              <a:t> </a:t>
            </a:r>
            <a:r>
              <a:rPr lang="en-US" baseline="0" dirty="0" err="1"/>
              <a:t>theo.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7175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để mở đáp án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F56AF8-615A-4E3A-8C54-4F347CA4B50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664044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GV click vào vị trí bất kì để bắt đầu trò chơi</a:t>
            </a:r>
          </a:p>
        </p:txBody>
      </p:sp>
    </p:spTree>
    <p:extLst>
      <p:ext uri="{BB962C8B-B14F-4D97-AF65-F5344CB8AC3E}">
        <p14:creationId xmlns:p14="http://schemas.microsoft.com/office/powerpoint/2010/main" val="36236279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 GV click </a:t>
            </a:r>
            <a:r>
              <a:rPr lang="en-US" baseline="0" err="1"/>
              <a:t>vào</a:t>
            </a:r>
            <a:r>
              <a:rPr lang="en-US" baseline="0"/>
              <a:t> ảnh tương </a:t>
            </a:r>
            <a:r>
              <a:rPr lang="en-US" baseline="0" dirty="0" err="1"/>
              <a:t>ứng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90139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Hướng</a:t>
            </a:r>
            <a:r>
              <a:rPr lang="en-US" baseline="0"/>
              <a:t> dẫn GV click vào ảnh tương ứng để chọn đáp án đúng.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7932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0523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69509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390865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3459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8525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15558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5370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6685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87709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72113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9462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610298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0979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513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9427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3938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021936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7691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65736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3793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687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4293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B5DA0A-A745-4ADB-9D01-C26C1A2242A9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29C446-C0D0-41F4-92EC-4EAB950F72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61782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73284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5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youtu.be/NUsbBsh0A7Q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hyperlink" Target="https://youtu.be/NUsbBsh0A7Q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1.jpg"/><Relationship Id="rId11" Type="http://schemas.openxmlformats.org/officeDocument/2006/relationships/image" Target="../media/image16.png"/><Relationship Id="rId5" Type="http://schemas.openxmlformats.org/officeDocument/2006/relationships/audio" Target="../media/audio1.wav"/><Relationship Id="rId10" Type="http://schemas.openxmlformats.org/officeDocument/2006/relationships/image" Target="../media/image1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10.xml"/><Relationship Id="rId13" Type="http://schemas.openxmlformats.org/officeDocument/2006/relationships/image" Target="../media/image17.jpeg"/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20.png"/><Relationship Id="rId12" Type="http://schemas.openxmlformats.org/officeDocument/2006/relationships/image" Target="../media/image13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19.png"/><Relationship Id="rId11" Type="http://schemas.microsoft.com/office/2007/relationships/hdphoto" Target="../media/hdphoto2.wdp"/><Relationship Id="rId5" Type="http://schemas.openxmlformats.org/officeDocument/2006/relationships/image" Target="../media/image18.jpg"/><Relationship Id="rId15" Type="http://schemas.openxmlformats.org/officeDocument/2006/relationships/image" Target="../media/image23.png"/><Relationship Id="rId10" Type="http://schemas.openxmlformats.org/officeDocument/2006/relationships/image" Target="../media/image22.pn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21.png"/><Relationship Id="rId14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slide" Target="slide8.xml"/><Relationship Id="rId3" Type="http://schemas.microsoft.com/office/2007/relationships/media" Target="../media/media4.mp3"/><Relationship Id="rId7" Type="http://schemas.openxmlformats.org/officeDocument/2006/relationships/audio" Target="../media/audio1.wav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6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7.jpeg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Relationship Id="rId1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slide" Target="slide11.xml"/><Relationship Id="rId3" Type="http://schemas.microsoft.com/office/2007/relationships/media" Target="../media/media6.mp3"/><Relationship Id="rId7" Type="http://schemas.openxmlformats.org/officeDocument/2006/relationships/audio" Target="../media/audio1.wav"/><Relationship Id="rId12" Type="http://schemas.openxmlformats.org/officeDocument/2006/relationships/image" Target="../media/image13.png"/><Relationship Id="rId17" Type="http://schemas.openxmlformats.org/officeDocument/2006/relationships/image" Target="../media/image17.jpeg"/><Relationship Id="rId2" Type="http://schemas.openxmlformats.org/officeDocument/2006/relationships/audio" Target="../media/media5.mp3"/><Relationship Id="rId16" Type="http://schemas.openxmlformats.org/officeDocument/2006/relationships/image" Target="../media/image34.png"/><Relationship Id="rId1" Type="http://schemas.microsoft.com/office/2007/relationships/media" Target="../media/media5.mp3"/><Relationship Id="rId6" Type="http://schemas.openxmlformats.org/officeDocument/2006/relationships/notesSlide" Target="../notesSlides/notesSlide7.xml"/><Relationship Id="rId11" Type="http://schemas.openxmlformats.org/officeDocument/2006/relationships/image" Target="../media/image31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3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8.jpg"/><Relationship Id="rId7" Type="http://schemas.openxmlformats.org/officeDocument/2006/relationships/image" Target="../media/image23.png"/><Relationship Id="rId12" Type="http://schemas.openxmlformats.org/officeDocument/2006/relationships/image" Target="../media/image1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6" Type="http://schemas.openxmlformats.org/officeDocument/2006/relationships/slide" Target="slide13.xml"/><Relationship Id="rId11" Type="http://schemas.openxmlformats.org/officeDocument/2006/relationships/image" Target="../media/image34.png"/><Relationship Id="rId5" Type="http://schemas.openxmlformats.org/officeDocument/2006/relationships/image" Target="../media/image20.png"/><Relationship Id="rId10" Type="http://schemas.openxmlformats.org/officeDocument/2006/relationships/image" Target="../media/image21.png"/><Relationship Id="rId4" Type="http://schemas.openxmlformats.org/officeDocument/2006/relationships/image" Target="../media/image19.png"/><Relationship Id="rId9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slide" Target="slide11.xml"/><Relationship Id="rId3" Type="http://schemas.microsoft.com/office/2007/relationships/media" Target="../media/media4.mp3"/><Relationship Id="rId7" Type="http://schemas.openxmlformats.org/officeDocument/2006/relationships/audio" Target="../media/audio1.wav"/><Relationship Id="rId12" Type="http://schemas.openxmlformats.org/officeDocument/2006/relationships/image" Target="../media/image13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notesSlide" Target="../notesSlides/notesSlide9.xml"/><Relationship Id="rId11" Type="http://schemas.openxmlformats.org/officeDocument/2006/relationships/image" Target="../media/image27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7.jpeg"/><Relationship Id="rId10" Type="http://schemas.openxmlformats.org/officeDocument/2006/relationships/image" Target="../media/image26.png"/><Relationship Id="rId4" Type="http://schemas.openxmlformats.org/officeDocument/2006/relationships/audio" Target="../media/media4.mp3"/><Relationship Id="rId9" Type="http://schemas.openxmlformats.org/officeDocument/2006/relationships/image" Target="../media/image25.png"/><Relationship Id="rId1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g"/><Relationship Id="rId13" Type="http://schemas.openxmlformats.org/officeDocument/2006/relationships/slide" Target="slide14.xml"/><Relationship Id="rId3" Type="http://schemas.microsoft.com/office/2007/relationships/media" Target="../media/media6.mp3"/><Relationship Id="rId7" Type="http://schemas.openxmlformats.org/officeDocument/2006/relationships/audio" Target="../media/audio1.wav"/><Relationship Id="rId12" Type="http://schemas.openxmlformats.org/officeDocument/2006/relationships/image" Target="../media/image13.png"/><Relationship Id="rId17" Type="http://schemas.openxmlformats.org/officeDocument/2006/relationships/image" Target="../media/image17.jpeg"/><Relationship Id="rId2" Type="http://schemas.openxmlformats.org/officeDocument/2006/relationships/audio" Target="../media/media5.mp3"/><Relationship Id="rId16" Type="http://schemas.openxmlformats.org/officeDocument/2006/relationships/image" Target="../media/image34.png"/><Relationship Id="rId1" Type="http://schemas.microsoft.com/office/2007/relationships/media" Target="../media/media5.mp3"/><Relationship Id="rId6" Type="http://schemas.openxmlformats.org/officeDocument/2006/relationships/notesSlide" Target="../notesSlides/notesSlide10.xml"/><Relationship Id="rId11" Type="http://schemas.openxmlformats.org/officeDocument/2006/relationships/image" Target="../media/image31.png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33.png"/><Relationship Id="rId10" Type="http://schemas.openxmlformats.org/officeDocument/2006/relationships/image" Target="../media/image30.png"/><Relationship Id="rId4" Type="http://schemas.openxmlformats.org/officeDocument/2006/relationships/audio" Target="../media/media6.mp3"/><Relationship Id="rId9" Type="http://schemas.openxmlformats.org/officeDocument/2006/relationships/image" Target="../media/image29.png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7.jpe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6.png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4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gif"/><Relationship Id="rId5" Type="http://schemas.openxmlformats.org/officeDocument/2006/relationships/image" Target="../media/image39.gif"/><Relationship Id="rId4" Type="http://schemas.openxmlformats.org/officeDocument/2006/relationships/image" Target="../media/image38.jp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audio" Target="../media/audio3.wav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gif"/><Relationship Id="rId5" Type="http://schemas.openxmlformats.org/officeDocument/2006/relationships/image" Target="../media/image42.png"/><Relationship Id="rId10" Type="http://schemas.openxmlformats.org/officeDocument/2006/relationships/image" Target="../media/image44.png"/><Relationship Id="rId4" Type="http://schemas.openxmlformats.org/officeDocument/2006/relationships/audio" Target="../media/audio4.wav"/><Relationship Id="rId9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jpeg"/><Relationship Id="rId3" Type="http://schemas.openxmlformats.org/officeDocument/2006/relationships/audio" Target="../media/audio3.wav"/><Relationship Id="rId7" Type="http://schemas.openxmlformats.org/officeDocument/2006/relationships/image" Target="../media/image40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9.gif"/><Relationship Id="rId5" Type="http://schemas.openxmlformats.org/officeDocument/2006/relationships/image" Target="../media/image42.png"/><Relationship Id="rId4" Type="http://schemas.openxmlformats.org/officeDocument/2006/relationships/audio" Target="../media/audio4.wav"/><Relationship Id="rId9" Type="http://schemas.openxmlformats.org/officeDocument/2006/relationships/image" Target="../media/image4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39/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dao-duc-2/1/15/41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8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ctrTitle"/>
          </p:nvPr>
        </p:nvSpPr>
        <p:spPr>
          <a:xfrm>
            <a:off x="1457417" y="1551555"/>
            <a:ext cx="9475433" cy="1242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Calibri"/>
              <a:buNone/>
            </a:pP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Chủ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đề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: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Tìm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kiếm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sự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hỗ</a:t>
            </a:r>
            <a:r>
              <a:rPr lang="en-US" sz="5200" dirty="0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200" dirty="0" err="1">
                <a:solidFill>
                  <a:srgbClr val="00206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trợ</a:t>
            </a:r>
            <a:endParaRPr sz="5200" dirty="0">
              <a:solidFill>
                <a:srgbClr val="00206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1"/>
          </p:nvPr>
        </p:nvSpPr>
        <p:spPr>
          <a:xfrm>
            <a:off x="1457418" y="3071357"/>
            <a:ext cx="9475432" cy="10239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None/>
            </a:pP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Bài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7: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Tiếp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xúc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với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người</a:t>
            </a:r>
            <a:r>
              <a:rPr lang="en-US" sz="5400" b="1" dirty="0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5400" b="1" dirty="0" err="1">
                <a:solidFill>
                  <a:srgbClr val="FF0000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lạ</a:t>
            </a:r>
            <a:endParaRPr sz="5400" b="1" dirty="0">
              <a:solidFill>
                <a:srgbClr val="FF0000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Đạo đức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49F8461-6D07-0CB6-9CEF-A4FEC4E5A805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99CF839-A620-E80E-5934-6D6ECB17B1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3D7D156-EF61-012D-720A-FB6F557817C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AC1C61E-860E-4481-86C1-3C38D03FB64E}"/>
              </a:ext>
            </a:extLst>
          </p:cNvPr>
          <p:cNvSpPr txBox="1"/>
          <p:nvPr/>
        </p:nvSpPr>
        <p:spPr>
          <a:xfrm>
            <a:off x="985678" y="1245134"/>
            <a:ext cx="10720645" cy="982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r>
              <a:rPr lang="en-US" sz="4400" b="1" dirty="0">
                <a:solidFill>
                  <a:schemeClr val="tx1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TRÒ CHƠI “NGƯỜI LẠ, NGƯỜI QUEN”</a:t>
            </a:r>
            <a:endParaRPr lang="en-US" sz="3600" b="1" dirty="0">
              <a:solidFill>
                <a:schemeClr val="tx1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0F0C7D-E29E-4526-BE00-70747BFEB1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4688"/>
          <a:stretch/>
        </p:blipFill>
        <p:spPr>
          <a:xfrm>
            <a:off x="1197644" y="2227647"/>
            <a:ext cx="9796709" cy="4525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8139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CEE15E8C-4D53-2C10-EAB2-C64C2E443E51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0D57475A-929D-9058-7738-8AE9934BDDE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5AED11-4EBB-179E-81ED-5BA6B61AC63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45C652-C147-409D-B9A9-12FE9406AC6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245" b="1"/>
          <a:stretch/>
        </p:blipFill>
        <p:spPr>
          <a:xfrm>
            <a:off x="1679124" y="2581568"/>
            <a:ext cx="9211703" cy="4248739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F3BAB7F3-64C9-4685-98D7-7AAF41B77F25}"/>
              </a:ext>
            </a:extLst>
          </p:cNvPr>
          <p:cNvSpPr/>
          <p:nvPr/>
        </p:nvSpPr>
        <p:spPr>
          <a:xfrm>
            <a:off x="4136173" y="1901290"/>
            <a:ext cx="3242821" cy="61999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MÈO CON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29CF4DF-AF6E-4E5B-A3F6-5AF03748043D}"/>
              </a:ext>
            </a:extLst>
          </p:cNvPr>
          <p:cNvGrpSpPr/>
          <p:nvPr/>
        </p:nvGrpSpPr>
        <p:grpSpPr>
          <a:xfrm>
            <a:off x="2624748" y="794565"/>
            <a:ext cx="8266079" cy="852400"/>
            <a:chOff x="1213825" y="2239156"/>
            <a:chExt cx="7492597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7FA0019-0DFB-4420-92AF-F0B29610C132}"/>
                </a:ext>
              </a:extLst>
            </p:cNvPr>
            <p:cNvSpPr/>
            <p:nvPr/>
          </p:nvSpPr>
          <p:spPr>
            <a:xfrm>
              <a:off x="2026623" y="2299441"/>
              <a:ext cx="6679799" cy="731829"/>
            </a:xfrm>
            <a:prstGeom prst="roundRect">
              <a:avLst/>
            </a:prstGeom>
            <a:solidFill>
              <a:srgbClr val="D2FE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E9F2C4D9-7143-4C79-9717-B4D1784F4D8B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01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1D004B1-A65D-E0EA-33B5-EE36FF5056E8}"/>
              </a:ext>
            </a:extLst>
          </p:cNvPr>
          <p:cNvGrpSpPr/>
          <p:nvPr/>
        </p:nvGrpSpPr>
        <p:grpSpPr>
          <a:xfrm>
            <a:off x="124110" y="1363267"/>
            <a:ext cx="2052286" cy="2065733"/>
            <a:chOff x="6734456" y="1026165"/>
            <a:chExt cx="2052286" cy="1905000"/>
          </a:xfrm>
        </p:grpSpPr>
        <p:pic>
          <p:nvPicPr>
            <p:cNvPr id="5" name="Picture 4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E1F35EE2-31C4-1A67-7E46-8A9AC317B31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06D2992-8185-7069-3D08-79D2817EB363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82384732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0625E1C-3291-4A8B-A30F-E8B3E7D3AA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5758" y="2402855"/>
            <a:ext cx="8093513" cy="4455145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C86FDCB1-BAD1-4BA3-BC78-537E366BE885}"/>
              </a:ext>
            </a:extLst>
          </p:cNvPr>
          <p:cNvGrpSpPr/>
          <p:nvPr/>
        </p:nvGrpSpPr>
        <p:grpSpPr>
          <a:xfrm>
            <a:off x="2571695" y="760991"/>
            <a:ext cx="8266079" cy="852400"/>
            <a:chOff x="1213825" y="2239156"/>
            <a:chExt cx="7492597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F6E5328A-35B0-495F-959B-060B3D7D4715}"/>
                </a:ext>
              </a:extLst>
            </p:cNvPr>
            <p:cNvSpPr/>
            <p:nvPr/>
          </p:nvSpPr>
          <p:spPr>
            <a:xfrm>
              <a:off x="2026623" y="2299441"/>
              <a:ext cx="6679799" cy="731829"/>
            </a:xfrm>
            <a:prstGeom prst="roundRect">
              <a:avLst/>
            </a:prstGeom>
            <a:solidFill>
              <a:srgbClr val="D2FEDC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Kể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chuyện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7BC1CC03-FFD3-47BE-A94F-AF34E01AC108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01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ABBA5DBC-E434-44BC-BB48-3C7D8C3E61ED}"/>
              </a:ext>
            </a:extLst>
          </p:cNvPr>
          <p:cNvSpPr/>
          <p:nvPr/>
        </p:nvSpPr>
        <p:spPr>
          <a:xfrm>
            <a:off x="4104276" y="1698127"/>
            <a:ext cx="3242821" cy="619992"/>
          </a:xfrm>
          <a:prstGeom prst="roundRect">
            <a:avLst>
              <a:gd name="adj" fmla="val 16667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solidFill>
                  <a:schemeClr val="accent6">
                    <a:lumMod val="75000"/>
                  </a:schemeClr>
                </a:solidFill>
                <a:cs typeface="Arial" panose="020B0604020202020204" pitchFamily="34" charset="0"/>
              </a:rPr>
              <a:t>MÈO CON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367A111-D920-86A7-B60A-E42956A6954F}"/>
              </a:ext>
            </a:extLst>
          </p:cNvPr>
          <p:cNvGrpSpPr/>
          <p:nvPr/>
        </p:nvGrpSpPr>
        <p:grpSpPr>
          <a:xfrm>
            <a:off x="124110" y="1363267"/>
            <a:ext cx="2052286" cy="2065733"/>
            <a:chOff x="6734456" y="1026165"/>
            <a:chExt cx="2052286" cy="1905000"/>
          </a:xfrm>
        </p:grpSpPr>
        <p:pic>
          <p:nvPicPr>
            <p:cNvPr id="4" name="Picture 3" descr="Youtube PNG Free Images with Transparent Background - (410 Free Downloads)">
              <a:hlinkClick r:id="rId4"/>
              <a:extLst>
                <a:ext uri="{FF2B5EF4-FFF2-40B4-BE49-F238E27FC236}">
                  <a16:creationId xmlns:a16="http://schemas.microsoft.com/office/drawing/2014/main" id="{00D96431-0C06-D1C6-1F96-209B3707F52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34456" y="1026165"/>
              <a:ext cx="1905000" cy="1905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B2705567-448F-C5ED-0B13-FA453F74AED1}"/>
                </a:ext>
              </a:extLst>
            </p:cNvPr>
            <p:cNvSpPr txBox="1"/>
            <p:nvPr/>
          </p:nvSpPr>
          <p:spPr>
            <a:xfrm>
              <a:off x="6753755" y="1217416"/>
              <a:ext cx="203298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>
                  <a:latin typeface="UTM Avo" panose="02040603050506020204" pitchFamily="18" charset="0"/>
                </a:rPr>
                <a:t>Ấn để xem video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476439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7000" b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76484" y="2807460"/>
            <a:ext cx="3999737" cy="3999737"/>
          </a:xfrm>
          <a:prstGeom prst="rect">
            <a:avLst/>
          </a:prstGeom>
          <a:ln>
            <a:noFill/>
          </a:ln>
        </p:spPr>
      </p:pic>
      <p:pic>
        <p:nvPicPr>
          <p:cNvPr id="7" name="581c6ee138d9f">
            <a:hlinkClick r:id="" action="ppaction://media"/>
            <a:extLst>
              <a:ext uri="{FF2B5EF4-FFF2-40B4-BE49-F238E27FC236}">
                <a16:creationId xmlns:a16="http://schemas.microsoft.com/office/drawing/2014/main" id="{1D6055FF-8C49-406E-A62C-230215AF608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1141322" y="297406"/>
            <a:ext cx="609600" cy="6096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9"/>
          <a:srcRect l="13548" t="19986" r="55968" b="17188"/>
          <a:stretch/>
        </p:blipFill>
        <p:spPr>
          <a:xfrm>
            <a:off x="9790235" y="4159002"/>
            <a:ext cx="2401765" cy="2782997"/>
          </a:xfrm>
          <a:prstGeom prst="rect">
            <a:avLst/>
          </a:prstGeom>
        </p:spPr>
      </p:pic>
      <p:pic>
        <p:nvPicPr>
          <p:cNvPr id="9" name="Picture 8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152F28D-03D3-4D6D-AC5E-DF195FFC531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3144" y="4857559"/>
            <a:ext cx="1495945" cy="56699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689681" y="2726274"/>
            <a:ext cx="1476972" cy="1476972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617846" y="1685427"/>
            <a:ext cx="10780825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>
            <a:prstTxWarp prst="textChevron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600" b="1" i="0" u="none" strike="noStrike" kern="0" cap="none" spc="50" normalizeH="0" baseline="0" noProof="0" dirty="0">
                <a:ln w="28575" cmpd="sng">
                  <a:solidFill>
                    <a:prstClr val="black">
                      <a:lumMod val="95000"/>
                      <a:lumOff val="5000"/>
                    </a:prstClr>
                  </a:solidFill>
                  <a:prstDash val="solid"/>
                </a:ln>
                <a:solidFill>
                  <a:srgbClr val="EB701D"/>
                </a:solidFill>
                <a:effectLst>
                  <a:glow rad="38100">
                    <a:srgbClr val="5B9BD5">
                      <a:alpha val="40000"/>
                    </a:srgbClr>
                  </a:glow>
                </a:effectLst>
                <a:uLnTx/>
                <a:uFillTx/>
                <a:latin typeface="iCiel Cadena" panose="02000503000000020004" charset="0"/>
                <a:ea typeface="Tahoma" panose="020B0604030504040204" pitchFamily="34" charset="0"/>
                <a:cs typeface="Tahoma" panose="020B0604030504040204" pitchFamily="34" charset="0"/>
              </a:rPr>
              <a:t>THỢ SĂN HẠT DẺ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2A1EE808-ECA4-C5BD-5F96-85A95185ACF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9412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766 -0.00579 L 0.83268 -0.01065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9010" y="-255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32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17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53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5BE277C5-F63A-511A-4D51-751614067ACC}"/>
              </a:ext>
            </a:extLst>
          </p:cNvPr>
          <p:cNvGrpSpPr/>
          <p:nvPr/>
        </p:nvGrpSpPr>
        <p:grpSpPr>
          <a:xfrm>
            <a:off x="924518" y="2758516"/>
            <a:ext cx="10276882" cy="1640828"/>
            <a:chOff x="924518" y="2758516"/>
            <a:chExt cx="10276882" cy="1640828"/>
          </a:xfrm>
        </p:grpSpPr>
        <p:pic>
          <p:nvPicPr>
            <p:cNvPr id="5" name="Picture 4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3628" y="2976905"/>
              <a:ext cx="9647772" cy="1422439"/>
            </a:xfrm>
            <a:prstGeom prst="rect">
              <a:avLst/>
            </a:prstGeom>
            <a:ln>
              <a:noFill/>
            </a:ln>
          </p:spPr>
        </p:pic>
        <p:grpSp>
          <p:nvGrpSpPr>
            <p:cNvPr id="35" name="Group 34"/>
            <p:cNvGrpSpPr/>
            <p:nvPr/>
          </p:nvGrpSpPr>
          <p:grpSpPr>
            <a:xfrm>
              <a:off x="924518" y="2758516"/>
              <a:ext cx="1001611" cy="1531482"/>
              <a:chOff x="3985437" y="2941753"/>
              <a:chExt cx="1001611" cy="1531482"/>
            </a:xfrm>
          </p:grpSpPr>
          <p:pic>
            <p:nvPicPr>
              <p:cNvPr id="15" name="Picture 14">
                <a:hlinkClick r:id="rId8" action="ppaction://hlinksldjump"/>
              </p:cNvPr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BEBA8EAE-BF5A-486C-A8C5-ECC9F3942E4B}">
                    <a14:imgProps xmlns:a14="http://schemas.microsoft.com/office/drawing/2010/main">
                      <a14:imgLayer r:embed="rId11">
                        <a14:imgEffect>
                          <a14:backgroundRemoval t="1594" b="100000" l="1786" r="98929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2950667">
                <a:off x="3927576" y="3413762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8" name="TextBox 7">
                <a:hlinkClick r:id="rId8" action="ppaction://hlinksldjump"/>
              </p:cNvPr>
              <p:cNvSpPr txBox="1"/>
              <p:nvPr/>
            </p:nvSpPr>
            <p:spPr>
              <a:xfrm>
                <a:off x="4396412" y="2941753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1" name="TextBox 30">
              <a:hlinkClick r:id="rId8" action="ppaction://hlinksldjump"/>
            </p:cNvPr>
            <p:cNvSpPr txBox="1"/>
            <p:nvPr/>
          </p:nvSpPr>
          <p:spPr>
            <a:xfrm>
              <a:off x="2169513" y="3185714"/>
              <a:ext cx="868052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Khi bước trên sân, mèo con gặp cô mèo lạ, nhờ mèo con dìu tới ô tô</a:t>
              </a:r>
              <a:r>
                <a:rPr lang="en-US" sz="3200" kern="1200">
                  <a:solidFill>
                    <a:prstClr val="white"/>
                  </a:solidFill>
                  <a:latin typeface="+mn-lt"/>
                  <a:ea typeface="+mn-ea"/>
                  <a:cs typeface="+mn-cs"/>
                </a:rPr>
                <a:t>.</a:t>
              </a:r>
              <a:endParaRPr kumimoji="0" lang="en-US" sz="32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0" name="Am-thanh-lam-phep-bang-cay-dua-than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736600" y="-787986"/>
            <a:ext cx="609600" cy="6096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0D21A3-650A-4B05-52CA-AD8EABFD575F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400" b="1" i="0" u="none" strike="noStrike" kern="0" cap="none" spc="50" normalizeH="0" baseline="0" noProof="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F98D5CE0-5359-189E-6300-2AC95C0CE558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6971006-5290-3558-7957-FF0FB06357C3}"/>
              </a:ext>
            </a:extLst>
          </p:cNvPr>
          <p:cNvSpPr txBox="1"/>
          <p:nvPr/>
        </p:nvSpPr>
        <p:spPr>
          <a:xfrm>
            <a:off x="3601911" y="804200"/>
            <a:ext cx="596821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1: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Mèo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gặp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chuyện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1CF7C4F-5D15-2D43-5A3D-E3D90D0E4C98}"/>
              </a:ext>
            </a:extLst>
          </p:cNvPr>
          <p:cNvGrpSpPr/>
          <p:nvPr/>
        </p:nvGrpSpPr>
        <p:grpSpPr>
          <a:xfrm>
            <a:off x="981453" y="4807740"/>
            <a:ext cx="10196342" cy="1593060"/>
            <a:chOff x="981453" y="4807740"/>
            <a:chExt cx="10196342" cy="1593060"/>
          </a:xfrm>
        </p:grpSpPr>
        <p:grpSp>
          <p:nvGrpSpPr>
            <p:cNvPr id="39" name="Group 38"/>
            <p:cNvGrpSpPr/>
            <p:nvPr/>
          </p:nvGrpSpPr>
          <p:grpSpPr>
            <a:xfrm>
              <a:off x="981453" y="4807740"/>
              <a:ext cx="10196342" cy="1593060"/>
              <a:chOff x="-2754142" y="4931993"/>
              <a:chExt cx="10196342" cy="1593060"/>
            </a:xfrm>
          </p:grpSpPr>
          <p:pic>
            <p:nvPicPr>
              <p:cNvPr id="13" name="Picture 12">
                <a:hlinkClick r:id="rId14" action="ppaction://hlinksldjump"/>
              </p:cNvPr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849418" y="5102614"/>
                <a:ext cx="9291618" cy="1422439"/>
              </a:xfrm>
              <a:prstGeom prst="rect">
                <a:avLst/>
              </a:prstGeom>
            </p:spPr>
          </p:pic>
          <p:grpSp>
            <p:nvGrpSpPr>
              <p:cNvPr id="36" name="Group 35"/>
              <p:cNvGrpSpPr/>
              <p:nvPr/>
            </p:nvGrpSpPr>
            <p:grpSpPr>
              <a:xfrm>
                <a:off x="-2754142" y="4931993"/>
                <a:ext cx="1333064" cy="1581363"/>
                <a:chOff x="-2754142" y="4931993"/>
                <a:chExt cx="1333064" cy="1581363"/>
              </a:xfrm>
            </p:grpSpPr>
            <p:pic>
              <p:nvPicPr>
                <p:cNvPr id="25" name="Picture 24">
                  <a:hlinkClick r:id="rId14" action="ppaction://hlinksldjump"/>
                </p:cNvPr>
                <p:cNvPicPr>
                  <a:picLocks noChangeAspect="1"/>
                </p:cNvPicPr>
                <p:nvPr/>
              </p:nvPicPr>
              <p:blipFill>
                <a:blip r:embed="rId1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 rot="2950667">
                  <a:off x="-2831151" y="5103283"/>
                  <a:ext cx="1487082" cy="1333064"/>
                </a:xfrm>
                <a:prstGeom prst="rect">
                  <a:avLst/>
                </a:prstGeom>
              </p:spPr>
            </p:pic>
            <p:sp>
              <p:nvSpPr>
                <p:cNvPr id="28" name="TextBox 27">
                  <a:hlinkClick r:id="rId14" action="ppaction://hlinksldjump"/>
                </p:cNvPr>
                <p:cNvSpPr txBox="1"/>
                <p:nvPr/>
              </p:nvSpPr>
              <p:spPr>
                <a:xfrm>
                  <a:off x="-2002635" y="4931993"/>
                  <a:ext cx="561372" cy="830997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rtlCol="0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4800" b="0" i="0" u="none" strike="noStrike" kern="1200" cap="none" spc="0" normalizeH="0" baseline="0" noProof="0" dirty="0">
                      <a:ln w="28575">
                        <a:solidFill>
                          <a:prstClr val="black"/>
                        </a:solidFill>
                      </a:ln>
                      <a:solidFill>
                        <a:srgbClr val="C37930"/>
                      </a:solidFill>
                      <a:effectLst/>
                      <a:uLnTx/>
                      <a:uFillTx/>
                      <a:latin typeface="iCiel Cadena" panose="02000503000000020004" charset="0"/>
                      <a:ea typeface="+mn-ea"/>
                      <a:cs typeface="+mn-cs"/>
                    </a:rPr>
                    <a:t>B</a:t>
                  </a:r>
                </a:p>
              </p:txBody>
            </p:sp>
          </p:grpSp>
          <p:sp>
            <p:nvSpPr>
              <p:cNvPr id="32" name="TextBox 31">
                <a:hlinkClick r:id="rId14" action="ppaction://hlinksldjump"/>
              </p:cNvPr>
              <p:cNvSpPr txBox="1"/>
              <p:nvPr/>
            </p:nvSpPr>
            <p:spPr>
              <a:xfrm>
                <a:off x="-793753" y="5492468"/>
                <a:ext cx="1132420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4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216DEBD-738E-FCFF-8A4C-2792BE45EED3}"/>
                </a:ext>
              </a:extLst>
            </p:cNvPr>
            <p:cNvSpPr txBox="1"/>
            <p:nvPr/>
          </p:nvSpPr>
          <p:spPr>
            <a:xfrm>
              <a:off x="2362882" y="5165831"/>
              <a:ext cx="8048947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vi-VN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Khi bước trên sân, mèo con gặp một bạn mèo đang bị đau chân.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469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388DEC0B-0849-A548-64DE-FB2EB2E95E5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838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2393604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DD9C75E4-0D43-5DBE-580D-A1DCDBE19C3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6176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963290" y="-116818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1" i="0" u="none" strike="noStrike" kern="0" cap="none" spc="50" normalizeH="0" baseline="0" noProof="0" dirty="0">
              <a:ln w="28575" cmpd="sng">
                <a:solidFill>
                  <a:sysClr val="windowText" lastClr="000000"/>
                </a:solidFill>
                <a:prstDash val="solid"/>
              </a:ln>
              <a:solidFill>
                <a:srgbClr val="FFC000">
                  <a:lumMod val="60000"/>
                  <a:lumOff val="40000"/>
                </a:srgbClr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935980" y="4666391"/>
            <a:ext cx="9999787" cy="1866931"/>
            <a:chOff x="6780706" y="4686364"/>
            <a:chExt cx="9999787" cy="1866931"/>
          </a:xfrm>
        </p:grpSpPr>
        <p:pic>
          <p:nvPicPr>
            <p:cNvPr id="24" name="Picture 23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8" y="5098536"/>
              <a:ext cx="9185115" cy="1422439"/>
            </a:xfrm>
            <a:prstGeom prst="rect">
              <a:avLst/>
            </a:prstGeom>
          </p:spPr>
        </p:pic>
        <p:grpSp>
          <p:nvGrpSpPr>
            <p:cNvPr id="38" name="Group 37"/>
            <p:cNvGrpSpPr/>
            <p:nvPr/>
          </p:nvGrpSpPr>
          <p:grpSpPr>
            <a:xfrm>
              <a:off x="6780706" y="4686364"/>
              <a:ext cx="1333064" cy="1866931"/>
              <a:chOff x="6780706" y="4686364"/>
              <a:chExt cx="1333064" cy="1866931"/>
            </a:xfrm>
          </p:grpSpPr>
          <p:pic>
            <p:nvPicPr>
              <p:cNvPr id="27" name="Picture 26">
                <a:hlinkClick r:id="rId6" action="ppaction://hlinksldjump"/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703697" y="5143222"/>
                <a:ext cx="1487082" cy="1333064"/>
              </a:xfrm>
              <a:prstGeom prst="rect">
                <a:avLst/>
              </a:prstGeom>
            </p:spPr>
          </p:pic>
          <p:sp>
            <p:nvSpPr>
              <p:cNvPr id="30" name="TextBox 29">
                <a:hlinkClick r:id="rId6" action="ppaction://hlinksldjump"/>
              </p:cNvPr>
              <p:cNvSpPr txBox="1"/>
              <p:nvPr/>
            </p:nvSpPr>
            <p:spPr>
              <a:xfrm>
                <a:off x="6971899" y="4686364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B</a:t>
                </a:r>
              </a:p>
            </p:txBody>
          </p:sp>
        </p:grpSp>
        <p:sp>
          <p:nvSpPr>
            <p:cNvPr id="31" name="TextBox 30">
              <a:hlinkClick r:id="rId6" action="ppaction://hlinksldjump"/>
            </p:cNvPr>
            <p:cNvSpPr txBox="1"/>
            <p:nvPr/>
          </p:nvSpPr>
          <p:spPr>
            <a:xfrm>
              <a:off x="8771147" y="5425033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935979" y="2670930"/>
            <a:ext cx="9999788" cy="1842018"/>
            <a:chOff x="6897095" y="2964459"/>
            <a:chExt cx="9999788" cy="1842018"/>
          </a:xfrm>
        </p:grpSpPr>
        <p:pic>
          <p:nvPicPr>
            <p:cNvPr id="23" name="Picture 2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95378" y="3384038"/>
              <a:ext cx="9301505" cy="1422439"/>
            </a:xfrm>
            <a:prstGeom prst="rect">
              <a:avLst/>
            </a:prstGeom>
          </p:spPr>
        </p:pic>
        <p:grpSp>
          <p:nvGrpSpPr>
            <p:cNvPr id="37" name="Group 36"/>
            <p:cNvGrpSpPr/>
            <p:nvPr/>
          </p:nvGrpSpPr>
          <p:grpSpPr>
            <a:xfrm>
              <a:off x="6897095" y="2964459"/>
              <a:ext cx="1001611" cy="1570159"/>
              <a:chOff x="6897095" y="2964459"/>
              <a:chExt cx="1001611" cy="1570159"/>
            </a:xfrm>
          </p:grpSpPr>
          <p:pic>
            <p:nvPicPr>
              <p:cNvPr id="26" name="Picture 25">
                <a:hlinkClick r:id="rId9" action="ppaction://hlinksldjump"/>
              </p:cNvPr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8649333" flipH="1">
                <a:off x="6839234" y="3475145"/>
                <a:ext cx="1117334" cy="1001611"/>
              </a:xfrm>
              <a:prstGeom prst="rect">
                <a:avLst/>
              </a:prstGeom>
            </p:spPr>
          </p:pic>
          <p:sp>
            <p:nvSpPr>
              <p:cNvPr id="29" name="TextBox 28">
                <a:hlinkClick r:id="rId9" action="ppaction://hlinksldjump"/>
              </p:cNvPr>
              <p:cNvSpPr txBox="1"/>
              <p:nvPr/>
            </p:nvSpPr>
            <p:spPr>
              <a:xfrm>
                <a:off x="6986612" y="2964459"/>
                <a:ext cx="561372" cy="83099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800" b="0" i="0" u="none" strike="noStrike" kern="1200" cap="none" spc="0" normalizeH="0" baseline="0" noProof="0" dirty="0">
                    <a:ln w="28575">
                      <a:solidFill>
                        <a:prstClr val="black"/>
                      </a:solidFill>
                    </a:ln>
                    <a:solidFill>
                      <a:srgbClr val="C37930"/>
                    </a:solidFill>
                    <a:effectLst/>
                    <a:uLnTx/>
                    <a:uFillTx/>
                    <a:latin typeface="iCiel Cadena" panose="02000503000000020004" charset="0"/>
                    <a:ea typeface="+mn-ea"/>
                    <a:cs typeface="+mn-cs"/>
                  </a:rPr>
                  <a:t>A</a:t>
                </a:r>
              </a:p>
            </p:txBody>
          </p:sp>
        </p:grpSp>
        <p:sp>
          <p:nvSpPr>
            <p:cNvPr id="33" name="TextBox 32">
              <a:hlinkClick r:id="rId9" action="ppaction://hlinksldjump"/>
            </p:cNvPr>
            <p:cNvSpPr txBox="1"/>
            <p:nvPr/>
          </p:nvSpPr>
          <p:spPr>
            <a:xfrm>
              <a:off x="8972547" y="3710536"/>
              <a:ext cx="18473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400" b="0" i="0" u="none" strike="noStrike" kern="1200" cap="none" spc="0" normalizeH="0" baseline="0" noProof="0" dirty="0">
                <a:ln>
                  <a:solidFill>
                    <a:prstClr val="black">
                      <a:lumMod val="95000"/>
                      <a:lumOff val="5000"/>
                    </a:prstClr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iCiel Cadena" panose="02000503000000020004" charset="0"/>
                <a:ea typeface="+mn-ea"/>
                <a:cs typeface="+mn-cs"/>
              </a:endParaRPr>
            </a:p>
          </p:txBody>
        </p:sp>
      </p:grpSp>
      <p:pic>
        <p:nvPicPr>
          <p:cNvPr id="14" name="Picture 13" descr="Logo, company name&#10;&#10;Description automatically generated">
            <a:extLst>
              <a:ext uri="{FF2B5EF4-FFF2-40B4-BE49-F238E27FC236}">
                <a16:creationId xmlns:a16="http://schemas.microsoft.com/office/drawing/2014/main" id="{0A5840E0-D954-E5F8-315A-E69C758A028B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68C01A6E-62C7-CF03-5028-70676C61A60A}"/>
              </a:ext>
            </a:extLst>
          </p:cNvPr>
          <p:cNvSpPr txBox="1"/>
          <p:nvPr/>
        </p:nvSpPr>
        <p:spPr>
          <a:xfrm>
            <a:off x="3656531" y="766317"/>
            <a:ext cx="618913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2: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Mèo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đã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làm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ấy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934BC83-B145-BEFA-557B-4AC654B03C23}"/>
              </a:ext>
            </a:extLst>
          </p:cNvPr>
          <p:cNvSpPr txBox="1"/>
          <p:nvPr/>
        </p:nvSpPr>
        <p:spPr>
          <a:xfrm>
            <a:off x="2635839" y="5497392"/>
            <a:ext cx="61891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Khi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ấy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mèo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con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gọi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bố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F7DE677-C592-DE5B-8954-81CDBBBC48A3}"/>
              </a:ext>
            </a:extLst>
          </p:cNvPr>
          <p:cNvSpPr txBox="1"/>
          <p:nvPr/>
        </p:nvSpPr>
        <p:spPr>
          <a:xfrm>
            <a:off x="2592968" y="3446110"/>
            <a:ext cx="7120803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Mèo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con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chạy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đến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giúp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đỡ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ngay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92470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871" y="2469794"/>
            <a:ext cx="4912684" cy="433921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032" y="2231345"/>
            <a:ext cx="2529526" cy="431386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531974">
            <a:off x="4757610" y="-2056386"/>
            <a:ext cx="1126483" cy="1009813"/>
          </a:xfrm>
          <a:prstGeom prst="rect">
            <a:avLst/>
          </a:prstGeom>
        </p:spPr>
      </p:pic>
      <p:pic>
        <p:nvPicPr>
          <p:cNvPr id="8" name="Am-thanh-that-vong-www_tiengdong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174955" y="-1397920"/>
            <a:ext cx="609600" cy="6096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7132139" y="154298"/>
            <a:ext cx="4336026" cy="2315496"/>
            <a:chOff x="7132139" y="154298"/>
            <a:chExt cx="4336026" cy="2315496"/>
          </a:xfrm>
        </p:grpSpPr>
        <p:sp>
          <p:nvSpPr>
            <p:cNvPr id="10" name="Rounded Rectangle 9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237728" y="841750"/>
              <a:ext cx="4124847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Sai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mất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!!!</a:t>
              </a:r>
            </a:p>
          </p:txBody>
        </p:sp>
      </p:grpSp>
      <p:pic>
        <p:nvPicPr>
          <p:cNvPr id="16" name="Picture 15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 flipH="1">
            <a:off x="-8755" y="5207669"/>
            <a:ext cx="1752296" cy="1650331"/>
          </a:xfrm>
          <a:prstGeom prst="rect">
            <a:avLst/>
          </a:prstGeom>
        </p:spPr>
      </p:pic>
      <p:pic>
        <p:nvPicPr>
          <p:cNvPr id="4" name="Tieng-bup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2220733" y="-1551480"/>
            <a:ext cx="609600" cy="609600"/>
          </a:xfrm>
          <a:prstGeom prst="rect">
            <a:avLst/>
          </a:prstGeom>
        </p:spPr>
      </p:pic>
      <p:pic>
        <p:nvPicPr>
          <p:cNvPr id="5" name="Picture 4" descr="Logo, company name&#10;&#10;Description automatically generated">
            <a:extLst>
              <a:ext uri="{FF2B5EF4-FFF2-40B4-BE49-F238E27FC236}">
                <a16:creationId xmlns:a16="http://schemas.microsoft.com/office/drawing/2014/main" id="{D89D8A0D-019C-A69A-E27A-EB36CF53234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3354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2.59259E-6 L -0.00169 0.55486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1" y="27731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384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6994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2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t="-13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380112" y="1580220"/>
            <a:ext cx="6015325" cy="5052909"/>
            <a:chOff x="3165090" y="1495374"/>
            <a:chExt cx="6015325" cy="5052909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660046">
              <a:off x="7506140" y="3798479"/>
              <a:ext cx="1674275" cy="1936767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65090" y="1495374"/>
              <a:ext cx="5178188" cy="5052909"/>
            </a:xfrm>
            <a:prstGeom prst="rect">
              <a:avLst/>
            </a:prstGeom>
          </p:spPr>
        </p:pic>
      </p:grpSp>
      <p:grpSp>
        <p:nvGrpSpPr>
          <p:cNvPr id="4" name="Group 3"/>
          <p:cNvGrpSpPr/>
          <p:nvPr/>
        </p:nvGrpSpPr>
        <p:grpSpPr>
          <a:xfrm>
            <a:off x="6881417" y="139549"/>
            <a:ext cx="4336026" cy="2315496"/>
            <a:chOff x="7132139" y="154298"/>
            <a:chExt cx="4336026" cy="2315496"/>
          </a:xfrm>
        </p:grpSpPr>
        <p:sp>
          <p:nvSpPr>
            <p:cNvPr id="5" name="Rounded Rectangle 4"/>
            <p:cNvSpPr/>
            <p:nvPr/>
          </p:nvSpPr>
          <p:spPr>
            <a:xfrm>
              <a:off x="7132139" y="154298"/>
              <a:ext cx="4336026" cy="2315496"/>
            </a:xfrm>
            <a:prstGeom prst="roundRect">
              <a:avLst/>
            </a:prstGeom>
            <a:solidFill>
              <a:srgbClr val="EB701D"/>
            </a:solidFill>
            <a:ln w="2857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798166" y="778029"/>
              <a:ext cx="30123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Đúng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 </a:t>
              </a:r>
              <a:r>
                <a:rPr kumimoji="0" lang="en-US" sz="5400" b="0" i="0" u="none" strike="noStrike" kern="1200" cap="none" spc="0" normalizeH="0" baseline="0" noProof="0" dirty="0" err="1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rồi</a:t>
              </a:r>
              <a:r>
                <a:rPr kumimoji="0" lang="en-US" sz="5400" b="0" i="0" u="none" strike="noStrike" kern="1200" cap="none" spc="0" normalizeH="0" baseline="0" noProof="0" dirty="0">
                  <a:ln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3719" y="1594746"/>
            <a:ext cx="959697" cy="860300"/>
          </a:xfrm>
          <a:prstGeom prst="rect">
            <a:avLst/>
          </a:prstGeom>
        </p:spPr>
      </p:pic>
      <p:pic>
        <p:nvPicPr>
          <p:cNvPr id="8" name="Tieng-yeah-tre-con-www_nhacchuongvui_co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408039" y="-609600"/>
            <a:ext cx="609600" cy="609600"/>
          </a:xfrm>
          <a:prstGeom prst="rect">
            <a:avLst/>
          </a:prstGeom>
        </p:spPr>
      </p:pic>
      <p:pic>
        <p:nvPicPr>
          <p:cNvPr id="11" name="Picture 10">
            <a:hlinkClick r:id="rId13" action="ppaction://hlinksldjump"/>
          </p:cNvPr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252" b="60799"/>
          <a:stretch/>
        </p:blipFill>
        <p:spPr>
          <a:xfrm>
            <a:off x="10486427" y="5207669"/>
            <a:ext cx="1752296" cy="1650331"/>
          </a:xfrm>
          <a:prstGeom prst="rect">
            <a:avLst/>
          </a:prstGeom>
        </p:spPr>
      </p:pic>
      <p:grpSp>
        <p:nvGrpSpPr>
          <p:cNvPr id="18" name="Group 17"/>
          <p:cNvGrpSpPr/>
          <p:nvPr/>
        </p:nvGrpSpPr>
        <p:grpSpPr>
          <a:xfrm>
            <a:off x="3373475" y="1580219"/>
            <a:ext cx="5990984" cy="5052909"/>
            <a:chOff x="-134778" y="-404809"/>
            <a:chExt cx="5990984" cy="5052909"/>
          </a:xfrm>
        </p:grpSpPr>
        <p:grpSp>
          <p:nvGrpSpPr>
            <p:cNvPr id="16" name="Group 15"/>
            <p:cNvGrpSpPr/>
            <p:nvPr/>
          </p:nvGrpSpPr>
          <p:grpSpPr>
            <a:xfrm>
              <a:off x="4181931" y="2019249"/>
              <a:ext cx="1674275" cy="1936767"/>
              <a:chOff x="10152960" y="4182584"/>
              <a:chExt cx="1674275" cy="1936767"/>
            </a:xfrm>
          </p:grpSpPr>
          <p:pic>
            <p:nvPicPr>
              <p:cNvPr id="15" name="Picture 1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19660046">
                <a:off x="10152960" y="4182584"/>
                <a:ext cx="1674275" cy="1936767"/>
              </a:xfrm>
              <a:prstGeom prst="rect">
                <a:avLst/>
              </a:prstGeom>
            </p:spPr>
          </p:pic>
          <p:pic>
            <p:nvPicPr>
              <p:cNvPr id="14" name="Picture 13"/>
              <p:cNvPicPr>
                <a:picLocks noChangeAspect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628183" y="4878504"/>
                <a:ext cx="734392" cy="658330"/>
              </a:xfrm>
              <a:prstGeom prst="rect">
                <a:avLst/>
              </a:prstGeom>
            </p:spPr>
          </p:pic>
        </p:grp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34778" y="-404809"/>
              <a:ext cx="5178188" cy="5052909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8478710" y="2697009"/>
            <a:ext cx="2335967" cy="1446550"/>
            <a:chOff x="458511" y="671416"/>
            <a:chExt cx="2335967" cy="1446550"/>
          </a:xfrm>
        </p:grpSpPr>
        <p:sp>
          <p:nvSpPr>
            <p:cNvPr id="19" name="TextBox 18"/>
            <p:cNvSpPr txBox="1"/>
            <p:nvPr/>
          </p:nvSpPr>
          <p:spPr>
            <a:xfrm>
              <a:off x="458511" y="671416"/>
              <a:ext cx="1492653" cy="1446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800" b="0" i="0" u="none" strike="noStrike" kern="1200" cap="none" spc="0" normalizeH="0" baseline="0" noProof="0" dirty="0">
                  <a:ln w="28575">
                    <a:solidFill>
                      <a:prstClr val="black">
                        <a:lumMod val="95000"/>
                        <a:lumOff val="5000"/>
                      </a:prstClr>
                    </a:solidFill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charset="0"/>
                  <a:ea typeface="+mn-ea"/>
                  <a:cs typeface="+mn-cs"/>
                </a:rPr>
                <a:t>+1 </a:t>
              </a:r>
            </a:p>
          </p:txBody>
        </p:sp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77144" y="940815"/>
              <a:ext cx="1117334" cy="1001611"/>
            </a:xfrm>
            <a:prstGeom prst="rect">
              <a:avLst/>
            </a:prstGeom>
          </p:spPr>
        </p:pic>
      </p:grpSp>
      <p:pic>
        <p:nvPicPr>
          <p:cNvPr id="25" name="Nhac-chuong-tin-nhan-ting-ting-www_tiengdong_com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680657" y="-739877"/>
            <a:ext cx="609600" cy="6096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896379E-F9FA-2F33-B6CF-C3F14ED1EE4C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43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5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974 -0.19884 C -0.34648 -0.21968 -0.33502 -0.23958 -0.33086 -0.23958 C -0.30521 -0.23958 -0.27877 0.08426 -0.27877 0.4081 C -0.27877 0.24467 -0.26562 0.08426 -0.25325 0.08426 C -0.2401 0.08426 -0.22773 0.24722 -0.22773 0.4081 C -0.22773 0.32755 -0.22122 0.24467 -0.21445 0.24467 C -0.20794 0.24467 -0.2013 0.32523 -0.2013 0.4081 C -0.2013 0.36667 -0.19791 0.32755 -0.19479 0.32755 C -0.1914 0.32755 -0.18815 0.36898 -0.18815 0.4081 C -0.18815 0.3868 -0.18659 0.36667 -0.18489 0.36667 C -0.18398 0.36667 -0.18151 0.3875 -0.18151 0.4081 C -0.18151 0.39768 -0.18073 0.3868 -0.17995 0.3868 C -0.17995 0.38935 -0.17825 0.39676 -0.17825 0.4081 C -0.17825 0.40255 -0.17825 0.39768 -0.17747 0.39768 C -0.17747 0.4 -0.17656 0.40301 -0.17656 0.4081 C -0.17656 0.40555 -0.17656 0.40255 -0.17656 0.4 C -0.17578 0.4 -0.17578 0.40255 -0.17578 0.40555 C -0.17487 0.40555 -0.17487 0.40301 -0.17487 0.4 C -0.17396 0.4 -0.17396 0.40255 -0.17396 0.40555 " pathEditMode="relative" rAng="0" ptsTypes="AAAAAAAAAAAAAAAAAAA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89" y="283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750"/>
                            </p:stCondLst>
                            <p:childTnLst>
                              <p:par>
                                <p:cTn id="2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2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3448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4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audio>
              <p:cMediaNode vol="80000">
                <p:cTn id="4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935980" y="-48871"/>
            <a:ext cx="10265420" cy="2461871"/>
            <a:chOff x="935980" y="-48871"/>
            <a:chExt cx="10265420" cy="2461871"/>
          </a:xfrm>
        </p:grpSpPr>
        <p:sp>
          <p:nvSpPr>
            <p:cNvPr id="2" name="Rounded Rectangle 1"/>
            <p:cNvSpPr/>
            <p:nvPr/>
          </p:nvSpPr>
          <p:spPr>
            <a:xfrm>
              <a:off x="1041400" y="457200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5980" y="-48871"/>
              <a:ext cx="2505720" cy="2461871"/>
            </a:xfrm>
            <a:prstGeom prst="rect">
              <a:avLst/>
            </a:prstGeom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8800" y="-330200"/>
            <a:ext cx="2933700" cy="293370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68CCCB1E-5D6D-4B1D-94ED-906BCD4A2D0C}"/>
              </a:ext>
            </a:extLst>
          </p:cNvPr>
          <p:cNvSpPr/>
          <p:nvPr/>
        </p:nvSpPr>
        <p:spPr>
          <a:xfrm>
            <a:off x="1455611" y="586715"/>
            <a:ext cx="9480158" cy="162057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1" i="0" u="none" strike="noStrike" kern="0" cap="none" spc="50" normalizeH="0" baseline="0" noProof="0" dirty="0">
              <a:ln w="9525" cmpd="sng">
                <a:solidFill>
                  <a:prstClr val="black">
                    <a:lumMod val="85000"/>
                    <a:lumOff val="15000"/>
                  </a:prstClr>
                </a:solidFill>
                <a:prstDash val="solid"/>
              </a:ln>
              <a:solidFill>
                <a:srgbClr val="EB701D"/>
              </a:solidFill>
              <a:effectLst>
                <a:glow rad="38100">
                  <a:srgbClr val="5B9BD5">
                    <a:alpha val="40000"/>
                  </a:srgbClr>
                </a:glow>
              </a:effectLst>
              <a:uLnTx/>
              <a:uFillTx/>
              <a:latin typeface="UTM Avo" panose="02040603050506020204" pitchFamily="18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pic>
        <p:nvPicPr>
          <p:cNvPr id="6" name="Picture 5" descr="Logo, company name&#10;&#10;Description automatically generated">
            <a:extLst>
              <a:ext uri="{FF2B5EF4-FFF2-40B4-BE49-F238E27FC236}">
                <a16:creationId xmlns:a16="http://schemas.microsoft.com/office/drawing/2014/main" id="{8714ED08-22F3-3F09-B4E2-6411163F7B5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75769" cy="86572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5C4F528-B00F-2690-0B7F-F4114FCC5354}"/>
              </a:ext>
            </a:extLst>
          </p:cNvPr>
          <p:cNvSpPr txBox="1"/>
          <p:nvPr/>
        </p:nvSpPr>
        <p:spPr>
          <a:xfrm>
            <a:off x="3601911" y="542092"/>
            <a:ext cx="668289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Câu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3: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có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đồng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tình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với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việc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làm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của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Mèo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con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không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Vì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sao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C61969-5675-E1B6-4B19-427CE4406B70}"/>
              </a:ext>
            </a:extLst>
          </p:cNvPr>
          <p:cNvGrpSpPr/>
          <p:nvPr/>
        </p:nvGrpSpPr>
        <p:grpSpPr>
          <a:xfrm>
            <a:off x="1168400" y="3396746"/>
            <a:ext cx="10160000" cy="1879600"/>
            <a:chOff x="1168400" y="3396746"/>
            <a:chExt cx="10160000" cy="1879600"/>
          </a:xfrm>
        </p:grpSpPr>
        <p:sp>
          <p:nvSpPr>
            <p:cNvPr id="16" name="Rounded Rectangle 1">
              <a:extLst>
                <a:ext uri="{FF2B5EF4-FFF2-40B4-BE49-F238E27FC236}">
                  <a16:creationId xmlns:a16="http://schemas.microsoft.com/office/drawing/2014/main" id="{7F65C868-02D0-DA75-979A-CD39AAFFA97C}"/>
                </a:ext>
              </a:extLst>
            </p:cNvPr>
            <p:cNvSpPr/>
            <p:nvPr/>
          </p:nvSpPr>
          <p:spPr>
            <a:xfrm>
              <a:off x="1168400" y="3396746"/>
              <a:ext cx="10160000" cy="1879600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chemeClr val="accent2">
                  <a:lumMod val="75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1CDDC0D-B0F0-2628-7D15-5983F14B304D}"/>
                </a:ext>
              </a:extLst>
            </p:cNvPr>
            <p:cNvSpPr txBox="1"/>
            <p:nvPr/>
          </p:nvSpPr>
          <p:spPr>
            <a:xfrm>
              <a:off x="1455611" y="3551716"/>
              <a:ext cx="9693919" cy="156966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Bởi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vì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không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biết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cô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mèo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đó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là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ai,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cô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có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thể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là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cô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mèo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không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tốt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,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gây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nguy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hiểm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cho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mình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.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Vì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vậy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,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em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đồng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tình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với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việc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làm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của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</a:t>
              </a: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mèo</a:t>
              </a: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rPr>
                <a:t> con.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87383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512690C1-FE9F-4528-A8D9-3FD855D02B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94153" y="1446992"/>
            <a:ext cx="3597847" cy="282434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1AE1C8-C74C-4DC8-A8BB-D77854BC40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06476" y="1463289"/>
            <a:ext cx="4423793" cy="2822140"/>
          </a:xfrm>
          <a:prstGeom prst="rect">
            <a:avLst/>
          </a:prstGeom>
        </p:spPr>
      </p:pic>
      <p:grpSp>
        <p:nvGrpSpPr>
          <p:cNvPr id="6" name="Group 5">
            <a:extLst>
              <a:ext uri="{FF2B5EF4-FFF2-40B4-BE49-F238E27FC236}">
                <a16:creationId xmlns:a16="http://schemas.microsoft.com/office/drawing/2014/main" id="{6DC2B3EE-5A17-4830-8B2C-D96D9B89CBB8}"/>
              </a:ext>
            </a:extLst>
          </p:cNvPr>
          <p:cNvGrpSpPr/>
          <p:nvPr/>
        </p:nvGrpSpPr>
        <p:grpSpPr>
          <a:xfrm>
            <a:off x="2547721" y="631437"/>
            <a:ext cx="8817834" cy="852400"/>
            <a:chOff x="1213825" y="2239156"/>
            <a:chExt cx="7992722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1B9F3E9-2B2A-464C-B055-26F278BBEA00}"/>
                </a:ext>
              </a:extLst>
            </p:cNvPr>
            <p:cNvSpPr/>
            <p:nvPr/>
          </p:nvSpPr>
          <p:spPr>
            <a:xfrm>
              <a:off x="2026622" y="2299441"/>
              <a:ext cx="7179925" cy="73182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3F52C928-1655-48D6-B4CD-D59396D6A41D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0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02</a:t>
              </a:r>
              <a:endParaRPr sz="40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462CCC7B-DFBC-47F2-8AC1-6A164645BE6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451" r="2750"/>
          <a:stretch/>
        </p:blipFill>
        <p:spPr>
          <a:xfrm>
            <a:off x="4190378" y="1512090"/>
            <a:ext cx="4589132" cy="2773338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6F909B8-D76B-18AE-317F-B5C3FA88D495}"/>
              </a:ext>
            </a:extLst>
          </p:cNvPr>
          <p:cNvGrpSpPr/>
          <p:nvPr/>
        </p:nvGrpSpPr>
        <p:grpSpPr>
          <a:xfrm>
            <a:off x="1604333" y="4295395"/>
            <a:ext cx="9761222" cy="2396749"/>
            <a:chOff x="2176601" y="4178710"/>
            <a:chExt cx="9761222" cy="2396749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B0E56E64-2BBF-490D-8117-C61916705589}"/>
                </a:ext>
              </a:extLst>
            </p:cNvPr>
            <p:cNvSpPr/>
            <p:nvPr/>
          </p:nvSpPr>
          <p:spPr>
            <a:xfrm>
              <a:off x="2176601" y="4178710"/>
              <a:ext cx="9631941" cy="2396749"/>
            </a:xfrm>
            <a:prstGeom prst="roundRect">
              <a:avLst>
                <a:gd name="adj" fmla="val 871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0D95DBB-E250-4C02-88FE-29411DD3E13D}"/>
                </a:ext>
              </a:extLst>
            </p:cNvPr>
            <p:cNvSpPr txBox="1"/>
            <p:nvPr/>
          </p:nvSpPr>
          <p:spPr>
            <a:xfrm>
              <a:off x="2479190" y="4306040"/>
              <a:ext cx="9458633" cy="146585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Quan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sát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bức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tranh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,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hãy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trả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lời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các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câu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i="1" dirty="0" err="1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hỏi</a:t>
              </a:r>
              <a:r>
                <a:rPr lang="en-US" sz="2000" b="1" i="1" dirty="0"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:</a:t>
              </a: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nào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  <a:p>
              <a:pPr marL="342900" indent="-342900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Font typeface="Wingdings" panose="05000000000000000000" pitchFamily="2" charset="2"/>
                <a:buChar char="ü"/>
              </a:pP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Vì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sao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em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cần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những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dirty="0" err="1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trên</a:t>
              </a:r>
              <a:r>
                <a:rPr lang="en-US" sz="2000" dirty="0">
                  <a:effectLst/>
                  <a:latin typeface="+mn-lt"/>
                  <a:ea typeface="Calibri" panose="020F0502020204030204" pitchFamily="34" charset="0"/>
                  <a:cs typeface="Arial" panose="020B0604020202020204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9751645"/>
      </p:ext>
    </p:extLst>
  </p:cSld>
  <p:clrMapOvr>
    <a:masterClrMapping/>
  </p:clrMapOvr>
  <p:transition spd="slow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C284D591-8E1B-4CC8-9653-F00683C695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8433" y="1691322"/>
            <a:ext cx="4359900" cy="3422563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EB2549A5-05CC-48FA-A614-348E7275ED79}"/>
              </a:ext>
            </a:extLst>
          </p:cNvPr>
          <p:cNvGrpSpPr/>
          <p:nvPr/>
        </p:nvGrpSpPr>
        <p:grpSpPr>
          <a:xfrm>
            <a:off x="2558719" y="679699"/>
            <a:ext cx="8817834" cy="852400"/>
            <a:chOff x="1213825" y="2239156"/>
            <a:chExt cx="7992722" cy="852400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3B97BEC0-EB7A-4441-A567-ED7CC9C9243D}"/>
                </a:ext>
              </a:extLst>
            </p:cNvPr>
            <p:cNvSpPr/>
            <p:nvPr/>
          </p:nvSpPr>
          <p:spPr>
            <a:xfrm>
              <a:off x="2026622" y="2299441"/>
              <a:ext cx="7179925" cy="731829"/>
            </a:xfrm>
            <a:prstGeom prst="roundRect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Một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số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1227;p47">
              <a:extLst>
                <a:ext uri="{FF2B5EF4-FFF2-40B4-BE49-F238E27FC236}">
                  <a16:creationId xmlns:a16="http://schemas.microsoft.com/office/drawing/2014/main" id="{B87C31B1-643E-4687-B70A-AA44838D703C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0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02</a:t>
              </a:r>
              <a:endParaRPr sz="40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E2099B40-E519-4DBC-9407-4792F96490FC}"/>
              </a:ext>
            </a:extLst>
          </p:cNvPr>
          <p:cNvSpPr txBox="1"/>
          <p:nvPr/>
        </p:nvSpPr>
        <p:spPr>
          <a:xfrm>
            <a:off x="244830" y="1560593"/>
            <a:ext cx="672280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n-US" sz="20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0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ình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kiếm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sự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hỗ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trợ</a:t>
            </a:r>
            <a:r>
              <a:rPr lang="en-US" sz="20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endParaRPr lang="en-US" sz="2000" b="1" dirty="0">
              <a:latin typeface="+mn-lt"/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CAD91992-1991-445C-B529-805777DF0E29}"/>
              </a:ext>
            </a:extLst>
          </p:cNvPr>
          <p:cNvSpPr/>
          <p:nvPr/>
        </p:nvSpPr>
        <p:spPr>
          <a:xfrm>
            <a:off x="1178895" y="2223753"/>
            <a:ext cx="5227090" cy="6679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gười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bảo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họ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BA9AC97-33D3-4FCA-BB3B-A23EE1D2DAE8}"/>
              </a:ext>
            </a:extLst>
          </p:cNvPr>
          <p:cNvSpPr/>
          <p:nvPr/>
        </p:nvSpPr>
        <p:spPr>
          <a:xfrm>
            <a:off x="1178894" y="3263768"/>
            <a:ext cx="5227091" cy="6679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quà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8E0E747-5D7C-4D94-BDCE-999D8E181F53}"/>
              </a:ext>
            </a:extLst>
          </p:cNvPr>
          <p:cNvSpPr/>
          <p:nvPr/>
        </p:nvSpPr>
        <p:spPr>
          <a:xfrm>
            <a:off x="1178895" y="4303783"/>
            <a:ext cx="5227090" cy="667973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gười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giả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danh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bố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mẹ</a:t>
            </a:r>
            <a:r>
              <a:rPr lang="en-US" sz="2000" dirty="0">
                <a:solidFill>
                  <a:schemeClr val="tx1"/>
                </a:solidFill>
                <a:effectLst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CB26889-46B9-4337-BD3B-14891C5F87D1}"/>
              </a:ext>
            </a:extLst>
          </p:cNvPr>
          <p:cNvSpPr/>
          <p:nvPr/>
        </p:nvSpPr>
        <p:spPr>
          <a:xfrm>
            <a:off x="1788225" y="5163228"/>
            <a:ext cx="9430381" cy="1589201"/>
          </a:xfrm>
          <a:prstGeom prst="roundRect">
            <a:avLst>
              <a:gd name="adj" fmla="val 13418"/>
            </a:avLst>
          </a:prstGeom>
          <a:solidFill>
            <a:schemeClr val="bg1"/>
          </a:solidFill>
          <a:ln w="1905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0000"/>
              </a:lnSpc>
            </a:pP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cần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trợ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giúp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những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tình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huống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vì</a:t>
            </a:r>
            <a:r>
              <a:rPr lang="vi-VN" sz="2000" dirty="0">
                <a:solidFill>
                  <a:schemeClr val="tx1"/>
                </a:solidFill>
                <a:cs typeface="Arial" panose="020B0604020202020204" pitchFamily="34" charset="0"/>
              </a:rPr>
              <a:t> em phải đề phòng những trường hợp bị bắt cóc khi gặp những người có hành động kì lạ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nếu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em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sẽ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gặp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nguy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hiểm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Arrow: Right 16">
            <a:extLst>
              <a:ext uri="{FF2B5EF4-FFF2-40B4-BE49-F238E27FC236}">
                <a16:creationId xmlns:a16="http://schemas.microsoft.com/office/drawing/2014/main" id="{5C7EE990-8F97-4E77-A913-9D5D26F63968}"/>
              </a:ext>
            </a:extLst>
          </p:cNvPr>
          <p:cNvSpPr/>
          <p:nvPr/>
        </p:nvSpPr>
        <p:spPr>
          <a:xfrm>
            <a:off x="210148" y="5514093"/>
            <a:ext cx="1376516" cy="7987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2026DDC-B9FA-401F-9849-1B022546D83B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451" r="2750"/>
          <a:stretch/>
        </p:blipFill>
        <p:spPr>
          <a:xfrm>
            <a:off x="7060369" y="1911150"/>
            <a:ext cx="4954548" cy="299416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0BE319E-794F-4582-9B6B-9453DDE546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967" y="1876114"/>
            <a:ext cx="4997961" cy="3188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53455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6" presetClass="exit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8A28A4-4681-4BA9-86E8-2C3B0F385B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2729" y="883919"/>
            <a:ext cx="2857500" cy="2857500"/>
          </a:xfrm>
          <a:prstGeom prst="rect">
            <a:avLst/>
          </a:prstGeom>
        </p:spPr>
      </p:pic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Ong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non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học</a:t>
            </a:r>
            <a:endParaRPr kumimoji="0" lang="en-US" sz="6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D27D7D99-9E1A-47C2-9A0E-04166401D7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5952" y="3436622"/>
            <a:ext cx="2650039" cy="2661817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DF4946C-18D3-BD91-5F4E-E94F44851BDB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udi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1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3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3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4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4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4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3" grpId="0" animBg="1"/>
      <p:bldP spid="13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hỏi: Ai là người em có thể nhờ giúp đỡ khi tiếp xúc với người lạ?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5" y="1329828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237217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8891833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D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9F2B846-2F42-7362-BC3E-8409D962A29B}"/>
              </a:ext>
            </a:extLst>
          </p:cNvPr>
          <p:cNvSpPr/>
          <p:nvPr/>
        </p:nvSpPr>
        <p:spPr>
          <a:xfrm>
            <a:off x="3087620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ABD3812-1751-81C3-528A-C15A69079E40}"/>
              </a:ext>
            </a:extLst>
          </p:cNvPr>
          <p:cNvSpPr/>
          <p:nvPr/>
        </p:nvSpPr>
        <p:spPr>
          <a:xfrm>
            <a:off x="6018101" y="5724063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32767B3-18AA-5ECE-0F13-751CC93775D6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790" t="50311" r="74101" b="-1"/>
          <a:stretch/>
        </p:blipFill>
        <p:spPr>
          <a:xfrm>
            <a:off x="498117" y="3068958"/>
            <a:ext cx="2252378" cy="2559460"/>
          </a:xfrm>
          <a:prstGeom prst="rect">
            <a:avLst/>
          </a:prstGeom>
        </p:spPr>
      </p:pic>
      <p:pic>
        <p:nvPicPr>
          <p:cNvPr id="14" name="Picture 4">
            <a:extLst>
              <a:ext uri="{FF2B5EF4-FFF2-40B4-BE49-F238E27FC236}">
                <a16:creationId xmlns:a16="http://schemas.microsoft.com/office/drawing/2014/main" id="{0265B2CB-0222-E12E-DB79-356085DD80D2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15348" r="71021"/>
          <a:stretch>
            <a:fillRect/>
          </a:stretch>
        </p:blipFill>
        <p:spPr>
          <a:xfrm>
            <a:off x="3348842" y="3072328"/>
            <a:ext cx="2081041" cy="2556089"/>
          </a:xfrm>
          <a:prstGeom prst="rect">
            <a:avLst/>
          </a:prstGeom>
        </p:spPr>
      </p:pic>
      <p:pic>
        <p:nvPicPr>
          <p:cNvPr id="15" name="Picture 5">
            <a:extLst>
              <a:ext uri="{FF2B5EF4-FFF2-40B4-BE49-F238E27FC236}">
                <a16:creationId xmlns:a16="http://schemas.microsoft.com/office/drawing/2014/main" id="{7F2C4FCF-9BD5-44B2-A500-725A44FFE15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29339" r="56377"/>
          <a:stretch>
            <a:fillRect/>
          </a:stretch>
        </p:blipFill>
        <p:spPr>
          <a:xfrm>
            <a:off x="6321849" y="3068958"/>
            <a:ext cx="2173427" cy="2547252"/>
          </a:xfrm>
          <a:prstGeom prst="rect">
            <a:avLst/>
          </a:prstGeom>
        </p:spPr>
      </p:pic>
      <p:pic>
        <p:nvPicPr>
          <p:cNvPr id="16" name="Picture 7">
            <a:extLst>
              <a:ext uri="{FF2B5EF4-FFF2-40B4-BE49-F238E27FC236}">
                <a16:creationId xmlns:a16="http://schemas.microsoft.com/office/drawing/2014/main" id="{31920D79-60D7-CB5D-2143-2B78D64FCE84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7667" r="27613"/>
          <a:stretch>
            <a:fillRect/>
          </a:stretch>
        </p:blipFill>
        <p:spPr>
          <a:xfrm>
            <a:off x="9152733" y="3069550"/>
            <a:ext cx="2252378" cy="2561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4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7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2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C0CBB39-4514-4CD8-8DF7-D11D24549F9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7529" y="0"/>
            <a:ext cx="2857500" cy="2857500"/>
          </a:xfrm>
          <a:prstGeom prst="rect">
            <a:avLst/>
          </a:prstGeom>
        </p:spPr>
      </p:pic>
      <p:sp>
        <p:nvSpPr>
          <p:cNvPr id="8" name="Speech Bubble: Rectangle with Corners Rounded 7">
            <a:extLst>
              <a:ext uri="{FF2B5EF4-FFF2-40B4-BE49-F238E27FC236}">
                <a16:creationId xmlns:a16="http://schemas.microsoft.com/office/drawing/2014/main" id="{0667024D-077C-41FB-84FC-D91D5651A194}"/>
              </a:ext>
            </a:extLst>
          </p:cNvPr>
          <p:cNvSpPr/>
          <p:nvPr/>
        </p:nvSpPr>
        <p:spPr>
          <a:xfrm>
            <a:off x="1494155" y="484145"/>
            <a:ext cx="7840345" cy="1607820"/>
          </a:xfrm>
          <a:prstGeom prst="wedgeRoundRectCallout">
            <a:avLst>
              <a:gd name="adj1" fmla="val 62786"/>
              <a:gd name="adj2" fmla="val 8254"/>
              <a:gd name="adj3" fmla="val 16667"/>
            </a:avLst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hỏi: Ai là người em có thể nhờ giúp đỡ khi tiếp xúc với người lạ?</a:t>
            </a:r>
            <a:endParaRPr kumimoji="0" lang="vi-VN" sz="32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4B5AB01C-ECF4-4CC5-B79D-24017FBE3B6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935" y="1329828"/>
            <a:ext cx="1600706" cy="1607820"/>
          </a:xfrm>
          <a:prstGeom prst="rect">
            <a:avLst/>
          </a:prstGeom>
        </p:spPr>
      </p:pic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A98ECE88-115D-4A1D-8452-F943FF1AC741}"/>
              </a:ext>
            </a:extLst>
          </p:cNvPr>
          <p:cNvSpPr/>
          <p:nvPr/>
        </p:nvSpPr>
        <p:spPr>
          <a:xfrm>
            <a:off x="1268935" y="5734591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A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00BEFBB1-525B-415D-8E45-ADCB8FD217EA}"/>
              </a:ext>
            </a:extLst>
          </p:cNvPr>
          <p:cNvSpPr/>
          <p:nvPr/>
        </p:nvSpPr>
        <p:spPr>
          <a:xfrm>
            <a:off x="7998687" y="5734591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</a:t>
            </a: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F6BF74AE-135C-1416-82D1-E99F0031D596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9F2B846-2F42-7362-BC3E-8409D962A29B}"/>
              </a:ext>
            </a:extLst>
          </p:cNvPr>
          <p:cNvSpPr/>
          <p:nvPr/>
        </p:nvSpPr>
        <p:spPr>
          <a:xfrm>
            <a:off x="4589260" y="5734591"/>
            <a:ext cx="2774179" cy="841829"/>
          </a:xfrm>
          <a:prstGeom prst="roundRect">
            <a:avLst/>
          </a:prstGeom>
          <a:solidFill>
            <a:srgbClr val="DEEB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B</a:t>
            </a:r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DA0B9E35-B441-BA3C-6355-16F7A6D810C9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72292" r="13614"/>
          <a:stretch>
            <a:fillRect/>
          </a:stretch>
        </p:blipFill>
        <p:spPr>
          <a:xfrm>
            <a:off x="4787952" y="2768047"/>
            <a:ext cx="2376794" cy="2823502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DE56E8A5-9CFC-EDB6-D10E-B10AB6471BA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85907"/>
          <a:stretch>
            <a:fillRect/>
          </a:stretch>
        </p:blipFill>
        <p:spPr>
          <a:xfrm>
            <a:off x="8177033" y="2807054"/>
            <a:ext cx="2417489" cy="2871846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7602E403-FFEB-953A-8CD9-5F80F57AB30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3337" r="41803"/>
          <a:stretch>
            <a:fillRect/>
          </a:stretch>
        </p:blipFill>
        <p:spPr>
          <a:xfrm>
            <a:off x="1447279" y="2881176"/>
            <a:ext cx="2417489" cy="2723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437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ohno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1B4F899-431B-405E-9053-C0F6CFF653BF}"/>
              </a:ext>
            </a:extLst>
          </p:cNvPr>
          <p:cNvSpPr/>
          <p:nvPr/>
        </p:nvSpPr>
        <p:spPr>
          <a:xfrm>
            <a:off x="544446" y="2336492"/>
            <a:ext cx="4897428" cy="2972379"/>
          </a:xfrm>
          <a:prstGeom prst="roundRect">
            <a:avLst>
              <a:gd name="adj" fmla="val 6959"/>
            </a:avLst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2000" dirty="0">
              <a:solidFill>
                <a:schemeClr val="tx1"/>
              </a:solidFill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AFC4799-5FA4-4A23-B0AD-9C47ACE67377}"/>
              </a:ext>
            </a:extLst>
          </p:cNvPr>
          <p:cNvGrpSpPr/>
          <p:nvPr/>
        </p:nvGrpSpPr>
        <p:grpSpPr>
          <a:xfrm>
            <a:off x="3125162" y="588209"/>
            <a:ext cx="8570427" cy="852400"/>
            <a:chOff x="1213825" y="2239156"/>
            <a:chExt cx="8892857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C120884-6916-4DA2-B0BA-4E22693B9A40}"/>
                </a:ext>
              </a:extLst>
            </p:cNvPr>
            <p:cNvSpPr/>
            <p:nvPr/>
          </p:nvSpPr>
          <p:spPr>
            <a:xfrm>
              <a:off x="2026623" y="2299441"/>
              <a:ext cx="8080059" cy="7318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ách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DABF8BA9-C0CE-400C-9780-C35D663484FF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03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9" name="Rectangle 8">
            <a:extLst>
              <a:ext uri="{FF2B5EF4-FFF2-40B4-BE49-F238E27FC236}">
                <a16:creationId xmlns:a16="http://schemas.microsoft.com/office/drawing/2014/main" id="{F6D01662-2F61-416B-90CB-34B67F5F3063}"/>
              </a:ext>
            </a:extLst>
          </p:cNvPr>
          <p:cNvSpPr/>
          <p:nvPr/>
        </p:nvSpPr>
        <p:spPr>
          <a:xfrm>
            <a:off x="1646277" y="3311295"/>
            <a:ext cx="2458720" cy="43688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b="1" dirty="0" err="1">
                <a:cs typeface="Arial" panose="020B0604020202020204" pitchFamily="34" charset="0"/>
              </a:rPr>
              <a:t>Thời</a:t>
            </a:r>
            <a:r>
              <a:rPr lang="en-US" sz="1200" b="1" dirty="0">
                <a:cs typeface="Arial" panose="020B0604020202020204" pitchFamily="34" charset="0"/>
              </a:rPr>
              <a:t> </a:t>
            </a:r>
            <a:r>
              <a:rPr lang="en-US" sz="1200" b="1" dirty="0" err="1">
                <a:cs typeface="Arial" panose="020B0604020202020204" pitchFamily="34" charset="0"/>
              </a:rPr>
              <a:t>gian</a:t>
            </a:r>
            <a:r>
              <a:rPr lang="en-US" sz="1200" b="1" dirty="0">
                <a:cs typeface="Arial" panose="020B0604020202020204" pitchFamily="34" charset="0"/>
              </a:rPr>
              <a:t>: 10 </a:t>
            </a:r>
            <a:r>
              <a:rPr lang="en-US" sz="1200" b="1" dirty="0" err="1">
                <a:cs typeface="Arial" panose="020B0604020202020204" pitchFamily="34" charset="0"/>
              </a:rPr>
              <a:t>phút</a:t>
            </a:r>
            <a:endParaRPr lang="en-US" sz="1200" b="1" dirty="0"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2BAA5FB-4593-4225-AE1D-C5087DB768E8}"/>
              </a:ext>
            </a:extLst>
          </p:cNvPr>
          <p:cNvSpPr txBox="1"/>
          <p:nvPr/>
        </p:nvSpPr>
        <p:spPr>
          <a:xfrm>
            <a:off x="774021" y="3748175"/>
            <a:ext cx="4667853" cy="14119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marR="0" indent="-285750" algn="just">
              <a:lnSpc>
                <a:spcPct val="150000"/>
              </a:lnSpc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</a:pP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ác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đưa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000" dirty="0">
              <a:solidFill>
                <a:srgbClr val="000000"/>
              </a:solidFill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069D619-15C1-422C-A7B8-1A6E53F1F74B}"/>
              </a:ext>
            </a:extLst>
          </p:cNvPr>
          <p:cNvSpPr txBox="1"/>
          <p:nvPr/>
        </p:nvSpPr>
        <p:spPr>
          <a:xfrm>
            <a:off x="780820" y="2671987"/>
            <a:ext cx="44246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+mn-lt"/>
                <a:cs typeface="Arial" panose="020B0604020202020204" pitchFamily="34" charset="0"/>
              </a:rPr>
              <a:t>HOẠT ĐỘNG NHÓM</a:t>
            </a:r>
          </a:p>
        </p:txBody>
      </p: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2C197161-77FC-4AFB-B199-E4FFE28075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866" y="1387768"/>
            <a:ext cx="1284219" cy="128421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B7D8862F-3915-423E-A20A-58BB6F41716D}"/>
              </a:ext>
            </a:extLst>
          </p:cNvPr>
          <p:cNvSpPr/>
          <p:nvPr/>
        </p:nvSpPr>
        <p:spPr>
          <a:xfrm>
            <a:off x="7410376" y="1464885"/>
            <a:ext cx="4213518" cy="103041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0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1: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hỏi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thông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cá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nhân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9CC27E5-F333-4BFB-96BD-D748B5996768}"/>
              </a:ext>
            </a:extLst>
          </p:cNvPr>
          <p:cNvSpPr/>
          <p:nvPr/>
        </p:nvSpPr>
        <p:spPr>
          <a:xfrm>
            <a:off x="7410376" y="2814164"/>
            <a:ext cx="4213518" cy="10915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0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2: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rủ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theo.</a:t>
            </a:r>
            <a:endParaRPr lang="en-US" sz="2000" dirty="0">
              <a:solidFill>
                <a:schemeClr val="tx1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275C73B-277E-4D19-A2C1-E79ADC59529A}"/>
              </a:ext>
            </a:extLst>
          </p:cNvPr>
          <p:cNvSpPr/>
          <p:nvPr/>
        </p:nvSpPr>
        <p:spPr>
          <a:xfrm>
            <a:off x="7410376" y="4224159"/>
            <a:ext cx="4213518" cy="10427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20000"/>
              </a:lnSpc>
            </a:pPr>
            <a:r>
              <a:rPr lang="en-US" sz="20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3: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quà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A7B247F3-FC8F-4FC1-8C01-4868780D4FCD}"/>
              </a:ext>
            </a:extLst>
          </p:cNvPr>
          <p:cNvCxnSpPr>
            <a:cxnSpLocks/>
            <a:stCxn id="19" idx="3"/>
            <a:endCxn id="13" idx="1"/>
          </p:cNvCxnSpPr>
          <p:nvPr/>
        </p:nvCxnSpPr>
        <p:spPr>
          <a:xfrm flipV="1">
            <a:off x="5441874" y="1980094"/>
            <a:ext cx="1968502" cy="18425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8F743D7-2C6A-46EF-92A8-8CC355E6FEC2}"/>
              </a:ext>
            </a:extLst>
          </p:cNvPr>
          <p:cNvCxnSpPr>
            <a:cxnSpLocks/>
            <a:stCxn id="19" idx="3"/>
            <a:endCxn id="14" idx="1"/>
          </p:cNvCxnSpPr>
          <p:nvPr/>
        </p:nvCxnSpPr>
        <p:spPr>
          <a:xfrm flipV="1">
            <a:off x="5441874" y="3359915"/>
            <a:ext cx="1968502" cy="46276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823D188E-648E-4548-BD0B-5061F20FB0EB}"/>
              </a:ext>
            </a:extLst>
          </p:cNvPr>
          <p:cNvCxnSpPr>
            <a:cxnSpLocks/>
            <a:stCxn id="19" idx="3"/>
            <a:endCxn id="15" idx="1"/>
          </p:cNvCxnSpPr>
          <p:nvPr/>
        </p:nvCxnSpPr>
        <p:spPr>
          <a:xfrm>
            <a:off x="5441874" y="3822682"/>
            <a:ext cx="1968502" cy="92283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AC82ADD5-52C5-4A92-AA00-6AA6744F01E6}"/>
              </a:ext>
            </a:extLst>
          </p:cNvPr>
          <p:cNvSpPr/>
          <p:nvPr/>
        </p:nvSpPr>
        <p:spPr>
          <a:xfrm>
            <a:off x="7410376" y="5725656"/>
            <a:ext cx="4213518" cy="1042722"/>
          </a:xfrm>
          <a:prstGeom prst="rect">
            <a:avLst/>
          </a:prstGeom>
          <a:solidFill>
            <a:srgbClr val="D2FEDC"/>
          </a:solidFill>
          <a:ln w="1905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en-US" sz="2000" b="1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000" b="1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4: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Bị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người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lạ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bắt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đi</a:t>
            </a:r>
            <a:r>
              <a: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4E887533-79C0-4827-90A1-8CA5847A6B9D}"/>
              </a:ext>
            </a:extLst>
          </p:cNvPr>
          <p:cNvCxnSpPr>
            <a:cxnSpLocks/>
            <a:stCxn id="19" idx="3"/>
            <a:endCxn id="20" idx="1"/>
          </p:cNvCxnSpPr>
          <p:nvPr/>
        </p:nvCxnSpPr>
        <p:spPr>
          <a:xfrm>
            <a:off x="5441874" y="3822682"/>
            <a:ext cx="1968502" cy="242433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0405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9" grpId="0" animBg="1"/>
      <p:bldP spid="10" grpId="0"/>
      <p:bldP spid="11" grpId="0"/>
      <p:bldP spid="13" grpId="0" animBg="1"/>
      <p:bldP spid="14" grpId="0" animBg="1"/>
      <p:bldP spid="15" grpId="0" animBg="1"/>
      <p:bldP spid="2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EAFC4799-5FA4-4A23-B0AD-9C47ACE67377}"/>
              </a:ext>
            </a:extLst>
          </p:cNvPr>
          <p:cNvGrpSpPr/>
          <p:nvPr/>
        </p:nvGrpSpPr>
        <p:grpSpPr>
          <a:xfrm>
            <a:off x="1106375" y="1838692"/>
            <a:ext cx="9810892" cy="852400"/>
            <a:chOff x="1213825" y="2239156"/>
            <a:chExt cx="8892857" cy="852400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AC120884-6916-4DA2-B0BA-4E22693B9A40}"/>
                </a:ext>
              </a:extLst>
            </p:cNvPr>
            <p:cNvSpPr/>
            <p:nvPr/>
          </p:nvSpPr>
          <p:spPr>
            <a:xfrm>
              <a:off x="2026623" y="2299441"/>
              <a:ext cx="8080059" cy="7318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4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</a:t>
              </a:r>
              <a:r>
                <a:rPr lang="en-US" sz="24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ách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4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4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Google Shape;1227;p47">
              <a:extLst>
                <a:ext uri="{FF2B5EF4-FFF2-40B4-BE49-F238E27FC236}">
                  <a16:creationId xmlns:a16="http://schemas.microsoft.com/office/drawing/2014/main" id="{DABF8BA9-C0CE-400C-9780-C35D663484FF}"/>
                </a:ext>
              </a:extLst>
            </p:cNvPr>
            <p:cNvSpPr txBox="1"/>
            <p:nvPr/>
          </p:nvSpPr>
          <p:spPr>
            <a:xfrm>
              <a:off x="1213825" y="2239156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03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0E329592-AF07-4CCB-83C7-5741FB89165D}"/>
              </a:ext>
            </a:extLst>
          </p:cNvPr>
          <p:cNvSpPr/>
          <p:nvPr/>
        </p:nvSpPr>
        <p:spPr>
          <a:xfrm>
            <a:off x="949049" y="3030279"/>
            <a:ext cx="10293901" cy="2870791"/>
          </a:xfrm>
          <a:prstGeom prst="roundRect">
            <a:avLst>
              <a:gd name="adj" fmla="val 9340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0ADE03-0EAE-42E1-90CC-944AE41E5D9E}"/>
              </a:ext>
            </a:extLst>
          </p:cNvPr>
          <p:cNvSpPr txBox="1"/>
          <p:nvPr/>
        </p:nvSpPr>
        <p:spPr>
          <a:xfrm>
            <a:off x="1106375" y="3399779"/>
            <a:ext cx="9979248" cy="19682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Khi gặp người lạ khả nghi, chúng ta tuyệt đối không nên nói chuyện. Họ có cho quà, rủ đi chơi cũng không đi. </a:t>
            </a:r>
          </a:p>
          <a:p>
            <a:pPr marL="457200" indent="-457200" algn="just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nl-NL" sz="2400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Khi cần sự giúp đỡ, chúng ta hãy nhờ đến công an, bảo vệ, thầy cô, bố mẹ... hoặc những người thật đáng tin.</a:t>
            </a:r>
            <a:endParaRPr lang="en-US" sz="2400" dirty="0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109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5EC0A58-3081-43D1-A089-63842E45429D}"/>
              </a:ext>
            </a:extLst>
          </p:cNvPr>
          <p:cNvSpPr/>
          <p:nvPr/>
        </p:nvSpPr>
        <p:spPr>
          <a:xfrm>
            <a:off x="566701" y="2940509"/>
            <a:ext cx="5276251" cy="2831690"/>
          </a:xfrm>
          <a:prstGeom prst="roundRect">
            <a:avLst>
              <a:gd name="adj" fmla="val 6959"/>
            </a:avLst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3200" dirty="0">
              <a:solidFill>
                <a:schemeClr val="tx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F99EEF-E852-44B4-872B-887E7A2E99B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1822"/>
          <a:stretch/>
        </p:blipFill>
        <p:spPr>
          <a:xfrm>
            <a:off x="7495953" y="4404738"/>
            <a:ext cx="3506820" cy="2453262"/>
          </a:xfrm>
          <a:prstGeom prst="rect">
            <a:avLst/>
          </a:prstGeo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BCEEF863-E1EC-44E1-A26A-67166960C154}"/>
              </a:ext>
            </a:extLst>
          </p:cNvPr>
          <p:cNvGrpSpPr/>
          <p:nvPr/>
        </p:nvGrpSpPr>
        <p:grpSpPr>
          <a:xfrm>
            <a:off x="3182571" y="543767"/>
            <a:ext cx="8178191" cy="901008"/>
            <a:chOff x="1213825" y="2130262"/>
            <a:chExt cx="8892857" cy="901008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9D6D80E-75FB-4118-B170-DCF003AC5C10}"/>
                </a:ext>
              </a:extLst>
            </p:cNvPr>
            <p:cNvSpPr/>
            <p:nvPr/>
          </p:nvSpPr>
          <p:spPr>
            <a:xfrm>
              <a:off x="2026623" y="2299441"/>
              <a:ext cx="8080059" cy="731829"/>
            </a:xfrm>
            <a:prstGeom prst="roundRect">
              <a:avLst/>
            </a:prstGeom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spcBef>
                  <a:spcPts val="600"/>
                </a:spcBef>
                <a:spcAft>
                  <a:spcPts val="600"/>
                </a:spcAft>
              </a:pPr>
              <a:r>
                <a:rPr lang="en-US" sz="2000" b="1" dirty="0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   </a:t>
              </a:r>
              <a:r>
                <a:rPr lang="en-US" sz="2000" b="1" dirty="0" err="1">
                  <a:solidFill>
                    <a:schemeClr val="tx1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C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ách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tìm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kiếm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sự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hỗ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trợ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khi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tiếp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xúc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với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người</a:t>
              </a:r>
              <a:r>
                <a:rPr lang="en-US" sz="2000" b="1" dirty="0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000" b="1" dirty="0" err="1">
                  <a:solidFill>
                    <a:schemeClr val="tx1"/>
                  </a:solidFill>
                  <a:effectLst/>
                  <a:ea typeface="Calibri" panose="020F0502020204030204" pitchFamily="34" charset="0"/>
                  <a:cs typeface="Arial" panose="020B0604020202020204" pitchFamily="34" charset="0"/>
                </a:rPr>
                <a:t>lạ</a:t>
              </a:r>
              <a:endParaRPr lang="en-US" sz="2000" dirty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Google Shape;1227;p47">
              <a:extLst>
                <a:ext uri="{FF2B5EF4-FFF2-40B4-BE49-F238E27FC236}">
                  <a16:creationId xmlns:a16="http://schemas.microsoft.com/office/drawing/2014/main" id="{F909D358-9A5F-468C-90AA-155EEFB2B9B3}"/>
                </a:ext>
              </a:extLst>
            </p:cNvPr>
            <p:cNvSpPr txBox="1"/>
            <p:nvPr/>
          </p:nvSpPr>
          <p:spPr>
            <a:xfrm>
              <a:off x="1213825" y="2130262"/>
              <a:ext cx="1535200" cy="852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algn="ctr"/>
              <a:r>
                <a:rPr lang="en" sz="4400" b="1" dirty="0">
                  <a:solidFill>
                    <a:srgbClr val="C00000"/>
                  </a:solidFill>
                  <a:latin typeface="+mn-lt"/>
                  <a:ea typeface="Gorditas"/>
                  <a:cs typeface="Gorditas"/>
                  <a:sym typeface="Gorditas"/>
                </a:rPr>
                <a:t>03</a:t>
              </a:r>
              <a:endParaRPr sz="4400" b="1" dirty="0">
                <a:solidFill>
                  <a:srgbClr val="C00000"/>
                </a:solidFill>
                <a:latin typeface="+mn-lt"/>
                <a:ea typeface="Gorditas"/>
                <a:cs typeface="Gorditas"/>
                <a:sym typeface="Gorditas"/>
              </a:endParaRPr>
            </a:p>
          </p:txBody>
        </p:sp>
      </p:grpSp>
      <p:sp>
        <p:nvSpPr>
          <p:cNvPr id="11" name="TextBox 10">
            <a:extLst>
              <a:ext uri="{FF2B5EF4-FFF2-40B4-BE49-F238E27FC236}">
                <a16:creationId xmlns:a16="http://schemas.microsoft.com/office/drawing/2014/main" id="{286CACCA-26DD-49B5-B65C-71DB6EEC41A1}"/>
              </a:ext>
            </a:extLst>
          </p:cNvPr>
          <p:cNvSpPr txBox="1"/>
          <p:nvPr/>
        </p:nvSpPr>
        <p:spPr>
          <a:xfrm>
            <a:off x="886935" y="4205298"/>
            <a:ext cx="4635785" cy="7887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marR="0" indent="-457200">
              <a:lnSpc>
                <a:spcPct val="120000"/>
              </a:lnSpc>
              <a:spcBef>
                <a:spcPts val="0"/>
              </a:spcBef>
              <a:spcAft>
                <a:spcPts val="1000"/>
              </a:spcAft>
              <a:buFont typeface="Wingdings" panose="05000000000000000000" pitchFamily="2" charset="2"/>
              <a:buChar char="ü"/>
            </a:pP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hai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trình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000" i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trên</a:t>
            </a:r>
            <a:r>
              <a:rPr lang="en-US" sz="2000" i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en-US" sz="2000" i="1" dirty="0">
              <a:effectLst/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D2EA676-C0A4-4B53-9170-FEA83AADB767}"/>
              </a:ext>
            </a:extLst>
          </p:cNvPr>
          <p:cNvSpPr txBox="1"/>
          <p:nvPr/>
        </p:nvSpPr>
        <p:spPr>
          <a:xfrm>
            <a:off x="426026" y="3593051"/>
            <a:ext cx="55575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lt"/>
                <a:cs typeface="Arial" panose="020B0604020202020204" pitchFamily="34" charset="0"/>
              </a:rPr>
              <a:t>HOẠT ĐỘNG THEO CẶP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D8C2E3D-B0BE-43A0-A344-FD14BF75333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9671"/>
          <a:stretch/>
        </p:blipFill>
        <p:spPr>
          <a:xfrm>
            <a:off x="7360717" y="1675721"/>
            <a:ext cx="3777292" cy="2529577"/>
          </a:xfrm>
          <a:prstGeom prst="rect">
            <a:avLst/>
          </a:prstGeom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1F789502-C86B-48F9-97BF-C32E1453F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2720" y="1272980"/>
            <a:ext cx="2160147" cy="2160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57062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418B9BCC-F8F0-8B28-79C3-7D65FFE7897B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76F2756E-700D-B3FF-BE54-1B5C3521862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C98E742-E1EC-49F3-4084-59003CE3B9AD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758841AF-B096-4B2D-A614-A7E5C4FDB6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0107" y="2101960"/>
            <a:ext cx="4641893" cy="46101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3C6044-B138-43D0-8DF7-D50C1FE2A7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69802" y="-74162"/>
            <a:ext cx="4729924" cy="227146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83C33D19-1313-448C-B932-00F25360E2FB}"/>
              </a:ext>
            </a:extLst>
          </p:cNvPr>
          <p:cNvSpPr/>
          <p:nvPr/>
        </p:nvSpPr>
        <p:spPr>
          <a:xfrm>
            <a:off x="1238322" y="3854195"/>
            <a:ext cx="5736920" cy="246371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>
                <a:lumMod val="90000"/>
                <a:lumOff val="1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CAE717E9-8EF8-43BD-A448-C0BE88C8C74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523" y="2685252"/>
            <a:ext cx="2090275" cy="209027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E4BDE42-C34E-4D42-BB9B-A29E9E3C2D0E}"/>
              </a:ext>
            </a:extLst>
          </p:cNvPr>
          <p:cNvSpPr txBox="1"/>
          <p:nvPr/>
        </p:nvSpPr>
        <p:spPr>
          <a:xfrm>
            <a:off x="1145370" y="4763134"/>
            <a:ext cx="5736920" cy="1591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Nhận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xét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về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của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bạn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nhỏ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trong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bên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800" b="1" dirty="0">
              <a:latin typeface="+mn-lt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62FC9EC-1BED-406F-A668-7B7DC53FE93C}"/>
              </a:ext>
            </a:extLst>
          </p:cNvPr>
          <p:cNvSpPr txBox="1"/>
          <p:nvPr/>
        </p:nvSpPr>
        <p:spPr>
          <a:xfrm>
            <a:off x="843091" y="1561749"/>
            <a:ext cx="429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TẬP 1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3B948CA5-4B2E-47F4-AB2B-A7D56C1426BC}"/>
              </a:ext>
            </a:extLst>
          </p:cNvPr>
          <p:cNvSpPr/>
          <p:nvPr/>
        </p:nvSpPr>
        <p:spPr>
          <a:xfrm>
            <a:off x="470518" y="3234330"/>
            <a:ext cx="7313530" cy="979726"/>
          </a:xfrm>
          <a:prstGeom prst="roundRect">
            <a:avLst>
              <a:gd name="adj" fmla="val 9340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 b="1" dirty="0">
                <a:solidFill>
                  <a:schemeClr val="tx1"/>
                </a:solidFill>
              </a:rPr>
              <a:t>Tình huống được xử lí rất thông m</a:t>
            </a:r>
            <a:r>
              <a:rPr lang="en-US" sz="2800" b="1" dirty="0" err="1">
                <a:solidFill>
                  <a:schemeClr val="tx1"/>
                </a:solidFill>
              </a:rPr>
              <a:t>i</a:t>
            </a:r>
            <a:r>
              <a:rPr lang="vi-VN" sz="2800" b="1" dirty="0">
                <a:solidFill>
                  <a:schemeClr val="tx1"/>
                </a:solidFill>
              </a:rPr>
              <a:t>nh. </a:t>
            </a:r>
            <a:endParaRPr lang="en-US" sz="2800" b="1" dirty="0">
              <a:solidFill>
                <a:schemeClr val="tx1"/>
              </a:solidFill>
            </a:endParaRP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61EAB14E-70A2-4A20-BCCC-CA2632A7C2BC}"/>
              </a:ext>
            </a:extLst>
          </p:cNvPr>
          <p:cNvSpPr/>
          <p:nvPr/>
        </p:nvSpPr>
        <p:spPr>
          <a:xfrm>
            <a:off x="590653" y="5435560"/>
            <a:ext cx="1037837" cy="798786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626BD61E-A4E9-445D-B9AF-4D5CBDE10D35}"/>
              </a:ext>
            </a:extLst>
          </p:cNvPr>
          <p:cNvSpPr/>
          <p:nvPr/>
        </p:nvSpPr>
        <p:spPr>
          <a:xfrm>
            <a:off x="1853378" y="4930539"/>
            <a:ext cx="5898055" cy="1655136"/>
          </a:xfrm>
          <a:prstGeom prst="roundRect">
            <a:avLst>
              <a:gd name="adj" fmla="val 9340"/>
            </a:avLst>
          </a:prstGeom>
          <a:solidFill>
            <a:schemeClr val="bg1"/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r>
              <a:rPr lang="vi-VN" sz="2800" b="1" dirty="0">
                <a:solidFill>
                  <a:schemeClr val="tx1"/>
                </a:solidFill>
              </a:rPr>
              <a:t>Bạn nhỏ đã biết cách cầu cứu những người </a:t>
            </a:r>
            <a:r>
              <a:rPr lang="vi-VN" sz="2800" b="1">
                <a:solidFill>
                  <a:schemeClr val="tx1"/>
                </a:solidFill>
              </a:rPr>
              <a:t>xung quanh</a:t>
            </a:r>
            <a:r>
              <a:rPr lang="en-US" sz="2800" b="1" dirty="0">
                <a:solidFill>
                  <a:schemeClr val="tx1"/>
                </a:solidFill>
              </a:rPr>
              <a:t> </a:t>
            </a:r>
            <a:r>
              <a:rPr lang="en-US" sz="2800" b="1">
                <a:solidFill>
                  <a:schemeClr val="tx1"/>
                </a:solidFill>
                <a:cs typeface="Arial" panose="020B0604020202020204" pitchFamily="34" charset="0"/>
              </a:rPr>
              <a:t>khi </a:t>
            </a:r>
            <a:r>
              <a:rPr 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bị</a:t>
            </a:r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người</a:t>
            </a:r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lạ</a:t>
            </a:r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bắt</a:t>
            </a:r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cs typeface="Arial" panose="020B0604020202020204" pitchFamily="34" charset="0"/>
              </a:rPr>
              <a:t>cóc</a:t>
            </a:r>
            <a:r>
              <a:rPr lang="en-US" sz="2800" b="1" dirty="0">
                <a:solidFill>
                  <a:schemeClr val="tx1"/>
                </a:solidFill>
                <a:cs typeface="Arial" panose="020B0604020202020204" pitchFamily="34" charset="0"/>
              </a:rPr>
              <a:t>.</a:t>
            </a:r>
            <a:endParaRPr lang="vi-VN" sz="2800" b="1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0273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11" grpId="0"/>
      <p:bldP spid="11" grpId="1"/>
      <p:bldP spid="18" grpId="0" animBg="1"/>
      <p:bldP spid="20" grpId="0" animBg="1"/>
      <p:bldP spid="21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>
            <a:extLst>
              <a:ext uri="{FF2B5EF4-FFF2-40B4-BE49-F238E27FC236}">
                <a16:creationId xmlns:a16="http://schemas.microsoft.com/office/drawing/2014/main" id="{C0C7C860-C6B9-4725-A570-D9967AC9B4E6}"/>
              </a:ext>
            </a:extLst>
          </p:cNvPr>
          <p:cNvSpPr txBox="1"/>
          <p:nvPr/>
        </p:nvSpPr>
        <p:spPr>
          <a:xfrm>
            <a:off x="3049412" y="833959"/>
            <a:ext cx="429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TẬP 2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4848A1E-5F18-4F1B-89AB-405AFDFB58B7}"/>
              </a:ext>
            </a:extLst>
          </p:cNvPr>
          <p:cNvSpPr/>
          <p:nvPr/>
        </p:nvSpPr>
        <p:spPr>
          <a:xfrm>
            <a:off x="1176599" y="1730682"/>
            <a:ext cx="9583620" cy="14074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chemeClr val="tx1">
                <a:lumMod val="90000"/>
                <a:lumOff val="1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8CE499-FDC3-42CB-9E5C-84705CA6FEF9}"/>
              </a:ext>
            </a:extLst>
          </p:cNvPr>
          <p:cNvSpPr txBox="1"/>
          <p:nvPr/>
        </p:nvSpPr>
        <p:spPr>
          <a:xfrm>
            <a:off x="1385995" y="1860091"/>
            <a:ext cx="8511816" cy="10892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Thảo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luận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tìm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ra </a:t>
            </a:r>
            <a:r>
              <a:rPr lang="en-US" sz="2800" b="1" dirty="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cách</a:t>
            </a:r>
            <a:r>
              <a:rPr lang="en-US" sz="2800" b="1" dirty="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xử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lí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tình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huống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800" b="1" dirty="0" err="1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800" b="1" dirty="0"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:</a:t>
            </a:r>
            <a:endParaRPr lang="en-US" sz="2800" b="1" dirty="0">
              <a:latin typeface="+mn-lt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AB3A6C51-468F-449A-9B13-E3E3F7D699E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715" t="4443"/>
          <a:stretch/>
        </p:blipFill>
        <p:spPr>
          <a:xfrm>
            <a:off x="1" y="4046317"/>
            <a:ext cx="3876527" cy="281168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8FCD097-6E9C-4F91-B89B-4DBB326C306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2421" t="2691"/>
          <a:stretch/>
        </p:blipFill>
        <p:spPr>
          <a:xfrm>
            <a:off x="3876528" y="3882959"/>
            <a:ext cx="3876526" cy="297504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E8326B1-92A6-4A71-9EC0-0F76245D1AF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4057" t="3990"/>
          <a:stretch/>
        </p:blipFill>
        <p:spPr>
          <a:xfrm>
            <a:off x="7753053" y="3886736"/>
            <a:ext cx="4438947" cy="2953159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C0D795CC-0881-4CA4-9776-2B10EC98B8F2}"/>
              </a:ext>
            </a:extLst>
          </p:cNvPr>
          <p:cNvSpPr/>
          <p:nvPr/>
        </p:nvSpPr>
        <p:spPr>
          <a:xfrm>
            <a:off x="1344279" y="3199920"/>
            <a:ext cx="1187970" cy="68605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N1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47BFD5A4-0595-45E4-9D04-B6134F786866}"/>
              </a:ext>
            </a:extLst>
          </p:cNvPr>
          <p:cNvSpPr/>
          <p:nvPr/>
        </p:nvSpPr>
        <p:spPr>
          <a:xfrm>
            <a:off x="5387848" y="3196908"/>
            <a:ext cx="1187970" cy="68605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N2</a:t>
            </a: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0099F3F-9E25-49F3-A8CC-50506C223ABF}"/>
              </a:ext>
            </a:extLst>
          </p:cNvPr>
          <p:cNvSpPr/>
          <p:nvPr/>
        </p:nvSpPr>
        <p:spPr>
          <a:xfrm>
            <a:off x="9431417" y="3165358"/>
            <a:ext cx="1187970" cy="686051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>
                <a:latin typeface="Arial" panose="020B0604020202020204" pitchFamily="34" charset="0"/>
                <a:cs typeface="Arial" panose="020B0604020202020204" pitchFamily="34" charset="0"/>
              </a:rPr>
              <a:t>N3</a:t>
            </a:r>
          </a:p>
        </p:txBody>
      </p:sp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7C8E862C-67AD-4FCC-AAD8-8130F94F82B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183" y="839134"/>
            <a:ext cx="2343882" cy="2343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9266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1" grpId="0"/>
      <p:bldP spid="7" grpId="0" animBg="1"/>
      <p:bldP spid="22" grpId="0" animBg="1"/>
      <p:bldP spid="2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5E7E924C-9463-4D2D-AC9A-1D1B16F2D3E7}"/>
              </a:ext>
            </a:extLst>
          </p:cNvPr>
          <p:cNvSpPr txBox="1"/>
          <p:nvPr/>
        </p:nvSpPr>
        <p:spPr>
          <a:xfrm>
            <a:off x="3210241" y="755352"/>
            <a:ext cx="4296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BÀI TẬP 3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8982890A-EEAD-4232-93A4-CF0974BC5768}"/>
              </a:ext>
            </a:extLst>
          </p:cNvPr>
          <p:cNvSpPr/>
          <p:nvPr/>
        </p:nvSpPr>
        <p:spPr>
          <a:xfrm>
            <a:off x="720852" y="1493682"/>
            <a:ext cx="9764959" cy="1441934"/>
          </a:xfrm>
          <a:prstGeom prst="roundRect">
            <a:avLst>
              <a:gd name="adj" fmla="val 13418"/>
            </a:avLst>
          </a:prstGeom>
          <a:solidFill>
            <a:schemeClr val="accent2">
              <a:lumMod val="20000"/>
              <a:lumOff val="80000"/>
            </a:schemeClr>
          </a:solidFill>
          <a:ln w="28575"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46245C5-92EC-4D35-9BCF-465DF98B7DE0}"/>
              </a:ext>
            </a:extLst>
          </p:cNvPr>
          <p:cNvSpPr txBox="1"/>
          <p:nvPr/>
        </p:nvSpPr>
        <p:spPr>
          <a:xfrm>
            <a:off x="893949" y="1659952"/>
            <a:ext cx="9350881" cy="1074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nl-NL" sz="2800" b="1" dirty="0">
                <a:solidFill>
                  <a:srgbClr val="000000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C</a:t>
            </a:r>
            <a:r>
              <a:rPr lang="nl-NL" sz="2800" b="1" dirty="0">
                <a:solidFill>
                  <a:srgbClr val="000000"/>
                </a:solidFill>
                <a:effectLst/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hia sẻ về một lần em gặp nguy hiểm khi tiếp xúc với người lạ và cho biết em đã làm gì khi ấy.</a:t>
            </a:r>
            <a:endParaRPr lang="en-US" sz="28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28" name="Picture 4" descr="Câu chuyện bé gáinhanh trí thoát khỏi tay kẻ bắt cóc gây sốt - Tin Mới Giáo  dục">
            <a:extLst>
              <a:ext uri="{FF2B5EF4-FFF2-40B4-BE49-F238E27FC236}">
                <a16:creationId xmlns:a16="http://schemas.microsoft.com/office/drawing/2014/main" id="{F2962575-C311-4BEA-AC56-46A21BB44B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875" y="3061750"/>
            <a:ext cx="3692851" cy="379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10 DẤU HIỆU GIÚP CON NHẬN DIỆN NHỮNG KẺ BẮT CÓC TRẺ EM">
            <a:extLst>
              <a:ext uri="{FF2B5EF4-FFF2-40B4-BE49-F238E27FC236}">
                <a16:creationId xmlns:a16="http://schemas.microsoft.com/office/drawing/2014/main" id="{BD3840B0-7094-410C-A4E0-40EDEE4839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1574" y="3061749"/>
            <a:ext cx="3952567" cy="3796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Icon&#10;&#10;Description automatically generated with medium confidence">
            <a:extLst>
              <a:ext uri="{FF2B5EF4-FFF2-40B4-BE49-F238E27FC236}">
                <a16:creationId xmlns:a16="http://schemas.microsoft.com/office/drawing/2014/main" id="{99EB8ED3-EB1B-48FE-A9DE-3078EB6CD37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141" y="875469"/>
            <a:ext cx="2293069" cy="2293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487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FC46A38F-6747-028B-4EF0-E0011E8EC57F}"/>
              </a:ext>
            </a:extLst>
          </p:cNvPr>
          <p:cNvGrpSpPr/>
          <p:nvPr/>
        </p:nvGrpSpPr>
        <p:grpSpPr>
          <a:xfrm>
            <a:off x="184211" y="81674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C3BFA894-053F-8DD6-A23C-259911A5FB1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D3008A2-CE24-1A5D-E837-E93AC38E108C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5ADA163-023B-4CB5-9D94-9C0F4FA741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3454" y="2521346"/>
            <a:ext cx="9285091" cy="4163797"/>
          </a:xfrm>
          <a:prstGeom prst="rect">
            <a:avLst/>
          </a:prstGeom>
        </p:spPr>
      </p:pic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1572A1BE-EECC-4F25-A139-C1BD8F8FB281}"/>
              </a:ext>
            </a:extLst>
          </p:cNvPr>
          <p:cNvSpPr/>
          <p:nvPr/>
        </p:nvSpPr>
        <p:spPr>
          <a:xfrm>
            <a:off x="2411546" y="1500389"/>
            <a:ext cx="7322390" cy="781758"/>
          </a:xfrm>
          <a:prstGeom prst="roundRect">
            <a:avLst>
              <a:gd name="adj" fmla="val 6959"/>
            </a:avLst>
          </a:prstGeom>
          <a:solidFill>
            <a:schemeClr val="bg1"/>
          </a:solidFill>
          <a:ln w="38100"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Bef>
                <a:spcPts val="600"/>
              </a:spcBef>
              <a:spcAft>
                <a:spcPts val="600"/>
              </a:spcAft>
            </a:pPr>
            <a:r>
              <a:rPr lang="nl-NL" sz="3200" dirty="0">
                <a:solidFill>
                  <a:srgbClr val="0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Ghi lại số điện thoại trợ giúp.</a:t>
            </a:r>
            <a:endParaRPr lang="en-US" sz="3200" dirty="0">
              <a:cs typeface="Arial" panose="020B0604020202020204" pitchFamily="34" charset="0"/>
            </a:endParaRPr>
          </a:p>
        </p:txBody>
      </p:sp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B9B4BBB2-5894-4AB5-97E2-40B6742D60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53523">
            <a:off x="9028491" y="927367"/>
            <a:ext cx="1564895" cy="156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297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D9D6BC-8B6F-4F0D-A14E-48B4ADD09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0133" y="963837"/>
            <a:ext cx="6811733" cy="49303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9447804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84;p1">
            <a:extLst>
              <a:ext uri="{FF2B5EF4-FFF2-40B4-BE49-F238E27FC236}">
                <a16:creationId xmlns:a16="http://schemas.microsoft.com/office/drawing/2014/main" id="{671DA5ED-EDCE-F86F-6A1A-2B320119CC92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pic>
        <p:nvPicPr>
          <p:cNvPr id="4" name="Google Shape;85;p1">
            <a:extLst>
              <a:ext uri="{FF2B5EF4-FFF2-40B4-BE49-F238E27FC236}">
                <a16:creationId xmlns:a16="http://schemas.microsoft.com/office/drawing/2014/main" id="{476C1F87-7187-7160-ACB1-66339E56985B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E276ADDA-3675-9A35-386F-E251045933AD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mời quý thầy cô tham gia Group Facebook</a:t>
            </a:r>
            <a:endParaRPr>
              <a:latin typeface="+mn-lt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theo đường link:  </a:t>
            </a:r>
            <a:endParaRPr>
              <a:latin typeface="+mn-lt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431D4A19-48CD-7292-4680-5728EB41B7B4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+mn-lt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4"/>
            <a:extLst>
              <a:ext uri="{FF2B5EF4-FFF2-40B4-BE49-F238E27FC236}">
                <a16:creationId xmlns:a16="http://schemas.microsoft.com/office/drawing/2014/main" id="{E3F36AB5-CA1F-98F3-C941-1B524362E727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Hoc10 – Đồng hành cùng giáo viên tiểu học</a:t>
            </a:r>
            <a:endParaRPr>
              <a:latin typeface="+mn-lt"/>
            </a:endParaRPr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874F9BAA-5B4C-F1DC-93FC-49D42F7D1F80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+mn-lt"/>
                <a:ea typeface="Arial"/>
                <a:cs typeface="Arial"/>
                <a:sym typeface="Arial"/>
              </a:rPr>
              <a:t>Hoặc truy cập qua QR code</a:t>
            </a:r>
            <a:endParaRPr>
              <a:latin typeface="+mn-lt"/>
            </a:endParaRPr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E3A0F768-F9DA-B2CE-D327-47668519B8C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5583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908</Words>
  <Application>Microsoft Office PowerPoint</Application>
  <PresentationFormat>Widescreen</PresentationFormat>
  <Paragraphs>113</Paragraphs>
  <Slides>31</Slides>
  <Notes>17</Notes>
  <HiddenSlides>0</HiddenSlides>
  <MMClips>10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Arial</vt:lpstr>
      <vt:lpstr>Calibri</vt:lpstr>
      <vt:lpstr>Calibri Light</vt:lpstr>
      <vt:lpstr>iCiel Cadena</vt:lpstr>
      <vt:lpstr>UTM Avo</vt:lpstr>
      <vt:lpstr>Wingdings</vt:lpstr>
      <vt:lpstr>Office Theme</vt:lpstr>
      <vt:lpstr>1_Office Theme</vt:lpstr>
      <vt:lpstr>2_Office Theme</vt:lpstr>
      <vt:lpstr>Chủ đề: Tìm kiếm sự hỗ trợ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Administrator</cp:lastModifiedBy>
  <cp:revision>10</cp:revision>
  <dcterms:modified xsi:type="dcterms:W3CDTF">2023-08-15T06:48:17Z</dcterms:modified>
</cp:coreProperties>
</file>