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72" r:id="rId3"/>
  </p:sldMasterIdLst>
  <p:notesMasterIdLst>
    <p:notesMasterId r:id="rId33"/>
  </p:notesMasterIdLst>
  <p:sldIdLst>
    <p:sldId id="256" r:id="rId4"/>
    <p:sldId id="257" r:id="rId5"/>
    <p:sldId id="270" r:id="rId6"/>
    <p:sldId id="261" r:id="rId7"/>
    <p:sldId id="271" r:id="rId8"/>
    <p:sldId id="272" r:id="rId9"/>
    <p:sldId id="273" r:id="rId10"/>
    <p:sldId id="274" r:id="rId11"/>
    <p:sldId id="266" r:id="rId12"/>
    <p:sldId id="275" r:id="rId13"/>
    <p:sldId id="263" r:id="rId14"/>
    <p:sldId id="26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60" r:id="rId29"/>
    <p:sldId id="289" r:id="rId30"/>
    <p:sldId id="290" r:id="rId31"/>
    <p:sldId id="291" r:id="rId3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>
    <p:extLst>
      <p:ext uri="{19B8F6BF-5375-455C-9EA6-DF929625EA0E}">
        <p15:presenceInfo xmlns:p15="http://schemas.microsoft.com/office/powerpoint/2012/main" userId="Administra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commentAuthors" Target="commentAuthor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err="1"/>
              <a:t>Kich</a:t>
            </a:r>
            <a:r>
              <a:rPr lang="en-US" dirty="0"/>
              <a:t> </a:t>
            </a:r>
            <a:r>
              <a:rPr lang="en-US" dirty="0" err="1"/>
              <a:t>chuột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số</a:t>
            </a:r>
            <a:r>
              <a:rPr lang="en-US" dirty="0"/>
              <a:t> </a:t>
            </a:r>
            <a:r>
              <a:rPr lang="en-US" dirty="0" err="1"/>
              <a:t>nào</a:t>
            </a:r>
            <a:r>
              <a:rPr lang="en-US" dirty="0"/>
              <a:t> </a:t>
            </a:r>
            <a:r>
              <a:rPr lang="en-US" dirty="0" err="1"/>
              <a:t>thì</a:t>
            </a:r>
            <a:r>
              <a:rPr lang="en-US" dirty="0"/>
              <a:t> </a:t>
            </a:r>
            <a:r>
              <a:rPr lang="en-US" dirty="0" err="1"/>
              <a:t>sẽ</a:t>
            </a:r>
            <a:r>
              <a:rPr lang="en-US" dirty="0"/>
              <a:t> </a:t>
            </a:r>
            <a:r>
              <a:rPr lang="en-US" dirty="0" err="1"/>
              <a:t>tự</a:t>
            </a:r>
            <a:r>
              <a:rPr lang="en-US" dirty="0"/>
              <a:t> </a:t>
            </a:r>
            <a:r>
              <a:rPr lang="en-US" dirty="0" err="1"/>
              <a:t>động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sang slide </a:t>
            </a:r>
            <a:r>
              <a:rPr lang="en-US" dirty="0" err="1"/>
              <a:t>chứa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đó</a:t>
            </a: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Khi HS </a:t>
            </a:r>
            <a:r>
              <a:rPr lang="en-US" dirty="0" err="1"/>
              <a:t>đã</a:t>
            </a:r>
            <a:r>
              <a:rPr lang="en-US" dirty="0"/>
              <a:t>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 </a:t>
            </a:r>
            <a:r>
              <a:rPr lang="en-US" dirty="0" err="1"/>
              <a:t>hết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, kick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hũ</a:t>
            </a:r>
            <a:r>
              <a:rPr lang="en-US" dirty="0"/>
              <a:t> </a:t>
            </a:r>
            <a:r>
              <a:rPr lang="en-US" dirty="0" err="1"/>
              <a:t>mật</a:t>
            </a:r>
            <a:r>
              <a:rPr lang="en-US" dirty="0"/>
              <a:t> </a:t>
            </a:r>
            <a:r>
              <a:rPr lang="en-US" dirty="0" err="1"/>
              <a:t>ong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đến</a:t>
            </a:r>
            <a:r>
              <a:rPr lang="en-US" dirty="0"/>
              <a:t> slide </a:t>
            </a:r>
            <a:r>
              <a:rPr lang="en-US" dirty="0" err="1"/>
              <a:t>học</a:t>
            </a:r>
            <a:endParaRPr lang="en-US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F7F1E7-3ABA-4152-A446-9E57771452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24329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Kick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chú</a:t>
            </a:r>
            <a:r>
              <a:rPr lang="en-US" dirty="0"/>
              <a:t> </a:t>
            </a:r>
            <a:r>
              <a:rPr lang="en-US" dirty="0" err="1"/>
              <a:t>ong</a:t>
            </a:r>
            <a:r>
              <a:rPr lang="en-US" dirty="0"/>
              <a:t> </a:t>
            </a:r>
            <a:r>
              <a:rPr lang="en-US" dirty="0" err="1"/>
              <a:t>góc</a:t>
            </a:r>
            <a:r>
              <a:rPr lang="en-US" dirty="0"/>
              <a:t>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phải</a:t>
            </a:r>
            <a:r>
              <a:rPr lang="en-US" dirty="0"/>
              <a:t> </a:t>
            </a:r>
            <a:r>
              <a:rPr lang="en-US" dirty="0" err="1"/>
              <a:t>sẽ</a:t>
            </a:r>
            <a:r>
              <a:rPr lang="en-US" dirty="0"/>
              <a:t> quay </a:t>
            </a:r>
            <a:r>
              <a:rPr lang="en-US" dirty="0" err="1"/>
              <a:t>trở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 slide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F7F1E7-3ABA-4152-A446-9E57771452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0273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 Kick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chú</a:t>
            </a:r>
            <a:r>
              <a:rPr lang="en-US" dirty="0"/>
              <a:t> </a:t>
            </a:r>
            <a:r>
              <a:rPr lang="en-US" dirty="0" err="1"/>
              <a:t>ong</a:t>
            </a:r>
            <a:r>
              <a:rPr lang="en-US" dirty="0"/>
              <a:t> </a:t>
            </a:r>
            <a:r>
              <a:rPr lang="en-US" dirty="0" err="1"/>
              <a:t>góc</a:t>
            </a:r>
            <a:r>
              <a:rPr lang="en-US" dirty="0"/>
              <a:t>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phải</a:t>
            </a:r>
            <a:r>
              <a:rPr lang="en-US" dirty="0"/>
              <a:t> </a:t>
            </a:r>
            <a:r>
              <a:rPr lang="en-US" dirty="0" err="1"/>
              <a:t>sẽ</a:t>
            </a:r>
            <a:r>
              <a:rPr lang="en-US" dirty="0"/>
              <a:t> quay </a:t>
            </a:r>
            <a:r>
              <a:rPr lang="en-US" dirty="0" err="1"/>
              <a:t>trở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 slide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endParaRPr lang="en-US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F7F1E7-3ABA-4152-A446-9E57771452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3577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 Kick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chú</a:t>
            </a:r>
            <a:r>
              <a:rPr lang="en-US" dirty="0"/>
              <a:t> </a:t>
            </a:r>
            <a:r>
              <a:rPr lang="en-US" dirty="0" err="1"/>
              <a:t>ong</a:t>
            </a:r>
            <a:r>
              <a:rPr lang="en-US" dirty="0"/>
              <a:t> </a:t>
            </a:r>
            <a:r>
              <a:rPr lang="en-US" dirty="0" err="1"/>
              <a:t>góc</a:t>
            </a:r>
            <a:r>
              <a:rPr lang="en-US" dirty="0"/>
              <a:t>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phải</a:t>
            </a:r>
            <a:r>
              <a:rPr lang="en-US" dirty="0"/>
              <a:t> </a:t>
            </a:r>
            <a:r>
              <a:rPr lang="en-US" dirty="0" err="1"/>
              <a:t>sẽ</a:t>
            </a:r>
            <a:r>
              <a:rPr lang="en-US" dirty="0"/>
              <a:t> quay </a:t>
            </a:r>
            <a:r>
              <a:rPr lang="en-US" dirty="0" err="1"/>
              <a:t>trở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 slide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endParaRPr lang="en-US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F7F1E7-3ABA-4152-A446-9E57771452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26283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 Kick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chú</a:t>
            </a:r>
            <a:r>
              <a:rPr lang="en-US" dirty="0"/>
              <a:t> </a:t>
            </a:r>
            <a:r>
              <a:rPr lang="en-US" dirty="0" err="1"/>
              <a:t>ong</a:t>
            </a:r>
            <a:r>
              <a:rPr lang="en-US" dirty="0"/>
              <a:t> </a:t>
            </a:r>
            <a:r>
              <a:rPr lang="en-US" dirty="0" err="1"/>
              <a:t>góc</a:t>
            </a:r>
            <a:r>
              <a:rPr lang="en-US" dirty="0"/>
              <a:t>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phải</a:t>
            </a:r>
            <a:r>
              <a:rPr lang="en-US" dirty="0"/>
              <a:t> </a:t>
            </a:r>
            <a:r>
              <a:rPr lang="en-US" dirty="0" err="1"/>
              <a:t>sẽ</a:t>
            </a:r>
            <a:r>
              <a:rPr lang="en-US" dirty="0"/>
              <a:t> quay </a:t>
            </a:r>
            <a:r>
              <a:rPr lang="en-US" dirty="0" err="1"/>
              <a:t>trở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 slide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endParaRPr lang="en-US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F7F1E7-3ABA-4152-A446-9E57771452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70724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 Kick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chú</a:t>
            </a:r>
            <a:r>
              <a:rPr lang="en-US" dirty="0"/>
              <a:t> </a:t>
            </a:r>
            <a:r>
              <a:rPr lang="en-US" dirty="0" err="1"/>
              <a:t>ong</a:t>
            </a:r>
            <a:r>
              <a:rPr lang="en-US" dirty="0"/>
              <a:t> </a:t>
            </a:r>
            <a:r>
              <a:rPr lang="en-US" dirty="0" err="1"/>
              <a:t>góc</a:t>
            </a:r>
            <a:r>
              <a:rPr lang="en-US" dirty="0"/>
              <a:t>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phải</a:t>
            </a:r>
            <a:r>
              <a:rPr lang="en-US" dirty="0"/>
              <a:t> </a:t>
            </a:r>
            <a:r>
              <a:rPr lang="en-US" dirty="0" err="1"/>
              <a:t>sẽ</a:t>
            </a:r>
            <a:r>
              <a:rPr lang="en-US" dirty="0"/>
              <a:t> quay </a:t>
            </a:r>
            <a:r>
              <a:rPr lang="en-US" dirty="0" err="1"/>
              <a:t>trở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 slide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endParaRPr lang="en-US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F7F1E7-3ABA-4152-A446-9E57771452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72025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 Kick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chú</a:t>
            </a:r>
            <a:r>
              <a:rPr lang="en-US" dirty="0"/>
              <a:t> </a:t>
            </a:r>
            <a:r>
              <a:rPr lang="en-US" dirty="0" err="1"/>
              <a:t>ong</a:t>
            </a:r>
            <a:r>
              <a:rPr lang="en-US" dirty="0"/>
              <a:t> </a:t>
            </a:r>
            <a:r>
              <a:rPr lang="en-US" dirty="0" err="1"/>
              <a:t>góc</a:t>
            </a:r>
            <a:r>
              <a:rPr lang="en-US" dirty="0"/>
              <a:t>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phải</a:t>
            </a:r>
            <a:r>
              <a:rPr lang="en-US" dirty="0"/>
              <a:t> </a:t>
            </a:r>
            <a:r>
              <a:rPr lang="en-US" dirty="0" err="1"/>
              <a:t>sẽ</a:t>
            </a:r>
            <a:r>
              <a:rPr lang="en-US" dirty="0"/>
              <a:t> quay </a:t>
            </a:r>
            <a:r>
              <a:rPr lang="en-US" dirty="0" err="1"/>
              <a:t>trở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 slide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endParaRPr lang="en-US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F7F1E7-3ABA-4152-A446-9E57771452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25734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 Kick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chú</a:t>
            </a:r>
            <a:r>
              <a:rPr lang="en-US" dirty="0"/>
              <a:t> </a:t>
            </a:r>
            <a:r>
              <a:rPr lang="en-US" dirty="0" err="1"/>
              <a:t>ong</a:t>
            </a:r>
            <a:r>
              <a:rPr lang="en-US" dirty="0"/>
              <a:t> </a:t>
            </a:r>
            <a:r>
              <a:rPr lang="en-US" dirty="0" err="1"/>
              <a:t>góc</a:t>
            </a:r>
            <a:r>
              <a:rPr lang="en-US" dirty="0"/>
              <a:t>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phải</a:t>
            </a:r>
            <a:r>
              <a:rPr lang="en-US" dirty="0"/>
              <a:t> </a:t>
            </a:r>
            <a:r>
              <a:rPr lang="en-US" dirty="0" err="1"/>
              <a:t>sẽ</a:t>
            </a:r>
            <a:r>
              <a:rPr lang="en-US" dirty="0"/>
              <a:t> quay </a:t>
            </a:r>
            <a:r>
              <a:rPr lang="en-US" dirty="0" err="1"/>
              <a:t>trở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 slide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endParaRPr lang="en-US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F7F1E7-3ABA-4152-A446-9E57771452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76248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 Kick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chú</a:t>
            </a:r>
            <a:r>
              <a:rPr lang="en-US" dirty="0"/>
              <a:t> </a:t>
            </a:r>
            <a:r>
              <a:rPr lang="en-US" dirty="0" err="1"/>
              <a:t>ong</a:t>
            </a:r>
            <a:r>
              <a:rPr lang="en-US" dirty="0"/>
              <a:t> </a:t>
            </a:r>
            <a:r>
              <a:rPr lang="en-US" dirty="0" err="1"/>
              <a:t>góc</a:t>
            </a:r>
            <a:r>
              <a:rPr lang="en-US" dirty="0"/>
              <a:t>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phải</a:t>
            </a:r>
            <a:r>
              <a:rPr lang="en-US" dirty="0"/>
              <a:t> </a:t>
            </a:r>
            <a:r>
              <a:rPr lang="en-US" dirty="0" err="1"/>
              <a:t>sẽ</a:t>
            </a:r>
            <a:r>
              <a:rPr lang="en-US" dirty="0"/>
              <a:t> quay </a:t>
            </a:r>
            <a:r>
              <a:rPr lang="en-US" dirty="0" err="1"/>
              <a:t>trở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 slide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endParaRPr lang="en-US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F7F1E7-3ABA-4152-A446-9E57771452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98143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 Kick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chú</a:t>
            </a:r>
            <a:r>
              <a:rPr lang="en-US" dirty="0"/>
              <a:t> </a:t>
            </a:r>
            <a:r>
              <a:rPr lang="en-US" dirty="0" err="1"/>
              <a:t>ong</a:t>
            </a:r>
            <a:r>
              <a:rPr lang="en-US" dirty="0"/>
              <a:t> </a:t>
            </a:r>
            <a:r>
              <a:rPr lang="en-US" dirty="0" err="1"/>
              <a:t>góc</a:t>
            </a:r>
            <a:r>
              <a:rPr lang="en-US" dirty="0"/>
              <a:t>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phải</a:t>
            </a:r>
            <a:r>
              <a:rPr lang="en-US" dirty="0"/>
              <a:t> </a:t>
            </a:r>
            <a:r>
              <a:rPr lang="en-US" dirty="0" err="1"/>
              <a:t>sẽ</a:t>
            </a:r>
            <a:r>
              <a:rPr lang="en-US" dirty="0"/>
              <a:t> quay </a:t>
            </a:r>
            <a:r>
              <a:rPr lang="en-US" dirty="0" err="1"/>
              <a:t>trở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 slide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endParaRPr lang="en-US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F7F1E7-3ABA-4152-A446-9E57771452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56415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 Kick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chú</a:t>
            </a:r>
            <a:r>
              <a:rPr lang="en-US" dirty="0"/>
              <a:t> </a:t>
            </a:r>
            <a:r>
              <a:rPr lang="en-US" dirty="0" err="1"/>
              <a:t>ong</a:t>
            </a:r>
            <a:r>
              <a:rPr lang="en-US" dirty="0"/>
              <a:t> </a:t>
            </a:r>
            <a:r>
              <a:rPr lang="en-US" dirty="0" err="1"/>
              <a:t>góc</a:t>
            </a:r>
            <a:r>
              <a:rPr lang="en-US" dirty="0"/>
              <a:t>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phải</a:t>
            </a:r>
            <a:r>
              <a:rPr lang="en-US" dirty="0"/>
              <a:t> </a:t>
            </a:r>
            <a:r>
              <a:rPr lang="en-US" dirty="0" err="1"/>
              <a:t>sẽ</a:t>
            </a:r>
            <a:r>
              <a:rPr lang="en-US" dirty="0"/>
              <a:t> quay </a:t>
            </a:r>
            <a:r>
              <a:rPr lang="en-US" dirty="0" err="1"/>
              <a:t>trở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 slide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endParaRPr lang="en-US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F7F1E7-3ABA-4152-A446-9E57771452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39234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177196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488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81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174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50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465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016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556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46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334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74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58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690129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05531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76566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856054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132658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659430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130152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365559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781208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49943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67832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127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636755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1/1/132/72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1/1/132/72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hyperlink" Target="https://hoc10.vn/doc-sach/toan-3-tap-1/1/132/72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3-tap-1/1/132/72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3-tap-1/1/132/72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oc10.vn/doc-sach/toan-3-tap-1/1/132/72/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Relationship Id="rId9" Type="http://schemas.openxmlformats.org/officeDocument/2006/relationships/hyperlink" Target="https://hoc10.vn/doc-sach/toan-3-tap-1/1/132/72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3-tap-1/1/132/72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1/1/132/72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3-tap-1/1/132/72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3-tap-1/1/132/72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12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png"/><Relationship Id="rId11" Type="http://schemas.openxmlformats.org/officeDocument/2006/relationships/image" Target="../media/image31.svg"/><Relationship Id="rId5" Type="http://schemas.openxmlformats.org/officeDocument/2006/relationships/image" Target="../media/image25.sv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slide" Target="slide16.xml"/><Relationship Id="rId18" Type="http://schemas.openxmlformats.org/officeDocument/2006/relationships/image" Target="../media/image42.png"/><Relationship Id="rId26" Type="http://schemas.openxmlformats.org/officeDocument/2006/relationships/image" Target="../media/image46.png"/><Relationship Id="rId3" Type="http://schemas.openxmlformats.org/officeDocument/2006/relationships/image" Target="../media/image22.png"/><Relationship Id="rId21" Type="http://schemas.openxmlformats.org/officeDocument/2006/relationships/slide" Target="slide20.xml"/><Relationship Id="rId34" Type="http://schemas.openxmlformats.org/officeDocument/2006/relationships/image" Target="../media/image51.svg"/><Relationship Id="rId7" Type="http://schemas.openxmlformats.org/officeDocument/2006/relationships/image" Target="../media/image34.svg"/><Relationship Id="rId12" Type="http://schemas.openxmlformats.org/officeDocument/2006/relationships/image" Target="../media/image39.png"/><Relationship Id="rId17" Type="http://schemas.openxmlformats.org/officeDocument/2006/relationships/slide" Target="slide18.xml"/><Relationship Id="rId25" Type="http://schemas.openxmlformats.org/officeDocument/2006/relationships/slide" Target="slide21.xml"/><Relationship Id="rId33" Type="http://schemas.openxmlformats.org/officeDocument/2006/relationships/image" Target="../media/image50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1.png"/><Relationship Id="rId20" Type="http://schemas.openxmlformats.org/officeDocument/2006/relationships/image" Target="../media/image43.png"/><Relationship Id="rId29" Type="http://schemas.openxmlformats.org/officeDocument/2006/relationships/slide" Target="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24" Type="http://schemas.openxmlformats.org/officeDocument/2006/relationships/image" Target="../media/image45.png"/><Relationship Id="rId32" Type="http://schemas.openxmlformats.org/officeDocument/2006/relationships/image" Target="../media/image49.png"/><Relationship Id="rId37" Type="http://schemas.openxmlformats.org/officeDocument/2006/relationships/image" Target="../media/image32.png"/><Relationship Id="rId5" Type="http://schemas.openxmlformats.org/officeDocument/2006/relationships/slide" Target="slide26.xml"/><Relationship Id="rId15" Type="http://schemas.openxmlformats.org/officeDocument/2006/relationships/slide" Target="slide17.xml"/><Relationship Id="rId23" Type="http://schemas.openxmlformats.org/officeDocument/2006/relationships/slide" Target="slide22.xml"/><Relationship Id="rId28" Type="http://schemas.openxmlformats.org/officeDocument/2006/relationships/image" Target="../media/image47.png"/><Relationship Id="rId36" Type="http://schemas.openxmlformats.org/officeDocument/2006/relationships/image" Target="../media/image53.svg"/><Relationship Id="rId10" Type="http://schemas.openxmlformats.org/officeDocument/2006/relationships/image" Target="../media/image37.png"/><Relationship Id="rId19" Type="http://schemas.openxmlformats.org/officeDocument/2006/relationships/slide" Target="slide19.xml"/><Relationship Id="rId31" Type="http://schemas.openxmlformats.org/officeDocument/2006/relationships/slide" Target="slide25.xml"/><Relationship Id="rId4" Type="http://schemas.openxmlformats.org/officeDocument/2006/relationships/image" Target="../media/image23.svg"/><Relationship Id="rId9" Type="http://schemas.openxmlformats.org/officeDocument/2006/relationships/image" Target="../media/image36.png"/><Relationship Id="rId14" Type="http://schemas.openxmlformats.org/officeDocument/2006/relationships/image" Target="../media/image40.png"/><Relationship Id="rId22" Type="http://schemas.openxmlformats.org/officeDocument/2006/relationships/image" Target="../media/image44.png"/><Relationship Id="rId27" Type="http://schemas.openxmlformats.org/officeDocument/2006/relationships/slide" Target="slide23.xml"/><Relationship Id="rId30" Type="http://schemas.openxmlformats.org/officeDocument/2006/relationships/image" Target="../media/image48.png"/><Relationship Id="rId35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2.png"/><Relationship Id="rId7" Type="http://schemas.openxmlformats.org/officeDocument/2006/relationships/image" Target="../media/image55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4.png"/><Relationship Id="rId5" Type="http://schemas.openxmlformats.org/officeDocument/2006/relationships/slide" Target="slide15.xml"/><Relationship Id="rId10" Type="http://schemas.openxmlformats.org/officeDocument/2006/relationships/image" Target="../media/image32.png"/><Relationship Id="rId4" Type="http://schemas.openxmlformats.org/officeDocument/2006/relationships/image" Target="../media/image23.svg"/><Relationship Id="rId9" Type="http://schemas.openxmlformats.org/officeDocument/2006/relationships/image" Target="../media/image57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2.png"/><Relationship Id="rId7" Type="http://schemas.openxmlformats.org/officeDocument/2006/relationships/slide" Target="slide1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10" Type="http://schemas.openxmlformats.org/officeDocument/2006/relationships/image" Target="../media/image32.png"/><Relationship Id="rId4" Type="http://schemas.openxmlformats.org/officeDocument/2006/relationships/image" Target="../media/image23.svg"/><Relationship Id="rId9" Type="http://schemas.openxmlformats.org/officeDocument/2006/relationships/image" Target="../media/image55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2.png"/><Relationship Id="rId7" Type="http://schemas.openxmlformats.org/officeDocument/2006/relationships/slide" Target="slide1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10" Type="http://schemas.openxmlformats.org/officeDocument/2006/relationships/image" Target="../media/image32.png"/><Relationship Id="rId4" Type="http://schemas.openxmlformats.org/officeDocument/2006/relationships/image" Target="../media/image23.svg"/><Relationship Id="rId9" Type="http://schemas.openxmlformats.org/officeDocument/2006/relationships/image" Target="../media/image55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2.png"/><Relationship Id="rId7" Type="http://schemas.openxmlformats.org/officeDocument/2006/relationships/slide" Target="slide1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10" Type="http://schemas.openxmlformats.org/officeDocument/2006/relationships/image" Target="../media/image32.png"/><Relationship Id="rId4" Type="http://schemas.openxmlformats.org/officeDocument/2006/relationships/image" Target="../media/image23.svg"/><Relationship Id="rId9" Type="http://schemas.openxmlformats.org/officeDocument/2006/relationships/image" Target="../media/image55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2.png"/><Relationship Id="rId7" Type="http://schemas.openxmlformats.org/officeDocument/2006/relationships/slide" Target="slide1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10" Type="http://schemas.openxmlformats.org/officeDocument/2006/relationships/image" Target="../media/image32.png"/><Relationship Id="rId4" Type="http://schemas.openxmlformats.org/officeDocument/2006/relationships/image" Target="../media/image23.svg"/><Relationship Id="rId9" Type="http://schemas.openxmlformats.org/officeDocument/2006/relationships/image" Target="../media/image55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2.png"/><Relationship Id="rId7" Type="http://schemas.openxmlformats.org/officeDocument/2006/relationships/slide" Target="slide1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10" Type="http://schemas.openxmlformats.org/officeDocument/2006/relationships/image" Target="../media/image32.png"/><Relationship Id="rId4" Type="http://schemas.openxmlformats.org/officeDocument/2006/relationships/image" Target="../media/image23.svg"/><Relationship Id="rId9" Type="http://schemas.openxmlformats.org/officeDocument/2006/relationships/image" Target="../media/image55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2.png"/><Relationship Id="rId7" Type="http://schemas.openxmlformats.org/officeDocument/2006/relationships/slide" Target="slide1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10" Type="http://schemas.openxmlformats.org/officeDocument/2006/relationships/image" Target="../media/image32.png"/><Relationship Id="rId4" Type="http://schemas.openxmlformats.org/officeDocument/2006/relationships/image" Target="../media/image23.svg"/><Relationship Id="rId9" Type="http://schemas.openxmlformats.org/officeDocument/2006/relationships/image" Target="../media/image55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2.png"/><Relationship Id="rId7" Type="http://schemas.openxmlformats.org/officeDocument/2006/relationships/slide" Target="slide1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10" Type="http://schemas.openxmlformats.org/officeDocument/2006/relationships/image" Target="../media/image32.png"/><Relationship Id="rId4" Type="http://schemas.openxmlformats.org/officeDocument/2006/relationships/image" Target="../media/image23.svg"/><Relationship Id="rId9" Type="http://schemas.openxmlformats.org/officeDocument/2006/relationships/image" Target="../media/image55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2.png"/><Relationship Id="rId7" Type="http://schemas.openxmlformats.org/officeDocument/2006/relationships/slide" Target="slide1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10" Type="http://schemas.openxmlformats.org/officeDocument/2006/relationships/image" Target="../media/image32.png"/><Relationship Id="rId4" Type="http://schemas.openxmlformats.org/officeDocument/2006/relationships/image" Target="../media/image23.svg"/><Relationship Id="rId9" Type="http://schemas.openxmlformats.org/officeDocument/2006/relationships/image" Target="../media/image55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2.png"/><Relationship Id="rId7" Type="http://schemas.openxmlformats.org/officeDocument/2006/relationships/slide" Target="slide1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10" Type="http://schemas.openxmlformats.org/officeDocument/2006/relationships/image" Target="../media/image32.png"/><Relationship Id="rId4" Type="http://schemas.openxmlformats.org/officeDocument/2006/relationships/image" Target="../media/image23.svg"/><Relationship Id="rId9" Type="http://schemas.openxmlformats.org/officeDocument/2006/relationships/image" Target="../media/image55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2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TOÁN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521891" y="1639929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  <a:t> 11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33: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Luyện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78F8944-FE00-4B20-1539-20F4C42D0901}"/>
              </a:ext>
            </a:extLst>
          </p:cNvPr>
          <p:cNvGrpSpPr/>
          <p:nvPr/>
        </p:nvGrpSpPr>
        <p:grpSpPr>
          <a:xfrm>
            <a:off x="5047780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4A2AE7B-CE09-7FA9-1CFB-402F9A3446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6FF30A1-035E-771C-CF47-480DE9E87B33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ộp Văn bản 8">
            <a:extLst>
              <a:ext uri="{FF2B5EF4-FFF2-40B4-BE49-F238E27FC236}">
                <a16:creationId xmlns:a16="http://schemas.microsoft.com/office/drawing/2014/main" id="{24F501BC-B9EE-268C-0CB7-3C3B6DB86863}"/>
              </a:ext>
            </a:extLst>
          </p:cNvPr>
          <p:cNvSpPr txBox="1"/>
          <p:nvPr/>
        </p:nvSpPr>
        <p:spPr>
          <a:xfrm>
            <a:off x="1955799" y="835502"/>
            <a:ext cx="82804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+mn-lt"/>
                <a:cs typeface="Arial" panose="020B0604020202020204" pitchFamily="34" charset="0"/>
              </a:rPr>
              <a:t>TRÒ CHƠI</a:t>
            </a:r>
          </a:p>
          <a:p>
            <a:pPr algn="ctr"/>
            <a:r>
              <a:rPr lang="en-US" sz="3600" b="1" dirty="0">
                <a:latin typeface="+mn-lt"/>
                <a:cs typeface="Arial" panose="020B0604020202020204" pitchFamily="34" charset="0"/>
              </a:rPr>
              <a:t> “VƯỢT QUA THỬ THÁCH”</a:t>
            </a:r>
          </a:p>
        </p:txBody>
      </p: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id="{3F5AE8D1-8DDE-407F-96E6-6242073EAC4B}"/>
              </a:ext>
            </a:extLst>
          </p:cNvPr>
          <p:cNvSpPr txBox="1"/>
          <p:nvPr/>
        </p:nvSpPr>
        <p:spPr>
          <a:xfrm>
            <a:off x="708340" y="1843646"/>
            <a:ext cx="10775319" cy="28864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400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Luật</a:t>
            </a:r>
            <a:r>
              <a:rPr lang="en-US" sz="2400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chơi</a:t>
            </a:r>
            <a:r>
              <a:rPr lang="en-US" sz="2400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 marL="304815" indent="-304815"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nhóm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nêu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tình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huống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thực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tế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đã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chuẩn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bị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ở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nhà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) liên quan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đến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phép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nhân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đã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học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Mời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bạn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bất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kì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trong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nhóm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(nhanh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nhất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thực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hiện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trả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lời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câu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hỏi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đặt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ra.</a:t>
            </a:r>
            <a:endParaRPr lang="en-US" sz="2400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04815" indent="-304815"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Nhóm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nhiều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tình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huống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hay,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phép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đúng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thì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thắng</a:t>
            </a:r>
            <a:r>
              <a:rPr lang="vi-VN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830C4EA-0875-84D3-E50D-A15C0729EC76}"/>
              </a:ext>
            </a:extLst>
          </p:cNvPr>
          <p:cNvGrpSpPr/>
          <p:nvPr/>
        </p:nvGrpSpPr>
        <p:grpSpPr>
          <a:xfrm>
            <a:off x="5047780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C00C97E5-DFF2-30CB-0959-9B134E9693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80E91FE-EBD9-55AC-24BA-EB871BB181C6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64B74EA-6FA3-5AF0-A1F5-7F2954BC9D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051" y="2188394"/>
            <a:ext cx="10102933" cy="19421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1382" y="5191029"/>
            <a:ext cx="5697173" cy="126049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65200" y="4234533"/>
            <a:ext cx="2939968" cy="2318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0515600" y="1016650"/>
            <a:ext cx="1434734" cy="1354030"/>
          </a:xfrm>
          <a:prstGeom prst="rect">
            <a:avLst/>
          </a:prstGeom>
        </p:spPr>
      </p:pic>
      <p:sp>
        <p:nvSpPr>
          <p:cNvPr id="10" name="Hộp Văn bản 9">
            <a:hlinkClick r:id="rId7"/>
            <a:extLst>
              <a:ext uri="{FF2B5EF4-FFF2-40B4-BE49-F238E27FC236}">
                <a16:creationId xmlns:a16="http://schemas.microsoft.com/office/drawing/2014/main" id="{AF765172-6C36-19A4-90C6-4CFAA64DBD05}"/>
              </a:ext>
            </a:extLst>
          </p:cNvPr>
          <p:cNvSpPr txBox="1"/>
          <p:nvPr/>
        </p:nvSpPr>
        <p:spPr>
          <a:xfrm>
            <a:off x="1600200" y="1208131"/>
            <a:ext cx="2946400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33" b="1" dirty="0" err="1">
                <a:latin typeface="+mn-lt"/>
                <a:cs typeface="Arial" panose="020B0604020202020204" pitchFamily="34" charset="0"/>
              </a:rPr>
              <a:t>Bài</a:t>
            </a:r>
            <a:r>
              <a:rPr lang="en-US" sz="2933" b="1" dirty="0">
                <a:latin typeface="+mn-lt"/>
                <a:cs typeface="Arial" panose="020B0604020202020204" pitchFamily="34" charset="0"/>
              </a:rPr>
              <a:t> 1: </a:t>
            </a:r>
            <a:r>
              <a:rPr lang="en-US" sz="2933" dirty="0" err="1">
                <a:latin typeface="+mn-lt"/>
                <a:cs typeface="Arial" panose="020B0604020202020204" pitchFamily="34" charset="0"/>
              </a:rPr>
              <a:t>Tính</a:t>
            </a:r>
            <a:endParaRPr lang="en-US" sz="2933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2" name="Hình chữ nhật: Góc Tròn 11">
            <a:extLst>
              <a:ext uri="{FF2B5EF4-FFF2-40B4-BE49-F238E27FC236}">
                <a16:creationId xmlns:a16="http://schemas.microsoft.com/office/drawing/2014/main" id="{41994D48-24A5-7B2E-770E-65472ACAA89A}"/>
              </a:ext>
            </a:extLst>
          </p:cNvPr>
          <p:cNvSpPr/>
          <p:nvPr/>
        </p:nvSpPr>
        <p:spPr>
          <a:xfrm>
            <a:off x="1600200" y="3329525"/>
            <a:ext cx="762000" cy="491579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sz="2400" dirty="0">
                <a:cs typeface="Arial" panose="020B0604020202020204" pitchFamily="34" charset="0"/>
              </a:rPr>
              <a:t>99</a:t>
            </a:r>
          </a:p>
        </p:txBody>
      </p:sp>
      <p:sp>
        <p:nvSpPr>
          <p:cNvPr id="13" name="Hình chữ nhật: Góc Tròn 12">
            <a:extLst>
              <a:ext uri="{FF2B5EF4-FFF2-40B4-BE49-F238E27FC236}">
                <a16:creationId xmlns:a16="http://schemas.microsoft.com/office/drawing/2014/main" id="{FB213AEC-7E69-2ABD-80C3-0B6AD9A26AD8}"/>
              </a:ext>
            </a:extLst>
          </p:cNvPr>
          <p:cNvSpPr/>
          <p:nvPr/>
        </p:nvSpPr>
        <p:spPr>
          <a:xfrm>
            <a:off x="4085688" y="3347304"/>
            <a:ext cx="762000" cy="491579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sz="2400" dirty="0">
                <a:cs typeface="Arial" panose="020B0604020202020204" pitchFamily="34" charset="0"/>
              </a:rPr>
              <a:t>482</a:t>
            </a:r>
          </a:p>
        </p:txBody>
      </p:sp>
      <p:sp>
        <p:nvSpPr>
          <p:cNvPr id="14" name="Hình chữ nhật: Góc Tròn 13">
            <a:extLst>
              <a:ext uri="{FF2B5EF4-FFF2-40B4-BE49-F238E27FC236}">
                <a16:creationId xmlns:a16="http://schemas.microsoft.com/office/drawing/2014/main" id="{F20B2262-FE3C-9E04-EBFD-0DA1D1BF6F38}"/>
              </a:ext>
            </a:extLst>
          </p:cNvPr>
          <p:cNvSpPr/>
          <p:nvPr/>
        </p:nvSpPr>
        <p:spPr>
          <a:xfrm>
            <a:off x="6743271" y="3325872"/>
            <a:ext cx="762000" cy="491579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sz="2400" dirty="0">
                <a:cs typeface="Arial" panose="020B0604020202020204" pitchFamily="34" charset="0"/>
              </a:rPr>
              <a:t>963</a:t>
            </a:r>
          </a:p>
        </p:txBody>
      </p:sp>
      <p:sp>
        <p:nvSpPr>
          <p:cNvPr id="15" name="Hình chữ nhật: Góc Tròn 14">
            <a:extLst>
              <a:ext uri="{FF2B5EF4-FFF2-40B4-BE49-F238E27FC236}">
                <a16:creationId xmlns:a16="http://schemas.microsoft.com/office/drawing/2014/main" id="{CE8D641D-9B22-BDBC-5FA1-ABEEC9101EA7}"/>
              </a:ext>
            </a:extLst>
          </p:cNvPr>
          <p:cNvSpPr/>
          <p:nvPr/>
        </p:nvSpPr>
        <p:spPr>
          <a:xfrm>
            <a:off x="9400854" y="3329524"/>
            <a:ext cx="924678" cy="491579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sz="2400" dirty="0">
                <a:cs typeface="Arial" panose="020B0604020202020204" pitchFamily="34" charset="0"/>
              </a:rPr>
              <a:t>707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Hộp Văn bản 9">
            <a:hlinkClick r:id="rId3"/>
            <a:extLst>
              <a:ext uri="{FF2B5EF4-FFF2-40B4-BE49-F238E27FC236}">
                <a16:creationId xmlns:a16="http://schemas.microsoft.com/office/drawing/2014/main" id="{C4AE9499-4D10-022D-E4FC-4589178AB3CA}"/>
              </a:ext>
            </a:extLst>
          </p:cNvPr>
          <p:cNvSpPr txBox="1"/>
          <p:nvPr/>
        </p:nvSpPr>
        <p:spPr>
          <a:xfrm>
            <a:off x="3544632" y="812834"/>
            <a:ext cx="4668873" cy="680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933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933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2: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Đặt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rồi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933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1" name="Picture 119">
            <a:extLst>
              <a:ext uri="{FF2B5EF4-FFF2-40B4-BE49-F238E27FC236}">
                <a16:creationId xmlns:a16="http://schemas.microsoft.com/office/drawing/2014/main" id="{E004E0FF-DC9F-041B-7B1A-75644DE4AB7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7" t="29181" r="6034" b="13451"/>
          <a:stretch/>
        </p:blipFill>
        <p:spPr bwMode="auto">
          <a:xfrm>
            <a:off x="1334783" y="1684144"/>
            <a:ext cx="9522434" cy="225975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Hộp Văn bản 11">
            <a:extLst>
              <a:ext uri="{FF2B5EF4-FFF2-40B4-BE49-F238E27FC236}">
                <a16:creationId xmlns:a16="http://schemas.microsoft.com/office/drawing/2014/main" id="{821186DA-C486-1E02-60B1-B99BEA042B9E}"/>
              </a:ext>
            </a:extLst>
          </p:cNvPr>
          <p:cNvSpPr txBox="1"/>
          <p:nvPr/>
        </p:nvSpPr>
        <p:spPr>
          <a:xfrm>
            <a:off x="1374436" y="1772245"/>
            <a:ext cx="807632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443</a:t>
            </a:r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id="{381700EA-D64C-1CCE-DE01-7CD8DEF4E943}"/>
              </a:ext>
            </a:extLst>
          </p:cNvPr>
          <p:cNvSpPr txBox="1"/>
          <p:nvPr/>
        </p:nvSpPr>
        <p:spPr>
          <a:xfrm>
            <a:off x="1438541" y="2409333"/>
            <a:ext cx="650839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6" name="Hộp Văn bản 15">
            <a:extLst>
              <a:ext uri="{FF2B5EF4-FFF2-40B4-BE49-F238E27FC236}">
                <a16:creationId xmlns:a16="http://schemas.microsoft.com/office/drawing/2014/main" id="{649A61EC-281E-1BF7-86C7-2E71F33E77E2}"/>
              </a:ext>
            </a:extLst>
          </p:cNvPr>
          <p:cNvSpPr txBox="1"/>
          <p:nvPr/>
        </p:nvSpPr>
        <p:spPr>
          <a:xfrm>
            <a:off x="1122768" y="2101566"/>
            <a:ext cx="310628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67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</a:t>
            </a:r>
          </a:p>
        </p:txBody>
      </p:sp>
      <p:cxnSp>
        <p:nvCxnSpPr>
          <p:cNvPr id="18" name="Đường nối Thẳng 17">
            <a:extLst>
              <a:ext uri="{FF2B5EF4-FFF2-40B4-BE49-F238E27FC236}">
                <a16:creationId xmlns:a16="http://schemas.microsoft.com/office/drawing/2014/main" id="{EC57E6C7-4AA4-285B-6E34-524D3EE862E2}"/>
              </a:ext>
            </a:extLst>
          </p:cNvPr>
          <p:cNvCxnSpPr>
            <a:cxnSpLocks/>
          </p:cNvCxnSpPr>
          <p:nvPr/>
        </p:nvCxnSpPr>
        <p:spPr>
          <a:xfrm>
            <a:off x="1145144" y="2846345"/>
            <a:ext cx="109903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Hộp Văn bản 19">
            <a:extLst>
              <a:ext uri="{FF2B5EF4-FFF2-40B4-BE49-F238E27FC236}">
                <a16:creationId xmlns:a16="http://schemas.microsoft.com/office/drawing/2014/main" id="{6F65FA47-D7CF-3408-D468-96AC1523FF4C}"/>
              </a:ext>
            </a:extLst>
          </p:cNvPr>
          <p:cNvSpPr txBox="1"/>
          <p:nvPr/>
        </p:nvSpPr>
        <p:spPr>
          <a:xfrm>
            <a:off x="1376768" y="2938668"/>
            <a:ext cx="807632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886</a:t>
            </a:r>
          </a:p>
        </p:txBody>
      </p:sp>
      <p:sp>
        <p:nvSpPr>
          <p:cNvPr id="21" name="Hộp Văn bản 20">
            <a:extLst>
              <a:ext uri="{FF2B5EF4-FFF2-40B4-BE49-F238E27FC236}">
                <a16:creationId xmlns:a16="http://schemas.microsoft.com/office/drawing/2014/main" id="{0DE62264-A964-8868-6A49-07E23958CFD8}"/>
              </a:ext>
            </a:extLst>
          </p:cNvPr>
          <p:cNvSpPr txBox="1"/>
          <p:nvPr/>
        </p:nvSpPr>
        <p:spPr>
          <a:xfrm>
            <a:off x="3517643" y="1772245"/>
            <a:ext cx="807632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121</a:t>
            </a:r>
          </a:p>
        </p:txBody>
      </p:sp>
      <p:sp>
        <p:nvSpPr>
          <p:cNvPr id="22" name="Hộp Văn bản 21">
            <a:extLst>
              <a:ext uri="{FF2B5EF4-FFF2-40B4-BE49-F238E27FC236}">
                <a16:creationId xmlns:a16="http://schemas.microsoft.com/office/drawing/2014/main" id="{AFC55D32-7D6F-F703-1C1E-79E47DFF94AA}"/>
              </a:ext>
            </a:extLst>
          </p:cNvPr>
          <p:cNvSpPr txBox="1"/>
          <p:nvPr/>
        </p:nvSpPr>
        <p:spPr>
          <a:xfrm>
            <a:off x="3581748" y="2409333"/>
            <a:ext cx="650839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3" name="Hộp Văn bản 22">
            <a:extLst>
              <a:ext uri="{FF2B5EF4-FFF2-40B4-BE49-F238E27FC236}">
                <a16:creationId xmlns:a16="http://schemas.microsoft.com/office/drawing/2014/main" id="{B92DC0AE-0AC3-BF73-E694-A331D4069265}"/>
              </a:ext>
            </a:extLst>
          </p:cNvPr>
          <p:cNvSpPr txBox="1"/>
          <p:nvPr/>
        </p:nvSpPr>
        <p:spPr>
          <a:xfrm>
            <a:off x="3265975" y="2101566"/>
            <a:ext cx="310628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67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</a:t>
            </a:r>
          </a:p>
        </p:txBody>
      </p:sp>
      <p:cxnSp>
        <p:nvCxnSpPr>
          <p:cNvPr id="24" name="Đường nối Thẳng 23">
            <a:extLst>
              <a:ext uri="{FF2B5EF4-FFF2-40B4-BE49-F238E27FC236}">
                <a16:creationId xmlns:a16="http://schemas.microsoft.com/office/drawing/2014/main" id="{FF1609BC-A6F6-6B61-2118-8F04B1AA9569}"/>
              </a:ext>
            </a:extLst>
          </p:cNvPr>
          <p:cNvCxnSpPr>
            <a:cxnSpLocks/>
          </p:cNvCxnSpPr>
          <p:nvPr/>
        </p:nvCxnSpPr>
        <p:spPr>
          <a:xfrm>
            <a:off x="3288352" y="2846345"/>
            <a:ext cx="109903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Hộp Văn bản 24">
            <a:extLst>
              <a:ext uri="{FF2B5EF4-FFF2-40B4-BE49-F238E27FC236}">
                <a16:creationId xmlns:a16="http://schemas.microsoft.com/office/drawing/2014/main" id="{E181219D-45CF-9E09-C290-F75549E0BB28}"/>
              </a:ext>
            </a:extLst>
          </p:cNvPr>
          <p:cNvSpPr txBox="1"/>
          <p:nvPr/>
        </p:nvSpPr>
        <p:spPr>
          <a:xfrm>
            <a:off x="3519975" y="2938668"/>
            <a:ext cx="807632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484</a:t>
            </a:r>
          </a:p>
        </p:txBody>
      </p:sp>
      <p:sp>
        <p:nvSpPr>
          <p:cNvPr id="26" name="Hộp Văn bản 25">
            <a:extLst>
              <a:ext uri="{FF2B5EF4-FFF2-40B4-BE49-F238E27FC236}">
                <a16:creationId xmlns:a16="http://schemas.microsoft.com/office/drawing/2014/main" id="{35746718-229C-A7D3-A217-59F9B3976B7E}"/>
              </a:ext>
            </a:extLst>
          </p:cNvPr>
          <p:cNvSpPr txBox="1"/>
          <p:nvPr/>
        </p:nvSpPr>
        <p:spPr>
          <a:xfrm>
            <a:off x="5556048" y="1778370"/>
            <a:ext cx="807632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102</a:t>
            </a:r>
          </a:p>
        </p:txBody>
      </p:sp>
      <p:sp>
        <p:nvSpPr>
          <p:cNvPr id="27" name="Hộp Văn bản 26">
            <a:extLst>
              <a:ext uri="{FF2B5EF4-FFF2-40B4-BE49-F238E27FC236}">
                <a16:creationId xmlns:a16="http://schemas.microsoft.com/office/drawing/2014/main" id="{A7188F17-ECBF-8A24-F3A6-782ADEE6983D}"/>
              </a:ext>
            </a:extLst>
          </p:cNvPr>
          <p:cNvSpPr txBox="1"/>
          <p:nvPr/>
        </p:nvSpPr>
        <p:spPr>
          <a:xfrm>
            <a:off x="5620153" y="2415458"/>
            <a:ext cx="650839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8" name="Hộp Văn bản 27">
            <a:extLst>
              <a:ext uri="{FF2B5EF4-FFF2-40B4-BE49-F238E27FC236}">
                <a16:creationId xmlns:a16="http://schemas.microsoft.com/office/drawing/2014/main" id="{27A84BED-C6C0-E1E4-EA00-B48E08CCF5FC}"/>
              </a:ext>
            </a:extLst>
          </p:cNvPr>
          <p:cNvSpPr txBox="1"/>
          <p:nvPr/>
        </p:nvSpPr>
        <p:spPr>
          <a:xfrm>
            <a:off x="5300234" y="2101566"/>
            <a:ext cx="310628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67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</a:t>
            </a:r>
          </a:p>
        </p:txBody>
      </p:sp>
      <p:cxnSp>
        <p:nvCxnSpPr>
          <p:cNvPr id="29" name="Đường nối Thẳng 28">
            <a:extLst>
              <a:ext uri="{FF2B5EF4-FFF2-40B4-BE49-F238E27FC236}">
                <a16:creationId xmlns:a16="http://schemas.microsoft.com/office/drawing/2014/main" id="{B41A9B2F-51A2-1E49-1B28-D60DFCE5B885}"/>
              </a:ext>
            </a:extLst>
          </p:cNvPr>
          <p:cNvCxnSpPr>
            <a:cxnSpLocks/>
          </p:cNvCxnSpPr>
          <p:nvPr/>
        </p:nvCxnSpPr>
        <p:spPr>
          <a:xfrm>
            <a:off x="5322610" y="2846345"/>
            <a:ext cx="109903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Hộp Văn bản 29">
            <a:extLst>
              <a:ext uri="{FF2B5EF4-FFF2-40B4-BE49-F238E27FC236}">
                <a16:creationId xmlns:a16="http://schemas.microsoft.com/office/drawing/2014/main" id="{FD774FD4-0535-35ED-806F-CB7AAF4B2B83}"/>
              </a:ext>
            </a:extLst>
          </p:cNvPr>
          <p:cNvSpPr txBox="1"/>
          <p:nvPr/>
        </p:nvSpPr>
        <p:spPr>
          <a:xfrm>
            <a:off x="5554234" y="2938668"/>
            <a:ext cx="807632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306</a:t>
            </a:r>
          </a:p>
        </p:txBody>
      </p:sp>
      <p:sp>
        <p:nvSpPr>
          <p:cNvPr id="31" name="Hộp Văn bản 30">
            <a:extLst>
              <a:ext uri="{FF2B5EF4-FFF2-40B4-BE49-F238E27FC236}">
                <a16:creationId xmlns:a16="http://schemas.microsoft.com/office/drawing/2014/main" id="{9DD8E7C5-05FC-DBDF-F74C-5E775E421360}"/>
              </a:ext>
            </a:extLst>
          </p:cNvPr>
          <p:cNvSpPr txBox="1"/>
          <p:nvPr/>
        </p:nvSpPr>
        <p:spPr>
          <a:xfrm>
            <a:off x="7723414" y="1753310"/>
            <a:ext cx="807632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110</a:t>
            </a:r>
          </a:p>
        </p:txBody>
      </p:sp>
      <p:sp>
        <p:nvSpPr>
          <p:cNvPr id="32" name="Hộp Văn bản 31">
            <a:extLst>
              <a:ext uri="{FF2B5EF4-FFF2-40B4-BE49-F238E27FC236}">
                <a16:creationId xmlns:a16="http://schemas.microsoft.com/office/drawing/2014/main" id="{EE6EF3AE-4FFA-7ACD-4405-68B4A54F4E3C}"/>
              </a:ext>
            </a:extLst>
          </p:cNvPr>
          <p:cNvSpPr txBox="1"/>
          <p:nvPr/>
        </p:nvSpPr>
        <p:spPr>
          <a:xfrm>
            <a:off x="7787519" y="2390398"/>
            <a:ext cx="650839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33" name="Hộp Văn bản 32">
            <a:extLst>
              <a:ext uri="{FF2B5EF4-FFF2-40B4-BE49-F238E27FC236}">
                <a16:creationId xmlns:a16="http://schemas.microsoft.com/office/drawing/2014/main" id="{8FB2052C-4CEF-9CD0-A32F-369AF3B545A3}"/>
              </a:ext>
            </a:extLst>
          </p:cNvPr>
          <p:cNvSpPr txBox="1"/>
          <p:nvPr/>
        </p:nvSpPr>
        <p:spPr>
          <a:xfrm>
            <a:off x="7467600" y="2076506"/>
            <a:ext cx="310628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67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</a:t>
            </a:r>
          </a:p>
        </p:txBody>
      </p:sp>
      <p:cxnSp>
        <p:nvCxnSpPr>
          <p:cNvPr id="34" name="Đường nối Thẳng 33">
            <a:extLst>
              <a:ext uri="{FF2B5EF4-FFF2-40B4-BE49-F238E27FC236}">
                <a16:creationId xmlns:a16="http://schemas.microsoft.com/office/drawing/2014/main" id="{1EBF2872-55BA-7C29-C066-48EF6AF03D31}"/>
              </a:ext>
            </a:extLst>
          </p:cNvPr>
          <p:cNvCxnSpPr>
            <a:cxnSpLocks/>
          </p:cNvCxnSpPr>
          <p:nvPr/>
        </p:nvCxnSpPr>
        <p:spPr>
          <a:xfrm>
            <a:off x="7489976" y="2821285"/>
            <a:ext cx="109903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Hộp Văn bản 34">
            <a:extLst>
              <a:ext uri="{FF2B5EF4-FFF2-40B4-BE49-F238E27FC236}">
                <a16:creationId xmlns:a16="http://schemas.microsoft.com/office/drawing/2014/main" id="{D0CC4732-8DC3-22AE-29D2-F92B1A3200B1}"/>
              </a:ext>
            </a:extLst>
          </p:cNvPr>
          <p:cNvSpPr txBox="1"/>
          <p:nvPr/>
        </p:nvSpPr>
        <p:spPr>
          <a:xfrm>
            <a:off x="7721600" y="2919733"/>
            <a:ext cx="807632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880</a:t>
            </a:r>
          </a:p>
        </p:txBody>
      </p:sp>
      <p:sp>
        <p:nvSpPr>
          <p:cNvPr id="7" name="Hộp Văn bản 9">
            <a:hlinkClick r:id="rId3"/>
            <a:extLst>
              <a:ext uri="{FF2B5EF4-FFF2-40B4-BE49-F238E27FC236}">
                <a16:creationId xmlns:a16="http://schemas.microsoft.com/office/drawing/2014/main" id="{CA2B289C-7F2B-2E2E-46DB-CCA5EB7728FA}"/>
              </a:ext>
            </a:extLst>
          </p:cNvPr>
          <p:cNvSpPr txBox="1"/>
          <p:nvPr/>
        </p:nvSpPr>
        <p:spPr>
          <a:xfrm>
            <a:off x="1145144" y="684900"/>
            <a:ext cx="4668873" cy="680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933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933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2: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Đặt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rồi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933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6" grpId="0"/>
      <p:bldP spid="20" grpId="0"/>
      <p:bldP spid="21" grpId="0"/>
      <p:bldP spid="22" grpId="0"/>
      <p:bldP spid="23" grpId="0"/>
      <p:bldP spid="25" grpId="0"/>
      <p:bldP spid="26" grpId="0"/>
      <p:bldP spid="27" grpId="0"/>
      <p:bldP spid="28" grpId="0"/>
      <p:bldP spid="30" grpId="0"/>
      <p:bldP spid="31" grpId="0"/>
      <p:bldP spid="32" grpId="0"/>
      <p:bldP spid="33" grpId="0"/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66801" y="584201"/>
            <a:ext cx="1555183" cy="155518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97012" y="3787154"/>
            <a:ext cx="3706215" cy="3060716"/>
          </a:xfrm>
          <a:prstGeom prst="rect">
            <a:avLst/>
          </a:prstGeom>
        </p:spPr>
      </p:pic>
      <p:sp>
        <p:nvSpPr>
          <p:cNvPr id="10" name="Hộp Văn bản 9">
            <a:hlinkClick r:id="rId6"/>
            <a:extLst>
              <a:ext uri="{FF2B5EF4-FFF2-40B4-BE49-F238E27FC236}">
                <a16:creationId xmlns:a16="http://schemas.microsoft.com/office/drawing/2014/main" id="{61F0DA9A-EB94-AA6B-98C1-3BE11BE5D9CD}"/>
              </a:ext>
            </a:extLst>
          </p:cNvPr>
          <p:cNvSpPr txBox="1"/>
          <p:nvPr/>
        </p:nvSpPr>
        <p:spPr>
          <a:xfrm>
            <a:off x="4004733" y="1088234"/>
            <a:ext cx="5904811" cy="680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933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933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3: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nhẩm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theo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mẫu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):</a:t>
            </a:r>
            <a:endParaRPr lang="en-US" sz="2933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1" name="Hình chữ nhật: Góc Tròn 10">
            <a:extLst>
              <a:ext uri="{FF2B5EF4-FFF2-40B4-BE49-F238E27FC236}">
                <a16:creationId xmlns:a16="http://schemas.microsoft.com/office/drawing/2014/main" id="{551D6066-54D4-7A8B-C49D-E658C866A100}"/>
              </a:ext>
            </a:extLst>
          </p:cNvPr>
          <p:cNvSpPr/>
          <p:nvPr/>
        </p:nvSpPr>
        <p:spPr>
          <a:xfrm>
            <a:off x="4003227" y="1905000"/>
            <a:ext cx="6118448" cy="2184400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2933" b="1" dirty="0" err="1">
                <a:cs typeface="Arial" panose="020B0604020202020204" pitchFamily="34" charset="0"/>
              </a:rPr>
              <a:t>Mẫu</a:t>
            </a:r>
            <a:r>
              <a:rPr lang="en-US" sz="2933" b="1">
                <a:cs typeface="Arial" panose="020B0604020202020204" pitchFamily="34" charset="0"/>
              </a:rPr>
              <a:t>: </a:t>
            </a:r>
            <a:r>
              <a:rPr lang="en-US" sz="2933" dirty="0">
                <a:cs typeface="Arial" panose="020B0604020202020204" pitchFamily="34" charset="0"/>
              </a:rPr>
              <a:t>	</a:t>
            </a:r>
            <a:r>
              <a:rPr lang="en-US" sz="2933" dirty="0">
                <a:ea typeface="Cambria Math" panose="02040503050406030204" pitchFamily="18" charset="0"/>
                <a:cs typeface="Arial" panose="020B0604020202020204" pitchFamily="34" charset="0"/>
              </a:rPr>
              <a:t>300 </a:t>
            </a:r>
            <a:r>
              <a:rPr lang="en-US" sz="2933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 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2</a:t>
            </a:r>
            <a:r>
              <a:rPr lang="en-US" sz="2933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 = ?</a:t>
            </a:r>
          </a:p>
          <a:p>
            <a:pPr algn="just">
              <a:lnSpc>
                <a:spcPct val="150000"/>
              </a:lnSpc>
            </a:pPr>
            <a:r>
              <a:rPr lang="en-US" sz="2933" dirty="0">
                <a:solidFill>
                  <a:srgbClr val="000000"/>
                </a:solidFill>
                <a:cs typeface="Arial" panose="020B0604020202020204" pitchFamily="34" charset="0"/>
              </a:rPr>
              <a:t>		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3 </a:t>
            </a:r>
            <a:r>
              <a:rPr lang="en-US" sz="2933" dirty="0" err="1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trăm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933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 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2 </a:t>
            </a:r>
            <a:r>
              <a:rPr lang="en-US" sz="2933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 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6 </a:t>
            </a:r>
            <a:r>
              <a:rPr lang="en-US" sz="2933" dirty="0" err="1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trăm</a:t>
            </a:r>
            <a:endParaRPr lang="en-US" sz="2933" dirty="0">
              <a:solidFill>
                <a:srgbClr val="000000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933" dirty="0">
                <a:solidFill>
                  <a:srgbClr val="000000"/>
                </a:solidFill>
                <a:cs typeface="Arial" panose="020B0604020202020204" pitchFamily="34" charset="0"/>
              </a:rPr>
              <a:t>		</a:t>
            </a:r>
            <a:r>
              <a:rPr lang="en-US" sz="2933" dirty="0" err="1">
                <a:solidFill>
                  <a:srgbClr val="000000"/>
                </a:solidFill>
                <a:cs typeface="Arial" panose="020B0604020202020204" pitchFamily="34" charset="0"/>
              </a:rPr>
              <a:t>Vậy</a:t>
            </a:r>
            <a:r>
              <a:rPr lang="en-US" sz="2933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300 </a:t>
            </a:r>
            <a:r>
              <a:rPr lang="en-US" sz="2933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 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2 </a:t>
            </a:r>
            <a:r>
              <a:rPr lang="en-US" sz="2933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 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600</a:t>
            </a:r>
            <a:endParaRPr lang="en-US" sz="2933" dirty="0"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96519">
            <a:off x="-1711006" y="7114505"/>
            <a:ext cx="13828918" cy="1005739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10415483" y="3766128"/>
            <a:ext cx="750664" cy="556641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r="45194" b="499"/>
          <a:stretch>
            <a:fillRect/>
          </a:stretch>
        </p:blipFill>
        <p:spPr>
          <a:xfrm rot="-8191150" flipH="1">
            <a:off x="10725981" y="4417395"/>
            <a:ext cx="1495661" cy="787465"/>
          </a:xfrm>
          <a:prstGeom prst="rect">
            <a:avLst/>
          </a:prstGeom>
        </p:spPr>
      </p:pic>
      <p:sp>
        <p:nvSpPr>
          <p:cNvPr id="17" name="Hình chữ nhật: Góc Tròn 16">
            <a:extLst>
              <a:ext uri="{FF2B5EF4-FFF2-40B4-BE49-F238E27FC236}">
                <a16:creationId xmlns:a16="http://schemas.microsoft.com/office/drawing/2014/main" id="{CF01F359-FF70-4839-9457-F28A49FAB594}"/>
              </a:ext>
            </a:extLst>
          </p:cNvPr>
          <p:cNvSpPr/>
          <p:nvPr/>
        </p:nvSpPr>
        <p:spPr>
          <a:xfrm>
            <a:off x="806617" y="2090232"/>
            <a:ext cx="4255008" cy="2272599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933" dirty="0">
                <a:ea typeface="Cambria Math" panose="02040503050406030204" pitchFamily="18" charset="0"/>
                <a:cs typeface="Arial" panose="020B0604020202020204" pitchFamily="34" charset="0"/>
              </a:rPr>
              <a:t>200 </a:t>
            </a:r>
            <a:r>
              <a:rPr lang="en-US" sz="2933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4 </a:t>
            </a:r>
            <a:r>
              <a:rPr lang="en-US" sz="2933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 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?</a:t>
            </a:r>
          </a:p>
          <a:p>
            <a:pPr algn="ctr">
              <a:lnSpc>
                <a:spcPct val="150000"/>
              </a:lnSpc>
            </a:pP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2 </a:t>
            </a:r>
            <a:r>
              <a:rPr lang="en-US" sz="2933" dirty="0" err="1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trăm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933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4 </a:t>
            </a:r>
            <a:r>
              <a:rPr lang="en-US" sz="2933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 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8 </a:t>
            </a:r>
            <a:r>
              <a:rPr lang="en-US" sz="2933" dirty="0" err="1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trăm</a:t>
            </a:r>
            <a:endParaRPr lang="en-US" sz="2933" dirty="0">
              <a:solidFill>
                <a:srgbClr val="000000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933" dirty="0" err="1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Vậy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200 </a:t>
            </a:r>
            <a:r>
              <a:rPr lang="en-US" sz="2933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4 </a:t>
            </a:r>
            <a:r>
              <a:rPr lang="en-US" sz="2933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 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800</a:t>
            </a:r>
            <a:endParaRPr lang="en-US" sz="2933" dirty="0"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0" name="Hình chữ nhật: Góc Tròn 19">
            <a:extLst>
              <a:ext uri="{FF2B5EF4-FFF2-40B4-BE49-F238E27FC236}">
                <a16:creationId xmlns:a16="http://schemas.microsoft.com/office/drawing/2014/main" id="{9741AF23-2BC9-0110-8314-F71CACC7CD09}"/>
              </a:ext>
            </a:extLst>
          </p:cNvPr>
          <p:cNvSpPr/>
          <p:nvPr/>
        </p:nvSpPr>
        <p:spPr>
          <a:xfrm>
            <a:off x="6110137" y="2090232"/>
            <a:ext cx="4054823" cy="2232537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933" dirty="0">
                <a:ea typeface="Cambria Math" panose="02040503050406030204" pitchFamily="18" charset="0"/>
                <a:cs typeface="Arial" panose="020B0604020202020204" pitchFamily="34" charset="0"/>
              </a:rPr>
              <a:t>100 </a:t>
            </a:r>
            <a:r>
              <a:rPr lang="en-US" sz="2933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 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8 </a:t>
            </a:r>
            <a:r>
              <a:rPr lang="en-US" sz="2933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?</a:t>
            </a:r>
          </a:p>
          <a:p>
            <a:pPr algn="ctr">
              <a:lnSpc>
                <a:spcPct val="150000"/>
              </a:lnSpc>
            </a:pP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1 </a:t>
            </a:r>
            <a:r>
              <a:rPr lang="en-US" sz="2933" dirty="0" err="1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trăm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933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 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8 </a:t>
            </a:r>
            <a:r>
              <a:rPr lang="en-US" sz="2933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8 </a:t>
            </a:r>
            <a:r>
              <a:rPr lang="en-US" sz="2933" dirty="0" err="1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trăm</a:t>
            </a:r>
            <a:endParaRPr lang="en-US" sz="2933" dirty="0">
              <a:solidFill>
                <a:srgbClr val="000000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933" dirty="0" err="1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Vậy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100 </a:t>
            </a:r>
            <a:r>
              <a:rPr lang="en-US" sz="2933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 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8 </a:t>
            </a:r>
            <a:r>
              <a:rPr lang="en-US" sz="2933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800</a:t>
            </a:r>
            <a:endParaRPr lang="en-US" sz="2933" dirty="0"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8" name="Hộp Văn bản 9">
            <a:hlinkClick r:id="rId9"/>
            <a:extLst>
              <a:ext uri="{FF2B5EF4-FFF2-40B4-BE49-F238E27FC236}">
                <a16:creationId xmlns:a16="http://schemas.microsoft.com/office/drawing/2014/main" id="{EB24CBBD-D5D2-AB10-DDBF-B017DFE939BA}"/>
              </a:ext>
            </a:extLst>
          </p:cNvPr>
          <p:cNvSpPr txBox="1"/>
          <p:nvPr/>
        </p:nvSpPr>
        <p:spPr>
          <a:xfrm>
            <a:off x="191189" y="1154721"/>
            <a:ext cx="5904811" cy="680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933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933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3: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nhẩm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theo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mẫu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):</a:t>
            </a:r>
            <a:endParaRPr lang="en-US" sz="2933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98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ình chữ nhật: Góc Tròn 3">
            <a:extLst>
              <a:ext uri="{FF2B5EF4-FFF2-40B4-BE49-F238E27FC236}">
                <a16:creationId xmlns:a16="http://schemas.microsoft.com/office/drawing/2014/main" id="{1A21588D-890D-B297-51A2-18641AC1F99B}"/>
              </a:ext>
            </a:extLst>
          </p:cNvPr>
          <p:cNvSpPr/>
          <p:nvPr/>
        </p:nvSpPr>
        <p:spPr>
          <a:xfrm>
            <a:off x="840471" y="1897084"/>
            <a:ext cx="4127373" cy="2070663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933" dirty="0">
                <a:ea typeface="Cambria Math" panose="02040503050406030204" pitchFamily="18" charset="0"/>
                <a:cs typeface="Arial" panose="020B0604020202020204" pitchFamily="34" charset="0"/>
              </a:rPr>
              <a:t>300 </a:t>
            </a:r>
            <a:r>
              <a:rPr lang="en-US" sz="2933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3 </a:t>
            </a:r>
            <a:r>
              <a:rPr lang="en-US" sz="2933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?</a:t>
            </a:r>
          </a:p>
          <a:p>
            <a:pPr algn="ctr">
              <a:lnSpc>
                <a:spcPct val="150000"/>
              </a:lnSpc>
            </a:pP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3 </a:t>
            </a:r>
            <a:r>
              <a:rPr lang="en-US" sz="2933" dirty="0" err="1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trăm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933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3 </a:t>
            </a:r>
            <a:r>
              <a:rPr lang="en-US" sz="2933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9 </a:t>
            </a:r>
            <a:r>
              <a:rPr lang="en-US" sz="2933" dirty="0" err="1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trăm</a:t>
            </a:r>
            <a:endParaRPr lang="en-US" sz="2933" dirty="0">
              <a:solidFill>
                <a:srgbClr val="000000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933" dirty="0" err="1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Vậy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300 </a:t>
            </a:r>
            <a:r>
              <a:rPr lang="en-US" sz="2933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 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3 </a:t>
            </a:r>
            <a:r>
              <a:rPr lang="en-US" sz="2933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900</a:t>
            </a:r>
            <a:endParaRPr lang="en-US" sz="2933" dirty="0"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" name="Hình chữ nhật: Góc Tròn 4">
            <a:extLst>
              <a:ext uri="{FF2B5EF4-FFF2-40B4-BE49-F238E27FC236}">
                <a16:creationId xmlns:a16="http://schemas.microsoft.com/office/drawing/2014/main" id="{51C86877-B28D-F2F8-A70A-CF6773F2C1A7}"/>
              </a:ext>
            </a:extLst>
          </p:cNvPr>
          <p:cNvSpPr/>
          <p:nvPr/>
        </p:nvSpPr>
        <p:spPr>
          <a:xfrm>
            <a:off x="5873509" y="1897083"/>
            <a:ext cx="4145380" cy="2070663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933" dirty="0">
                <a:ea typeface="Cambria Math" panose="02040503050406030204" pitchFamily="18" charset="0"/>
                <a:cs typeface="Arial" panose="020B0604020202020204" pitchFamily="34" charset="0"/>
              </a:rPr>
              <a:t>400 </a:t>
            </a:r>
            <a:r>
              <a:rPr lang="en-US" sz="2933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2 </a:t>
            </a:r>
            <a:r>
              <a:rPr lang="en-US" sz="2933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 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?</a:t>
            </a:r>
          </a:p>
          <a:p>
            <a:pPr algn="ctr">
              <a:lnSpc>
                <a:spcPct val="150000"/>
              </a:lnSpc>
            </a:pP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4 </a:t>
            </a:r>
            <a:r>
              <a:rPr lang="en-US" sz="2933" dirty="0" err="1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trăm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933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2 </a:t>
            </a:r>
            <a:r>
              <a:rPr lang="en-US" sz="2933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 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8 </a:t>
            </a:r>
            <a:r>
              <a:rPr lang="en-US" sz="2933" dirty="0" err="1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trăm</a:t>
            </a:r>
            <a:endParaRPr lang="en-US" sz="2933" dirty="0">
              <a:solidFill>
                <a:srgbClr val="000000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933" dirty="0" err="1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Vậy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400 </a:t>
            </a:r>
            <a:r>
              <a:rPr lang="en-US" sz="2933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2 </a:t>
            </a:r>
            <a:r>
              <a:rPr lang="en-US" sz="2933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 </a:t>
            </a:r>
            <a:r>
              <a:rPr lang="en-US" sz="2933" dirty="0">
                <a:solidFill>
                  <a:srgbClr val="00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800</a:t>
            </a:r>
            <a:endParaRPr lang="en-US" sz="2933" dirty="0"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6" name="Hộp Văn bản 9">
            <a:hlinkClick r:id="rId3"/>
            <a:extLst>
              <a:ext uri="{FF2B5EF4-FFF2-40B4-BE49-F238E27FC236}">
                <a16:creationId xmlns:a16="http://schemas.microsoft.com/office/drawing/2014/main" id="{D38F03C1-8EB8-A359-BDBC-15570E21EF5D}"/>
              </a:ext>
            </a:extLst>
          </p:cNvPr>
          <p:cNvSpPr txBox="1"/>
          <p:nvPr/>
        </p:nvSpPr>
        <p:spPr>
          <a:xfrm>
            <a:off x="287659" y="988308"/>
            <a:ext cx="5904811" cy="680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933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933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3: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nhẩm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theo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mẫu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):</a:t>
            </a:r>
            <a:endParaRPr lang="en-US" sz="2933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56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99CFC2-F4E4-7534-9A9F-93003D5E6899}"/>
              </a:ext>
            </a:extLst>
          </p:cNvPr>
          <p:cNvGrpSpPr/>
          <p:nvPr/>
        </p:nvGrpSpPr>
        <p:grpSpPr>
          <a:xfrm>
            <a:off x="5047780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E67BA6C2-3424-E292-63F0-96EA463DEB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BCA3A2F-DE90-AB09-1FCE-0463E6B463A6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ộp Văn bản 6">
            <a:hlinkClick r:id="rId3"/>
            <a:extLst>
              <a:ext uri="{FF2B5EF4-FFF2-40B4-BE49-F238E27FC236}">
                <a16:creationId xmlns:a16="http://schemas.microsoft.com/office/drawing/2014/main" id="{6C60CEF9-93C1-E973-4C8E-A7086A774721}"/>
              </a:ext>
            </a:extLst>
          </p:cNvPr>
          <p:cNvSpPr txBox="1"/>
          <p:nvPr/>
        </p:nvSpPr>
        <p:spPr>
          <a:xfrm>
            <a:off x="356260" y="1222522"/>
            <a:ext cx="11150929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400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400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4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Quãng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đường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vòng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quanh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sân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dục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dài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khoảng</a:t>
            </a:r>
            <a:r>
              <a:rPr lang="en-US" sz="240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320m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Đức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chạy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3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vòng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Hỏi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Đức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chạy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bao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nhiêu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mét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en-US" sz="2400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A3528C-BD6D-4620-D089-61892A188C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907" y="2522506"/>
            <a:ext cx="7432194" cy="33329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Hộp Văn bản 19">
            <a:extLst>
              <a:ext uri="{FF2B5EF4-FFF2-40B4-BE49-F238E27FC236}">
                <a16:creationId xmlns:a16="http://schemas.microsoft.com/office/drawing/2014/main" id="{AC90B9A0-2C45-8E19-6A01-277899C8B030}"/>
              </a:ext>
            </a:extLst>
          </p:cNvPr>
          <p:cNvSpPr txBox="1"/>
          <p:nvPr/>
        </p:nvSpPr>
        <p:spPr>
          <a:xfrm>
            <a:off x="531261" y="2833018"/>
            <a:ext cx="5851133" cy="256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600" b="1" u="sng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600" b="1" u="sng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b="1" u="sng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giải</a:t>
            </a:r>
            <a:endParaRPr lang="en-US" sz="2600" b="1" u="sng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6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Đức</a:t>
            </a:r>
            <a:r>
              <a:rPr lang="en-US" sz="26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đã</a:t>
            </a:r>
            <a:r>
              <a:rPr lang="en-US" sz="26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chạy</a:t>
            </a:r>
            <a:r>
              <a:rPr lang="en-US" sz="26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được</a:t>
            </a:r>
            <a:r>
              <a:rPr lang="en-US" sz="26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6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mét</a:t>
            </a:r>
            <a:r>
              <a:rPr lang="en-US" sz="26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là</a:t>
            </a:r>
            <a:r>
              <a:rPr lang="en-US" sz="26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600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600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320 × 3 = 960 (m)</a:t>
            </a:r>
          </a:p>
          <a:p>
            <a:pPr lvl="1" algn="ctr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6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Đáp</a:t>
            </a:r>
            <a:r>
              <a:rPr lang="en-US" sz="26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6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en-US" sz="2600" dirty="0"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960 m.</a:t>
            </a:r>
          </a:p>
        </p:txBody>
      </p:sp>
      <p:sp>
        <p:nvSpPr>
          <p:cNvPr id="2" name="Hộp Văn bản 6">
            <a:hlinkClick r:id="rId3"/>
            <a:extLst>
              <a:ext uri="{FF2B5EF4-FFF2-40B4-BE49-F238E27FC236}">
                <a16:creationId xmlns:a16="http://schemas.microsoft.com/office/drawing/2014/main" id="{0E3D883F-53C0-F2CD-D46A-EDD03E551065}"/>
              </a:ext>
            </a:extLst>
          </p:cNvPr>
          <p:cNvSpPr txBox="1"/>
          <p:nvPr/>
        </p:nvSpPr>
        <p:spPr>
          <a:xfrm>
            <a:off x="217715" y="1195901"/>
            <a:ext cx="11756570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400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400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4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Quãng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đường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vòng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quanh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sân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dục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dài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khoảng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320 m.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Đức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chạy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3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vòng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Hỏi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Đức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chạy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bao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nhiêu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mét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en-US" sz="2400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D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b="46220"/>
          <a:stretch/>
        </p:blipFill>
        <p:spPr>
          <a:xfrm>
            <a:off x="-255640" y="4031832"/>
            <a:ext cx="12703282" cy="282617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7F7B84D5-D82D-3448-D9E0-7A8E1AA000DF}"/>
              </a:ext>
            </a:extLst>
          </p:cNvPr>
          <p:cNvGrpSpPr/>
          <p:nvPr/>
        </p:nvGrpSpPr>
        <p:grpSpPr>
          <a:xfrm>
            <a:off x="1653058" y="494025"/>
            <a:ext cx="9198950" cy="5224333"/>
            <a:chOff x="1653057" y="494024"/>
            <a:chExt cx="9198950" cy="5224333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6AAD3FF8-0A95-4253-16DA-C6A110DE7D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653057" y="494024"/>
              <a:ext cx="4845654" cy="4731119"/>
            </a:xfrm>
            <a:prstGeom prst="rect">
              <a:avLst/>
            </a:prstGeom>
          </p:spPr>
        </p:pic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AD3C93F0-C046-4D86-D20C-0BFACCCA4F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6006353" y="987238"/>
              <a:ext cx="4845654" cy="4731119"/>
            </a:xfrm>
            <a:prstGeom prst="rect">
              <a:avLst/>
            </a:prstGeom>
          </p:spPr>
        </p:pic>
      </p:grpSp>
      <p:pic>
        <p:nvPicPr>
          <p:cNvPr id="13" name="Picture 11">
            <a:extLst>
              <a:ext uri="{FF2B5EF4-FFF2-40B4-BE49-F238E27FC236}">
                <a16:creationId xmlns:a16="http://schemas.microsoft.com/office/drawing/2014/main" id="{7B40201E-42C1-D00F-32FA-716525D71F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145486" y="4362252"/>
            <a:ext cx="2046514" cy="2495749"/>
          </a:xfrm>
          <a:prstGeom prst="rect">
            <a:avLst/>
          </a:prstGeom>
        </p:spPr>
      </p:pic>
      <p:pic>
        <p:nvPicPr>
          <p:cNvPr id="14" name="Picture 20">
            <a:extLst>
              <a:ext uri="{FF2B5EF4-FFF2-40B4-BE49-F238E27FC236}">
                <a16:creationId xmlns:a16="http://schemas.microsoft.com/office/drawing/2014/main" id="{B9857C79-E675-553A-E9E7-F70015286F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flipH="1">
            <a:off x="1" y="4166448"/>
            <a:ext cx="2314735" cy="269155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9A18839-D799-FE47-8F7C-324684EB0894}"/>
              </a:ext>
            </a:extLst>
          </p:cNvPr>
          <p:cNvSpPr txBox="1"/>
          <p:nvPr/>
        </p:nvSpPr>
        <p:spPr>
          <a:xfrm>
            <a:off x="1804307" y="2639890"/>
            <a:ext cx="8583386" cy="995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6">
              <a:buClrTx/>
            </a:pPr>
            <a:r>
              <a:rPr lang="en-US" sz="5867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 SỐ MAY MẮN</a:t>
            </a:r>
          </a:p>
        </p:txBody>
      </p:sp>
      <p:pic>
        <p:nvPicPr>
          <p:cNvPr id="18" name="Picture 7">
            <a:extLst>
              <a:ext uri="{FF2B5EF4-FFF2-40B4-BE49-F238E27FC236}">
                <a16:creationId xmlns:a16="http://schemas.microsoft.com/office/drawing/2014/main" id="{E074BB2E-F491-AFD3-D72C-EDC5FFBE164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2799603" y="643951"/>
            <a:ext cx="1079684" cy="9055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11DC29E-0035-A518-627F-3D1B09B5F54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725868" cy="809398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247 0.04537 L -0.05247 0.04561 C -0.05299 0.04561 -0.06862 0.06644 -0.07213 0.07361 C -0.0737 0.0757 -0.07409 0.07894 -0.07526 0.08102 C -0.07643 0.0838 -0.07878 0.08635 -0.08034 0.08912 C -0.0819 0.09213 -0.08268 0.09514 -0.08503 0.09792 C -0.08737 0.10486 -0.09479 0.11783 -0.09479 0.11829 C -0.09831 0.13149 -0.09557 0.12315 -0.10456 0.14074 C -0.1112 0.15348 -0.10573 0.1426 -0.11159 0.15811 C -0.11354 0.1625 -0.11588 0.16644 -0.11745 0.17084 C -0.11823 0.17385 -0.11901 0.17662 -0.11979 0.17963 C -0.12292 0.19028 -0.12135 0.19121 -0.12799 0.20394 C -0.12917 0.20625 -0.13073 0.20834 -0.13151 0.21111 C -0.13268 0.2132 -0.13307 0.21598 -0.13346 0.21806 C -0.13424 0.2213 -0.13463 0.22385 -0.1362 0.22686 C -0.13737 0.2301 -0.13893 0.23357 -0.14049 0.23658 C -0.14206 0.23889 -0.14245 0.24121 -0.14323 0.24422 C -0.14401 0.24561 -0.1444 0.24815 -0.14479 0.24954 C -0.14596 0.25093 -0.14674 0.25255 -0.14792 0.25394 C -0.14948 0.25973 -0.15065 0.26621 -0.15338 0.27107 C -0.15651 0.27686 -0.15729 0.27917 -0.15963 0.28542 C -0.16003 0.2875 -0.16003 0.29051 -0.1612 0.29283 C -0.16237 0.29514 -0.16432 0.29723 -0.16588 0.3 C -0.16745 0.3044 -0.1694 0.30926 -0.17096 0.31412 C -0.17174 0.31713 -0.17253 0.32014 -0.1737 0.32292 C -0.17565 0.32639 -0.1776 0.32917 -0.17917 0.33264 C -0.18112 0.33658 -0.1819 0.34144 -0.18346 0.34537 C -0.18503 0.34815 -0.18698 0.35024 -0.18815 0.35301 C -0.18971 0.35556 -0.19049 0.35834 -0.19167 0.36135 C -0.19284 0.36366 -0.19323 0.36667 -0.19479 0.36852 C -0.19557 0.37061 -0.19713 0.37153 -0.19909 0.37292 C -0.20065 0.37547 -0.20221 0.37824 -0.20338 0.38125 C -0.20729 0.3919 -0.19948 0.38218 -0.20768 0.39399 C -0.2112 0.39885 -0.21549 0.40209 -0.21862 0.40695 C -0.22174 0.41181 -0.22526 0.41667 -0.22838 0.42153 C -0.22917 0.42361 -0.23034 0.42639 -0.2319 0.42848 C -0.24167 0.44098 -0.23112 0.42801 -0.24206 0.44005 C -0.2444 0.4426 -0.24635 0.44584 -0.24909 0.44885 C -0.25104 0.4507 -0.25338 0.45232 -0.25534 0.45417 C -0.25729 0.45649 -0.25885 0.45949 -0.26081 0.46181 C -0.26276 0.46389 -0.26471 0.46528 -0.26706 0.46736 C -0.27331 0.47269 -0.27799 0.47639 -0.28503 0.48033 C -0.2944 0.48519 -0.28854 0.48033 -0.29844 0.48727 C -0.30156 0.48959 -0.30469 0.4926 -0.30742 0.49445 C -0.31133 0.49653 -0.31445 0.49699 -0.31836 0.49885 C -0.32109 0.50024 -0.32383 0.50186 -0.32617 0.50278 C -0.33203 0.50556 -0.33867 0.50718 -0.34336 0.51042 C -0.34609 0.51158 -0.34883 0.51343 -0.35156 0.51436 C -0.35508 0.51574 -0.36094 0.51783 -0.36484 0.51875 C -0.36719 0.51922 -0.36992 0.51968 -0.37226 0.52014 C -0.38398 0.52269 -0.37226 0.52061 -0.3875 0.52315 C -0.38945 0.52408 -0.39141 0.52547 -0.39375 0.52547 C -0.39531 0.52662 -0.40937 0.52848 -0.41094 0.52894 C -0.42734 0.53195 -0.40234 0.52848 -0.42734 0.53195 L -0.51888 0.53033 C -0.52161 0.52986 -0.52435 0.52986 -0.52695 0.52894 C -0.5306 0.52755 -0.53411 0.525 -0.53906 0.52315 C -0.53997 0.52176 -0.54193 0.52061 -0.54427 0.51875 C -0.54544 0.51736 -0.5474 0.51574 -0.54857 0.51436 L -0.55208 0.51158 C -0.55286 0.50903 -0.55325 0.50672 -0.55404 0.50417 C -0.55482 0.50186 -0.55716 0.50024 -0.55716 0.49746 C -0.55716 0.49491 -0.55482 0.47986 -0.55286 0.47593 C -0.55208 0.47315 -0.55013 0.47107 -0.54857 0.46875 C -0.54661 0.46528 -0.54505 0.46181 -0.5431 0.45857 C -0.54193 0.45602 -0.54075 0.45278 -0.53906 0.45162 C -0.53529 0.44977 -0.53138 0.4507 -0.52851 0.45024 C -0.51094 0.45162 -0.49375 0.45232 -0.47695 0.45417 C -0.47539 0.45463 -0.47383 0.45602 -0.4724 0.45695 C -0.46888 0.46042 -0.46615 0.46621 -0.46341 0.47014 C -0.46172 0.47269 -0.4599 0.475 -0.45794 0.47709 C -0.45781 0.48125 -0.45781 0.48565 -0.45703 0.49005 C -0.45677 0.49306 -0.45625 0.49584 -0.45625 0.49885 C -0.45638 0.50857 -0.45677 0.51783 -0.45794 0.52755 C -0.4582 0.52894 -0.4595 0.52986 -0.4599 0.53195 C -0.46146 0.53635 -0.46263 0.54121 -0.46419 0.54607 C -0.46615 0.55186 -0.46797 0.55857 -0.47161 0.56297 C -0.47305 0.56505 -0.47461 0.5669 -0.47591 0.56875 C -0.4849 0.58334 -0.47279 0.56829 -0.48594 0.58426 C -0.49154 0.59167 -0.5043 0.60232 -0.5082 0.6044 C -0.5125 0.60764 -0.51641 0.61065 -0.5207 0.61297 C -0.5263 0.61644 -0.53216 0.61783 -0.53906 0.62037 C -0.54075 0.62176 -0.54388 0.62361 -0.54661 0.62477 C -0.54974 0.6257 -0.55208 0.62662 -0.55482 0.62755 C -0.58021 0.63496 -0.57396 0.63334 -0.59075 0.63635 C -0.61615 0.63449 -0.64154 0.63449 -0.66693 0.63195 C -0.66888 0.63195 -0.67057 0.62963 -0.6724 0.62755 C -0.67604 0.62315 -0.68307 0.61297 -0.68307 0.61343 C -0.68385 0.61111 -0.68424 0.60926 -0.6849 0.60764 C -0.68841 0.59352 -0.68802 0.58588 -0.68411 0.56736 C -0.68333 0.56482 -0.67318 0.56065 -0.6724 0.56019 C -0.66224 0.56065 -0.65208 0.55996 -0.64193 0.56158 C -0.63763 0.5625 -0.63763 0.57037 -0.63646 0.57454 C -0.63255 0.59306 -0.63529 0.57894 -0.63216 0.59607 C -0.63255 0.61389 -0.63255 0.63149 -0.63372 0.64908 C -0.6345 0.6544 -0.63646 0.66065 -0.63841 0.66459 C -0.63958 0.66806 -0.64115 0.67176 -0.6431 0.67477 C -0.64544 0.67963 -0.647 0.67871 -0.65013 0.68195 C -0.65208 0.68403 -0.65404 0.68727 -0.65638 0.68936 C -0.65833 0.69121 -0.66068 0.69167 -0.66341 0.69329 C -0.67135 0.69861 -0.66966 0.69908 -0.67943 0.70047 C -0.68503 0.70139 -0.69075 0.70139 -0.69661 0.70232 C -0.70846 0.70047 -0.72044 0.7 -0.73255 0.69769 C -0.73802 0.69653 -0.7599 0.68727 -0.76654 0.68311 C -0.79635 0.6669 -0.76588 0.68102 -0.78971 0.67037 C -0.79206 0.66783 -0.79753 0.66158 -0.7987 0.65764 C -0.80026 0.6544 -0.80221 0.6382 -0.80221 0.63635 C -0.80182 0.61783 -0.80651 0.59699 -0.79596 0.58588 C -0.7944 0.58426 -0.79245 0.58426 -0.79049 0.58287 C -0.78333 0.5838 -0.7763 0.58334 -0.76927 0.58426 C -0.76823 0.58496 -0.76771 0.58635 -0.76732 0.58727 C -0.76654 0.59213 -0.76615 0.59699 -0.76549 0.60186 C -0.76458 0.62223 -0.76393 0.6213 -0.76654 0.64213 C -0.76693 0.64514 -0.7694 0.65348 -0.77083 0.65625 C -0.77174 0.65764 -0.77279 0.65811 -0.77357 0.65926 C -0.7845 0.67176 -0.77213 0.65834 -0.78255 0.66899 C -0.7845 0.67084 -0.78581 0.67385 -0.78815 0.67477 C -0.79245 0.67755 -0.79753 0.67917 -0.80221 0.68056 C -0.80846 0.68195 -0.81432 0.68149 -0.82018 0.68195 C -0.82799 0.6801 -0.83073 0.68311 -0.84284 0.67616 C -0.85534 0.66852 -0.88659 0.66204 -0.89401 0.63774 C -0.90807 0.59306 -0.89479 0.62616 -0.90573 0.58426 C -0.9069 0.5794 -0.91237 0.57037 -0.91393 0.56551 C -0.91471 0.56204 -0.91354 0.56389 -0.91432 0.56019 C -0.91471 0.55625 -0.91601 0.54931 -0.91641 0.54561 C -0.91719 0.53473 -0.90221 0.53473 -0.90378 0.52454 C -0.90417 0.51968 -0.90495 0.51482 -0.90534 0.51042 C -0.90612 0.50324 -0.9069 0.49584 -0.90729 0.48866 C -0.90768 0.48565 -0.90807 0.48334 -0.90807 0.48033 C -0.90885 0.47223 -0.90885 0.46875 -0.91003 0.46181 C -0.91042 0.45996 -0.91081 0.45857 -0.91081 0.45695 C -0.9112 0.45324 -0.9112 0.44931 -0.91198 0.44584 C -0.91198 0.44399 -0.91315 0.44306 -0.91354 0.44144 C -0.91471 0.4382 -0.91588 0.43473 -0.91706 0.43172 C -0.91784 0.4294 -0.91823 0.42686 -0.91901 0.42408 C -0.9194 0.42246 -0.9194 0.42014 -0.91979 0.41875 C -0.92018 0.41713 -0.92096 0.41667 -0.92174 0.41574 C -0.92213 0.41436 -0.92213 0.41274 -0.92253 0.41135 C -0.92331 0.40857 -0.92565 0.40463 -0.92721 0.40301 C -0.92838 0.40116 -0.93034 0.40024 -0.93151 0.39838 C -0.94128 0.38704 -0.93229 0.39352 -0.94753 0.38125 C -0.94948 0.37986 -0.95104 0.37824 -0.95299 0.37686 C -0.95495 0.37593 -0.9569 0.37547 -0.95846 0.37408 C -0.96042 0.37246 -0.96198 0.37014 -0.96393 0.36852 C -0.99362 0.34375 -0.97292 0.36528 -0.99167 0.34283 C -0.99792 0.33473 -0.99753 0.33704 -1.00338 0.32824 C -1.00534 0.32593 -1.00729 0.32292 -1.00885 0.31991 C -1.01003 0.31667 -1.01081 0.3132 -1.01237 0.30973 C -1.0237 0.28311 -1.01354 0.31181 -1.0237 0.27963 C -1.02799 0.25093 -1.0237 0.28449 -1.02643 0.25093 C -1.02721 0.24607 -1.02799 0.24121 -1.02838 0.23658 C -1.02878 0.23357 -1.02917 0.2301 -1.02917 0.22686 C -1.02917 0.21713 -1.02917 0.2044 -1.02643 0.19514 C -1.02565 0.19213 -1.02448 0.18936 -1.02292 0.18681 C -1.02057 0.18149 -1.01784 0.17709 -1.0151 0.17269 C -1.01276 0.16945 -1.01081 0.16644 -1.00885 0.16412 C -1.00299 0.15672 -1.00143 0.15533 -0.99635 0.14954 C -0.98932 0.15047 -0.98698 0.15047 -0.98073 0.15232 C -0.97995 0.15278 -0.97838 0.15348 -0.97721 0.15394 C -0.97565 0.1544 -0.97448 0.15579 -0.97292 0.15672 C -0.96823 0.15973 -0.96823 0.15926 -0.96393 0.16111 C -0.96237 0.1625 -0.96081 0.16412 -0.95963 0.16505 C -0.95221 0.1713 -0.95534 0.16736 -0.94831 0.17524 C -0.93268 0.19375 -0.93698 0.18889 -0.92331 0.20672 C -0.92213 0.2088 -0.92057 0.21065 -0.91901 0.21274 C -0.91784 0.21412 -0.91628 0.21505 -0.91549 0.2169 C -0.91471 0.21806 -0.91393 0.21991 -0.91276 0.2213 C -0.91081 0.22385 -0.90846 0.2257 -0.90651 0.22824 C -0.90495 0.2301 -0.90417 0.23218 -0.90299 0.23403 C -0.90182 0.23496 -0.89948 0.22871 -0.8987 0.2301 C -0.89206 0.2419 -0.8901 0.22732 -0.8862 0.22732 C -0.84323 0.19329 -0.80846 0.1801 -0.76549 0.14653 C -0.72435 0.18056 -0.67604 0.19121 -0.6349 0.2257 C -0.60247 0.16111 -0.56497 0.11899 -0.53255 0.05463 " pathEditMode="relative" rAng="0" ptsTypes="AAAAAAAAAAAAAAAAAAAAAAAAAAAAAAAAAAAAAAAAAAAAAAAAAAAAAAAAAAAAAAAAAAAAAAAAAAAAAAAAAAAAAAAAAAAAAAAAAAAAAAAAAAAAAAAAAAAAAAAAAAAAAAAAAAAAAAAAAAAAAAAAAAAAAAAAAAAAAAAAAAAAAAAAAAAAAA">
                                      <p:cBhvr>
                                        <p:cTn id="6" dur="9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841" y="32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D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46220"/>
          <a:stretch/>
        </p:blipFill>
        <p:spPr>
          <a:xfrm>
            <a:off x="0" y="4031832"/>
            <a:ext cx="12192000" cy="282617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272B5F64-02D6-029A-122D-C6A1A1A3D863}"/>
              </a:ext>
            </a:extLst>
          </p:cNvPr>
          <p:cNvSpPr/>
          <p:nvPr/>
        </p:nvSpPr>
        <p:spPr>
          <a:xfrm>
            <a:off x="0" y="6114474"/>
            <a:ext cx="6096000" cy="74352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</a:pPr>
            <a:endParaRPr lang="en-US" sz="3200" b="1" kern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D29C2FA-8DC5-E711-B80A-79A7EED8403E}"/>
              </a:ext>
            </a:extLst>
          </p:cNvPr>
          <p:cNvSpPr/>
          <p:nvPr/>
        </p:nvSpPr>
        <p:spPr>
          <a:xfrm>
            <a:off x="6096000" y="6114473"/>
            <a:ext cx="6095999" cy="74352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</a:pPr>
            <a:endParaRPr lang="en-US" sz="3200" b="1" kern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Picture 39">
            <a:hlinkClick r:id="rId5" action="ppaction://hlinksldjump"/>
            <a:extLst>
              <a:ext uri="{FF2B5EF4-FFF2-40B4-BE49-F238E27FC236}">
                <a16:creationId xmlns:a16="http://schemas.microsoft.com/office/drawing/2014/main" id="{E44E7FEC-0258-B610-4CD0-F6C34713D4C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558970" y="5673736"/>
            <a:ext cx="1074062" cy="1191747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A9C0A663-C785-59DF-11A9-C34CFD7BAF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6431" y="1394117"/>
            <a:ext cx="1811761" cy="2018763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EF610039-0404-4B98-ADEE-C12315C56B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44512" y="2922678"/>
            <a:ext cx="1811761" cy="1977635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9612678B-EE75-55FB-C072-8EB9686A149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25226" y="1384085"/>
            <a:ext cx="1801081" cy="2025761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A7F0CEA3-20CD-358A-16E3-97D6A0C094C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14443" y="1380477"/>
            <a:ext cx="1800501" cy="2018763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3209599F-9511-33DA-CC9C-A1E929B212C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44418" y="1362559"/>
            <a:ext cx="1908903" cy="2034663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F19CAA17-DCB0-F706-C7FD-80E497704C9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52931" y="2892143"/>
            <a:ext cx="1811761" cy="1977635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E40FE0D9-77A0-22F4-5E64-35CC10E6E49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63340" y="2919668"/>
            <a:ext cx="1806396" cy="1946814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95337728-F915-47C8-2547-A619D49B9C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9874" y="2884974"/>
            <a:ext cx="1764260" cy="1977635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3BC3237A-67C7-EDFB-8AFE-B74FB9C5E0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47797" y="2873063"/>
            <a:ext cx="1811761" cy="2018763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00D02E88-26E9-B2D2-97F0-3D11A7894E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69918" y="1355031"/>
            <a:ext cx="1811761" cy="2018763"/>
          </a:xfrm>
          <a:prstGeom prst="rect">
            <a:avLst/>
          </a:prstGeom>
        </p:spPr>
      </p:pic>
      <p:pic>
        <p:nvPicPr>
          <p:cNvPr id="39" name="Picture 38">
            <a:hlinkClick r:id="rId13" action="ppaction://hlinksldjump"/>
            <a:extLst>
              <a:ext uri="{FF2B5EF4-FFF2-40B4-BE49-F238E27FC236}">
                <a16:creationId xmlns:a16="http://schemas.microsoft.com/office/drawing/2014/main" id="{54038B36-7B32-1923-F2D1-49DF837DD98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81711" y="2890921"/>
            <a:ext cx="1737360" cy="2011679"/>
          </a:xfrm>
          <a:prstGeom prst="rect">
            <a:avLst/>
          </a:prstGeom>
        </p:spPr>
      </p:pic>
      <p:pic>
        <p:nvPicPr>
          <p:cNvPr id="40" name="Picture 39">
            <a:hlinkClick r:id="rId15" action="ppaction://hlinksldjump"/>
            <a:extLst>
              <a:ext uri="{FF2B5EF4-FFF2-40B4-BE49-F238E27FC236}">
                <a16:creationId xmlns:a16="http://schemas.microsoft.com/office/drawing/2014/main" id="{0DF68C1E-2179-B34A-BCEB-70C476CED70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223630" y="1390879"/>
            <a:ext cx="1737360" cy="2018763"/>
          </a:xfrm>
          <a:prstGeom prst="rect">
            <a:avLst/>
          </a:prstGeom>
        </p:spPr>
      </p:pic>
      <p:pic>
        <p:nvPicPr>
          <p:cNvPr id="41" name="Picture 40">
            <a:hlinkClick r:id="rId17" action="ppaction://hlinksldjump"/>
            <a:extLst>
              <a:ext uri="{FF2B5EF4-FFF2-40B4-BE49-F238E27FC236}">
                <a16:creationId xmlns:a16="http://schemas.microsoft.com/office/drawing/2014/main" id="{EA846E30-F607-6821-3333-3FA45B44677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090130" y="2871579"/>
            <a:ext cx="1737360" cy="2018763"/>
          </a:xfrm>
          <a:prstGeom prst="rect">
            <a:avLst/>
          </a:prstGeom>
        </p:spPr>
      </p:pic>
      <p:pic>
        <p:nvPicPr>
          <p:cNvPr id="42" name="Picture 41">
            <a:hlinkClick r:id="rId19" action="ppaction://hlinksldjump"/>
            <a:extLst>
              <a:ext uri="{FF2B5EF4-FFF2-40B4-BE49-F238E27FC236}">
                <a16:creationId xmlns:a16="http://schemas.microsoft.com/office/drawing/2014/main" id="{F97F94B7-8D57-78D5-30C3-BD3FC95FE1D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948586" y="1387584"/>
            <a:ext cx="1737360" cy="2018763"/>
          </a:xfrm>
          <a:prstGeom prst="rect">
            <a:avLst/>
          </a:prstGeom>
        </p:spPr>
      </p:pic>
      <p:pic>
        <p:nvPicPr>
          <p:cNvPr id="43" name="Picture 42">
            <a:hlinkClick r:id="rId21" action="ppaction://hlinksldjump"/>
            <a:extLst>
              <a:ext uri="{FF2B5EF4-FFF2-40B4-BE49-F238E27FC236}">
                <a16:creationId xmlns:a16="http://schemas.microsoft.com/office/drawing/2014/main" id="{81F2874D-0A02-694D-D5EE-6801F0E9C97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797858" y="2887237"/>
            <a:ext cx="1737360" cy="2011679"/>
          </a:xfrm>
          <a:prstGeom prst="rect">
            <a:avLst/>
          </a:prstGeom>
        </p:spPr>
      </p:pic>
      <p:pic>
        <p:nvPicPr>
          <p:cNvPr id="48" name="Picture 47">
            <a:hlinkClick r:id="rId23" action="ppaction://hlinksldjump"/>
            <a:extLst>
              <a:ext uri="{FF2B5EF4-FFF2-40B4-BE49-F238E27FC236}">
                <a16:creationId xmlns:a16="http://schemas.microsoft.com/office/drawing/2014/main" id="{103E4B86-42BD-A5D8-5AEC-81DE2E709EFE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483324" y="2867952"/>
            <a:ext cx="1737360" cy="2011679"/>
          </a:xfrm>
          <a:prstGeom prst="rect">
            <a:avLst/>
          </a:prstGeom>
        </p:spPr>
      </p:pic>
      <p:pic>
        <p:nvPicPr>
          <p:cNvPr id="49" name="Picture 48">
            <a:hlinkClick r:id="rId25" action="ppaction://hlinksldjump"/>
            <a:extLst>
              <a:ext uri="{FF2B5EF4-FFF2-40B4-BE49-F238E27FC236}">
                <a16:creationId xmlns:a16="http://schemas.microsoft.com/office/drawing/2014/main" id="{E564BF07-FDE6-5695-E241-2CBB199637E0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646012" y="1384019"/>
            <a:ext cx="1737360" cy="2011679"/>
          </a:xfrm>
          <a:prstGeom prst="rect">
            <a:avLst/>
          </a:prstGeom>
        </p:spPr>
      </p:pic>
      <p:pic>
        <p:nvPicPr>
          <p:cNvPr id="50" name="Picture 49">
            <a:hlinkClick r:id="rId27" action="ppaction://hlinksldjump"/>
            <a:extLst>
              <a:ext uri="{FF2B5EF4-FFF2-40B4-BE49-F238E27FC236}">
                <a16:creationId xmlns:a16="http://schemas.microsoft.com/office/drawing/2014/main" id="{04E2E24B-91AA-FEE5-3821-0D26A42A4610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330188" y="1374051"/>
            <a:ext cx="1737360" cy="2011679"/>
          </a:xfrm>
          <a:prstGeom prst="rect">
            <a:avLst/>
          </a:prstGeom>
        </p:spPr>
      </p:pic>
      <p:pic>
        <p:nvPicPr>
          <p:cNvPr id="51" name="Picture 50">
            <a:hlinkClick r:id="rId29" action="ppaction://hlinksldjump"/>
            <a:extLst>
              <a:ext uri="{FF2B5EF4-FFF2-40B4-BE49-F238E27FC236}">
                <a16:creationId xmlns:a16="http://schemas.microsoft.com/office/drawing/2014/main" id="{4B762E33-7F75-52AA-AC75-84C9AF1BBDBD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8184996" y="2873063"/>
            <a:ext cx="1737360" cy="2018763"/>
          </a:xfrm>
          <a:prstGeom prst="rect">
            <a:avLst/>
          </a:prstGeom>
        </p:spPr>
      </p:pic>
      <p:pic>
        <p:nvPicPr>
          <p:cNvPr id="44" name="Picture 43">
            <a:hlinkClick r:id="rId31" action="ppaction://hlinksldjump"/>
            <a:extLst>
              <a:ext uri="{FF2B5EF4-FFF2-40B4-BE49-F238E27FC236}">
                <a16:creationId xmlns:a16="http://schemas.microsoft.com/office/drawing/2014/main" id="{C83FB0EC-75B5-B32F-3D6F-475521D206B9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8970568" y="1337935"/>
            <a:ext cx="1810458" cy="2052952"/>
          </a:xfrm>
          <a:prstGeom prst="rect">
            <a:avLst/>
          </a:prstGeom>
        </p:spPr>
      </p:pic>
      <p:pic>
        <p:nvPicPr>
          <p:cNvPr id="67" name="Picture 15">
            <a:extLst>
              <a:ext uri="{FF2B5EF4-FFF2-40B4-BE49-F238E27FC236}">
                <a16:creationId xmlns:a16="http://schemas.microsoft.com/office/drawing/2014/main" id="{6862AA29-9A43-BC5F-5F2F-58F5A5D7DF6D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>
            <a:fillRect/>
          </a:stretch>
        </p:blipFill>
        <p:spPr>
          <a:xfrm>
            <a:off x="10537366" y="1"/>
            <a:ext cx="1661693" cy="1730931"/>
          </a:xfrm>
          <a:prstGeom prst="rect">
            <a:avLst/>
          </a:prstGeom>
        </p:spPr>
      </p:pic>
      <p:pic>
        <p:nvPicPr>
          <p:cNvPr id="68" name="Picture 22">
            <a:extLst>
              <a:ext uri="{FF2B5EF4-FFF2-40B4-BE49-F238E27FC236}">
                <a16:creationId xmlns:a16="http://schemas.microsoft.com/office/drawing/2014/main" id="{EEF6FF90-6C16-2601-BB22-A0B3CA1680FE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rcRect/>
          <a:stretch>
            <a:fillRect/>
          </a:stretch>
        </p:blipFill>
        <p:spPr>
          <a:xfrm>
            <a:off x="869642" y="151991"/>
            <a:ext cx="1285217" cy="173093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9089D40-48C4-BBB2-A1F3-4663E616EC36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0" y="0"/>
            <a:ext cx="725868" cy="80939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7810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B7D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46220"/>
          <a:stretch/>
        </p:blipFill>
        <p:spPr>
          <a:xfrm>
            <a:off x="0" y="4031832"/>
            <a:ext cx="12192000" cy="2826170"/>
          </a:xfrm>
          <a:prstGeom prst="rect">
            <a:avLst/>
          </a:prstGeom>
        </p:spPr>
      </p:pic>
      <p:sp>
        <p:nvSpPr>
          <p:cNvPr id="1050" name="Rectangle: Rounded Corners 1049">
            <a:extLst>
              <a:ext uri="{FF2B5EF4-FFF2-40B4-BE49-F238E27FC236}">
                <a16:creationId xmlns:a16="http://schemas.microsoft.com/office/drawing/2014/main" id="{EF73749A-D73F-A533-3960-BFBD06CAF859}"/>
              </a:ext>
            </a:extLst>
          </p:cNvPr>
          <p:cNvSpPr/>
          <p:nvPr/>
        </p:nvSpPr>
        <p:spPr>
          <a:xfrm>
            <a:off x="667947" y="2873138"/>
            <a:ext cx="10853057" cy="201359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</a:pP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123 </a:t>
            </a:r>
            <a:r>
              <a:rPr lang="en-US" sz="4400" kern="1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</a:t>
            </a: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3 </a:t>
            </a:r>
            <a:r>
              <a:rPr lang="en-US" sz="4400" kern="1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369</a:t>
            </a:r>
            <a:endParaRPr lang="vi-VN" sz="4400" kern="1200" noProof="1">
              <a:solidFill>
                <a:prstClr val="black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051" name="Rectangle: Rounded Corners 1050">
            <a:extLst>
              <a:ext uri="{FF2B5EF4-FFF2-40B4-BE49-F238E27FC236}">
                <a16:creationId xmlns:a16="http://schemas.microsoft.com/office/drawing/2014/main" id="{DE6E00C5-F557-EFA5-65E2-47EA80DE9FAA}"/>
              </a:ext>
            </a:extLst>
          </p:cNvPr>
          <p:cNvSpPr/>
          <p:nvPr/>
        </p:nvSpPr>
        <p:spPr>
          <a:xfrm>
            <a:off x="667948" y="578795"/>
            <a:ext cx="10853057" cy="201359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</a:pP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123 </a:t>
            </a:r>
            <a:r>
              <a:rPr lang="en-US" sz="4400" kern="1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</a:t>
            </a: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3</a:t>
            </a:r>
            <a:endParaRPr lang="vi-VN" sz="4400" kern="1200" noProof="1">
              <a:solidFill>
                <a:prstClr val="black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1053" name="Picture 18">
            <a:hlinkClick r:id="rId5" action="ppaction://hlinksldjump"/>
            <a:extLst>
              <a:ext uri="{FF2B5EF4-FFF2-40B4-BE49-F238E27FC236}">
                <a16:creationId xmlns:a16="http://schemas.microsoft.com/office/drawing/2014/main" id="{81E3C240-FEC2-E53F-1699-F9382F9288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613572" y="5240104"/>
            <a:ext cx="1578429" cy="1610642"/>
          </a:xfrm>
          <a:prstGeom prst="rect">
            <a:avLst/>
          </a:prstGeom>
        </p:spPr>
      </p:pic>
      <p:pic>
        <p:nvPicPr>
          <p:cNvPr id="1054" name="Picture 19">
            <a:extLst>
              <a:ext uri="{FF2B5EF4-FFF2-40B4-BE49-F238E27FC236}">
                <a16:creationId xmlns:a16="http://schemas.microsoft.com/office/drawing/2014/main" id="{95CCE2D6-0A81-A6C8-7E95-87D4A7934C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628" y="4864237"/>
            <a:ext cx="1430286" cy="198650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5D6FACD-8890-5EC5-597E-5A3ECA7E5EF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725868" cy="80939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276914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0" grpId="0" animBg="1"/>
      <p:bldP spid="105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B7D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46220"/>
          <a:stretch/>
        </p:blipFill>
        <p:spPr>
          <a:xfrm>
            <a:off x="0" y="4031832"/>
            <a:ext cx="12192000" cy="2826170"/>
          </a:xfrm>
          <a:prstGeom prst="rect">
            <a:avLst/>
          </a:prstGeom>
        </p:spPr>
      </p:pic>
      <p:sp>
        <p:nvSpPr>
          <p:cNvPr id="1050" name="Rectangle: Rounded Corners 1049">
            <a:extLst>
              <a:ext uri="{FF2B5EF4-FFF2-40B4-BE49-F238E27FC236}">
                <a16:creationId xmlns:a16="http://schemas.microsoft.com/office/drawing/2014/main" id="{EF73749A-D73F-A533-3960-BFBD06CAF859}"/>
              </a:ext>
            </a:extLst>
          </p:cNvPr>
          <p:cNvSpPr/>
          <p:nvPr/>
        </p:nvSpPr>
        <p:spPr>
          <a:xfrm>
            <a:off x="667947" y="2873138"/>
            <a:ext cx="10853057" cy="201359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</a:pP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84 </a:t>
            </a:r>
            <a:r>
              <a:rPr lang="en-US" sz="4400" kern="1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</a:t>
            </a: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2 </a:t>
            </a:r>
            <a:r>
              <a:rPr lang="en-US" sz="4400" kern="1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 </a:t>
            </a: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168</a:t>
            </a:r>
            <a:endParaRPr lang="vi-VN" sz="4400" kern="1200" noProof="1">
              <a:solidFill>
                <a:prstClr val="black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051" name="Rectangle: Rounded Corners 1050">
            <a:extLst>
              <a:ext uri="{FF2B5EF4-FFF2-40B4-BE49-F238E27FC236}">
                <a16:creationId xmlns:a16="http://schemas.microsoft.com/office/drawing/2014/main" id="{DE6E00C5-F557-EFA5-65E2-47EA80DE9FAA}"/>
              </a:ext>
            </a:extLst>
          </p:cNvPr>
          <p:cNvSpPr/>
          <p:nvPr/>
        </p:nvSpPr>
        <p:spPr>
          <a:xfrm>
            <a:off x="667948" y="599344"/>
            <a:ext cx="10853057" cy="201359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</a:pP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84 </a:t>
            </a:r>
            <a:r>
              <a:rPr lang="en-US" sz="4400" kern="1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</a:t>
            </a: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2</a:t>
            </a:r>
            <a:endParaRPr lang="vi-VN" sz="4400" kern="1200" noProof="1">
              <a:solidFill>
                <a:prstClr val="black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1054" name="Picture 19">
            <a:extLst>
              <a:ext uri="{FF2B5EF4-FFF2-40B4-BE49-F238E27FC236}">
                <a16:creationId xmlns:a16="http://schemas.microsoft.com/office/drawing/2014/main" id="{95CCE2D6-0A81-A6C8-7E95-87D4A7934C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628" y="4864237"/>
            <a:ext cx="1430286" cy="1986509"/>
          </a:xfrm>
          <a:prstGeom prst="rect">
            <a:avLst/>
          </a:prstGeom>
        </p:spPr>
      </p:pic>
      <p:pic>
        <p:nvPicPr>
          <p:cNvPr id="7" name="Picture 18">
            <a:hlinkClick r:id="rId7" action="ppaction://hlinksldjump"/>
            <a:extLst>
              <a:ext uri="{FF2B5EF4-FFF2-40B4-BE49-F238E27FC236}">
                <a16:creationId xmlns:a16="http://schemas.microsoft.com/office/drawing/2014/main" id="{C7B901AF-BE32-A847-EAE6-4871FF334D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613572" y="5240104"/>
            <a:ext cx="1578429" cy="161064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BE66AE5-0FBE-60FF-D6FC-7B3E44EEAF6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725868" cy="80939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846114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0" grpId="0" animBg="1"/>
      <p:bldP spid="105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B7D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46220"/>
          <a:stretch/>
        </p:blipFill>
        <p:spPr>
          <a:xfrm>
            <a:off x="0" y="4031832"/>
            <a:ext cx="12192000" cy="2826170"/>
          </a:xfrm>
          <a:prstGeom prst="rect">
            <a:avLst/>
          </a:prstGeom>
        </p:spPr>
      </p:pic>
      <p:sp>
        <p:nvSpPr>
          <p:cNvPr id="1050" name="Rectangle: Rounded Corners 1049">
            <a:extLst>
              <a:ext uri="{FF2B5EF4-FFF2-40B4-BE49-F238E27FC236}">
                <a16:creationId xmlns:a16="http://schemas.microsoft.com/office/drawing/2014/main" id="{EF73749A-D73F-A533-3960-BFBD06CAF859}"/>
              </a:ext>
            </a:extLst>
          </p:cNvPr>
          <p:cNvSpPr/>
          <p:nvPr/>
        </p:nvSpPr>
        <p:spPr>
          <a:xfrm>
            <a:off x="667947" y="2873138"/>
            <a:ext cx="10853057" cy="201359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</a:pP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23 </a:t>
            </a:r>
            <a:r>
              <a:rPr lang="en-US" sz="4400" kern="1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</a:t>
            </a: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3 </a:t>
            </a:r>
            <a:r>
              <a:rPr lang="en-US" sz="4400" kern="1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69</a:t>
            </a:r>
            <a:endParaRPr lang="vi-VN" sz="4400" kern="1200" noProof="1">
              <a:solidFill>
                <a:prstClr val="black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051" name="Rectangle: Rounded Corners 1050">
            <a:extLst>
              <a:ext uri="{FF2B5EF4-FFF2-40B4-BE49-F238E27FC236}">
                <a16:creationId xmlns:a16="http://schemas.microsoft.com/office/drawing/2014/main" id="{DE6E00C5-F557-EFA5-65E2-47EA80DE9FAA}"/>
              </a:ext>
            </a:extLst>
          </p:cNvPr>
          <p:cNvSpPr/>
          <p:nvPr/>
        </p:nvSpPr>
        <p:spPr>
          <a:xfrm>
            <a:off x="667948" y="578796"/>
            <a:ext cx="10853057" cy="201359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</a:pP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23 </a:t>
            </a:r>
            <a:r>
              <a:rPr lang="en-US" sz="4400" kern="1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</a:t>
            </a: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3</a:t>
            </a:r>
            <a:endParaRPr lang="vi-VN" sz="4400" kern="1200" noProof="1">
              <a:solidFill>
                <a:prstClr val="black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1054" name="Picture 19">
            <a:extLst>
              <a:ext uri="{FF2B5EF4-FFF2-40B4-BE49-F238E27FC236}">
                <a16:creationId xmlns:a16="http://schemas.microsoft.com/office/drawing/2014/main" id="{95CCE2D6-0A81-A6C8-7E95-87D4A7934C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628" y="4864237"/>
            <a:ext cx="1430286" cy="1986509"/>
          </a:xfrm>
          <a:prstGeom prst="rect">
            <a:avLst/>
          </a:prstGeom>
        </p:spPr>
      </p:pic>
      <p:pic>
        <p:nvPicPr>
          <p:cNvPr id="7" name="Picture 18">
            <a:hlinkClick r:id="rId7" action="ppaction://hlinksldjump"/>
            <a:extLst>
              <a:ext uri="{FF2B5EF4-FFF2-40B4-BE49-F238E27FC236}">
                <a16:creationId xmlns:a16="http://schemas.microsoft.com/office/drawing/2014/main" id="{D59E1ACE-8989-022A-A0F8-7E84EAF95B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613572" y="5240104"/>
            <a:ext cx="1578429" cy="161064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F9C713C-E211-62E7-A40C-804E0A7BD6D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725868" cy="80939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19071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0" grpId="0" animBg="1"/>
      <p:bldP spid="105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B7D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46220"/>
          <a:stretch/>
        </p:blipFill>
        <p:spPr>
          <a:xfrm>
            <a:off x="0" y="4031832"/>
            <a:ext cx="12192000" cy="2826170"/>
          </a:xfrm>
          <a:prstGeom prst="rect">
            <a:avLst/>
          </a:prstGeom>
        </p:spPr>
      </p:pic>
      <p:sp>
        <p:nvSpPr>
          <p:cNvPr id="1050" name="Rectangle: Rounded Corners 1049">
            <a:extLst>
              <a:ext uri="{FF2B5EF4-FFF2-40B4-BE49-F238E27FC236}">
                <a16:creationId xmlns:a16="http://schemas.microsoft.com/office/drawing/2014/main" id="{EF73749A-D73F-A533-3960-BFBD06CAF859}"/>
              </a:ext>
            </a:extLst>
          </p:cNvPr>
          <p:cNvSpPr/>
          <p:nvPr/>
        </p:nvSpPr>
        <p:spPr>
          <a:xfrm>
            <a:off x="667947" y="2873138"/>
            <a:ext cx="10853057" cy="201359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</a:pP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64 </a:t>
            </a:r>
            <a:r>
              <a:rPr lang="en-US" sz="4400" kern="1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</a:t>
            </a: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2 </a:t>
            </a:r>
            <a:r>
              <a:rPr lang="en-US" sz="4400" kern="1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128</a:t>
            </a:r>
            <a:endParaRPr lang="vi-VN" sz="4400" kern="1200" noProof="1">
              <a:solidFill>
                <a:prstClr val="black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051" name="Rectangle: Rounded Corners 1050">
            <a:extLst>
              <a:ext uri="{FF2B5EF4-FFF2-40B4-BE49-F238E27FC236}">
                <a16:creationId xmlns:a16="http://schemas.microsoft.com/office/drawing/2014/main" id="{DE6E00C5-F557-EFA5-65E2-47EA80DE9FAA}"/>
              </a:ext>
            </a:extLst>
          </p:cNvPr>
          <p:cNvSpPr/>
          <p:nvPr/>
        </p:nvSpPr>
        <p:spPr>
          <a:xfrm>
            <a:off x="667948" y="578795"/>
            <a:ext cx="10853057" cy="201359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</a:pP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64 </a:t>
            </a:r>
            <a:r>
              <a:rPr lang="en-US" sz="4400" kern="1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</a:t>
            </a: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2</a:t>
            </a:r>
            <a:endParaRPr lang="vi-VN" sz="4400" kern="1200" noProof="1">
              <a:solidFill>
                <a:prstClr val="black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1054" name="Picture 19">
            <a:extLst>
              <a:ext uri="{FF2B5EF4-FFF2-40B4-BE49-F238E27FC236}">
                <a16:creationId xmlns:a16="http://schemas.microsoft.com/office/drawing/2014/main" id="{95CCE2D6-0A81-A6C8-7E95-87D4A7934C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628" y="4864237"/>
            <a:ext cx="1430286" cy="1986509"/>
          </a:xfrm>
          <a:prstGeom prst="rect">
            <a:avLst/>
          </a:prstGeom>
        </p:spPr>
      </p:pic>
      <p:pic>
        <p:nvPicPr>
          <p:cNvPr id="7" name="Picture 18">
            <a:hlinkClick r:id="rId7" action="ppaction://hlinksldjump"/>
            <a:extLst>
              <a:ext uri="{FF2B5EF4-FFF2-40B4-BE49-F238E27FC236}">
                <a16:creationId xmlns:a16="http://schemas.microsoft.com/office/drawing/2014/main" id="{3909DD0D-512B-875C-1269-635732E7F6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613572" y="5240104"/>
            <a:ext cx="1578429" cy="161064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C4995FF-5137-34A0-25B4-17EC5E4AF3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725868" cy="80939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74336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0" grpId="0" animBg="1"/>
      <p:bldP spid="105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B7D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46220"/>
          <a:stretch/>
        </p:blipFill>
        <p:spPr>
          <a:xfrm>
            <a:off x="0" y="4031832"/>
            <a:ext cx="12192000" cy="2826170"/>
          </a:xfrm>
          <a:prstGeom prst="rect">
            <a:avLst/>
          </a:prstGeom>
        </p:spPr>
      </p:pic>
      <p:sp>
        <p:nvSpPr>
          <p:cNvPr id="1050" name="Rectangle: Rounded Corners 1049">
            <a:extLst>
              <a:ext uri="{FF2B5EF4-FFF2-40B4-BE49-F238E27FC236}">
                <a16:creationId xmlns:a16="http://schemas.microsoft.com/office/drawing/2014/main" id="{EF73749A-D73F-A533-3960-BFBD06CAF859}"/>
              </a:ext>
            </a:extLst>
          </p:cNvPr>
          <p:cNvSpPr/>
          <p:nvPr/>
        </p:nvSpPr>
        <p:spPr>
          <a:xfrm>
            <a:off x="667947" y="2873138"/>
            <a:ext cx="10853057" cy="201359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</a:pP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11 </a:t>
            </a:r>
            <a:r>
              <a:rPr lang="en-US" sz="4400" kern="1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</a:t>
            </a: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9 </a:t>
            </a:r>
            <a:r>
              <a:rPr lang="en-US" sz="4400" kern="1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 </a:t>
            </a: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99</a:t>
            </a:r>
            <a:endParaRPr lang="vi-VN" sz="4400" kern="1200" noProof="1">
              <a:solidFill>
                <a:prstClr val="black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051" name="Rectangle: Rounded Corners 1050">
            <a:extLst>
              <a:ext uri="{FF2B5EF4-FFF2-40B4-BE49-F238E27FC236}">
                <a16:creationId xmlns:a16="http://schemas.microsoft.com/office/drawing/2014/main" id="{DE6E00C5-F557-EFA5-65E2-47EA80DE9FAA}"/>
              </a:ext>
            </a:extLst>
          </p:cNvPr>
          <p:cNvSpPr/>
          <p:nvPr/>
        </p:nvSpPr>
        <p:spPr>
          <a:xfrm>
            <a:off x="667948" y="578795"/>
            <a:ext cx="10853057" cy="201359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</a:pP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11 </a:t>
            </a:r>
            <a:r>
              <a:rPr lang="en-US" sz="4400" kern="1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</a:t>
            </a: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9</a:t>
            </a:r>
            <a:endParaRPr lang="vi-VN" sz="4400" kern="1200" noProof="1">
              <a:solidFill>
                <a:prstClr val="black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1054" name="Picture 19">
            <a:extLst>
              <a:ext uri="{FF2B5EF4-FFF2-40B4-BE49-F238E27FC236}">
                <a16:creationId xmlns:a16="http://schemas.microsoft.com/office/drawing/2014/main" id="{95CCE2D6-0A81-A6C8-7E95-87D4A7934C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628" y="4864237"/>
            <a:ext cx="1430286" cy="1986509"/>
          </a:xfrm>
          <a:prstGeom prst="rect">
            <a:avLst/>
          </a:prstGeom>
        </p:spPr>
      </p:pic>
      <p:pic>
        <p:nvPicPr>
          <p:cNvPr id="7" name="Picture 18">
            <a:hlinkClick r:id="rId7" action="ppaction://hlinksldjump"/>
            <a:extLst>
              <a:ext uri="{FF2B5EF4-FFF2-40B4-BE49-F238E27FC236}">
                <a16:creationId xmlns:a16="http://schemas.microsoft.com/office/drawing/2014/main" id="{18898012-31F4-2225-2DE2-A070248CA5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613572" y="5240104"/>
            <a:ext cx="1578429" cy="161064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B9EE120-226F-BB94-F845-04418231419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725868" cy="80939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705375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0" grpId="0" animBg="1"/>
      <p:bldP spid="105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B7D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46220"/>
          <a:stretch/>
        </p:blipFill>
        <p:spPr>
          <a:xfrm>
            <a:off x="0" y="4031832"/>
            <a:ext cx="12192000" cy="2826170"/>
          </a:xfrm>
          <a:prstGeom prst="rect">
            <a:avLst/>
          </a:prstGeom>
        </p:spPr>
      </p:pic>
      <p:sp>
        <p:nvSpPr>
          <p:cNvPr id="1050" name="Rectangle: Rounded Corners 1049">
            <a:extLst>
              <a:ext uri="{FF2B5EF4-FFF2-40B4-BE49-F238E27FC236}">
                <a16:creationId xmlns:a16="http://schemas.microsoft.com/office/drawing/2014/main" id="{EF73749A-D73F-A533-3960-BFBD06CAF859}"/>
              </a:ext>
            </a:extLst>
          </p:cNvPr>
          <p:cNvSpPr/>
          <p:nvPr/>
        </p:nvSpPr>
        <p:spPr>
          <a:xfrm>
            <a:off x="667947" y="2873138"/>
            <a:ext cx="10853057" cy="201359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</a:pP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21 </a:t>
            </a:r>
            <a:r>
              <a:rPr lang="en-US" sz="4400" kern="1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</a:t>
            </a: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8 </a:t>
            </a:r>
            <a:r>
              <a:rPr lang="en-US" sz="4400" kern="1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168</a:t>
            </a:r>
            <a:endParaRPr lang="vi-VN" sz="4400" kern="1200" noProof="1">
              <a:solidFill>
                <a:prstClr val="black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051" name="Rectangle: Rounded Corners 1050">
            <a:extLst>
              <a:ext uri="{FF2B5EF4-FFF2-40B4-BE49-F238E27FC236}">
                <a16:creationId xmlns:a16="http://schemas.microsoft.com/office/drawing/2014/main" id="{DE6E00C5-F557-EFA5-65E2-47EA80DE9FAA}"/>
              </a:ext>
            </a:extLst>
          </p:cNvPr>
          <p:cNvSpPr/>
          <p:nvPr/>
        </p:nvSpPr>
        <p:spPr>
          <a:xfrm>
            <a:off x="667948" y="578796"/>
            <a:ext cx="10853057" cy="201359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</a:pP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21 </a:t>
            </a:r>
            <a:r>
              <a:rPr lang="en-US" sz="4400" kern="1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</a:t>
            </a: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8</a:t>
            </a:r>
            <a:endParaRPr lang="vi-VN" sz="4400" kern="1200" noProof="1">
              <a:solidFill>
                <a:prstClr val="black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1054" name="Picture 19">
            <a:extLst>
              <a:ext uri="{FF2B5EF4-FFF2-40B4-BE49-F238E27FC236}">
                <a16:creationId xmlns:a16="http://schemas.microsoft.com/office/drawing/2014/main" id="{95CCE2D6-0A81-A6C8-7E95-87D4A7934C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628" y="4864237"/>
            <a:ext cx="1430286" cy="1986509"/>
          </a:xfrm>
          <a:prstGeom prst="rect">
            <a:avLst/>
          </a:prstGeom>
        </p:spPr>
      </p:pic>
      <p:pic>
        <p:nvPicPr>
          <p:cNvPr id="7" name="Picture 18">
            <a:hlinkClick r:id="rId7" action="ppaction://hlinksldjump"/>
            <a:extLst>
              <a:ext uri="{FF2B5EF4-FFF2-40B4-BE49-F238E27FC236}">
                <a16:creationId xmlns:a16="http://schemas.microsoft.com/office/drawing/2014/main" id="{79FA6FAB-6C29-C10A-6CED-E3712B9AFB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613572" y="5240104"/>
            <a:ext cx="1578429" cy="161064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4728A9D-1254-7C99-72D9-BCE95CE1F90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725868" cy="80939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1313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0" grpId="0" animBg="1"/>
      <p:bldP spid="105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B7D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46220"/>
          <a:stretch/>
        </p:blipFill>
        <p:spPr>
          <a:xfrm>
            <a:off x="0" y="4031832"/>
            <a:ext cx="12192000" cy="2826170"/>
          </a:xfrm>
          <a:prstGeom prst="rect">
            <a:avLst/>
          </a:prstGeom>
        </p:spPr>
      </p:pic>
      <p:sp>
        <p:nvSpPr>
          <p:cNvPr id="1050" name="Rectangle: Rounded Corners 1049">
            <a:extLst>
              <a:ext uri="{FF2B5EF4-FFF2-40B4-BE49-F238E27FC236}">
                <a16:creationId xmlns:a16="http://schemas.microsoft.com/office/drawing/2014/main" id="{EF73749A-D73F-A533-3960-BFBD06CAF859}"/>
              </a:ext>
            </a:extLst>
          </p:cNvPr>
          <p:cNvSpPr/>
          <p:nvPr/>
        </p:nvSpPr>
        <p:spPr>
          <a:xfrm>
            <a:off x="667947" y="2873138"/>
            <a:ext cx="10853057" cy="201359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</a:pP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62 </a:t>
            </a:r>
            <a:r>
              <a:rPr lang="en-US" sz="4400" kern="1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</a:t>
            </a: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4 </a:t>
            </a:r>
            <a:r>
              <a:rPr lang="en-US" sz="4400" kern="1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248</a:t>
            </a:r>
            <a:endParaRPr lang="vi-VN" sz="4400" kern="1200" noProof="1">
              <a:solidFill>
                <a:prstClr val="black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051" name="Rectangle: Rounded Corners 1050">
            <a:extLst>
              <a:ext uri="{FF2B5EF4-FFF2-40B4-BE49-F238E27FC236}">
                <a16:creationId xmlns:a16="http://schemas.microsoft.com/office/drawing/2014/main" id="{DE6E00C5-F557-EFA5-65E2-47EA80DE9FAA}"/>
              </a:ext>
            </a:extLst>
          </p:cNvPr>
          <p:cNvSpPr/>
          <p:nvPr/>
        </p:nvSpPr>
        <p:spPr>
          <a:xfrm>
            <a:off x="667948" y="558247"/>
            <a:ext cx="10853057" cy="201359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</a:pP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62 </a:t>
            </a:r>
            <a:r>
              <a:rPr lang="en-US" sz="4400" kern="1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</a:t>
            </a: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4</a:t>
            </a:r>
            <a:endParaRPr lang="vi-VN" sz="4400" kern="1200" noProof="1">
              <a:solidFill>
                <a:prstClr val="black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1054" name="Picture 19">
            <a:extLst>
              <a:ext uri="{FF2B5EF4-FFF2-40B4-BE49-F238E27FC236}">
                <a16:creationId xmlns:a16="http://schemas.microsoft.com/office/drawing/2014/main" id="{95CCE2D6-0A81-A6C8-7E95-87D4A7934C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628" y="4864237"/>
            <a:ext cx="1430286" cy="1986509"/>
          </a:xfrm>
          <a:prstGeom prst="rect">
            <a:avLst/>
          </a:prstGeom>
        </p:spPr>
      </p:pic>
      <p:pic>
        <p:nvPicPr>
          <p:cNvPr id="7" name="Picture 18">
            <a:hlinkClick r:id="rId7" action="ppaction://hlinksldjump"/>
            <a:extLst>
              <a:ext uri="{FF2B5EF4-FFF2-40B4-BE49-F238E27FC236}">
                <a16:creationId xmlns:a16="http://schemas.microsoft.com/office/drawing/2014/main" id="{22406B53-E77F-AC08-6765-3C45A29B98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613572" y="5240104"/>
            <a:ext cx="1578429" cy="161064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A7D2A6A-1DF4-9DA9-2BE5-F6DB5448197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725868" cy="80939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700667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0" grpId="0" animBg="1"/>
      <p:bldP spid="105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B7D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46220"/>
          <a:stretch/>
        </p:blipFill>
        <p:spPr>
          <a:xfrm>
            <a:off x="0" y="4031832"/>
            <a:ext cx="12192000" cy="2826170"/>
          </a:xfrm>
          <a:prstGeom prst="rect">
            <a:avLst/>
          </a:prstGeom>
        </p:spPr>
      </p:pic>
      <p:sp>
        <p:nvSpPr>
          <p:cNvPr id="1050" name="Rectangle: Rounded Corners 1049">
            <a:extLst>
              <a:ext uri="{FF2B5EF4-FFF2-40B4-BE49-F238E27FC236}">
                <a16:creationId xmlns:a16="http://schemas.microsoft.com/office/drawing/2014/main" id="{EF73749A-D73F-A533-3960-BFBD06CAF859}"/>
              </a:ext>
            </a:extLst>
          </p:cNvPr>
          <p:cNvSpPr/>
          <p:nvPr/>
        </p:nvSpPr>
        <p:spPr>
          <a:xfrm>
            <a:off x="667947" y="2873138"/>
            <a:ext cx="10853057" cy="201359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</a:pP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33 </a:t>
            </a:r>
            <a:r>
              <a:rPr lang="en-US" sz="4400" kern="1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</a:t>
            </a: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3 </a:t>
            </a:r>
            <a:r>
              <a:rPr lang="en-US" sz="4400" kern="1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99</a:t>
            </a:r>
            <a:endParaRPr lang="vi-VN" sz="4400" kern="1200" noProof="1">
              <a:solidFill>
                <a:prstClr val="black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051" name="Rectangle: Rounded Corners 1050">
            <a:extLst>
              <a:ext uri="{FF2B5EF4-FFF2-40B4-BE49-F238E27FC236}">
                <a16:creationId xmlns:a16="http://schemas.microsoft.com/office/drawing/2014/main" id="{DE6E00C5-F557-EFA5-65E2-47EA80DE9FAA}"/>
              </a:ext>
            </a:extLst>
          </p:cNvPr>
          <p:cNvSpPr/>
          <p:nvPr/>
        </p:nvSpPr>
        <p:spPr>
          <a:xfrm>
            <a:off x="667948" y="599344"/>
            <a:ext cx="10853057" cy="201359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</a:pP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33 </a:t>
            </a:r>
            <a:r>
              <a:rPr lang="en-US" sz="4400" kern="1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</a:t>
            </a: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3</a:t>
            </a:r>
            <a:endParaRPr lang="vi-VN" sz="4400" kern="1200" noProof="1">
              <a:solidFill>
                <a:prstClr val="black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1054" name="Picture 19">
            <a:extLst>
              <a:ext uri="{FF2B5EF4-FFF2-40B4-BE49-F238E27FC236}">
                <a16:creationId xmlns:a16="http://schemas.microsoft.com/office/drawing/2014/main" id="{95CCE2D6-0A81-A6C8-7E95-87D4A7934C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628" y="4864237"/>
            <a:ext cx="1430286" cy="1986509"/>
          </a:xfrm>
          <a:prstGeom prst="rect">
            <a:avLst/>
          </a:prstGeom>
        </p:spPr>
      </p:pic>
      <p:pic>
        <p:nvPicPr>
          <p:cNvPr id="7" name="Picture 18">
            <a:hlinkClick r:id="rId7" action="ppaction://hlinksldjump"/>
            <a:extLst>
              <a:ext uri="{FF2B5EF4-FFF2-40B4-BE49-F238E27FC236}">
                <a16:creationId xmlns:a16="http://schemas.microsoft.com/office/drawing/2014/main" id="{96B51363-6509-2250-A5A4-5890FC1983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613572" y="5240104"/>
            <a:ext cx="1578429" cy="161064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E324E22-0B39-64BC-2AF3-71437491113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725868" cy="80939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60960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0" grpId="0" animBg="1"/>
      <p:bldP spid="105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B7D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46220"/>
          <a:stretch/>
        </p:blipFill>
        <p:spPr>
          <a:xfrm>
            <a:off x="0" y="4031832"/>
            <a:ext cx="12192000" cy="2826170"/>
          </a:xfrm>
          <a:prstGeom prst="rect">
            <a:avLst/>
          </a:prstGeom>
        </p:spPr>
      </p:pic>
      <p:sp>
        <p:nvSpPr>
          <p:cNvPr id="1050" name="Rectangle: Rounded Corners 1049">
            <a:extLst>
              <a:ext uri="{FF2B5EF4-FFF2-40B4-BE49-F238E27FC236}">
                <a16:creationId xmlns:a16="http://schemas.microsoft.com/office/drawing/2014/main" id="{EF73749A-D73F-A533-3960-BFBD06CAF859}"/>
              </a:ext>
            </a:extLst>
          </p:cNvPr>
          <p:cNvSpPr/>
          <p:nvPr/>
        </p:nvSpPr>
        <p:spPr>
          <a:xfrm>
            <a:off x="667947" y="2873138"/>
            <a:ext cx="10853057" cy="201359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</a:pP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24 </a:t>
            </a:r>
            <a:r>
              <a:rPr lang="en-US" sz="4400" kern="1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</a:t>
            </a: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2 </a:t>
            </a:r>
            <a:r>
              <a:rPr lang="en-US" sz="4400" kern="1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48 </a:t>
            </a:r>
            <a:endParaRPr lang="vi-VN" sz="4400" kern="1200" noProof="1">
              <a:solidFill>
                <a:prstClr val="black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051" name="Rectangle: Rounded Corners 1050">
            <a:extLst>
              <a:ext uri="{FF2B5EF4-FFF2-40B4-BE49-F238E27FC236}">
                <a16:creationId xmlns:a16="http://schemas.microsoft.com/office/drawing/2014/main" id="{DE6E00C5-F557-EFA5-65E2-47EA80DE9FAA}"/>
              </a:ext>
            </a:extLst>
          </p:cNvPr>
          <p:cNvSpPr/>
          <p:nvPr/>
        </p:nvSpPr>
        <p:spPr>
          <a:xfrm>
            <a:off x="667948" y="599344"/>
            <a:ext cx="10853057" cy="201359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</a:pP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24 </a:t>
            </a:r>
            <a:r>
              <a:rPr lang="en-US" sz="4400" kern="1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</a:t>
            </a: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2 </a:t>
            </a:r>
            <a:endParaRPr lang="vi-VN" sz="4400" kern="1200" noProof="1">
              <a:solidFill>
                <a:prstClr val="black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1054" name="Picture 19">
            <a:extLst>
              <a:ext uri="{FF2B5EF4-FFF2-40B4-BE49-F238E27FC236}">
                <a16:creationId xmlns:a16="http://schemas.microsoft.com/office/drawing/2014/main" id="{95CCE2D6-0A81-A6C8-7E95-87D4A7934C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628" y="4864237"/>
            <a:ext cx="1430286" cy="1986509"/>
          </a:xfrm>
          <a:prstGeom prst="rect">
            <a:avLst/>
          </a:prstGeom>
        </p:spPr>
      </p:pic>
      <p:pic>
        <p:nvPicPr>
          <p:cNvPr id="7" name="Picture 18">
            <a:hlinkClick r:id="rId7" action="ppaction://hlinksldjump"/>
            <a:extLst>
              <a:ext uri="{FF2B5EF4-FFF2-40B4-BE49-F238E27FC236}">
                <a16:creationId xmlns:a16="http://schemas.microsoft.com/office/drawing/2014/main" id="{08226714-6025-5E5F-59F3-C4A71F49C5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613572" y="5240104"/>
            <a:ext cx="1578429" cy="161064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63E3732-CD19-E013-5371-F475F228DB1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725868" cy="80939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603888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0" grpId="0" animBg="1"/>
      <p:bldP spid="105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B7D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46220"/>
          <a:stretch/>
        </p:blipFill>
        <p:spPr>
          <a:xfrm>
            <a:off x="0" y="4031832"/>
            <a:ext cx="12192000" cy="2826170"/>
          </a:xfrm>
          <a:prstGeom prst="rect">
            <a:avLst/>
          </a:prstGeom>
        </p:spPr>
      </p:pic>
      <p:sp>
        <p:nvSpPr>
          <p:cNvPr id="1050" name="Rectangle: Rounded Corners 1049">
            <a:extLst>
              <a:ext uri="{FF2B5EF4-FFF2-40B4-BE49-F238E27FC236}">
                <a16:creationId xmlns:a16="http://schemas.microsoft.com/office/drawing/2014/main" id="{EF73749A-D73F-A533-3960-BFBD06CAF859}"/>
              </a:ext>
            </a:extLst>
          </p:cNvPr>
          <p:cNvSpPr/>
          <p:nvPr/>
        </p:nvSpPr>
        <p:spPr>
          <a:xfrm>
            <a:off x="667947" y="2873138"/>
            <a:ext cx="10853057" cy="201359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</a:pP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72 </a:t>
            </a:r>
            <a:r>
              <a:rPr lang="en-US" sz="4400" kern="1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</a:t>
            </a: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4 </a:t>
            </a:r>
            <a:r>
              <a:rPr lang="en-US" sz="4400" kern="1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288</a:t>
            </a:r>
            <a:endParaRPr lang="vi-VN" sz="4400" kern="1200" noProof="1">
              <a:solidFill>
                <a:prstClr val="black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051" name="Rectangle: Rounded Corners 1050">
            <a:extLst>
              <a:ext uri="{FF2B5EF4-FFF2-40B4-BE49-F238E27FC236}">
                <a16:creationId xmlns:a16="http://schemas.microsoft.com/office/drawing/2014/main" id="{DE6E00C5-F557-EFA5-65E2-47EA80DE9FAA}"/>
              </a:ext>
            </a:extLst>
          </p:cNvPr>
          <p:cNvSpPr/>
          <p:nvPr/>
        </p:nvSpPr>
        <p:spPr>
          <a:xfrm>
            <a:off x="667948" y="578796"/>
            <a:ext cx="10853057" cy="201359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</a:pP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72 </a:t>
            </a:r>
            <a:r>
              <a:rPr lang="en-US" sz="4400" kern="1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</a:t>
            </a:r>
            <a:r>
              <a:rPr lang="en-US" sz="4400" kern="1200" dirty="0">
                <a:solidFill>
                  <a:prstClr val="black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4</a:t>
            </a:r>
            <a:endParaRPr lang="vi-VN" sz="4400" kern="1200" noProof="1">
              <a:solidFill>
                <a:prstClr val="black"/>
              </a:solidFill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1054" name="Picture 19">
            <a:extLst>
              <a:ext uri="{FF2B5EF4-FFF2-40B4-BE49-F238E27FC236}">
                <a16:creationId xmlns:a16="http://schemas.microsoft.com/office/drawing/2014/main" id="{95CCE2D6-0A81-A6C8-7E95-87D4A7934C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628" y="4864237"/>
            <a:ext cx="1430286" cy="1986509"/>
          </a:xfrm>
          <a:prstGeom prst="rect">
            <a:avLst/>
          </a:prstGeom>
        </p:spPr>
      </p:pic>
      <p:pic>
        <p:nvPicPr>
          <p:cNvPr id="7" name="Picture 18">
            <a:hlinkClick r:id="rId7" action="ppaction://hlinksldjump"/>
            <a:extLst>
              <a:ext uri="{FF2B5EF4-FFF2-40B4-BE49-F238E27FC236}">
                <a16:creationId xmlns:a16="http://schemas.microsoft.com/office/drawing/2014/main" id="{3816931E-8ECC-9E08-9DF4-CD0B3F1714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613572" y="5240104"/>
            <a:ext cx="1578429" cy="161064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AFCAA42-8467-7CF6-3245-34C162129A0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725868" cy="80939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205834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0" grpId="0" animBg="1"/>
      <p:bldP spid="105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AB0533FF-A99E-BD42-9F87-924B61D80B9F}"/>
              </a:ext>
            </a:extLst>
          </p:cNvPr>
          <p:cNvSpPr/>
          <p:nvPr/>
        </p:nvSpPr>
        <p:spPr>
          <a:xfrm>
            <a:off x="1202076" y="1089061"/>
            <a:ext cx="8957924" cy="3780890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dirty="0">
                <a:solidFill>
                  <a:schemeClr val="tx1"/>
                </a:solidFill>
              </a:rPr>
              <a:t>Qua bài học hôm nay, các em biết thêm được điều gì? Những điều đó giúp ích gì cho em trong cuộc sống hàng ngày?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020026" y="889042"/>
            <a:ext cx="832650" cy="832650"/>
          </a:xfrm>
          <a:prstGeom prst="rect">
            <a:avLst/>
          </a:prstGeom>
        </p:spPr>
      </p:pic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022ACCB4-5478-5657-EF7D-2969BCAFFD03}"/>
              </a:ext>
            </a:extLst>
          </p:cNvPr>
          <p:cNvSpPr txBox="1"/>
          <p:nvPr/>
        </p:nvSpPr>
        <p:spPr>
          <a:xfrm>
            <a:off x="3852676" y="949806"/>
            <a:ext cx="4486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+mn-lt"/>
                <a:cs typeface="Arial" panose="020B0604020202020204" pitchFamily="34" charset="0"/>
              </a:rPr>
              <a:t>DẶN DÒ VỀ NHÀ</a:t>
            </a:r>
          </a:p>
        </p:txBody>
      </p:sp>
      <p:sp>
        <p:nvSpPr>
          <p:cNvPr id="8" name="Hộp Văn bản 7">
            <a:extLst>
              <a:ext uri="{FF2B5EF4-FFF2-40B4-BE49-F238E27FC236}">
                <a16:creationId xmlns:a16="http://schemas.microsoft.com/office/drawing/2014/main" id="{E526666E-A0DC-3DB1-4826-8D99F3DB67B9}"/>
              </a:ext>
            </a:extLst>
          </p:cNvPr>
          <p:cNvSpPr txBox="1"/>
          <p:nvPr/>
        </p:nvSpPr>
        <p:spPr>
          <a:xfrm>
            <a:off x="843148" y="1721692"/>
            <a:ext cx="9595262" cy="29252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15" indent="-304815"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Ôn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luyện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cách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đặt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thực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hiện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phép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nhận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chữ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phạm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vị</a:t>
            </a:r>
            <a:r>
              <a:rPr lang="en-US" sz="200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1 000 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nhớ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đố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người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thân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bạn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bè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04815" indent="-304815"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Sử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dụng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cách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nhân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nhẩm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tròn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trăm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chữ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04815" indent="-304815"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Tìm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những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tình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huống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thực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tế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liên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quan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đến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phép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nhân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hai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hoặc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ba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chữ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chữ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phạm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vi 1 000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đố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mọi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người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04815" indent="-304815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Chuẩn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bị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9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tờ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giấy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màu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khổ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vuông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buổi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sau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thực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hành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590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34541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2">
      <a:majorFont>
        <a:latin typeface="Calibri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809</Words>
  <Application>Microsoft Office PowerPoint</Application>
  <PresentationFormat>Widescreen</PresentationFormat>
  <Paragraphs>114</Paragraphs>
  <Slides>29</Slides>
  <Notes>18</Notes>
  <HiddenSlides>10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Calibri</vt:lpstr>
      <vt:lpstr>Cambria Math</vt:lpstr>
      <vt:lpstr>UTM Avo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Administrator</cp:lastModifiedBy>
  <cp:revision>15</cp:revision>
  <dcterms:modified xsi:type="dcterms:W3CDTF">2023-08-29T09:59:55Z</dcterms:modified>
</cp:coreProperties>
</file>