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70" r:id="rId2"/>
  </p:sldMasterIdLst>
  <p:notesMasterIdLst>
    <p:notesMasterId r:id="rId25"/>
  </p:notesMasterIdLst>
  <p:sldIdLst>
    <p:sldId id="256" r:id="rId3"/>
    <p:sldId id="257" r:id="rId4"/>
    <p:sldId id="270" r:id="rId5"/>
    <p:sldId id="271" r:id="rId6"/>
    <p:sldId id="259" r:id="rId7"/>
    <p:sldId id="272" r:id="rId8"/>
    <p:sldId id="273" r:id="rId9"/>
    <p:sldId id="274" r:id="rId10"/>
    <p:sldId id="261" r:id="rId11"/>
    <p:sldId id="275" r:id="rId12"/>
    <p:sldId id="276" r:id="rId13"/>
    <p:sldId id="295" r:id="rId14"/>
    <p:sldId id="296" r:id="rId15"/>
    <p:sldId id="297" r:id="rId16"/>
    <p:sldId id="298" r:id="rId17"/>
    <p:sldId id="300" r:id="rId18"/>
    <p:sldId id="265" r:id="rId19"/>
    <p:sldId id="266" r:id="rId20"/>
    <p:sldId id="269" r:id="rId21"/>
    <p:sldId id="299" r:id="rId22"/>
    <p:sldId id="267" r:id="rId23"/>
    <p:sldId id="301" r:id="rId2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10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6" name="Google Shape;2556;gad36770f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7" name="Google Shape;2557;gad36770f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8" name="Google Shape;2758;g1185c551acd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9" name="Google Shape;2759;g1185c551acd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5" name="Google Shape;2565;g1003d90df7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6" name="Google Shape;2566;g1003d90df77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4" name="Google Shape;2644;gff3a1df26e_0_6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5" name="Google Shape;2645;gff3a1df26e_0_6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5" name="Google Shape;2655;gff3a1df26e_0_8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6" name="Google Shape;2656;gff3a1df26e_0_8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7" name="Google Shape;2807;gff3a1df26e_0_1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8" name="Google Shape;2808;gff3a1df26e_0_11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" name="Google Shape;2816;g159742649f3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7" name="Google Shape;2817;g159742649f3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" name="Google Shape;2816;g159742649f3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7" name="Google Shape;2817;g159742649f3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386712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" name="Google Shape;2816;g159742649f3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7" name="Google Shape;2817;g159742649f3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586411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" name="Google Shape;2816;g159742649f3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7" name="Google Shape;2817;g159742649f3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8003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5" name="Google Shape;2825;gff3a1df26e_0_14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6" name="Google Shape;2826;gff3a1df26e_0_14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966726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4" name="Google Shape;2954;g139c62aaab4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5" name="Google Shape;2955;g139c62aaab4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6" name="Google Shape;3236;gff3a1df26e_0_16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7" name="Google Shape;3237;gff3a1df26e_0_16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0" name="Google Shape;3680;gff3a1df26e_0_2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1" name="Google Shape;3681;gff3a1df26e_0_23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userDrawn="1">
  <p:cSld name="1_Section 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63518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able of contents" userDrawn="1">
  <p:cSld name="Table of contents"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7460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1" userDrawn="1">
  <p:cSld name="Title and text 1">
    <p:spTree>
      <p:nvGrpSpPr>
        <p:cNvPr id="1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412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 userDrawn="1">
  <p:cSld name="Section title and description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871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 1" userDrawn="1">
  <p:cSld name="Title and two columns 1"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177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 2" userDrawn="1">
  <p:cSld name="Title and two columns 2">
    <p:spTree>
      <p:nvGrpSpPr>
        <p:cNvPr id="1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453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 userDrawn="1">
  <p:cSld name="One column text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5904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1" userDrawn="1">
  <p:cSld name="Title only 1"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9354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wo columns" userDrawn="1">
  <p:cSld name="Title and two columns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3012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 1" userDrawn="1">
  <p:cSld name="Title and four columns 1">
    <p:spTree>
      <p:nvGrpSpPr>
        <p:cNvPr id="1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32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456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1197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271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0894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412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75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098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415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1902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364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58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558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9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9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microsoft.com/office/2007/relationships/hdphoto" Target="../media/hdphoto3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4.jp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98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hyperlink" Target="https://hoc10.vn/doc-sach/toan-3-tap-1/1/132/98/" TargetMode="External"/><Relationship Id="rId9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4.png"/><Relationship Id="rId4" Type="http://schemas.openxmlformats.org/officeDocument/2006/relationships/hyperlink" Target="https://hoc10.vn/doc-sach/toan-3-tap-1/1/132/98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hyperlink" Target="https://hoc10.vn/doc-sach/toan-3-tap-1/1/132/98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4.jpg"/><Relationship Id="rId7" Type="http://schemas.microsoft.com/office/2007/relationships/hdphoto" Target="../media/hdphoto4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hyperlink" Target="https://hoc10.vn/doc-sach/toan-3-tap-1/1/132/98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hyperlink" Target="https://hoc10.vn/doc-sach/toan-3-tap-1/1/132/98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1/1/132/98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hyperlink" Target="https://hoc10.vn/doc-sach/toan-3-tap-1/1/132/98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microsoft.com/office/2007/relationships/hdphoto" Target="../media/hdphoto5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4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2.xml"/><Relationship Id="rId6" Type="http://schemas.microsoft.com/office/2007/relationships/hdphoto" Target="../media/hdphoto6.wdp"/><Relationship Id="rId5" Type="http://schemas.openxmlformats.org/officeDocument/2006/relationships/image" Target="../media/image3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91690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47: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Nhiệt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0A2C85F-BD40-2976-B0B2-1280D6B49E61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42D163B-39B4-C7DB-FF5F-BF353A179B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BD87A65-AE20-D9B2-74AE-792DA760ED6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6740" y="1033844"/>
            <a:ext cx="9306907" cy="2039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qua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bản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tin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nhà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sáng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nay.</a:t>
            </a:r>
            <a:endParaRPr lang="en-US" sz="2933" dirty="0"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76740" y="3234231"/>
            <a:ext cx="9306907" cy="1362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xét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về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thời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933" dirty="0"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H="1">
            <a:off x="10352057" y="6030055"/>
            <a:ext cx="418012" cy="528988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10713425" y="6117894"/>
            <a:ext cx="177800" cy="253140"/>
          </a:xfrm>
          <a:prstGeom prst="line">
            <a:avLst/>
          </a:prstGeom>
          <a:ln w="19050"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517116" y="776650"/>
            <a:ext cx="5189441" cy="1056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4800" b="1" dirty="0">
                <a:solidFill>
                  <a:schemeClr val="tx1"/>
                </a:solidFill>
                <a:latin typeface="UTM Avo" panose="02040603050506020204" pitchFamily="18" charset="0"/>
              </a:rPr>
              <a:t>NHIỆT ĐỘ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2061" y="2323831"/>
            <a:ext cx="10839549" cy="35752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14:doors dir="ver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E247A74-2286-1819-553C-54582E00CD46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F9F724B-D1B3-CEF5-62D5-CE59E6ADED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F152C26-6055-6435-9645-E4DFDE3F1D8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4" name="Rectangle 23"/>
              <p:cNvSpPr/>
              <p:nvPr/>
            </p:nvSpPr>
            <p:spPr>
              <a:xfrm>
                <a:off x="4609965" y="4317614"/>
                <a:ext cx="2972070" cy="10231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1067"/>
                  </a:spcAft>
                </a:pPr>
                <a:r>
                  <a:rPr lang="en-US" sz="2933" dirty="0" err="1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Nhiệt</a:t>
                </a:r>
                <a:r>
                  <a:rPr lang="en-US" sz="2933" dirty="0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933" dirty="0" err="1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độ</a:t>
                </a:r>
                <a:r>
                  <a:rPr lang="en-US" sz="2933" dirty="0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933" dirty="0" err="1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đo</a:t>
                </a:r>
                <a:r>
                  <a:rPr lang="en-US" sz="2933" dirty="0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933" dirty="0" err="1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được</a:t>
                </a:r>
                <a:r>
                  <a:rPr lang="en-US" sz="2933" dirty="0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933" dirty="0" err="1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là</a:t>
                </a:r>
                <a:r>
                  <a:rPr lang="en-US" sz="2933" dirty="0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933" i="0"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25℃</m:t>
                    </m:r>
                  </m:oMath>
                </a14:m>
                <a:r>
                  <a:rPr lang="en-US" sz="2933" dirty="0">
                    <a:latin typeface="+mn-lt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933" dirty="0">
                  <a:latin typeface="+mn-lt"/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4" name="Rectangle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9965" y="4317614"/>
                <a:ext cx="2972070" cy="1023101"/>
              </a:xfrm>
              <a:prstGeom prst="rect">
                <a:avLst/>
              </a:prstGeom>
              <a:blipFill>
                <a:blip r:embed="rId4"/>
                <a:stretch>
                  <a:fillRect l="-4508" t="-7738" b="-154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4"/>
          <p:cNvSpPr/>
          <p:nvPr/>
        </p:nvSpPr>
        <p:spPr>
          <a:xfrm>
            <a:off x="4609965" y="2577465"/>
            <a:ext cx="2573864" cy="9950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đo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933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endParaRPr lang="en-US" sz="1867" dirty="0">
              <a:latin typeface="+mn-lt"/>
            </a:endParaRPr>
          </a:p>
        </p:txBody>
      </p:sp>
      <p:cxnSp>
        <p:nvCxnSpPr>
          <p:cNvPr id="28" name="Straight Arrow Connector 27"/>
          <p:cNvCxnSpPr>
            <a:cxnSpLocks/>
          </p:cNvCxnSpPr>
          <p:nvPr/>
        </p:nvCxnSpPr>
        <p:spPr>
          <a:xfrm flipV="1">
            <a:off x="2732120" y="2895548"/>
            <a:ext cx="1819246" cy="998026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63" name="Straight Arrow Connector 2562"/>
          <p:cNvCxnSpPr>
            <a:cxnSpLocks/>
            <a:endCxn id="8" idx="3"/>
          </p:cNvCxnSpPr>
          <p:nvPr/>
        </p:nvCxnSpPr>
        <p:spPr>
          <a:xfrm flipH="1" flipV="1">
            <a:off x="2732120" y="4002898"/>
            <a:ext cx="1877844" cy="51687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70643F5-3E00-989D-767B-5723A4392F9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0947"/>
          <a:stretch/>
        </p:blipFill>
        <p:spPr>
          <a:xfrm>
            <a:off x="470073" y="2503174"/>
            <a:ext cx="2262047" cy="29994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CE0CAEE-A9FF-AC8E-50EC-3B0EE7E192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781"/>
          <a:stretch/>
        </p:blipFill>
        <p:spPr>
          <a:xfrm>
            <a:off x="714345" y="640861"/>
            <a:ext cx="2161475" cy="26922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/>
      </p:transition>
    </mc:Choice>
    <mc:Fallback xmlns="">
      <p:transition spd="med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89882" y="4585353"/>
            <a:ext cx="9037985" cy="96644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>
              <a:latin typeface="UTM Avo" panose="020406030505060202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8108" y="3051388"/>
            <a:ext cx="4839696" cy="9664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C0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>
              <a:latin typeface="UTM Avo" panose="0204060305050602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9882" y="1517424"/>
            <a:ext cx="9475949" cy="966440"/>
          </a:xfrm>
          <a:prstGeom prst="rect">
            <a:avLst/>
          </a:prstGeom>
          <a:solidFill>
            <a:schemeClr val="tx2"/>
          </a:solidFill>
          <a:ln>
            <a:solidFill>
              <a:srgbClr val="00B05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>
              <a:latin typeface="UTM Avo" panose="02040603050506020204" pitchFamily="18" charset="0"/>
            </a:endParaRPr>
          </a:p>
        </p:txBody>
      </p:sp>
      <p:sp>
        <p:nvSpPr>
          <p:cNvPr id="2653" name="Google Shape;2653;p41"/>
          <p:cNvSpPr/>
          <p:nvPr/>
        </p:nvSpPr>
        <p:spPr>
          <a:xfrm>
            <a:off x="9997154" y="641374"/>
            <a:ext cx="678799" cy="346844"/>
          </a:xfrm>
          <a:custGeom>
            <a:avLst/>
            <a:gdLst/>
            <a:ahLst/>
            <a:cxnLst/>
            <a:rect l="l" t="t" r="r" b="b"/>
            <a:pathLst>
              <a:path w="17031" h="8703" extrusionOk="0">
                <a:moveTo>
                  <a:pt x="6476" y="1"/>
                </a:moveTo>
                <a:cubicBezTo>
                  <a:pt x="6471" y="1"/>
                  <a:pt x="6467" y="1"/>
                  <a:pt x="6463" y="1"/>
                </a:cubicBezTo>
                <a:cubicBezTo>
                  <a:pt x="5491" y="8"/>
                  <a:pt x="4656" y="419"/>
                  <a:pt x="4172" y="1597"/>
                </a:cubicBezTo>
                <a:cubicBezTo>
                  <a:pt x="3803" y="2495"/>
                  <a:pt x="3916" y="3589"/>
                  <a:pt x="3959" y="4426"/>
                </a:cubicBezTo>
                <a:cubicBezTo>
                  <a:pt x="3767" y="3640"/>
                  <a:pt x="3168" y="3195"/>
                  <a:pt x="2414" y="3195"/>
                </a:cubicBezTo>
                <a:cubicBezTo>
                  <a:pt x="2297" y="3195"/>
                  <a:pt x="2176" y="3206"/>
                  <a:pt x="2053" y="3227"/>
                </a:cubicBezTo>
                <a:cubicBezTo>
                  <a:pt x="1134" y="3390"/>
                  <a:pt x="400" y="4199"/>
                  <a:pt x="201" y="5110"/>
                </a:cubicBezTo>
                <a:cubicBezTo>
                  <a:pt x="1" y="6022"/>
                  <a:pt x="375" y="7929"/>
                  <a:pt x="567" y="8247"/>
                </a:cubicBezTo>
                <a:cubicBezTo>
                  <a:pt x="924" y="8586"/>
                  <a:pt x="3299" y="8703"/>
                  <a:pt x="6094" y="8703"/>
                </a:cubicBezTo>
                <a:cubicBezTo>
                  <a:pt x="10537" y="8703"/>
                  <a:pt x="16044" y="8407"/>
                  <a:pt x="16205" y="8238"/>
                </a:cubicBezTo>
                <a:cubicBezTo>
                  <a:pt x="16529" y="7895"/>
                  <a:pt x="16950" y="6312"/>
                  <a:pt x="16990" y="5371"/>
                </a:cubicBezTo>
                <a:cubicBezTo>
                  <a:pt x="17030" y="4430"/>
                  <a:pt x="16501" y="3445"/>
                  <a:pt x="15620" y="3113"/>
                </a:cubicBezTo>
                <a:cubicBezTo>
                  <a:pt x="15437" y="3044"/>
                  <a:pt x="15242" y="3011"/>
                  <a:pt x="15046" y="3011"/>
                </a:cubicBezTo>
                <a:cubicBezTo>
                  <a:pt x="14303" y="3011"/>
                  <a:pt x="13548" y="3482"/>
                  <a:pt x="13385" y="4208"/>
                </a:cubicBezTo>
                <a:cubicBezTo>
                  <a:pt x="13409" y="3414"/>
                  <a:pt x="13125" y="2594"/>
                  <a:pt x="12539" y="2057"/>
                </a:cubicBezTo>
                <a:cubicBezTo>
                  <a:pt x="12140" y="1692"/>
                  <a:pt x="11597" y="1479"/>
                  <a:pt x="11060" y="1479"/>
                </a:cubicBezTo>
                <a:cubicBezTo>
                  <a:pt x="10809" y="1479"/>
                  <a:pt x="10559" y="1525"/>
                  <a:pt x="10326" y="1625"/>
                </a:cubicBezTo>
                <a:cubicBezTo>
                  <a:pt x="9674" y="1907"/>
                  <a:pt x="9223" y="2629"/>
                  <a:pt x="9290" y="3327"/>
                </a:cubicBezTo>
                <a:lnTo>
                  <a:pt x="9290" y="3327"/>
                </a:lnTo>
                <a:cubicBezTo>
                  <a:pt x="9151" y="2595"/>
                  <a:pt x="8978" y="1860"/>
                  <a:pt x="8595" y="1225"/>
                </a:cubicBezTo>
                <a:cubicBezTo>
                  <a:pt x="8171" y="523"/>
                  <a:pt x="7296" y="1"/>
                  <a:pt x="6476" y="1"/>
                </a:cubicBezTo>
                <a:close/>
              </a:path>
            </a:pathLst>
          </a:custGeom>
          <a:solidFill>
            <a:srgbClr val="FFFFFF">
              <a:alpha val="4940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 dirty="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689882" y="1713387"/>
                <a:ext cx="9475949" cy="5436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80990" indent="-380990" algn="ctr">
                  <a:buClr>
                    <a:srgbClr val="493429"/>
                  </a:buClr>
                  <a:buSzPts val="1600"/>
                  <a:buFont typeface="Arial" panose="020B0604020202020204" pitchFamily="34" charset="0"/>
                  <a:buChar char="•"/>
                </a:pP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Độ </a:t>
                </a:r>
                <a14:m>
                  <m:oMath xmlns:m="http://schemas.openxmlformats.org/officeDocument/2006/math">
                    <m:r>
                      <a:rPr lang="en-US" sz="2933" i="1" dirty="0">
                        <a:solidFill>
                          <a:srgbClr val="493429"/>
                        </a:solidFill>
                        <a:latin typeface="+mn-lt"/>
                        <a:ea typeface="Bellota Text"/>
                        <a:sym typeface="Bellota Text"/>
                      </a:rPr>
                      <m:t>𝐶</m:t>
                    </m:r>
                  </m:oMath>
                </a14:m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là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một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đơn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vị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đo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nhiệt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độ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.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Độ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14:m>
                  <m:oMath xmlns:m="http://schemas.openxmlformats.org/officeDocument/2006/math">
                    <m:r>
                      <a:rPr lang="en-US" sz="2933" i="1" dirty="0">
                        <a:solidFill>
                          <a:srgbClr val="493429"/>
                        </a:solidFill>
                        <a:latin typeface="+mn-lt"/>
                        <a:ea typeface="Bellota Text"/>
                        <a:sym typeface="Bellota Text"/>
                      </a:rPr>
                      <m:t>𝐶</m:t>
                    </m:r>
                  </m:oMath>
                </a14:m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kí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hiệu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là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: </a:t>
                </a:r>
                <a14:m>
                  <m:oMath xmlns:m="http://schemas.openxmlformats.org/officeDocument/2006/math">
                    <m:r>
                      <a:rPr lang="en-US" sz="2933" i="1">
                        <a:solidFill>
                          <a:srgbClr val="493429"/>
                        </a:solidFill>
                        <a:latin typeface="+mn-lt"/>
                        <a:ea typeface="Cambria Math" panose="02040503050406030204" pitchFamily="18" charset="0"/>
                        <a:sym typeface="Bellota Text"/>
                      </a:rPr>
                      <m:t>℃</m:t>
                    </m:r>
                  </m:oMath>
                </a14:m>
                <a:endParaRPr lang="en-US" sz="2933" dirty="0">
                  <a:solidFill>
                    <a:srgbClr val="493429"/>
                  </a:solidFill>
                  <a:latin typeface="+mn-lt"/>
                  <a:ea typeface="Bellota Text"/>
                  <a:sym typeface="Bellota Text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82" y="1713387"/>
                <a:ext cx="9475949" cy="543675"/>
              </a:xfrm>
              <a:prstGeom prst="rect">
                <a:avLst/>
              </a:prstGeom>
              <a:blipFill>
                <a:blip r:embed="rId4"/>
                <a:stretch>
                  <a:fillRect t="-13483" b="-314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745163" y="3239174"/>
                <a:ext cx="4557659" cy="5436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80990" indent="-380990" algn="ctr">
                  <a:buClr>
                    <a:srgbClr val="493429"/>
                  </a:buClr>
                  <a:buSzPts val="1600"/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933" i="1" smtClean="0">
                        <a:solidFill>
                          <a:srgbClr val="493429"/>
                        </a:solidFill>
                        <a:latin typeface="+mn-lt"/>
                        <a:sym typeface="Bellota Text"/>
                      </a:rPr>
                      <m:t>1</m:t>
                    </m:r>
                    <m:r>
                      <a:rPr lang="en-US" sz="2933" b="0" i="1" smtClean="0">
                        <a:solidFill>
                          <a:srgbClr val="493429"/>
                        </a:solidFill>
                        <a:latin typeface="+mn-lt"/>
                        <a:sym typeface="Bellota Text"/>
                      </a:rPr>
                      <m:t> </m:t>
                    </m:r>
                    <m:r>
                      <a:rPr lang="en-US" sz="2933" i="1">
                        <a:solidFill>
                          <a:srgbClr val="493429"/>
                        </a:solidFill>
                        <a:latin typeface="+mn-lt"/>
                        <a:ea typeface="Cambria Math" panose="02040503050406030204" pitchFamily="18" charset="0"/>
                        <a:sym typeface="Bellota Text"/>
                      </a:rPr>
                      <m:t>℃</m:t>
                    </m:r>
                  </m:oMath>
                </a14:m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đọc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là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: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Một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độ</a:t>
                </a:r>
                <a:r>
                  <a:rPr lang="en-US" sz="2933" dirty="0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 </a:t>
                </a:r>
                <a:r>
                  <a:rPr lang="en-US" sz="2933" dirty="0" err="1">
                    <a:solidFill>
                      <a:srgbClr val="493429"/>
                    </a:solidFill>
                    <a:latin typeface="+mn-lt"/>
                    <a:ea typeface="Bellota Text"/>
                    <a:sym typeface="Bellota Text"/>
                  </a:rPr>
                  <a:t>xê</a:t>
                </a:r>
                <a:endParaRPr lang="en-US" sz="2933" dirty="0">
                  <a:solidFill>
                    <a:srgbClr val="493429"/>
                  </a:solidFill>
                  <a:latin typeface="+mn-lt"/>
                  <a:ea typeface="Bellota Text"/>
                  <a:sym typeface="Bellota Text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163" y="3239174"/>
                <a:ext cx="4557659" cy="543675"/>
              </a:xfrm>
              <a:prstGeom prst="rect">
                <a:avLst/>
              </a:prstGeom>
              <a:blipFill>
                <a:blip r:embed="rId5"/>
                <a:stretch>
                  <a:fillRect t="-13333" r="-2406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718109" y="4810479"/>
            <a:ext cx="9009758" cy="54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0990" indent="-380990" algn="ctr">
              <a:buClr>
                <a:srgbClr val="493429"/>
              </a:buClr>
              <a:buSzPts val="1600"/>
              <a:buFont typeface="Arial" panose="020B0604020202020204" pitchFamily="34" charset="0"/>
              <a:buChar char="•"/>
            </a:pPr>
            <a:r>
              <a:rPr lang="vi-VN" sz="2933" dirty="0">
                <a:solidFill>
                  <a:srgbClr val="493429"/>
                </a:solidFill>
                <a:latin typeface="+mn-lt"/>
                <a:ea typeface="Bellota Text"/>
                <a:sym typeface="Bellota Text"/>
              </a:rPr>
              <a:t>Để đo nhiệt độ người ta thường d</a:t>
            </a:r>
            <a:r>
              <a:rPr lang="en-US" sz="2933" dirty="0">
                <a:solidFill>
                  <a:srgbClr val="493429"/>
                </a:solidFill>
                <a:latin typeface="+mn-lt"/>
                <a:ea typeface="Bellota Text"/>
                <a:sym typeface="Bellota Text"/>
              </a:rPr>
              <a:t>ù</a:t>
            </a:r>
            <a:r>
              <a:rPr lang="vi-VN" sz="2933" dirty="0">
                <a:solidFill>
                  <a:srgbClr val="493429"/>
                </a:solidFill>
                <a:latin typeface="+mn-lt"/>
                <a:ea typeface="Bellota Text"/>
                <a:sym typeface="Bellota Text"/>
              </a:rPr>
              <a:t>ng nhiệt kế.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3214" y="480292"/>
            <a:ext cx="3983340" cy="39833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Bar dir="vert"/>
      </p:transition>
    </mc:Choice>
    <mc:Fallback xmlns="">
      <p:transition spd="med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5" grpId="0" animBg="1"/>
      <p:bldP spid="6" grpId="0" animBg="1"/>
      <p:bldP spid="5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8420" y="948300"/>
            <a:ext cx="114635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em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hãy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thực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hành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đọc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viết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số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đo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sau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vào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bảng</a:t>
            </a:r>
            <a:r>
              <a:rPr lang="en-US" sz="2800" dirty="0">
                <a:latin typeface="UTM Avo" panose="02040603050506020204" pitchFamily="18" charset="0"/>
                <a:ea typeface="Times New Roman" panose="02020603050405020304" pitchFamily="18" charset="0"/>
              </a:rPr>
              <a:t> con</a:t>
            </a:r>
            <a:endParaRPr lang="en-US" sz="2800" dirty="0">
              <a:latin typeface="UTM Avo" panose="020406030505060202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2217348" y="1995154"/>
                <a:ext cx="1546269" cy="75213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2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2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348" y="1995154"/>
                <a:ext cx="1546269" cy="752136"/>
              </a:xfrm>
              <a:prstGeom prst="round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5" name="Rounded Rectangle 104"/>
              <p:cNvSpPr/>
              <p:nvPr/>
            </p:nvSpPr>
            <p:spPr>
              <a:xfrm>
                <a:off x="5198204" y="1995154"/>
                <a:ext cx="1546269" cy="75213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15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>
          <p:sp>
            <p:nvSpPr>
              <p:cNvPr id="105" name="Rounded Rectangle 1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8204" y="1995154"/>
                <a:ext cx="1546269" cy="752136"/>
              </a:xfrm>
              <a:prstGeom prst="roundRect">
                <a:avLst/>
              </a:prstGeom>
              <a:blipFill>
                <a:blip r:embed="rId5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6" name="Rounded Rectangle 105"/>
              <p:cNvSpPr/>
              <p:nvPr/>
            </p:nvSpPr>
            <p:spPr>
              <a:xfrm>
                <a:off x="8157490" y="1995154"/>
                <a:ext cx="1546269" cy="75213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33 </a:t>
                </a:r>
                <a14:m>
                  <m:oMath xmlns:m="http://schemas.openxmlformats.org/officeDocument/2006/math">
                    <m:r>
                      <a:rPr lang="en-US" sz="32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>
          <p:sp>
            <p:nvSpPr>
              <p:cNvPr id="106" name="Rounded Rectangle 10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7490" y="1995154"/>
                <a:ext cx="1546269" cy="752136"/>
              </a:xfrm>
              <a:prstGeom prst="round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7" name="Rounded Rectangle 106"/>
              <p:cNvSpPr/>
              <p:nvPr/>
            </p:nvSpPr>
            <p:spPr>
              <a:xfrm>
                <a:off x="2217348" y="3398326"/>
                <a:ext cx="1694731" cy="75213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bg1"/>
                    </a:solidFill>
                  </a:rPr>
                  <a:t>100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2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>
          <p:sp>
            <p:nvSpPr>
              <p:cNvPr id="107" name="Rounded Rectangle 10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7348" y="3398326"/>
                <a:ext cx="1694731" cy="752136"/>
              </a:xfrm>
              <a:prstGeom prst="roundRect">
                <a:avLst/>
              </a:prstGeom>
              <a:blipFill>
                <a:blip r:embed="rId7"/>
                <a:stretch>
                  <a:fillRect b="-13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8" name="Rounded Rectangle 107"/>
              <p:cNvSpPr/>
              <p:nvPr/>
            </p:nvSpPr>
            <p:spPr>
              <a:xfrm>
                <a:off x="5198204" y="3398326"/>
                <a:ext cx="1546269" cy="75213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65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2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>
          <p:sp>
            <p:nvSpPr>
              <p:cNvPr id="108" name="Rounded Rectangle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8204" y="3398326"/>
                <a:ext cx="1546269" cy="752136"/>
              </a:xfrm>
              <a:prstGeom prst="roundRect">
                <a:avLst/>
              </a:prstGeom>
              <a:blipFill>
                <a:blip r:embed="rId8"/>
                <a:stretch>
                  <a:fillRect b="-132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9" name="Rounded Rectangle 108"/>
              <p:cNvSpPr/>
              <p:nvPr/>
            </p:nvSpPr>
            <p:spPr>
              <a:xfrm>
                <a:off x="8157490" y="3402067"/>
                <a:ext cx="1546269" cy="752136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7</a:t>
                </a:r>
                <a14:m>
                  <m:oMath xmlns:m="http://schemas.openxmlformats.org/officeDocument/2006/math">
                    <m:r>
                      <a:rPr lang="en-US" sz="32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3200" b="1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>
          <p:sp>
            <p:nvSpPr>
              <p:cNvPr id="109" name="Rounded Rectangle 10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7490" y="3402067"/>
                <a:ext cx="1546269" cy="752136"/>
              </a:xfrm>
              <a:prstGeom prst="roundRect">
                <a:avLst/>
              </a:prstGeom>
              <a:blipFill>
                <a:blip r:embed="rId9"/>
                <a:stretch>
                  <a:fillRect b="-13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wipe dir="d"/>
      </p:transition>
    </mc:Choice>
    <mc:Fallback xmlns="">
      <p:transition spd="med"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105" grpId="0" animBg="1"/>
      <p:bldP spid="106" grpId="0" animBg="1"/>
      <p:bldP spid="107" grpId="0" animBg="1"/>
      <p:bldP spid="108" grpId="0" animBg="1"/>
      <p:bldP spid="10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84C1C05-170A-1057-594B-5B38A7F66467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8F8C511-DB0A-97FF-F004-5F90B442DE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08345A5-43BE-CEE2-3299-92D3560D7D1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AD52C7A-D5ED-5997-0D8D-40D69AF23DED}"/>
              </a:ext>
            </a:extLst>
          </p:cNvPr>
          <p:cNvGrpSpPr/>
          <p:nvPr/>
        </p:nvGrpSpPr>
        <p:grpSpPr>
          <a:xfrm>
            <a:off x="734767" y="1019305"/>
            <a:ext cx="7502426" cy="652591"/>
            <a:chOff x="2242851" y="1388129"/>
            <a:chExt cx="7502426" cy="652591"/>
          </a:xfrm>
        </p:grpSpPr>
        <p:sp>
          <p:nvSpPr>
            <p:cNvPr id="7" name="Oval 6"/>
            <p:cNvSpPr/>
            <p:nvPr/>
          </p:nvSpPr>
          <p:spPr>
            <a:xfrm>
              <a:off x="2242851" y="1388129"/>
              <a:ext cx="738229" cy="65259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467" b="1" dirty="0">
                  <a:solidFill>
                    <a:schemeClr val="tx2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  <p:sp>
          <p:nvSpPr>
            <p:cNvPr id="8" name="Rectangle 7">
              <a:hlinkClick r:id="rId4"/>
            </p:cNvPr>
            <p:cNvSpPr/>
            <p:nvPr/>
          </p:nvSpPr>
          <p:spPr>
            <a:xfrm>
              <a:off x="3187071" y="1447545"/>
              <a:ext cx="6558206" cy="5379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07000"/>
                </a:lnSpc>
                <a:spcAft>
                  <a:spcPts val="1067"/>
                </a:spcAft>
              </a:pPr>
              <a:r>
                <a:rPr lang="en-US" sz="2933" dirty="0" err="1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Đọc</a:t>
              </a:r>
              <a:r>
                <a:rPr lang="en-US" sz="2933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nhiệt</a:t>
              </a:r>
              <a:r>
                <a:rPr lang="en-US" sz="2933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độ</a:t>
              </a:r>
              <a:r>
                <a:rPr lang="en-US" sz="2933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trên</a:t>
              </a:r>
              <a:r>
                <a:rPr lang="en-US" sz="2933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mỗi</a:t>
              </a:r>
              <a:r>
                <a:rPr lang="en-US" sz="2933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nhiệt</a:t>
              </a:r>
              <a:r>
                <a:rPr lang="en-US" sz="2933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kế</a:t>
              </a:r>
              <a:r>
                <a:rPr lang="en-US" sz="2933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en-US" sz="2933" dirty="0" err="1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sau</a:t>
              </a:r>
              <a:r>
                <a:rPr lang="en-US" sz="2933" dirty="0">
                  <a:latin typeface="UTM Avo" panose="0204060305050602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en-US" sz="2933" dirty="0">
                <a:latin typeface="UTM Avo" panose="02040603050506020204" pitchFamily="18" charset="0"/>
                <a:ea typeface="DengXian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83" name="Rounded Rectangle 82"/>
              <p:cNvSpPr/>
              <p:nvPr/>
            </p:nvSpPr>
            <p:spPr>
              <a:xfrm>
                <a:off x="865941" y="5945805"/>
                <a:ext cx="1546269" cy="558543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933" b="1" dirty="0">
                    <a:solidFill>
                      <a:schemeClr val="tx2"/>
                    </a:solidFill>
                  </a:rPr>
                  <a:t>20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933" b="1" i="0">
                        <a:solidFill>
                          <a:schemeClr val="tx2"/>
                        </a:solidFill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2933" b="1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83" name="Rounded Rectangle 8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941" y="5945805"/>
                <a:ext cx="1546269" cy="558543"/>
              </a:xfrm>
              <a:prstGeom prst="roundRect">
                <a:avLst/>
              </a:prstGeom>
              <a:blipFill>
                <a:blip r:embed="rId5"/>
                <a:stretch>
                  <a:fillRect t="-7292" b="-27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Rounded Rectangle 83"/>
              <p:cNvSpPr/>
              <p:nvPr/>
            </p:nvSpPr>
            <p:spPr>
              <a:xfrm>
                <a:off x="2912168" y="5978330"/>
                <a:ext cx="1546269" cy="558543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933" b="1" dirty="0">
                    <a:solidFill>
                      <a:schemeClr val="tx2"/>
                    </a:solidFill>
                  </a:rPr>
                  <a:t>5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933" b="1" i="0">
                        <a:solidFill>
                          <a:schemeClr val="tx2"/>
                        </a:solidFill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2933" b="1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84" name="Rounded Rectangle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2168" y="5978330"/>
                <a:ext cx="1546269" cy="558543"/>
              </a:xfrm>
              <a:prstGeom prst="roundRect">
                <a:avLst/>
              </a:prstGeom>
              <a:blipFill>
                <a:blip r:embed="rId6"/>
                <a:stretch>
                  <a:fillRect t="-8421" b="-27368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Rounded Rectangle 84"/>
              <p:cNvSpPr/>
              <p:nvPr/>
            </p:nvSpPr>
            <p:spPr>
              <a:xfrm>
                <a:off x="4958395" y="5923059"/>
                <a:ext cx="1546269" cy="571709"/>
              </a:xfrm>
              <a:prstGeom prst="roundRect">
                <a:avLst/>
              </a:prstGeom>
              <a:solidFill>
                <a:schemeClr val="bg2">
                  <a:lumMod val="75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933" b="1" dirty="0">
                    <a:solidFill>
                      <a:schemeClr val="tx2"/>
                    </a:solidFill>
                  </a:rPr>
                  <a:t>42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933" b="1" i="0">
                        <a:solidFill>
                          <a:schemeClr val="tx2"/>
                        </a:solidFill>
                        <a:ea typeface="Cambria Math" panose="02040503050406030204" pitchFamily="18" charset="0"/>
                      </a:rPr>
                      <m:t>℃</m:t>
                    </m:r>
                  </m:oMath>
                </a14:m>
                <a:endParaRPr lang="en-US" sz="2933" b="1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85" name="Rounded Rectangle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8395" y="5923059"/>
                <a:ext cx="1546269" cy="571709"/>
              </a:xfrm>
              <a:prstGeom prst="roundRect">
                <a:avLst/>
              </a:prstGeom>
              <a:blipFill>
                <a:blip r:embed="rId7"/>
                <a:stretch>
                  <a:fillRect t="-7216" b="-25773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6" name="Rounded Rectangle 85"/>
              <p:cNvSpPr/>
              <p:nvPr/>
            </p:nvSpPr>
            <p:spPr>
              <a:xfrm>
                <a:off x="6924190" y="5923058"/>
                <a:ext cx="1546269" cy="571709"/>
              </a:xfrm>
              <a:prstGeom prst="roundRect">
                <a:avLst/>
              </a:prstGeom>
              <a:solidFill>
                <a:schemeClr val="accent3">
                  <a:lumMod val="90000"/>
                </a:schemeClr>
              </a:solidFill>
              <a:ln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933" b="1" dirty="0">
                    <a:solidFill>
                      <a:schemeClr val="tx2"/>
                    </a:solidFill>
                  </a:rPr>
                  <a:t>35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933" b="1" i="0" smtClean="0">
                        <a:solidFill>
                          <a:schemeClr val="tx2"/>
                        </a:solidFill>
                        <a:ea typeface="Cambria Math" panose="02040503050406030204" pitchFamily="18" charset="0"/>
                      </a:rPr>
                      <m:t> ℃</m:t>
                    </m:r>
                  </m:oMath>
                </a14:m>
                <a:endParaRPr lang="en-US" sz="2933" b="1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86" name="Rounded Rectangle 8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190" y="5923058"/>
                <a:ext cx="1546269" cy="571709"/>
              </a:xfrm>
              <a:prstGeom prst="roundRect">
                <a:avLst/>
              </a:prstGeom>
              <a:blipFill>
                <a:blip r:embed="rId8"/>
                <a:stretch>
                  <a:fillRect t="-7216" b="-25773"/>
                </a:stretch>
              </a:blipFill>
              <a:ln>
                <a:solidFill>
                  <a:schemeClr val="tx2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F37E695-1646-24CA-6A38-51FD754AE1E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2326" y="2076807"/>
            <a:ext cx="7507406" cy="36528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split orient="vert"/>
      </p:transition>
    </mc:Choice>
    <mc:Fallback xmlns="">
      <p:transition spd="med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val 78"/>
          <p:cNvSpPr/>
          <p:nvPr/>
        </p:nvSpPr>
        <p:spPr>
          <a:xfrm>
            <a:off x="399474" y="1040624"/>
            <a:ext cx="738229" cy="6304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chemeClr val="tx2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80" name="Rectangle 79">
            <a:hlinkClick r:id="rId4"/>
          </p:cNvPr>
          <p:cNvSpPr/>
          <p:nvPr/>
        </p:nvSpPr>
        <p:spPr>
          <a:xfrm>
            <a:off x="1192561" y="1087137"/>
            <a:ext cx="8845691" cy="448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đồ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uống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571226" y="2261782"/>
            <a:ext cx="769884" cy="657308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UTM Avo" panose="02040603050506020204" pitchFamily="18" charset="0"/>
              </a:rPr>
              <a:t>C</a:t>
            </a:r>
          </a:p>
        </p:txBody>
      </p:sp>
      <p:sp>
        <p:nvSpPr>
          <p:cNvPr id="94" name="Rectangle 93"/>
          <p:cNvSpPr/>
          <p:nvPr/>
        </p:nvSpPr>
        <p:spPr>
          <a:xfrm>
            <a:off x="7774634" y="3487091"/>
            <a:ext cx="769884" cy="657308"/>
          </a:xfrm>
          <a:prstGeom prst="rect">
            <a:avLst/>
          </a:prstGeom>
          <a:solidFill>
            <a:schemeClr val="accent6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UTM Avo" panose="02040603050506020204" pitchFamily="18" charset="0"/>
              </a:rPr>
              <a:t>B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437546" y="4870267"/>
            <a:ext cx="769884" cy="657308"/>
          </a:xfrm>
          <a:prstGeom prst="rect">
            <a:avLst/>
          </a:prstGeom>
          <a:solidFill>
            <a:schemeClr val="accent4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UTM Avo" panose="02040603050506020204" pitchFamily="18" charset="0"/>
              </a:rPr>
              <a:t>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65CAEB-8549-6926-7053-DE209D5D19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474" y="1980382"/>
            <a:ext cx="8038072" cy="40955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4" grpId="0" animBg="1"/>
      <p:bldP spid="9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val 78"/>
          <p:cNvSpPr/>
          <p:nvPr/>
        </p:nvSpPr>
        <p:spPr>
          <a:xfrm>
            <a:off x="393883" y="998397"/>
            <a:ext cx="738229" cy="6304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80" name="Rectangle 79">
            <a:hlinkClick r:id="rId4"/>
          </p:cNvPr>
          <p:cNvSpPr/>
          <p:nvPr/>
        </p:nvSpPr>
        <p:spPr>
          <a:xfrm>
            <a:off x="1186970" y="1044910"/>
            <a:ext cx="5698996" cy="448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86970" y="1481342"/>
            <a:ext cx="7844830" cy="567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+mn-lt"/>
                <a:ea typeface="Times New Roman" panose="02020603050405020304" pitchFamily="18" charset="0"/>
              </a:rPr>
              <a:t>a)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Cốc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nước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đá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lạnh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khoảng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bao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nhiêu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+mn-lt"/>
                <a:ea typeface="Times New Roman" panose="02020603050405020304" pitchFamily="18" charset="0"/>
              </a:rPr>
              <a:t>độ</a:t>
            </a:r>
            <a:r>
              <a:rPr lang="en-US" sz="2400" dirty="0">
                <a:latin typeface="+mn-lt"/>
                <a:ea typeface="Times New Roman" panose="02020603050405020304" pitchFamily="18" charset="0"/>
              </a:rPr>
              <a:t> C?</a:t>
            </a:r>
            <a:endParaRPr lang="en-US" sz="24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910333" y="5726558"/>
                <a:ext cx="6252269" cy="543675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800" dirty="0"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ea typeface="Times New Roman" panose="02020603050405020304" pitchFamily="18" charset="0"/>
                  </a:rPr>
                  <a:t>Cốc</a:t>
                </a:r>
                <a:r>
                  <a:rPr lang="en-US" sz="2800" dirty="0"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ea typeface="Times New Roman" panose="02020603050405020304" pitchFamily="18" charset="0"/>
                  </a:rPr>
                  <a:t>nước</a:t>
                </a:r>
                <a:r>
                  <a:rPr lang="en-US" sz="2800" dirty="0"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ea typeface="Times New Roman" panose="02020603050405020304" pitchFamily="18" charset="0"/>
                  </a:rPr>
                  <a:t>đá</a:t>
                </a:r>
                <a:r>
                  <a:rPr lang="en-US" sz="2800" dirty="0"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ea typeface="Times New Roman" panose="02020603050405020304" pitchFamily="18" charset="0"/>
                  </a:rPr>
                  <a:t>lạnh</a:t>
                </a:r>
                <a:r>
                  <a:rPr lang="en-US" sz="2800" dirty="0">
                    <a:ea typeface="Times New Roman" panose="02020603050405020304" pitchFamily="18" charset="0"/>
                  </a:rPr>
                  <a:t> </a:t>
                </a:r>
                <a:r>
                  <a:rPr lang="en-US" sz="2800" dirty="0" err="1">
                    <a:ea typeface="Times New Roman" panose="02020603050405020304" pitchFamily="18" charset="0"/>
                  </a:rPr>
                  <a:t>khoảng</a:t>
                </a:r>
                <a:r>
                  <a:rPr lang="en-US" sz="2800" dirty="0"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800" i="0"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10</m:t>
                    </m:r>
                    <m:r>
                      <m:rPr>
                        <m:nor/>
                      </m:rPr>
                      <a:rPr lang="en-US" sz="2800" b="0" i="0" smtClean="0"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800" i="0"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℃</m:t>
                    </m:r>
                    <m:r>
                      <m:rPr>
                        <m:nor/>
                      </m:rPr>
                      <a:rPr lang="en-US" sz="2800" b="0" i="0" smtClean="0"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.</m:t>
                    </m:r>
                  </m:oMath>
                </a14:m>
                <a:endParaRPr lang="en-US" sz="2800" dirty="0"/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333" y="5726558"/>
                <a:ext cx="6252269" cy="5436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77273EFF-8DE9-F65D-90C0-ABE11714EF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958" y="2485622"/>
            <a:ext cx="3611574" cy="2384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1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ll dir="r"/>
      </p:transition>
    </mc:Choice>
    <mc:Fallback xmlns="">
      <p:transition spd="med">
        <p:pull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val 78"/>
          <p:cNvSpPr/>
          <p:nvPr/>
        </p:nvSpPr>
        <p:spPr>
          <a:xfrm>
            <a:off x="754575" y="837134"/>
            <a:ext cx="738229" cy="6304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b="1" dirty="0">
                <a:solidFill>
                  <a:srgbClr val="FFFFFF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80" name="Rectangle 79">
            <a:hlinkClick r:id="rId4"/>
          </p:cNvPr>
          <p:cNvSpPr/>
          <p:nvPr/>
        </p:nvSpPr>
        <p:spPr>
          <a:xfrm>
            <a:off x="1547662" y="883647"/>
            <a:ext cx="5698996" cy="448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>
              <a:lnSpc>
                <a:spcPct val="107000"/>
              </a:lnSpc>
              <a:spcAft>
                <a:spcPts val="1067"/>
              </a:spcAft>
              <a:defRPr/>
            </a:pP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492804" y="1380860"/>
            <a:ext cx="8594373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dirty="0">
                <a:latin typeface="+mn-lt"/>
                <a:ea typeface="Times New Roman" panose="02020603050405020304" pitchFamily="18" charset="0"/>
              </a:rPr>
              <a:t>b</a:t>
            </a:r>
            <a:r>
              <a:rPr lang="vi-VN" sz="2400" dirty="0">
                <a:latin typeface="+mn-lt"/>
                <a:ea typeface="Times New Roman" panose="02020603050405020304" pitchFamily="18" charset="0"/>
              </a:rPr>
              <a:t>) Nếu bỏ tiếp vào cốc một số viên đá nữa thì nhiệt độ của nước trong cốc tăng lên hay giảm đi?</a:t>
            </a:r>
            <a:endParaRPr lang="en-US" sz="2400" dirty="0">
              <a:latin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4018429" y="3009631"/>
                <a:ext cx="7858577" cy="112184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Nếu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bỏ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tiếp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vào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cốc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một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số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viên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đá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nữa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thì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nhiệt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độ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của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nước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trong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cốc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giảm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đi</a:t>
                </a:r>
                <a:r>
                  <a:rPr lang="en-US" sz="2400" dirty="0">
                    <a:latin typeface="UTM Avo" panose="0204060305050602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en-US" sz="2400" dirty="0">
                  <a:latin typeface="UTM Avo" panose="02040603050506020204" pitchFamily="18" charset="0"/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8429" y="3009631"/>
                <a:ext cx="7858577" cy="11218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19" y="4797596"/>
            <a:ext cx="2912743" cy="18204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EB0B6B9-287B-8B6A-E80D-DA94B6B21C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4735" y="2582491"/>
            <a:ext cx="3234654" cy="213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92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Oval 78"/>
          <p:cNvSpPr/>
          <p:nvPr/>
        </p:nvSpPr>
        <p:spPr>
          <a:xfrm>
            <a:off x="708894" y="755036"/>
            <a:ext cx="738229" cy="6304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2800" b="1" dirty="0">
                <a:solidFill>
                  <a:srgbClr val="FFFFFF"/>
                </a:solidFill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80" name="Rectangle 79">
            <a:hlinkClick r:id="rId4"/>
          </p:cNvPr>
          <p:cNvSpPr/>
          <p:nvPr/>
        </p:nvSpPr>
        <p:spPr>
          <a:xfrm>
            <a:off x="1501981" y="801549"/>
            <a:ext cx="5698996" cy="448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>
              <a:lnSpc>
                <a:spcPct val="107000"/>
              </a:lnSpc>
              <a:spcAft>
                <a:spcPts val="1067"/>
              </a:spcAft>
              <a:defRPr/>
            </a:pP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Quan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trả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hỏi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2400" dirty="0"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62592" y="1325507"/>
            <a:ext cx="8594373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vi-VN" sz="2400" dirty="0">
                <a:latin typeface="+mn-lt"/>
                <a:ea typeface="Times New Roman" panose="02020603050405020304" pitchFamily="18" charset="0"/>
              </a:rPr>
              <a:t>c) Nếu rót thêm nước nóng vào cốc thì nhiệt độ của nước trong cốc tăng lên hay giảm đi?</a:t>
            </a:r>
            <a:endParaRPr lang="en-US" sz="2400" dirty="0">
              <a:latin typeface="+mn-lt"/>
            </a:endParaRPr>
          </a:p>
        </p:txBody>
      </p:sp>
      <p:grpSp>
        <p:nvGrpSpPr>
          <p:cNvPr id="37" name="Google Shape;3956;p55"/>
          <p:cNvGrpSpPr/>
          <p:nvPr/>
        </p:nvGrpSpPr>
        <p:grpSpPr>
          <a:xfrm>
            <a:off x="11274276" y="6029012"/>
            <a:ext cx="671272" cy="581824"/>
            <a:chOff x="5946283" y="1650903"/>
            <a:chExt cx="246464" cy="231319"/>
          </a:xfrm>
        </p:grpSpPr>
        <p:sp>
          <p:nvSpPr>
            <p:cNvPr id="38" name="Google Shape;3957;p55"/>
            <p:cNvSpPr/>
            <p:nvPr/>
          </p:nvSpPr>
          <p:spPr>
            <a:xfrm>
              <a:off x="5946283" y="1650903"/>
              <a:ext cx="246464" cy="231319"/>
            </a:xfrm>
            <a:custGeom>
              <a:avLst/>
              <a:gdLst/>
              <a:ahLst/>
              <a:cxnLst/>
              <a:rect l="l" t="t" r="r" b="b"/>
              <a:pathLst>
                <a:path w="8245" h="7739" extrusionOk="0">
                  <a:moveTo>
                    <a:pt x="4122" y="1"/>
                  </a:moveTo>
                  <a:cubicBezTo>
                    <a:pt x="3335" y="1"/>
                    <a:pt x="2652" y="475"/>
                    <a:pt x="2377" y="1209"/>
                  </a:cubicBezTo>
                  <a:lnTo>
                    <a:pt x="2260" y="1518"/>
                  </a:lnTo>
                  <a:lnTo>
                    <a:pt x="1930" y="1534"/>
                  </a:lnTo>
                  <a:cubicBezTo>
                    <a:pt x="1146" y="1569"/>
                    <a:pt x="483" y="2076"/>
                    <a:pt x="241" y="2822"/>
                  </a:cubicBezTo>
                  <a:cubicBezTo>
                    <a:pt x="0" y="3569"/>
                    <a:pt x="240" y="4366"/>
                    <a:pt x="851" y="4855"/>
                  </a:cubicBezTo>
                  <a:lnTo>
                    <a:pt x="1109" y="5061"/>
                  </a:lnTo>
                  <a:lnTo>
                    <a:pt x="1021" y="5378"/>
                  </a:lnTo>
                  <a:cubicBezTo>
                    <a:pt x="865" y="5944"/>
                    <a:pt x="978" y="6536"/>
                    <a:pt x="1335" y="7002"/>
                  </a:cubicBezTo>
                  <a:cubicBezTo>
                    <a:pt x="1687" y="7463"/>
                    <a:pt x="2242" y="7739"/>
                    <a:pt x="2820" y="7739"/>
                  </a:cubicBezTo>
                  <a:cubicBezTo>
                    <a:pt x="3186" y="7739"/>
                    <a:pt x="3540" y="7633"/>
                    <a:pt x="3846" y="7431"/>
                  </a:cubicBezTo>
                  <a:lnTo>
                    <a:pt x="4122" y="7249"/>
                  </a:lnTo>
                  <a:lnTo>
                    <a:pt x="4397" y="7431"/>
                  </a:lnTo>
                  <a:cubicBezTo>
                    <a:pt x="4703" y="7631"/>
                    <a:pt x="5059" y="7739"/>
                    <a:pt x="5422" y="7739"/>
                  </a:cubicBezTo>
                  <a:cubicBezTo>
                    <a:pt x="6000" y="7739"/>
                    <a:pt x="6556" y="7465"/>
                    <a:pt x="6908" y="7002"/>
                  </a:cubicBezTo>
                  <a:cubicBezTo>
                    <a:pt x="7262" y="6536"/>
                    <a:pt x="7377" y="5944"/>
                    <a:pt x="7221" y="5378"/>
                  </a:cubicBezTo>
                  <a:lnTo>
                    <a:pt x="7134" y="5061"/>
                  </a:lnTo>
                  <a:lnTo>
                    <a:pt x="7391" y="4855"/>
                  </a:lnTo>
                  <a:cubicBezTo>
                    <a:pt x="8005" y="4366"/>
                    <a:pt x="8245" y="3569"/>
                    <a:pt x="8002" y="2822"/>
                  </a:cubicBezTo>
                  <a:cubicBezTo>
                    <a:pt x="7759" y="2076"/>
                    <a:pt x="7096" y="1572"/>
                    <a:pt x="6312" y="1534"/>
                  </a:cubicBezTo>
                  <a:lnTo>
                    <a:pt x="5982" y="1518"/>
                  </a:lnTo>
                  <a:lnTo>
                    <a:pt x="5866" y="1209"/>
                  </a:lnTo>
                  <a:cubicBezTo>
                    <a:pt x="5591" y="475"/>
                    <a:pt x="4905" y="1"/>
                    <a:pt x="41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defRPr/>
              </a:pPr>
              <a:endParaRPr sz="1867" dirty="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3958;p55"/>
            <p:cNvSpPr/>
            <p:nvPr/>
          </p:nvSpPr>
          <p:spPr>
            <a:xfrm>
              <a:off x="5996353" y="1699086"/>
              <a:ext cx="146384" cy="135103"/>
            </a:xfrm>
            <a:custGeom>
              <a:avLst/>
              <a:gdLst/>
              <a:ahLst/>
              <a:cxnLst/>
              <a:rect l="l" t="t" r="r" b="b"/>
              <a:pathLst>
                <a:path w="4897" h="4520" extrusionOk="0">
                  <a:moveTo>
                    <a:pt x="2447" y="1"/>
                  </a:moveTo>
                  <a:cubicBezTo>
                    <a:pt x="2349" y="1"/>
                    <a:pt x="2252" y="56"/>
                    <a:pt x="2212" y="166"/>
                  </a:cubicBezTo>
                  <a:lnTo>
                    <a:pt x="1782" y="1309"/>
                  </a:lnTo>
                  <a:cubicBezTo>
                    <a:pt x="1744" y="1406"/>
                    <a:pt x="1656" y="1470"/>
                    <a:pt x="1553" y="1474"/>
                  </a:cubicBezTo>
                  <a:lnTo>
                    <a:pt x="332" y="1531"/>
                  </a:lnTo>
                  <a:cubicBezTo>
                    <a:pt x="96" y="1543"/>
                    <a:pt x="1" y="1840"/>
                    <a:pt x="184" y="1987"/>
                  </a:cubicBezTo>
                  <a:lnTo>
                    <a:pt x="1140" y="2750"/>
                  </a:lnTo>
                  <a:cubicBezTo>
                    <a:pt x="1219" y="2814"/>
                    <a:pt x="1253" y="2918"/>
                    <a:pt x="1226" y="3017"/>
                  </a:cubicBezTo>
                  <a:lnTo>
                    <a:pt x="901" y="4196"/>
                  </a:lnTo>
                  <a:cubicBezTo>
                    <a:pt x="853" y="4371"/>
                    <a:pt x="992" y="4519"/>
                    <a:pt x="1148" y="4519"/>
                  </a:cubicBezTo>
                  <a:cubicBezTo>
                    <a:pt x="1195" y="4519"/>
                    <a:pt x="1243" y="4506"/>
                    <a:pt x="1288" y="4476"/>
                  </a:cubicBezTo>
                  <a:lnTo>
                    <a:pt x="2308" y="3803"/>
                  </a:lnTo>
                  <a:cubicBezTo>
                    <a:pt x="2351" y="3775"/>
                    <a:pt x="2400" y="3761"/>
                    <a:pt x="2449" y="3761"/>
                  </a:cubicBezTo>
                  <a:cubicBezTo>
                    <a:pt x="2498" y="3761"/>
                    <a:pt x="2547" y="3775"/>
                    <a:pt x="2589" y="3803"/>
                  </a:cubicBezTo>
                  <a:lnTo>
                    <a:pt x="3611" y="4476"/>
                  </a:lnTo>
                  <a:cubicBezTo>
                    <a:pt x="3656" y="4506"/>
                    <a:pt x="3704" y="4520"/>
                    <a:pt x="3751" y="4520"/>
                  </a:cubicBezTo>
                  <a:cubicBezTo>
                    <a:pt x="3906" y="4520"/>
                    <a:pt x="4045" y="4371"/>
                    <a:pt x="3998" y="4196"/>
                  </a:cubicBezTo>
                  <a:lnTo>
                    <a:pt x="3673" y="3017"/>
                  </a:lnTo>
                  <a:cubicBezTo>
                    <a:pt x="3645" y="2920"/>
                    <a:pt x="3680" y="2814"/>
                    <a:pt x="3759" y="2750"/>
                  </a:cubicBezTo>
                  <a:lnTo>
                    <a:pt x="4713" y="1987"/>
                  </a:lnTo>
                  <a:cubicBezTo>
                    <a:pt x="4897" y="1838"/>
                    <a:pt x="4800" y="1542"/>
                    <a:pt x="4565" y="1531"/>
                  </a:cubicBezTo>
                  <a:lnTo>
                    <a:pt x="3344" y="1474"/>
                  </a:lnTo>
                  <a:cubicBezTo>
                    <a:pt x="3243" y="1470"/>
                    <a:pt x="3152" y="1404"/>
                    <a:pt x="3117" y="1309"/>
                  </a:cubicBezTo>
                  <a:lnTo>
                    <a:pt x="2687" y="166"/>
                  </a:lnTo>
                  <a:cubicBezTo>
                    <a:pt x="2644" y="56"/>
                    <a:pt x="2545" y="1"/>
                    <a:pt x="244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defRPr/>
              </a:pPr>
              <a:endParaRPr sz="1867" dirty="0">
                <a:latin typeface="UTM Avo" panose="02040603050506020204" pitchFamily="18" charset="0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3351175" y="4121443"/>
                <a:ext cx="6420825" cy="1121846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  <a:spcAft>
                    <a:spcPts val="1067"/>
                  </a:spcAft>
                </a:pP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493429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→</m:t>
                    </m:r>
                  </m:oMath>
                </a14:m>
                <a:r>
                  <a:rPr lang="en-US" sz="2400" dirty="0">
                    <a:solidFill>
                      <a:srgbClr val="493429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2400" dirty="0">
                    <a:solidFill>
                      <a:srgbClr val="493429"/>
                    </a:solidFill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Nếu rót thêm nước nóng vào cốc thì nhiệt độ của nước trong cốc tăng lên</a:t>
                </a:r>
                <a:endParaRPr lang="en-US" sz="2400" dirty="0">
                  <a:solidFill>
                    <a:srgbClr val="493429"/>
                  </a:solidFill>
                  <a:ea typeface="DengXian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175" y="4121443"/>
                <a:ext cx="6420825" cy="11218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00" y="4482567"/>
            <a:ext cx="2578853" cy="25788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F71635-BC24-1940-137E-A8418DCE5A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54735" y="2582491"/>
            <a:ext cx="3234654" cy="213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643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ular Callout 3"/>
          <p:cNvSpPr/>
          <p:nvPr/>
        </p:nvSpPr>
        <p:spPr>
          <a:xfrm>
            <a:off x="866482" y="1786721"/>
            <a:ext cx="9268463" cy="2224840"/>
          </a:xfrm>
          <a:prstGeom prst="wedgeRoundRectCallout">
            <a:avLst>
              <a:gd name="adj1" fmla="val 403"/>
              <a:gd name="adj2" fmla="val 72594"/>
              <a:gd name="adj3" fmla="val 16667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 dirty="0">
              <a:latin typeface="UTM Avo" panose="0204060305050602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27600" y="2095500"/>
            <a:ext cx="8109912" cy="448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0990" indent="-380990">
              <a:lnSpc>
                <a:spcPct val="107000"/>
              </a:lnSpc>
              <a:spcAft>
                <a:spcPts val="1067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Ở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27600" y="2603716"/>
            <a:ext cx="8746229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kế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giúp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con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đo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độ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môi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từ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ứng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xử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phù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hợp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.</a:t>
            </a:r>
            <a:endParaRPr lang="en-US" sz="24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comb/>
      </p:transition>
    </mc:Choice>
    <mc:Fallback xmlns="">
      <p:transition spd="med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FB43AB5-A512-E419-80A5-C329944EC18A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E7B4E3A-5BB7-BD06-853B-6DEAFEE8ED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97F0EB3-A6EE-DA94-8C76-F59AA62DD33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1268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Oval 295"/>
          <p:cNvSpPr/>
          <p:nvPr/>
        </p:nvSpPr>
        <p:spPr>
          <a:xfrm>
            <a:off x="378000" y="1192791"/>
            <a:ext cx="738229" cy="6304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467" b="1" dirty="0">
                <a:solidFill>
                  <a:srgbClr val="FFFFFF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297" name="Rectangle 296"/>
          <p:cNvSpPr/>
          <p:nvPr/>
        </p:nvSpPr>
        <p:spPr>
          <a:xfrm>
            <a:off x="1364524" y="1228411"/>
            <a:ext cx="8592417" cy="537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u="sng" dirty="0" err="1">
                <a:solidFill>
                  <a:schemeClr val="tx1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với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loại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933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FB61EE-B770-920A-EE53-439A02D9565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9470"/>
          <a:stretch/>
        </p:blipFill>
        <p:spPr>
          <a:xfrm>
            <a:off x="1073755" y="2031755"/>
            <a:ext cx="3532338" cy="279448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903327-6D4A-6B7D-87C1-3C80E87B461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2119" r="28824"/>
          <a:stretch/>
        </p:blipFill>
        <p:spPr>
          <a:xfrm>
            <a:off x="6277217" y="2031755"/>
            <a:ext cx="2532436" cy="27944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E848A5-42C6-B578-1ECC-1D409AC46F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334"/>
          <a:stretch/>
        </p:blipFill>
        <p:spPr>
          <a:xfrm>
            <a:off x="4166669" y="4063511"/>
            <a:ext cx="2411229" cy="27944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push dir="u"/>
      </p:transition>
    </mc:Choice>
    <mc:Fallback xmlns="">
      <p:transition spd="med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" grpId="0" animBg="1"/>
      <p:bldP spid="29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3" name="Google Shape;3243;p48"/>
          <p:cNvSpPr txBox="1">
            <a:spLocks noGrp="1"/>
          </p:cNvSpPr>
          <p:nvPr>
            <p:ph type="title" idx="4294967295"/>
          </p:nvPr>
        </p:nvSpPr>
        <p:spPr>
          <a:xfrm>
            <a:off x="3648000" y="540638"/>
            <a:ext cx="4444369" cy="84508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" sz="3200" b="1" dirty="0">
                <a:latin typeface="UTM Avo" panose="02040603050506020204" pitchFamily="18" charset="0"/>
              </a:rPr>
              <a:t>HOẠT ĐỘNG NHÓM</a:t>
            </a:r>
            <a:endParaRPr sz="3200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4540" y="1588904"/>
            <a:ext cx="1106292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67"/>
              </a:spcAft>
            </a:pP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2400" b="1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Ước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trời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phòng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hôm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nay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rồi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nhờ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/cô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dùng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kiểm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868465"/>
              </p:ext>
            </p:extLst>
          </p:nvPr>
        </p:nvGraphicFramePr>
        <p:xfrm>
          <a:off x="681384" y="2913937"/>
          <a:ext cx="10275917" cy="3403425"/>
        </p:xfrm>
        <a:graphic>
          <a:graphicData uri="http://schemas.openxmlformats.org/drawingml/2006/table">
            <a:tbl>
              <a:tblPr firstRow="1" firstCol="1" bandRow="1"/>
              <a:tblGrid>
                <a:gridCol w="3866928">
                  <a:extLst>
                    <a:ext uri="{9D8B030D-6E8A-4147-A177-3AD203B41FA5}">
                      <a16:colId xmlns:a16="http://schemas.microsoft.com/office/drawing/2014/main" val="3126531306"/>
                    </a:ext>
                  </a:extLst>
                </a:gridCol>
                <a:gridCol w="3180703">
                  <a:extLst>
                    <a:ext uri="{9D8B030D-6E8A-4147-A177-3AD203B41FA5}">
                      <a16:colId xmlns:a16="http://schemas.microsoft.com/office/drawing/2014/main" val="2389249358"/>
                    </a:ext>
                  </a:extLst>
                </a:gridCol>
                <a:gridCol w="3228286">
                  <a:extLst>
                    <a:ext uri="{9D8B030D-6E8A-4147-A177-3AD203B41FA5}">
                      <a16:colId xmlns:a16="http://schemas.microsoft.com/office/drawing/2014/main" val="2934103699"/>
                    </a:ext>
                  </a:extLst>
                </a:gridCol>
              </a:tblGrid>
              <a:tr h="11439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Ước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lượng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nhiệt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độ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Kết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quả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đo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8425183"/>
                  </a:ext>
                </a:extLst>
              </a:tr>
              <a:tr h="65649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phòng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7039808"/>
                  </a:ext>
                </a:extLst>
              </a:tr>
              <a:tr h="5343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Ngoài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lớp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4541516"/>
                  </a:ext>
                </a:extLst>
              </a:tr>
              <a:tr h="5343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Nước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trong</a:t>
                      </a: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cốc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4346860"/>
                  </a:ext>
                </a:extLst>
              </a:tr>
              <a:tr h="5343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4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i="0" dirty="0">
                        <a:effectLst/>
                        <a:latin typeface="UTM Avo" panose="02040603050506020204" pitchFamily="18" charset="0"/>
                        <a:ea typeface="DengXian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79288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randomBar dir="vert"/>
      </p:transition>
    </mc:Choice>
    <mc:Fallback xmlns="">
      <p:transition spd="med"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3" grpId="0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6C30BC78-C432-C15F-A05C-03F84410E2F5}"/>
              </a:ext>
            </a:extLst>
          </p:cNvPr>
          <p:cNvSpPr/>
          <p:nvPr/>
        </p:nvSpPr>
        <p:spPr>
          <a:xfrm>
            <a:off x="2897312" y="1078787"/>
            <a:ext cx="6102850" cy="4417887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0" i="0" dirty="0">
                <a:solidFill>
                  <a:schemeClr val="tx1"/>
                </a:solidFill>
                <a:effectLst/>
              </a:rPr>
              <a:t>Qua bài học này, các em biết thêm được điều gì?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147928" y="1640076"/>
            <a:ext cx="688689" cy="688689"/>
            <a:chOff x="726039" y="1342411"/>
            <a:chExt cx="743400" cy="743400"/>
          </a:xfrm>
        </p:grpSpPr>
        <p:sp>
          <p:nvSpPr>
            <p:cNvPr id="3695" name="Google Shape;3695;p52"/>
            <p:cNvSpPr/>
            <p:nvPr/>
          </p:nvSpPr>
          <p:spPr>
            <a:xfrm>
              <a:off x="726039" y="1342411"/>
              <a:ext cx="743400" cy="743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>
                <a:latin typeface="UTM Avo" panose="02040603050506020204" pitchFamily="18" charset="0"/>
              </a:endParaRPr>
            </a:p>
          </p:txBody>
        </p:sp>
        <p:grpSp>
          <p:nvGrpSpPr>
            <p:cNvPr id="3696" name="Google Shape;3696;p52"/>
            <p:cNvGrpSpPr/>
            <p:nvPr/>
          </p:nvGrpSpPr>
          <p:grpSpPr>
            <a:xfrm>
              <a:off x="946373" y="1481684"/>
              <a:ext cx="302543" cy="464950"/>
              <a:chOff x="6337561" y="2677951"/>
              <a:chExt cx="213947" cy="328796"/>
            </a:xfrm>
          </p:grpSpPr>
          <p:sp>
            <p:nvSpPr>
              <p:cNvPr id="3697" name="Google Shape;3697;p52"/>
              <p:cNvSpPr/>
              <p:nvPr/>
            </p:nvSpPr>
            <p:spPr>
              <a:xfrm>
                <a:off x="6364372" y="2822308"/>
                <a:ext cx="160406" cy="104249"/>
              </a:xfrm>
              <a:custGeom>
                <a:avLst/>
                <a:gdLst/>
                <a:ahLst/>
                <a:cxnLst/>
                <a:rect l="l" t="t" r="r" b="b"/>
                <a:pathLst>
                  <a:path w="5887" h="3826" extrusionOk="0">
                    <a:moveTo>
                      <a:pt x="1" y="1"/>
                    </a:moveTo>
                    <a:lnTo>
                      <a:pt x="1" y="3826"/>
                    </a:lnTo>
                    <a:lnTo>
                      <a:pt x="5887" y="3826"/>
                    </a:lnTo>
                    <a:lnTo>
                      <a:pt x="5887" y="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698" name="Google Shape;3698;p52"/>
              <p:cNvSpPr/>
              <p:nvPr/>
            </p:nvSpPr>
            <p:spPr>
              <a:xfrm>
                <a:off x="6337561" y="2910454"/>
                <a:ext cx="213947" cy="96293"/>
              </a:xfrm>
              <a:custGeom>
                <a:avLst/>
                <a:gdLst/>
                <a:ahLst/>
                <a:cxnLst/>
                <a:rect l="l" t="t" r="r" b="b"/>
                <a:pathLst>
                  <a:path w="7852" h="3534" extrusionOk="0">
                    <a:moveTo>
                      <a:pt x="2946" y="1"/>
                    </a:moveTo>
                    <a:lnTo>
                      <a:pt x="1488" y="367"/>
                    </a:lnTo>
                    <a:cubicBezTo>
                      <a:pt x="613" y="585"/>
                      <a:pt x="1" y="1371"/>
                      <a:pt x="1" y="2271"/>
                    </a:cubicBezTo>
                    <a:lnTo>
                      <a:pt x="1" y="3293"/>
                    </a:lnTo>
                    <a:cubicBezTo>
                      <a:pt x="1" y="3427"/>
                      <a:pt x="110" y="3534"/>
                      <a:pt x="244" y="3534"/>
                    </a:cubicBezTo>
                    <a:lnTo>
                      <a:pt x="7606" y="3534"/>
                    </a:lnTo>
                    <a:cubicBezTo>
                      <a:pt x="7744" y="3534"/>
                      <a:pt x="7851" y="3427"/>
                      <a:pt x="7851" y="3293"/>
                    </a:cubicBezTo>
                    <a:lnTo>
                      <a:pt x="7851" y="2271"/>
                    </a:lnTo>
                    <a:cubicBezTo>
                      <a:pt x="7851" y="1371"/>
                      <a:pt x="7239" y="585"/>
                      <a:pt x="6364" y="367"/>
                    </a:cubicBezTo>
                    <a:lnTo>
                      <a:pt x="4908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699" name="Google Shape;3699;p52"/>
              <p:cNvSpPr/>
              <p:nvPr/>
            </p:nvSpPr>
            <p:spPr>
              <a:xfrm>
                <a:off x="6473226" y="2981406"/>
                <a:ext cx="32152" cy="25340"/>
              </a:xfrm>
              <a:custGeom>
                <a:avLst/>
                <a:gdLst/>
                <a:ahLst/>
                <a:cxnLst/>
                <a:rect l="l" t="t" r="r" b="b"/>
                <a:pathLst>
                  <a:path w="1180" h="930" extrusionOk="0">
                    <a:moveTo>
                      <a:pt x="244" y="1"/>
                    </a:moveTo>
                    <a:cubicBezTo>
                      <a:pt x="110" y="1"/>
                      <a:pt x="1" y="108"/>
                      <a:pt x="1" y="242"/>
                    </a:cubicBezTo>
                    <a:lnTo>
                      <a:pt x="1" y="930"/>
                    </a:lnTo>
                    <a:lnTo>
                      <a:pt x="1179" y="930"/>
                    </a:lnTo>
                    <a:lnTo>
                      <a:pt x="1177" y="242"/>
                    </a:lnTo>
                    <a:cubicBezTo>
                      <a:pt x="1177" y="108"/>
                      <a:pt x="1070" y="1"/>
                      <a:pt x="934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00" name="Google Shape;3700;p52"/>
              <p:cNvSpPr/>
              <p:nvPr/>
            </p:nvSpPr>
            <p:spPr>
              <a:xfrm>
                <a:off x="6398649" y="2905795"/>
                <a:ext cx="45939" cy="48283"/>
              </a:xfrm>
              <a:custGeom>
                <a:avLst/>
                <a:gdLst/>
                <a:ahLst/>
                <a:cxnLst/>
                <a:rect l="l" t="t" r="r" b="b"/>
                <a:pathLst>
                  <a:path w="1686" h="1772" extrusionOk="0">
                    <a:moveTo>
                      <a:pt x="706" y="0"/>
                    </a:moveTo>
                    <a:lnTo>
                      <a:pt x="0" y="349"/>
                    </a:lnTo>
                    <a:cubicBezTo>
                      <a:pt x="38" y="866"/>
                      <a:pt x="244" y="1277"/>
                      <a:pt x="434" y="1559"/>
                    </a:cubicBezTo>
                    <a:cubicBezTo>
                      <a:pt x="529" y="1699"/>
                      <a:pt x="682" y="1772"/>
                      <a:pt x="836" y="1772"/>
                    </a:cubicBezTo>
                    <a:cubicBezTo>
                      <a:pt x="957" y="1772"/>
                      <a:pt x="1078" y="1728"/>
                      <a:pt x="1175" y="1637"/>
                    </a:cubicBezTo>
                    <a:lnTo>
                      <a:pt x="1686" y="1154"/>
                    </a:lnTo>
                    <a:lnTo>
                      <a:pt x="168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01" name="Google Shape;3701;p52"/>
              <p:cNvSpPr/>
              <p:nvPr/>
            </p:nvSpPr>
            <p:spPr>
              <a:xfrm>
                <a:off x="6444561" y="2905795"/>
                <a:ext cx="45967" cy="48283"/>
              </a:xfrm>
              <a:custGeom>
                <a:avLst/>
                <a:gdLst/>
                <a:ahLst/>
                <a:cxnLst/>
                <a:rect l="l" t="t" r="r" b="b"/>
                <a:pathLst>
                  <a:path w="1687" h="1772" extrusionOk="0">
                    <a:moveTo>
                      <a:pt x="1" y="0"/>
                    </a:moveTo>
                    <a:lnTo>
                      <a:pt x="1" y="1154"/>
                    </a:lnTo>
                    <a:lnTo>
                      <a:pt x="512" y="1637"/>
                    </a:lnTo>
                    <a:cubicBezTo>
                      <a:pt x="607" y="1728"/>
                      <a:pt x="728" y="1772"/>
                      <a:pt x="849" y="1772"/>
                    </a:cubicBezTo>
                    <a:cubicBezTo>
                      <a:pt x="1004" y="1772"/>
                      <a:pt x="1157" y="1699"/>
                      <a:pt x="1253" y="1559"/>
                    </a:cubicBezTo>
                    <a:cubicBezTo>
                      <a:pt x="1443" y="1277"/>
                      <a:pt x="1649" y="866"/>
                      <a:pt x="1686" y="349"/>
                    </a:cubicBezTo>
                    <a:lnTo>
                      <a:pt x="98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02" name="Google Shape;3702;p52"/>
              <p:cNvSpPr/>
              <p:nvPr/>
            </p:nvSpPr>
            <p:spPr>
              <a:xfrm>
                <a:off x="6517830" y="2922634"/>
                <a:ext cx="33678" cy="84113"/>
              </a:xfrm>
              <a:custGeom>
                <a:avLst/>
                <a:gdLst/>
                <a:ahLst/>
                <a:cxnLst/>
                <a:rect l="l" t="t" r="r" b="b"/>
                <a:pathLst>
                  <a:path w="1236" h="308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313" y="351"/>
                      <a:pt x="500" y="811"/>
                      <a:pt x="500" y="1309"/>
                    </a:cubicBezTo>
                    <a:lnTo>
                      <a:pt x="500" y="3087"/>
                    </a:lnTo>
                    <a:lnTo>
                      <a:pt x="992" y="3087"/>
                    </a:lnTo>
                    <a:cubicBezTo>
                      <a:pt x="1128" y="3087"/>
                      <a:pt x="1235" y="2980"/>
                      <a:pt x="1235" y="2846"/>
                    </a:cubicBezTo>
                    <a:lnTo>
                      <a:pt x="1235" y="1824"/>
                    </a:lnTo>
                    <a:cubicBezTo>
                      <a:pt x="1235" y="1011"/>
                      <a:pt x="738" y="295"/>
                      <a:pt x="0" y="1"/>
                    </a:cubicBezTo>
                    <a:close/>
                  </a:path>
                </a:pathLst>
              </a:custGeom>
              <a:solidFill>
                <a:srgbClr val="493429">
                  <a:alpha val="27379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03" name="Google Shape;3703;p52"/>
              <p:cNvSpPr/>
              <p:nvPr/>
            </p:nvSpPr>
            <p:spPr>
              <a:xfrm>
                <a:off x="6417859" y="2883806"/>
                <a:ext cx="53514" cy="53487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1963" extrusionOk="0">
                    <a:moveTo>
                      <a:pt x="1" y="0"/>
                    </a:moveTo>
                    <a:lnTo>
                      <a:pt x="1" y="983"/>
                    </a:lnTo>
                    <a:cubicBezTo>
                      <a:pt x="1" y="1524"/>
                      <a:pt x="438" y="1963"/>
                      <a:pt x="981" y="1963"/>
                    </a:cubicBezTo>
                    <a:cubicBezTo>
                      <a:pt x="1522" y="1963"/>
                      <a:pt x="1961" y="1522"/>
                      <a:pt x="1963" y="981"/>
                    </a:cubicBezTo>
                    <a:lnTo>
                      <a:pt x="1963" y="0"/>
                    </a:lnTo>
                    <a:close/>
                  </a:path>
                </a:pathLst>
              </a:custGeom>
              <a:solidFill>
                <a:srgbClr val="F1D0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04" name="Google Shape;3704;p52"/>
              <p:cNvSpPr/>
              <p:nvPr/>
            </p:nvSpPr>
            <p:spPr>
              <a:xfrm>
                <a:off x="6417804" y="2883860"/>
                <a:ext cx="53514" cy="19346"/>
              </a:xfrm>
              <a:custGeom>
                <a:avLst/>
                <a:gdLst/>
                <a:ahLst/>
                <a:cxnLst/>
                <a:rect l="l" t="t" r="r" b="b"/>
                <a:pathLst>
                  <a:path w="1964" h="710" extrusionOk="0">
                    <a:moveTo>
                      <a:pt x="1" y="0"/>
                    </a:moveTo>
                    <a:lnTo>
                      <a:pt x="1" y="541"/>
                    </a:lnTo>
                    <a:lnTo>
                      <a:pt x="3" y="541"/>
                    </a:lnTo>
                    <a:cubicBezTo>
                      <a:pt x="308" y="651"/>
                      <a:pt x="638" y="709"/>
                      <a:pt x="983" y="709"/>
                    </a:cubicBezTo>
                    <a:cubicBezTo>
                      <a:pt x="1326" y="709"/>
                      <a:pt x="1656" y="651"/>
                      <a:pt x="1963" y="541"/>
                    </a:cubicBezTo>
                    <a:lnTo>
                      <a:pt x="1963" y="0"/>
                    </a:lnTo>
                    <a:close/>
                  </a:path>
                </a:pathLst>
              </a:custGeom>
              <a:solidFill>
                <a:srgbClr val="F1B98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05" name="Google Shape;3705;p52"/>
              <p:cNvSpPr/>
              <p:nvPr/>
            </p:nvSpPr>
            <p:spPr>
              <a:xfrm>
                <a:off x="6511400" y="2782908"/>
                <a:ext cx="22697" cy="40108"/>
              </a:xfrm>
              <a:custGeom>
                <a:avLst/>
                <a:gdLst/>
                <a:ahLst/>
                <a:cxnLst/>
                <a:rect l="l" t="t" r="r" b="b"/>
                <a:pathLst>
                  <a:path w="833" h="1472" extrusionOk="0">
                    <a:moveTo>
                      <a:pt x="1" y="0"/>
                    </a:moveTo>
                    <a:lnTo>
                      <a:pt x="1" y="1471"/>
                    </a:lnTo>
                    <a:lnTo>
                      <a:pt x="442" y="1471"/>
                    </a:lnTo>
                    <a:cubicBezTo>
                      <a:pt x="659" y="1471"/>
                      <a:pt x="832" y="1296"/>
                      <a:pt x="832" y="1077"/>
                    </a:cubicBezTo>
                    <a:lnTo>
                      <a:pt x="832" y="391"/>
                    </a:lnTo>
                    <a:cubicBezTo>
                      <a:pt x="832" y="178"/>
                      <a:pt x="659" y="0"/>
                      <a:pt x="442" y="0"/>
                    </a:cubicBezTo>
                    <a:close/>
                  </a:path>
                </a:pathLst>
              </a:custGeom>
              <a:solidFill>
                <a:srgbClr val="F1D0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06" name="Google Shape;3706;p52"/>
              <p:cNvSpPr/>
              <p:nvPr/>
            </p:nvSpPr>
            <p:spPr>
              <a:xfrm>
                <a:off x="6354972" y="2782908"/>
                <a:ext cx="22806" cy="40108"/>
              </a:xfrm>
              <a:custGeom>
                <a:avLst/>
                <a:gdLst/>
                <a:ahLst/>
                <a:cxnLst/>
                <a:rect l="l" t="t" r="r" b="b"/>
                <a:pathLst>
                  <a:path w="837" h="1472" extrusionOk="0">
                    <a:moveTo>
                      <a:pt x="395" y="0"/>
                    </a:moveTo>
                    <a:cubicBezTo>
                      <a:pt x="178" y="0"/>
                      <a:pt x="1" y="178"/>
                      <a:pt x="1" y="391"/>
                    </a:cubicBezTo>
                    <a:lnTo>
                      <a:pt x="1" y="1077"/>
                    </a:lnTo>
                    <a:cubicBezTo>
                      <a:pt x="1" y="1296"/>
                      <a:pt x="178" y="1471"/>
                      <a:pt x="395" y="1471"/>
                    </a:cubicBezTo>
                    <a:lnTo>
                      <a:pt x="836" y="1471"/>
                    </a:lnTo>
                    <a:lnTo>
                      <a:pt x="836" y="0"/>
                    </a:lnTo>
                    <a:close/>
                  </a:path>
                </a:pathLst>
              </a:custGeom>
              <a:solidFill>
                <a:srgbClr val="F1D0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07" name="Google Shape;3707;p52"/>
              <p:cNvSpPr/>
              <p:nvPr/>
            </p:nvSpPr>
            <p:spPr>
              <a:xfrm>
                <a:off x="6377751" y="2770892"/>
                <a:ext cx="133676" cy="118990"/>
              </a:xfrm>
              <a:custGeom>
                <a:avLst/>
                <a:gdLst/>
                <a:ahLst/>
                <a:cxnLst/>
                <a:rect l="l" t="t" r="r" b="b"/>
                <a:pathLst>
                  <a:path w="4906" h="4367" extrusionOk="0">
                    <a:moveTo>
                      <a:pt x="0" y="0"/>
                    </a:moveTo>
                    <a:lnTo>
                      <a:pt x="0" y="1884"/>
                    </a:lnTo>
                    <a:cubicBezTo>
                      <a:pt x="0" y="3236"/>
                      <a:pt x="1080" y="4355"/>
                      <a:pt x="2434" y="4367"/>
                    </a:cubicBezTo>
                    <a:cubicBezTo>
                      <a:pt x="2440" y="4367"/>
                      <a:pt x="2446" y="4367"/>
                      <a:pt x="2451" y="4367"/>
                    </a:cubicBezTo>
                    <a:cubicBezTo>
                      <a:pt x="3805" y="4367"/>
                      <a:pt x="4906" y="3271"/>
                      <a:pt x="4906" y="1914"/>
                    </a:cubicBezTo>
                    <a:lnTo>
                      <a:pt x="4906" y="0"/>
                    </a:lnTo>
                    <a:close/>
                  </a:path>
                </a:pathLst>
              </a:custGeom>
              <a:solidFill>
                <a:srgbClr val="F1D0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08" name="Google Shape;3708;p52"/>
              <p:cNvSpPr/>
              <p:nvPr/>
            </p:nvSpPr>
            <p:spPr>
              <a:xfrm>
                <a:off x="6437232" y="2770838"/>
                <a:ext cx="74195" cy="118990"/>
              </a:xfrm>
              <a:custGeom>
                <a:avLst/>
                <a:gdLst/>
                <a:ahLst/>
                <a:cxnLst/>
                <a:rect l="l" t="t" r="r" b="b"/>
                <a:pathLst>
                  <a:path w="2723" h="4367" extrusionOk="0">
                    <a:moveTo>
                      <a:pt x="2184" y="0"/>
                    </a:moveTo>
                    <a:lnTo>
                      <a:pt x="2184" y="2"/>
                    </a:lnTo>
                    <a:lnTo>
                      <a:pt x="2184" y="1916"/>
                    </a:lnTo>
                    <a:cubicBezTo>
                      <a:pt x="2184" y="3179"/>
                      <a:pt x="1228" y="4218"/>
                      <a:pt x="0" y="4354"/>
                    </a:cubicBezTo>
                    <a:cubicBezTo>
                      <a:pt x="91" y="4363"/>
                      <a:pt x="179" y="4367"/>
                      <a:pt x="270" y="4367"/>
                    </a:cubicBezTo>
                    <a:cubicBezTo>
                      <a:pt x="1624" y="4367"/>
                      <a:pt x="2723" y="3270"/>
                      <a:pt x="2723" y="1914"/>
                    </a:cubicBezTo>
                    <a:lnTo>
                      <a:pt x="2723" y="0"/>
                    </a:lnTo>
                    <a:close/>
                  </a:path>
                </a:pathLst>
              </a:custGeom>
              <a:solidFill>
                <a:srgbClr val="F1B98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09" name="Google Shape;3709;p52"/>
              <p:cNvSpPr/>
              <p:nvPr/>
            </p:nvSpPr>
            <p:spPr>
              <a:xfrm>
                <a:off x="6364481" y="2677951"/>
                <a:ext cx="160461" cy="145066"/>
              </a:xfrm>
              <a:custGeom>
                <a:avLst/>
                <a:gdLst/>
                <a:ahLst/>
                <a:cxnLst/>
                <a:rect l="l" t="t" r="r" b="b"/>
                <a:pathLst>
                  <a:path w="5889" h="5324" extrusionOk="0">
                    <a:moveTo>
                      <a:pt x="2944" y="1"/>
                    </a:moveTo>
                    <a:cubicBezTo>
                      <a:pt x="1318" y="1"/>
                      <a:pt x="1" y="1319"/>
                      <a:pt x="1" y="2944"/>
                    </a:cubicBezTo>
                    <a:lnTo>
                      <a:pt x="1" y="3852"/>
                    </a:lnTo>
                    <a:lnTo>
                      <a:pt x="491" y="3852"/>
                    </a:lnTo>
                    <a:lnTo>
                      <a:pt x="491" y="5323"/>
                    </a:lnTo>
                    <a:lnTo>
                      <a:pt x="1262" y="3964"/>
                    </a:lnTo>
                    <a:cubicBezTo>
                      <a:pt x="1279" y="3930"/>
                      <a:pt x="1312" y="3913"/>
                      <a:pt x="1346" y="3913"/>
                    </a:cubicBezTo>
                    <a:cubicBezTo>
                      <a:pt x="1371" y="3913"/>
                      <a:pt x="1395" y="3922"/>
                      <a:pt x="1415" y="3941"/>
                    </a:cubicBezTo>
                    <a:lnTo>
                      <a:pt x="1575" y="4101"/>
                    </a:lnTo>
                    <a:cubicBezTo>
                      <a:pt x="1594" y="4120"/>
                      <a:pt x="1619" y="4130"/>
                      <a:pt x="1644" y="4130"/>
                    </a:cubicBezTo>
                    <a:cubicBezTo>
                      <a:pt x="1669" y="4130"/>
                      <a:pt x="1694" y="4120"/>
                      <a:pt x="1713" y="4101"/>
                    </a:cubicBezTo>
                    <a:lnTo>
                      <a:pt x="1894" y="3920"/>
                    </a:lnTo>
                    <a:cubicBezTo>
                      <a:pt x="1912" y="3901"/>
                      <a:pt x="1937" y="3892"/>
                      <a:pt x="1961" y="3892"/>
                    </a:cubicBezTo>
                    <a:cubicBezTo>
                      <a:pt x="1986" y="3892"/>
                      <a:pt x="2010" y="3901"/>
                      <a:pt x="2029" y="3920"/>
                    </a:cubicBezTo>
                    <a:lnTo>
                      <a:pt x="2212" y="4101"/>
                    </a:lnTo>
                    <a:cubicBezTo>
                      <a:pt x="2230" y="4120"/>
                      <a:pt x="2255" y="4130"/>
                      <a:pt x="2279" y="4130"/>
                    </a:cubicBezTo>
                    <a:cubicBezTo>
                      <a:pt x="2304" y="4130"/>
                      <a:pt x="2329" y="4120"/>
                      <a:pt x="2348" y="4101"/>
                    </a:cubicBezTo>
                    <a:lnTo>
                      <a:pt x="2529" y="3920"/>
                    </a:lnTo>
                    <a:cubicBezTo>
                      <a:pt x="2548" y="3901"/>
                      <a:pt x="2573" y="3892"/>
                      <a:pt x="2598" y="3892"/>
                    </a:cubicBezTo>
                    <a:cubicBezTo>
                      <a:pt x="2623" y="3892"/>
                      <a:pt x="2648" y="3901"/>
                      <a:pt x="2667" y="3920"/>
                    </a:cubicBezTo>
                    <a:lnTo>
                      <a:pt x="2872" y="4126"/>
                    </a:lnTo>
                    <a:cubicBezTo>
                      <a:pt x="2890" y="4145"/>
                      <a:pt x="2914" y="4154"/>
                      <a:pt x="2940" y="4154"/>
                    </a:cubicBezTo>
                    <a:cubicBezTo>
                      <a:pt x="2966" y="4154"/>
                      <a:pt x="2994" y="4145"/>
                      <a:pt x="3017" y="4126"/>
                    </a:cubicBezTo>
                    <a:lnTo>
                      <a:pt x="3223" y="3920"/>
                    </a:lnTo>
                    <a:cubicBezTo>
                      <a:pt x="3242" y="3901"/>
                      <a:pt x="3266" y="3892"/>
                      <a:pt x="3291" y="3892"/>
                    </a:cubicBezTo>
                    <a:cubicBezTo>
                      <a:pt x="3315" y="3892"/>
                      <a:pt x="3340" y="3901"/>
                      <a:pt x="3358" y="3920"/>
                    </a:cubicBezTo>
                    <a:lnTo>
                      <a:pt x="3541" y="4101"/>
                    </a:lnTo>
                    <a:cubicBezTo>
                      <a:pt x="3560" y="4120"/>
                      <a:pt x="3585" y="4130"/>
                      <a:pt x="3609" y="4130"/>
                    </a:cubicBezTo>
                    <a:cubicBezTo>
                      <a:pt x="3634" y="4130"/>
                      <a:pt x="3658" y="4120"/>
                      <a:pt x="3677" y="4101"/>
                    </a:cubicBezTo>
                    <a:lnTo>
                      <a:pt x="3858" y="3920"/>
                    </a:lnTo>
                    <a:cubicBezTo>
                      <a:pt x="3877" y="3901"/>
                      <a:pt x="3902" y="3892"/>
                      <a:pt x="3927" y="3892"/>
                    </a:cubicBezTo>
                    <a:cubicBezTo>
                      <a:pt x="3952" y="3892"/>
                      <a:pt x="3977" y="3901"/>
                      <a:pt x="3996" y="3920"/>
                    </a:cubicBezTo>
                    <a:lnTo>
                      <a:pt x="4177" y="4101"/>
                    </a:lnTo>
                    <a:cubicBezTo>
                      <a:pt x="4196" y="4120"/>
                      <a:pt x="4221" y="4130"/>
                      <a:pt x="4246" y="4130"/>
                    </a:cubicBezTo>
                    <a:cubicBezTo>
                      <a:pt x="4271" y="4130"/>
                      <a:pt x="4295" y="4120"/>
                      <a:pt x="4314" y="4101"/>
                    </a:cubicBezTo>
                    <a:lnTo>
                      <a:pt x="4475" y="3941"/>
                    </a:lnTo>
                    <a:cubicBezTo>
                      <a:pt x="4493" y="3922"/>
                      <a:pt x="4518" y="3913"/>
                      <a:pt x="4542" y="3913"/>
                    </a:cubicBezTo>
                    <a:cubicBezTo>
                      <a:pt x="4576" y="3913"/>
                      <a:pt x="4610" y="3930"/>
                      <a:pt x="4627" y="3964"/>
                    </a:cubicBezTo>
                    <a:lnTo>
                      <a:pt x="5398" y="5323"/>
                    </a:lnTo>
                    <a:lnTo>
                      <a:pt x="5398" y="3852"/>
                    </a:lnTo>
                    <a:lnTo>
                      <a:pt x="5889" y="3852"/>
                    </a:lnTo>
                    <a:lnTo>
                      <a:pt x="5889" y="2944"/>
                    </a:lnTo>
                    <a:cubicBezTo>
                      <a:pt x="5889" y="1319"/>
                      <a:pt x="4571" y="1"/>
                      <a:pt x="2944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10" name="Google Shape;3710;p52"/>
              <p:cNvSpPr/>
              <p:nvPr/>
            </p:nvSpPr>
            <p:spPr>
              <a:xfrm>
                <a:off x="6437886" y="2677951"/>
                <a:ext cx="86892" cy="104930"/>
              </a:xfrm>
              <a:custGeom>
                <a:avLst/>
                <a:gdLst/>
                <a:ahLst/>
                <a:cxnLst/>
                <a:rect l="l" t="t" r="r" b="b"/>
                <a:pathLst>
                  <a:path w="3189" h="3851" extrusionOk="0">
                    <a:moveTo>
                      <a:pt x="246" y="1"/>
                    </a:moveTo>
                    <a:cubicBezTo>
                      <a:pt x="163" y="1"/>
                      <a:pt x="80" y="6"/>
                      <a:pt x="1" y="10"/>
                    </a:cubicBezTo>
                    <a:cubicBezTo>
                      <a:pt x="1511" y="136"/>
                      <a:pt x="2699" y="1402"/>
                      <a:pt x="2699" y="2942"/>
                    </a:cubicBezTo>
                    <a:lnTo>
                      <a:pt x="2699" y="3851"/>
                    </a:lnTo>
                    <a:lnTo>
                      <a:pt x="3189" y="3851"/>
                    </a:lnTo>
                    <a:lnTo>
                      <a:pt x="3189" y="2942"/>
                    </a:lnTo>
                    <a:cubicBezTo>
                      <a:pt x="3189" y="1319"/>
                      <a:pt x="1871" y="1"/>
                      <a:pt x="246" y="1"/>
                    </a:cubicBezTo>
                    <a:close/>
                  </a:path>
                </a:pathLst>
              </a:custGeom>
              <a:solidFill>
                <a:srgbClr val="493429">
                  <a:alpha val="27379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11" name="Google Shape;3711;p52"/>
              <p:cNvSpPr/>
              <p:nvPr/>
            </p:nvSpPr>
            <p:spPr>
              <a:xfrm>
                <a:off x="6354972" y="2782908"/>
                <a:ext cx="22806" cy="40108"/>
              </a:xfrm>
              <a:custGeom>
                <a:avLst/>
                <a:gdLst/>
                <a:ahLst/>
                <a:cxnLst/>
                <a:rect l="l" t="t" r="r" b="b"/>
                <a:pathLst>
                  <a:path w="837" h="1472" extrusionOk="0">
                    <a:moveTo>
                      <a:pt x="395" y="0"/>
                    </a:moveTo>
                    <a:cubicBezTo>
                      <a:pt x="178" y="0"/>
                      <a:pt x="1" y="178"/>
                      <a:pt x="1" y="391"/>
                    </a:cubicBezTo>
                    <a:lnTo>
                      <a:pt x="1" y="1077"/>
                    </a:lnTo>
                    <a:cubicBezTo>
                      <a:pt x="1" y="1296"/>
                      <a:pt x="178" y="1471"/>
                      <a:pt x="395" y="1471"/>
                    </a:cubicBezTo>
                    <a:lnTo>
                      <a:pt x="836" y="1471"/>
                    </a:lnTo>
                    <a:lnTo>
                      <a:pt x="836" y="0"/>
                    </a:lnTo>
                    <a:close/>
                  </a:path>
                </a:pathLst>
              </a:custGeom>
              <a:solidFill>
                <a:srgbClr val="F1D0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12" name="Google Shape;3712;p52"/>
              <p:cNvSpPr/>
              <p:nvPr/>
            </p:nvSpPr>
            <p:spPr>
              <a:xfrm>
                <a:off x="6511400" y="2782908"/>
                <a:ext cx="22697" cy="40108"/>
              </a:xfrm>
              <a:custGeom>
                <a:avLst/>
                <a:gdLst/>
                <a:ahLst/>
                <a:cxnLst/>
                <a:rect l="l" t="t" r="r" b="b"/>
                <a:pathLst>
                  <a:path w="833" h="1472" extrusionOk="0">
                    <a:moveTo>
                      <a:pt x="1" y="0"/>
                    </a:moveTo>
                    <a:lnTo>
                      <a:pt x="1" y="1471"/>
                    </a:lnTo>
                    <a:lnTo>
                      <a:pt x="442" y="1471"/>
                    </a:lnTo>
                    <a:cubicBezTo>
                      <a:pt x="659" y="1471"/>
                      <a:pt x="832" y="1296"/>
                      <a:pt x="832" y="1077"/>
                    </a:cubicBezTo>
                    <a:lnTo>
                      <a:pt x="832" y="391"/>
                    </a:lnTo>
                    <a:cubicBezTo>
                      <a:pt x="832" y="178"/>
                      <a:pt x="659" y="0"/>
                      <a:pt x="442" y="0"/>
                    </a:cubicBezTo>
                    <a:close/>
                  </a:path>
                </a:pathLst>
              </a:custGeom>
              <a:solidFill>
                <a:srgbClr val="F1D0A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13" name="Google Shape;3713;p52"/>
              <p:cNvSpPr/>
              <p:nvPr/>
            </p:nvSpPr>
            <p:spPr>
              <a:xfrm>
                <a:off x="6342247" y="2736370"/>
                <a:ext cx="49291" cy="46593"/>
              </a:xfrm>
              <a:custGeom>
                <a:avLst/>
                <a:gdLst/>
                <a:ahLst/>
                <a:cxnLst/>
                <a:rect l="l" t="t" r="r" b="b"/>
                <a:pathLst>
                  <a:path w="1809" h="1710" extrusionOk="0">
                    <a:moveTo>
                      <a:pt x="1220" y="0"/>
                    </a:moveTo>
                    <a:lnTo>
                      <a:pt x="385" y="381"/>
                    </a:lnTo>
                    <a:cubicBezTo>
                      <a:pt x="76" y="523"/>
                      <a:pt x="0" y="930"/>
                      <a:pt x="243" y="1173"/>
                    </a:cubicBezTo>
                    <a:lnTo>
                      <a:pt x="636" y="1565"/>
                    </a:lnTo>
                    <a:cubicBezTo>
                      <a:pt x="733" y="1663"/>
                      <a:pt x="858" y="1709"/>
                      <a:pt x="981" y="1709"/>
                    </a:cubicBezTo>
                    <a:cubicBezTo>
                      <a:pt x="1164" y="1709"/>
                      <a:pt x="1343" y="1609"/>
                      <a:pt x="1427" y="1424"/>
                    </a:cubicBezTo>
                    <a:lnTo>
                      <a:pt x="1808" y="589"/>
                    </a:lnTo>
                    <a:lnTo>
                      <a:pt x="122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14" name="Google Shape;3714;p52"/>
              <p:cNvSpPr/>
              <p:nvPr/>
            </p:nvSpPr>
            <p:spPr>
              <a:xfrm>
                <a:off x="6375489" y="2705825"/>
                <a:ext cx="49236" cy="46593"/>
              </a:xfrm>
              <a:custGeom>
                <a:avLst/>
                <a:gdLst/>
                <a:ahLst/>
                <a:cxnLst/>
                <a:rect l="l" t="t" r="r" b="b"/>
                <a:pathLst>
                  <a:path w="1807" h="1710" extrusionOk="0">
                    <a:moveTo>
                      <a:pt x="827" y="0"/>
                    </a:moveTo>
                    <a:cubicBezTo>
                      <a:pt x="645" y="0"/>
                      <a:pt x="465" y="102"/>
                      <a:pt x="381" y="286"/>
                    </a:cubicBezTo>
                    <a:lnTo>
                      <a:pt x="0" y="1121"/>
                    </a:lnTo>
                    <a:lnTo>
                      <a:pt x="588" y="1710"/>
                    </a:lnTo>
                    <a:lnTo>
                      <a:pt x="1424" y="1329"/>
                    </a:lnTo>
                    <a:cubicBezTo>
                      <a:pt x="1735" y="1187"/>
                      <a:pt x="1806" y="776"/>
                      <a:pt x="1565" y="537"/>
                    </a:cubicBezTo>
                    <a:lnTo>
                      <a:pt x="1173" y="145"/>
                    </a:lnTo>
                    <a:cubicBezTo>
                      <a:pt x="1075" y="47"/>
                      <a:pt x="951" y="0"/>
                      <a:pt x="827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3715" name="Google Shape;3715;p52"/>
              <p:cNvSpPr/>
              <p:nvPr/>
            </p:nvSpPr>
            <p:spPr>
              <a:xfrm>
                <a:off x="6372138" y="2732964"/>
                <a:ext cx="22724" cy="22806"/>
              </a:xfrm>
              <a:custGeom>
                <a:avLst/>
                <a:gdLst/>
                <a:ahLst/>
                <a:cxnLst/>
                <a:rect l="l" t="t" r="r" b="b"/>
                <a:pathLst>
                  <a:path w="834" h="837" extrusionOk="0">
                    <a:moveTo>
                      <a:pt x="417" y="1"/>
                    </a:moveTo>
                    <a:cubicBezTo>
                      <a:pt x="187" y="1"/>
                      <a:pt x="1" y="189"/>
                      <a:pt x="1" y="419"/>
                    </a:cubicBezTo>
                    <a:cubicBezTo>
                      <a:pt x="1" y="649"/>
                      <a:pt x="187" y="836"/>
                      <a:pt x="417" y="836"/>
                    </a:cubicBezTo>
                    <a:cubicBezTo>
                      <a:pt x="647" y="836"/>
                      <a:pt x="834" y="649"/>
                      <a:pt x="834" y="419"/>
                    </a:cubicBezTo>
                    <a:cubicBezTo>
                      <a:pt x="834" y="189"/>
                      <a:pt x="647" y="1"/>
                      <a:pt x="417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79" name="Google Shape;2559;p39"/>
          <p:cNvSpPr txBox="1">
            <a:spLocks noGrp="1"/>
          </p:cNvSpPr>
          <p:nvPr>
            <p:ph type="title"/>
          </p:nvPr>
        </p:nvSpPr>
        <p:spPr>
          <a:xfrm>
            <a:off x="2116481" y="770100"/>
            <a:ext cx="7532068" cy="610525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UTM Avo" panose="02040603050506020204" pitchFamily="18" charset="0"/>
              </a:rPr>
              <a:t>HƯỚNG DẪN VỀ NHÀ</a:t>
            </a:r>
            <a:endParaRPr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143559" y="1778477"/>
            <a:ext cx="8690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Đọc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ghi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lại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độ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huống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cụ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. </a:t>
            </a:r>
            <a:endParaRPr lang="en-US" sz="2400" dirty="0">
              <a:latin typeface="UTM Avo" panose="02040603050506020204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02528" y="2520962"/>
            <a:ext cx="714727" cy="684386"/>
            <a:chOff x="701255" y="3207206"/>
            <a:chExt cx="820159" cy="743400"/>
          </a:xfrm>
        </p:grpSpPr>
        <p:sp>
          <p:nvSpPr>
            <p:cNvPr id="3693" name="Google Shape;3693;p52"/>
            <p:cNvSpPr/>
            <p:nvPr/>
          </p:nvSpPr>
          <p:spPr>
            <a:xfrm>
              <a:off x="701255" y="3207206"/>
              <a:ext cx="743400" cy="7434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>
                <a:latin typeface="UTM Avo" panose="02040603050506020204" pitchFamily="18" charset="0"/>
              </a:endParaRPr>
            </a:p>
          </p:txBody>
        </p:sp>
        <p:pic>
          <p:nvPicPr>
            <p:cNvPr id="89" name="Picture 88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1580" y="3230908"/>
              <a:ext cx="799834" cy="669452"/>
            </a:xfrm>
            <a:prstGeom prst="rect">
              <a:avLst/>
            </a:prstGeom>
          </p:spPr>
        </p:pic>
      </p:grpSp>
      <p:sp>
        <p:nvSpPr>
          <p:cNvPr id="14" name="Rectangle 13"/>
          <p:cNvSpPr/>
          <p:nvPr/>
        </p:nvSpPr>
        <p:spPr>
          <a:xfrm>
            <a:off x="2143559" y="2645335"/>
            <a:ext cx="4780476" cy="448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1067"/>
              </a:spcAft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cụ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kế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sp>
        <p:nvSpPr>
          <p:cNvPr id="94" name="Google Shape;3692;p52"/>
          <p:cNvSpPr/>
          <p:nvPr/>
        </p:nvSpPr>
        <p:spPr>
          <a:xfrm>
            <a:off x="1188782" y="4412626"/>
            <a:ext cx="647835" cy="684387"/>
          </a:xfrm>
          <a:prstGeom prst="ellipse">
            <a:avLst/>
          </a:prstGeom>
          <a:solidFill>
            <a:schemeClr val="lt2"/>
          </a:solidFill>
          <a:ln>
            <a:noFill/>
          </a:ln>
          <a:effectLst>
            <a:outerShdw blurRad="57150" dist="19050" dir="540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 dirty="0">
              <a:latin typeface="UTM Avo" panose="020406030505060202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060073" y="3248519"/>
            <a:ext cx="82015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067"/>
              </a:spcAft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nhiệt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quyết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vấn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cuộc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147928" y="3428339"/>
            <a:ext cx="647835" cy="684387"/>
            <a:chOff x="737668" y="2965822"/>
            <a:chExt cx="699300" cy="738756"/>
          </a:xfrm>
        </p:grpSpPr>
        <p:sp>
          <p:nvSpPr>
            <p:cNvPr id="3692" name="Google Shape;3692;p52"/>
            <p:cNvSpPr/>
            <p:nvPr/>
          </p:nvSpPr>
          <p:spPr>
            <a:xfrm>
              <a:off x="737668" y="2965822"/>
              <a:ext cx="699300" cy="738756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>
                <a:latin typeface="UTM Avo" panose="02040603050506020204" pitchFamily="18" charset="0"/>
              </a:endParaRPr>
            </a:p>
          </p:txBody>
        </p:sp>
        <p:grpSp>
          <p:nvGrpSpPr>
            <p:cNvPr id="96" name="Google Shape;3636;p51"/>
            <p:cNvGrpSpPr/>
            <p:nvPr/>
          </p:nvGrpSpPr>
          <p:grpSpPr>
            <a:xfrm>
              <a:off x="804966" y="3040818"/>
              <a:ext cx="564100" cy="572862"/>
              <a:chOff x="6744806" y="999211"/>
              <a:chExt cx="326541" cy="308435"/>
            </a:xfrm>
          </p:grpSpPr>
          <p:sp>
            <p:nvSpPr>
              <p:cNvPr id="98" name="Google Shape;3638;p51"/>
              <p:cNvSpPr/>
              <p:nvPr/>
            </p:nvSpPr>
            <p:spPr>
              <a:xfrm>
                <a:off x="6749139" y="999211"/>
                <a:ext cx="308461" cy="308435"/>
              </a:xfrm>
              <a:custGeom>
                <a:avLst/>
                <a:gdLst/>
                <a:ahLst/>
                <a:cxnLst/>
                <a:rect l="l" t="t" r="r" b="b"/>
                <a:pathLst>
                  <a:path w="10319" h="10319" extrusionOk="0">
                    <a:moveTo>
                      <a:pt x="5159" y="0"/>
                    </a:moveTo>
                    <a:cubicBezTo>
                      <a:pt x="4785" y="0"/>
                      <a:pt x="4419" y="40"/>
                      <a:pt x="4067" y="116"/>
                    </a:cubicBezTo>
                    <a:cubicBezTo>
                      <a:pt x="2529" y="446"/>
                      <a:pt x="1244" y="1464"/>
                      <a:pt x="553" y="2833"/>
                    </a:cubicBezTo>
                    <a:cubicBezTo>
                      <a:pt x="200" y="3532"/>
                      <a:pt x="1" y="4322"/>
                      <a:pt x="1" y="5159"/>
                    </a:cubicBezTo>
                    <a:cubicBezTo>
                      <a:pt x="1" y="6298"/>
                      <a:pt x="369" y="7350"/>
                      <a:pt x="996" y="8204"/>
                    </a:cubicBezTo>
                    <a:cubicBezTo>
                      <a:pt x="1935" y="9486"/>
                      <a:pt x="3451" y="10318"/>
                      <a:pt x="5160" y="10318"/>
                    </a:cubicBezTo>
                    <a:cubicBezTo>
                      <a:pt x="6947" y="10318"/>
                      <a:pt x="8524" y="9408"/>
                      <a:pt x="9449" y="8026"/>
                    </a:cubicBezTo>
                    <a:cubicBezTo>
                      <a:pt x="9999" y="7206"/>
                      <a:pt x="10319" y="6219"/>
                      <a:pt x="10319" y="5159"/>
                    </a:cubicBezTo>
                    <a:cubicBezTo>
                      <a:pt x="10316" y="4159"/>
                      <a:pt x="10030" y="3223"/>
                      <a:pt x="9536" y="2431"/>
                    </a:cubicBezTo>
                    <a:cubicBezTo>
                      <a:pt x="8985" y="1549"/>
                      <a:pt x="8175" y="844"/>
                      <a:pt x="7212" y="425"/>
                    </a:cubicBezTo>
                    <a:cubicBezTo>
                      <a:pt x="6581" y="151"/>
                      <a:pt x="5887" y="0"/>
                      <a:pt x="5159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99" name="Google Shape;3639;p51"/>
              <p:cNvSpPr/>
              <p:nvPr/>
            </p:nvSpPr>
            <p:spPr>
              <a:xfrm>
                <a:off x="6744806" y="1006960"/>
                <a:ext cx="117448" cy="247041"/>
              </a:xfrm>
              <a:custGeom>
                <a:avLst/>
                <a:gdLst/>
                <a:ahLst/>
                <a:cxnLst/>
                <a:rect l="l" t="t" r="r" b="b"/>
                <a:pathLst>
                  <a:path w="3929" h="8265" extrusionOk="0">
                    <a:moveTo>
                      <a:pt x="3903" y="0"/>
                    </a:moveTo>
                    <a:lnTo>
                      <a:pt x="3903" y="0"/>
                    </a:lnTo>
                    <a:cubicBezTo>
                      <a:pt x="2365" y="330"/>
                      <a:pt x="1080" y="1348"/>
                      <a:pt x="388" y="2717"/>
                    </a:cubicBezTo>
                    <a:cubicBezTo>
                      <a:pt x="521" y="2858"/>
                      <a:pt x="593" y="2956"/>
                      <a:pt x="506" y="3206"/>
                    </a:cubicBezTo>
                    <a:cubicBezTo>
                      <a:pt x="407" y="3489"/>
                      <a:pt x="304" y="3774"/>
                      <a:pt x="201" y="4058"/>
                    </a:cubicBezTo>
                    <a:cubicBezTo>
                      <a:pt x="127" y="4264"/>
                      <a:pt x="0" y="4496"/>
                      <a:pt x="69" y="4719"/>
                    </a:cubicBezTo>
                    <a:cubicBezTo>
                      <a:pt x="140" y="4949"/>
                      <a:pt x="309" y="5166"/>
                      <a:pt x="427" y="5374"/>
                    </a:cubicBezTo>
                    <a:lnTo>
                      <a:pt x="870" y="6150"/>
                    </a:lnTo>
                    <a:cubicBezTo>
                      <a:pt x="1029" y="6428"/>
                      <a:pt x="1186" y="6703"/>
                      <a:pt x="1344" y="6980"/>
                    </a:cubicBezTo>
                    <a:cubicBezTo>
                      <a:pt x="1481" y="7477"/>
                      <a:pt x="1729" y="8136"/>
                      <a:pt x="2245" y="8262"/>
                    </a:cubicBezTo>
                    <a:cubicBezTo>
                      <a:pt x="2251" y="8263"/>
                      <a:pt x="2259" y="8264"/>
                      <a:pt x="2266" y="8264"/>
                    </a:cubicBezTo>
                    <a:cubicBezTo>
                      <a:pt x="2305" y="8264"/>
                      <a:pt x="2345" y="8239"/>
                      <a:pt x="2353" y="8199"/>
                    </a:cubicBezTo>
                    <a:cubicBezTo>
                      <a:pt x="2405" y="7982"/>
                      <a:pt x="2345" y="7800"/>
                      <a:pt x="2270" y="7595"/>
                    </a:cubicBezTo>
                    <a:cubicBezTo>
                      <a:pt x="2157" y="7289"/>
                      <a:pt x="2136" y="7000"/>
                      <a:pt x="2201" y="6678"/>
                    </a:cubicBezTo>
                    <a:cubicBezTo>
                      <a:pt x="2308" y="6150"/>
                      <a:pt x="2548" y="5660"/>
                      <a:pt x="2592" y="5118"/>
                    </a:cubicBezTo>
                    <a:cubicBezTo>
                      <a:pt x="2616" y="4834"/>
                      <a:pt x="2566" y="4566"/>
                      <a:pt x="2548" y="4285"/>
                    </a:cubicBezTo>
                    <a:cubicBezTo>
                      <a:pt x="2538" y="4116"/>
                      <a:pt x="2571" y="3979"/>
                      <a:pt x="2631" y="3821"/>
                    </a:cubicBezTo>
                    <a:cubicBezTo>
                      <a:pt x="2658" y="3749"/>
                      <a:pt x="2689" y="3680"/>
                      <a:pt x="2676" y="3601"/>
                    </a:cubicBezTo>
                    <a:cubicBezTo>
                      <a:pt x="2660" y="3477"/>
                      <a:pt x="2525" y="3367"/>
                      <a:pt x="2355" y="3268"/>
                    </a:cubicBezTo>
                    <a:cubicBezTo>
                      <a:pt x="2256" y="3172"/>
                      <a:pt x="2126" y="3124"/>
                      <a:pt x="1992" y="3079"/>
                    </a:cubicBezTo>
                    <a:cubicBezTo>
                      <a:pt x="1854" y="3008"/>
                      <a:pt x="1724" y="2942"/>
                      <a:pt x="1638" y="2871"/>
                    </a:cubicBezTo>
                    <a:cubicBezTo>
                      <a:pt x="1783" y="2484"/>
                      <a:pt x="2058" y="2273"/>
                      <a:pt x="2324" y="1951"/>
                    </a:cubicBezTo>
                    <a:cubicBezTo>
                      <a:pt x="2532" y="1702"/>
                      <a:pt x="2672" y="1417"/>
                      <a:pt x="2590" y="1090"/>
                    </a:cubicBezTo>
                    <a:cubicBezTo>
                      <a:pt x="2585" y="1067"/>
                      <a:pt x="2566" y="1050"/>
                      <a:pt x="2545" y="1043"/>
                    </a:cubicBezTo>
                    <a:cubicBezTo>
                      <a:pt x="2507" y="1033"/>
                      <a:pt x="2470" y="1026"/>
                      <a:pt x="2435" y="1019"/>
                    </a:cubicBezTo>
                    <a:cubicBezTo>
                      <a:pt x="2816" y="847"/>
                      <a:pt x="3206" y="707"/>
                      <a:pt x="3607" y="575"/>
                    </a:cubicBezTo>
                    <a:cubicBezTo>
                      <a:pt x="3724" y="536"/>
                      <a:pt x="3823" y="494"/>
                      <a:pt x="3873" y="374"/>
                    </a:cubicBezTo>
                    <a:cubicBezTo>
                      <a:pt x="3928" y="257"/>
                      <a:pt x="3900" y="127"/>
                      <a:pt x="3903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0" name="Google Shape;3640;p51"/>
              <p:cNvSpPr/>
              <p:nvPr/>
            </p:nvSpPr>
            <p:spPr>
              <a:xfrm>
                <a:off x="6914295" y="1004495"/>
                <a:ext cx="147848" cy="230362"/>
              </a:xfrm>
              <a:custGeom>
                <a:avLst/>
                <a:gdLst/>
                <a:ahLst/>
                <a:cxnLst/>
                <a:rect l="l" t="t" r="r" b="b"/>
                <a:pathLst>
                  <a:path w="4946" h="7707" extrusionOk="0">
                    <a:moveTo>
                      <a:pt x="1151" y="0"/>
                    </a:moveTo>
                    <a:cubicBezTo>
                      <a:pt x="1101" y="0"/>
                      <a:pt x="1052" y="8"/>
                      <a:pt x="1010" y="30"/>
                    </a:cubicBezTo>
                    <a:cubicBezTo>
                      <a:pt x="867" y="105"/>
                      <a:pt x="824" y="292"/>
                      <a:pt x="680" y="386"/>
                    </a:cubicBezTo>
                    <a:cubicBezTo>
                      <a:pt x="544" y="474"/>
                      <a:pt x="390" y="529"/>
                      <a:pt x="255" y="616"/>
                    </a:cubicBezTo>
                    <a:cubicBezTo>
                      <a:pt x="160" y="678"/>
                      <a:pt x="57" y="756"/>
                      <a:pt x="33" y="874"/>
                    </a:cubicBezTo>
                    <a:cubicBezTo>
                      <a:pt x="1" y="1026"/>
                      <a:pt x="246" y="1258"/>
                      <a:pt x="157" y="1377"/>
                    </a:cubicBezTo>
                    <a:cubicBezTo>
                      <a:pt x="140" y="1400"/>
                      <a:pt x="142" y="1445"/>
                      <a:pt x="157" y="1469"/>
                    </a:cubicBezTo>
                    <a:cubicBezTo>
                      <a:pt x="234" y="1576"/>
                      <a:pt x="330" y="1637"/>
                      <a:pt x="458" y="1668"/>
                    </a:cubicBezTo>
                    <a:cubicBezTo>
                      <a:pt x="623" y="1710"/>
                      <a:pt x="874" y="1678"/>
                      <a:pt x="1000" y="1809"/>
                    </a:cubicBezTo>
                    <a:cubicBezTo>
                      <a:pt x="1141" y="1957"/>
                      <a:pt x="1044" y="2224"/>
                      <a:pt x="1195" y="2383"/>
                    </a:cubicBezTo>
                    <a:cubicBezTo>
                      <a:pt x="1370" y="2568"/>
                      <a:pt x="1646" y="2399"/>
                      <a:pt x="1793" y="2660"/>
                    </a:cubicBezTo>
                    <a:cubicBezTo>
                      <a:pt x="1799" y="2668"/>
                      <a:pt x="1805" y="2676"/>
                      <a:pt x="1809" y="2681"/>
                    </a:cubicBezTo>
                    <a:cubicBezTo>
                      <a:pt x="1806" y="2715"/>
                      <a:pt x="1820" y="2750"/>
                      <a:pt x="1861" y="2766"/>
                    </a:cubicBezTo>
                    <a:cubicBezTo>
                      <a:pt x="1936" y="2794"/>
                      <a:pt x="2010" y="2807"/>
                      <a:pt x="2085" y="2807"/>
                    </a:cubicBezTo>
                    <a:cubicBezTo>
                      <a:pt x="2149" y="2807"/>
                      <a:pt x="2213" y="2798"/>
                      <a:pt x="2279" y="2781"/>
                    </a:cubicBezTo>
                    <a:cubicBezTo>
                      <a:pt x="2410" y="2748"/>
                      <a:pt x="2624" y="2638"/>
                      <a:pt x="2796" y="2638"/>
                    </a:cubicBezTo>
                    <a:cubicBezTo>
                      <a:pt x="2887" y="2638"/>
                      <a:pt x="2967" y="2669"/>
                      <a:pt x="3016" y="2759"/>
                    </a:cubicBezTo>
                    <a:cubicBezTo>
                      <a:pt x="2824" y="2866"/>
                      <a:pt x="2627" y="2971"/>
                      <a:pt x="2437" y="3082"/>
                    </a:cubicBezTo>
                    <a:cubicBezTo>
                      <a:pt x="2316" y="3154"/>
                      <a:pt x="2190" y="3230"/>
                      <a:pt x="2138" y="3367"/>
                    </a:cubicBezTo>
                    <a:cubicBezTo>
                      <a:pt x="2053" y="3586"/>
                      <a:pt x="2143" y="3769"/>
                      <a:pt x="1920" y="3932"/>
                    </a:cubicBezTo>
                    <a:cubicBezTo>
                      <a:pt x="1757" y="4052"/>
                      <a:pt x="1558" y="4124"/>
                      <a:pt x="1383" y="4223"/>
                    </a:cubicBezTo>
                    <a:cubicBezTo>
                      <a:pt x="1186" y="4335"/>
                      <a:pt x="689" y="4560"/>
                      <a:pt x="781" y="4872"/>
                    </a:cubicBezTo>
                    <a:cubicBezTo>
                      <a:pt x="825" y="5023"/>
                      <a:pt x="1008" y="5116"/>
                      <a:pt x="1131" y="5188"/>
                    </a:cubicBezTo>
                    <a:cubicBezTo>
                      <a:pt x="1303" y="5291"/>
                      <a:pt x="1488" y="5373"/>
                      <a:pt x="1652" y="5490"/>
                    </a:cubicBezTo>
                    <a:cubicBezTo>
                      <a:pt x="1840" y="5620"/>
                      <a:pt x="1968" y="5802"/>
                      <a:pt x="2126" y="5963"/>
                    </a:cubicBezTo>
                    <a:cubicBezTo>
                      <a:pt x="2275" y="6113"/>
                      <a:pt x="2450" y="6237"/>
                      <a:pt x="2625" y="6352"/>
                    </a:cubicBezTo>
                    <a:cubicBezTo>
                      <a:pt x="2771" y="6451"/>
                      <a:pt x="2898" y="6526"/>
                      <a:pt x="3071" y="6563"/>
                    </a:cubicBezTo>
                    <a:cubicBezTo>
                      <a:pt x="3174" y="6584"/>
                      <a:pt x="3254" y="6583"/>
                      <a:pt x="3175" y="6683"/>
                    </a:cubicBezTo>
                    <a:cubicBezTo>
                      <a:pt x="3144" y="6724"/>
                      <a:pt x="3058" y="6746"/>
                      <a:pt x="3016" y="6776"/>
                    </a:cubicBezTo>
                    <a:cubicBezTo>
                      <a:pt x="2795" y="6928"/>
                      <a:pt x="2832" y="7081"/>
                      <a:pt x="2986" y="7221"/>
                    </a:cubicBezTo>
                    <a:cubicBezTo>
                      <a:pt x="3253" y="7462"/>
                      <a:pt x="3867" y="7658"/>
                      <a:pt x="4071" y="7706"/>
                    </a:cubicBezTo>
                    <a:cubicBezTo>
                      <a:pt x="4621" y="6886"/>
                      <a:pt x="4941" y="5899"/>
                      <a:pt x="4941" y="4839"/>
                    </a:cubicBezTo>
                    <a:cubicBezTo>
                      <a:pt x="4945" y="4805"/>
                      <a:pt x="4945" y="4773"/>
                      <a:pt x="4942" y="4741"/>
                    </a:cubicBezTo>
                    <a:cubicBezTo>
                      <a:pt x="4941" y="4687"/>
                      <a:pt x="4941" y="4635"/>
                      <a:pt x="4938" y="4582"/>
                    </a:cubicBezTo>
                    <a:cubicBezTo>
                      <a:pt x="4932" y="4482"/>
                      <a:pt x="4925" y="4383"/>
                      <a:pt x="4914" y="4285"/>
                    </a:cubicBezTo>
                    <a:cubicBezTo>
                      <a:pt x="4913" y="4263"/>
                      <a:pt x="4910" y="4241"/>
                      <a:pt x="4907" y="4220"/>
                    </a:cubicBezTo>
                    <a:cubicBezTo>
                      <a:pt x="4906" y="4200"/>
                      <a:pt x="4903" y="4183"/>
                      <a:pt x="4900" y="4165"/>
                    </a:cubicBezTo>
                    <a:cubicBezTo>
                      <a:pt x="4893" y="4108"/>
                      <a:pt x="4884" y="4052"/>
                      <a:pt x="4876" y="3997"/>
                    </a:cubicBezTo>
                    <a:cubicBezTo>
                      <a:pt x="4872" y="3980"/>
                      <a:pt x="4870" y="3960"/>
                      <a:pt x="4868" y="3943"/>
                    </a:cubicBezTo>
                    <a:cubicBezTo>
                      <a:pt x="4863" y="3918"/>
                      <a:pt x="4858" y="3891"/>
                      <a:pt x="4853" y="3867"/>
                    </a:cubicBezTo>
                    <a:cubicBezTo>
                      <a:pt x="4848" y="3839"/>
                      <a:pt x="4842" y="3810"/>
                      <a:pt x="4835" y="3782"/>
                    </a:cubicBezTo>
                    <a:cubicBezTo>
                      <a:pt x="4835" y="3781"/>
                      <a:pt x="4835" y="3778"/>
                      <a:pt x="4834" y="3777"/>
                    </a:cubicBezTo>
                    <a:cubicBezTo>
                      <a:pt x="4829" y="3758"/>
                      <a:pt x="4827" y="3740"/>
                      <a:pt x="4821" y="3721"/>
                    </a:cubicBezTo>
                    <a:cubicBezTo>
                      <a:pt x="4815" y="3700"/>
                      <a:pt x="4812" y="3679"/>
                      <a:pt x="4807" y="3658"/>
                    </a:cubicBezTo>
                    <a:cubicBezTo>
                      <a:pt x="4719" y="3280"/>
                      <a:pt x="4587" y="2915"/>
                      <a:pt x="4419" y="2574"/>
                    </a:cubicBezTo>
                    <a:cubicBezTo>
                      <a:pt x="4406" y="2547"/>
                      <a:pt x="4395" y="2522"/>
                      <a:pt x="4381" y="2498"/>
                    </a:cubicBezTo>
                    <a:cubicBezTo>
                      <a:pt x="4326" y="2392"/>
                      <a:pt x="4269" y="2287"/>
                      <a:pt x="4207" y="2187"/>
                    </a:cubicBezTo>
                    <a:cubicBezTo>
                      <a:pt x="4193" y="2162"/>
                      <a:pt x="4177" y="2139"/>
                      <a:pt x="4163" y="2115"/>
                    </a:cubicBezTo>
                    <a:cubicBezTo>
                      <a:pt x="4145" y="2087"/>
                      <a:pt x="4128" y="2060"/>
                      <a:pt x="4110" y="2032"/>
                    </a:cubicBezTo>
                    <a:cubicBezTo>
                      <a:pt x="4039" y="1922"/>
                      <a:pt x="3964" y="1816"/>
                      <a:pt x="3887" y="1713"/>
                    </a:cubicBezTo>
                    <a:cubicBezTo>
                      <a:pt x="3867" y="1687"/>
                      <a:pt x="3848" y="1665"/>
                      <a:pt x="3830" y="1640"/>
                    </a:cubicBezTo>
                    <a:lnTo>
                      <a:pt x="3767" y="1560"/>
                    </a:lnTo>
                    <a:cubicBezTo>
                      <a:pt x="3750" y="1541"/>
                      <a:pt x="3734" y="1522"/>
                      <a:pt x="3717" y="1503"/>
                    </a:cubicBezTo>
                    <a:cubicBezTo>
                      <a:pt x="3628" y="1398"/>
                      <a:pt x="3536" y="1298"/>
                      <a:pt x="3439" y="1201"/>
                    </a:cubicBezTo>
                    <a:lnTo>
                      <a:pt x="3371" y="1131"/>
                    </a:lnTo>
                    <a:cubicBezTo>
                      <a:pt x="3301" y="1065"/>
                      <a:pt x="3230" y="1000"/>
                      <a:pt x="3155" y="937"/>
                    </a:cubicBezTo>
                    <a:lnTo>
                      <a:pt x="3023" y="825"/>
                    </a:lnTo>
                    <a:cubicBezTo>
                      <a:pt x="2993" y="800"/>
                      <a:pt x="2962" y="776"/>
                      <a:pt x="2930" y="750"/>
                    </a:cubicBezTo>
                    <a:cubicBezTo>
                      <a:pt x="2907" y="733"/>
                      <a:pt x="2882" y="714"/>
                      <a:pt x="2858" y="697"/>
                    </a:cubicBezTo>
                    <a:cubicBezTo>
                      <a:pt x="2543" y="461"/>
                      <a:pt x="2201" y="263"/>
                      <a:pt x="1837" y="105"/>
                    </a:cubicBezTo>
                    <a:cubicBezTo>
                      <a:pt x="1693" y="77"/>
                      <a:pt x="1548" y="52"/>
                      <a:pt x="1402" y="33"/>
                    </a:cubicBezTo>
                    <a:cubicBezTo>
                      <a:pt x="1327" y="23"/>
                      <a:pt x="1236" y="0"/>
                      <a:pt x="1151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101" name="Google Shape;3641;p51"/>
              <p:cNvSpPr/>
              <p:nvPr/>
            </p:nvSpPr>
            <p:spPr>
              <a:xfrm>
                <a:off x="6792629" y="1071844"/>
                <a:ext cx="278718" cy="235802"/>
              </a:xfrm>
              <a:custGeom>
                <a:avLst/>
                <a:gdLst/>
                <a:ahLst/>
                <a:cxnLst/>
                <a:rect l="l" t="t" r="r" b="b"/>
                <a:pathLst>
                  <a:path w="9324" h="7889" extrusionOk="0">
                    <a:moveTo>
                      <a:pt x="8543" y="1"/>
                    </a:moveTo>
                    <a:cubicBezTo>
                      <a:pt x="8678" y="475"/>
                      <a:pt x="8751" y="976"/>
                      <a:pt x="8751" y="1493"/>
                    </a:cubicBezTo>
                    <a:cubicBezTo>
                      <a:pt x="8751" y="2609"/>
                      <a:pt x="8414" y="3645"/>
                      <a:pt x="7837" y="4508"/>
                    </a:cubicBezTo>
                    <a:cubicBezTo>
                      <a:pt x="6864" y="5959"/>
                      <a:pt x="5209" y="6916"/>
                      <a:pt x="3329" y="6916"/>
                    </a:cubicBezTo>
                    <a:cubicBezTo>
                      <a:pt x="2075" y="6916"/>
                      <a:pt x="919" y="6491"/>
                      <a:pt x="0" y="5774"/>
                    </a:cubicBezTo>
                    <a:lnTo>
                      <a:pt x="0" y="5774"/>
                    </a:lnTo>
                    <a:cubicBezTo>
                      <a:pt x="939" y="7057"/>
                      <a:pt x="2453" y="7888"/>
                      <a:pt x="4164" y="7888"/>
                    </a:cubicBezTo>
                    <a:cubicBezTo>
                      <a:pt x="5953" y="7888"/>
                      <a:pt x="7528" y="6978"/>
                      <a:pt x="8452" y="5596"/>
                    </a:cubicBezTo>
                    <a:cubicBezTo>
                      <a:pt x="9003" y="4776"/>
                      <a:pt x="9323" y="3789"/>
                      <a:pt x="9323" y="2729"/>
                    </a:cubicBezTo>
                    <a:cubicBezTo>
                      <a:pt x="9323" y="1729"/>
                      <a:pt x="9037" y="793"/>
                      <a:pt x="8543" y="1"/>
                    </a:cubicBezTo>
                    <a:close/>
                  </a:path>
                </a:pathLst>
              </a:custGeom>
              <a:solidFill>
                <a:srgbClr val="FFFFFF">
                  <a:alpha val="2321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endParaRPr sz="1867" dirty="0">
                  <a:latin typeface="UTM Avo" panose="02040603050506020204" pitchFamily="18" charset="0"/>
                </a:endParaRPr>
              </a:p>
            </p:txBody>
          </p:sp>
        </p:grpSp>
      </p:grpSp>
      <p:sp>
        <p:nvSpPr>
          <p:cNvPr id="17" name="Rectangle 16"/>
          <p:cNvSpPr/>
          <p:nvPr/>
        </p:nvSpPr>
        <p:spPr>
          <a:xfrm>
            <a:off x="2116481" y="4560520"/>
            <a:ext cx="5065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Chuẩn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bị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ê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ke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buổi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</a:rPr>
              <a:t>.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106" name="Picture 3"/>
          <p:cNvPicPr>
            <a:picLocks noChangeAspect="1"/>
          </p:cNvPicPr>
          <p:nvPr/>
        </p:nvPicPr>
        <p:blipFill>
          <a:blip r:embed="rId6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280440" y="4532491"/>
            <a:ext cx="411620" cy="4446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med" p14:dur="700">
        <p15:prstTrans prst="pageCurlDouble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11" grpId="0"/>
      <p:bldP spid="14" grpId="0"/>
      <p:bldP spid="94" grpId="0" animBg="1"/>
      <p:bldP spid="16" grpId="0"/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567</Words>
  <Application>Microsoft Office PowerPoint</Application>
  <PresentationFormat>Widescreen</PresentationFormat>
  <Paragraphs>78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HOẠT ĐỘNG NHÓM</vt:lpstr>
      <vt:lpstr>PowerPoint Presentation</vt:lpstr>
      <vt:lpstr>HƯỚNG DẪN VỀ NHÀ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hung.nv2510hung.nv2510</cp:lastModifiedBy>
  <cp:revision>12</cp:revision>
  <dcterms:modified xsi:type="dcterms:W3CDTF">2023-08-23T04:22:48Z</dcterms:modified>
</cp:coreProperties>
</file>