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6" r:id="rId2"/>
    <p:sldMasterId id="2147483683" r:id="rId3"/>
  </p:sldMasterIdLst>
  <p:notesMasterIdLst>
    <p:notesMasterId r:id="rId29"/>
  </p:notesMasterIdLst>
  <p:sldIdLst>
    <p:sldId id="256" r:id="rId4"/>
    <p:sldId id="257" r:id="rId5"/>
    <p:sldId id="270" r:id="rId6"/>
    <p:sldId id="271" r:id="rId7"/>
    <p:sldId id="272" r:id="rId8"/>
    <p:sldId id="261" r:id="rId9"/>
    <p:sldId id="260" r:id="rId10"/>
    <p:sldId id="273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66" r:id="rId19"/>
    <p:sldId id="296" r:id="rId20"/>
    <p:sldId id="297" r:id="rId21"/>
    <p:sldId id="298" r:id="rId22"/>
    <p:sldId id="299" r:id="rId23"/>
    <p:sldId id="300" r:id="rId24"/>
    <p:sldId id="264" r:id="rId25"/>
    <p:sldId id="284" r:id="rId26"/>
    <p:sldId id="267" r:id="rId27"/>
    <p:sldId id="301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6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13776097f79_0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13776097f79_0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8483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e76684c1ea_17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e76684c1ea_17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4777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137ec5c3c6c_0_1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" name="Google Shape;1086;g137ec5c3c6c_0_1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967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ge76684c1ea_17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4" name="Google Shape;1194;ge76684c1ea_17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1695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ge76684c1ea_17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" name="Google Shape;1309;ge76684c1ea_17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7786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ge76684c1ea_17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" name="Google Shape;1309;ge76684c1ea_17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4761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ge76684c1ea_17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" name="Google Shape;1309;ge76684c1ea_17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6513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e76684c1ea_17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e76684c1ea_17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0038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13b84c8fe59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13b84c8fe59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7243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13b84c8fe59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13b84c8fe59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1606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13b84c8fe59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13b84c8fe59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44979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13b84c8fe59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13b84c8fe59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2959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ge76684c1ea_17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8" name="Google Shape;1618;ge76684c1ea_17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16733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13b84c8fe59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13b84c8fe59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7701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13b84c8fe59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13b84c8fe59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72975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13b84c8fe59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13b84c8fe59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01353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13b84c8fe59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13b84c8fe59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319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ge76684c1ea_17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8" name="Google Shape;1618;ge76684c1ea_17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67276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5" name="Google Shape;3395;ga10bb52e55_1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6" name="Google Shape;3396;ga10bb52e55_1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50149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4"/>
          <p:cNvGrpSpPr/>
          <p:nvPr/>
        </p:nvGrpSpPr>
        <p:grpSpPr>
          <a:xfrm>
            <a:off x="180205" y="437700"/>
            <a:ext cx="11640995" cy="6096000"/>
            <a:chOff x="135154" y="328275"/>
            <a:chExt cx="8730746" cy="4572000"/>
          </a:xfrm>
        </p:grpSpPr>
        <p:grpSp>
          <p:nvGrpSpPr>
            <p:cNvPr id="80" name="Google Shape;80;p4"/>
            <p:cNvGrpSpPr/>
            <p:nvPr/>
          </p:nvGrpSpPr>
          <p:grpSpPr>
            <a:xfrm>
              <a:off x="278100" y="328275"/>
              <a:ext cx="8587800" cy="4572000"/>
              <a:chOff x="278100" y="328275"/>
              <a:chExt cx="8587800" cy="4572000"/>
            </a:xfrm>
          </p:grpSpPr>
          <p:sp>
            <p:nvSpPr>
              <p:cNvPr id="81" name="Google Shape;81;p4"/>
              <p:cNvSpPr/>
              <p:nvPr/>
            </p:nvSpPr>
            <p:spPr>
              <a:xfrm rot="5400000">
                <a:off x="2286000" y="-1679625"/>
                <a:ext cx="4572000" cy="8587800"/>
              </a:xfrm>
              <a:prstGeom prst="round2SameRect">
                <a:avLst>
                  <a:gd name="adj1" fmla="val 5512"/>
                  <a:gd name="adj2" fmla="val 0"/>
                </a:avLst>
              </a:prstGeom>
              <a:solidFill>
                <a:schemeClr val="lt1"/>
              </a:solidFill>
              <a:ln>
                <a:noFill/>
              </a:ln>
              <a:effectLst>
                <a:outerShdw blurRad="57150" dist="19050" dir="3060000" algn="bl" rotWithShape="0">
                  <a:schemeClr val="dk1">
                    <a:alpha val="31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grpSp>
            <p:nvGrpSpPr>
              <p:cNvPr id="82" name="Google Shape;82;p4"/>
              <p:cNvGrpSpPr/>
              <p:nvPr/>
            </p:nvGrpSpPr>
            <p:grpSpPr>
              <a:xfrm>
                <a:off x="278726" y="496934"/>
                <a:ext cx="8586882" cy="4149632"/>
                <a:chOff x="-10950" y="220950"/>
                <a:chExt cx="9170100" cy="4701600"/>
              </a:xfrm>
            </p:grpSpPr>
            <p:cxnSp>
              <p:nvCxnSpPr>
                <p:cNvPr id="83" name="Google Shape;83;p4"/>
                <p:cNvCxnSpPr/>
                <p:nvPr/>
              </p:nvCxnSpPr>
              <p:spPr>
                <a:xfrm>
                  <a:off x="-10950" y="2209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4" name="Google Shape;84;p4"/>
                <p:cNvCxnSpPr/>
                <p:nvPr/>
              </p:nvCxnSpPr>
              <p:spPr>
                <a:xfrm>
                  <a:off x="-10950" y="5343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5" name="Google Shape;85;p4"/>
                <p:cNvCxnSpPr/>
                <p:nvPr/>
              </p:nvCxnSpPr>
              <p:spPr>
                <a:xfrm>
                  <a:off x="-10950" y="8478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6" name="Google Shape;86;p4"/>
                <p:cNvCxnSpPr/>
                <p:nvPr/>
              </p:nvCxnSpPr>
              <p:spPr>
                <a:xfrm>
                  <a:off x="-10950" y="11612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" name="Google Shape;87;p4"/>
                <p:cNvCxnSpPr/>
                <p:nvPr/>
              </p:nvCxnSpPr>
              <p:spPr>
                <a:xfrm>
                  <a:off x="-10950" y="14747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" name="Google Shape;88;p4"/>
                <p:cNvCxnSpPr/>
                <p:nvPr/>
              </p:nvCxnSpPr>
              <p:spPr>
                <a:xfrm>
                  <a:off x="-10950" y="17881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9" name="Google Shape;89;p4"/>
                <p:cNvCxnSpPr/>
                <p:nvPr/>
              </p:nvCxnSpPr>
              <p:spPr>
                <a:xfrm>
                  <a:off x="-10950" y="21015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0" name="Google Shape;90;p4"/>
                <p:cNvCxnSpPr/>
                <p:nvPr/>
              </p:nvCxnSpPr>
              <p:spPr>
                <a:xfrm>
                  <a:off x="-10950" y="24150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1" name="Google Shape;91;p4"/>
                <p:cNvCxnSpPr/>
                <p:nvPr/>
              </p:nvCxnSpPr>
              <p:spPr>
                <a:xfrm>
                  <a:off x="-10950" y="27284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" name="Google Shape;92;p4"/>
                <p:cNvCxnSpPr/>
                <p:nvPr/>
              </p:nvCxnSpPr>
              <p:spPr>
                <a:xfrm>
                  <a:off x="-10950" y="30419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3" name="Google Shape;93;p4"/>
                <p:cNvCxnSpPr/>
                <p:nvPr/>
              </p:nvCxnSpPr>
              <p:spPr>
                <a:xfrm>
                  <a:off x="-10950" y="33553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4" name="Google Shape;94;p4"/>
                <p:cNvCxnSpPr/>
                <p:nvPr/>
              </p:nvCxnSpPr>
              <p:spPr>
                <a:xfrm>
                  <a:off x="-10950" y="36687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5" name="Google Shape;95;p4"/>
                <p:cNvCxnSpPr/>
                <p:nvPr/>
              </p:nvCxnSpPr>
              <p:spPr>
                <a:xfrm>
                  <a:off x="-10950" y="39822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6" name="Google Shape;96;p4"/>
                <p:cNvCxnSpPr/>
                <p:nvPr/>
              </p:nvCxnSpPr>
              <p:spPr>
                <a:xfrm>
                  <a:off x="-10950" y="42956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7" name="Google Shape;97;p4"/>
                <p:cNvCxnSpPr/>
                <p:nvPr/>
              </p:nvCxnSpPr>
              <p:spPr>
                <a:xfrm>
                  <a:off x="-10950" y="46091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8" name="Google Shape;98;p4"/>
                <p:cNvCxnSpPr/>
                <p:nvPr/>
              </p:nvCxnSpPr>
              <p:spPr>
                <a:xfrm>
                  <a:off x="-10950" y="49225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grpSp>
          <p:nvGrpSpPr>
            <p:cNvPr id="99" name="Google Shape;99;p4"/>
            <p:cNvGrpSpPr/>
            <p:nvPr/>
          </p:nvGrpSpPr>
          <p:grpSpPr>
            <a:xfrm>
              <a:off x="135154" y="532700"/>
              <a:ext cx="293100" cy="4078095"/>
              <a:chOff x="135154" y="532700"/>
              <a:chExt cx="293100" cy="4078095"/>
            </a:xfrm>
          </p:grpSpPr>
          <p:sp>
            <p:nvSpPr>
              <p:cNvPr id="100" name="Google Shape;100;p4"/>
              <p:cNvSpPr/>
              <p:nvPr/>
            </p:nvSpPr>
            <p:spPr>
              <a:xfrm>
                <a:off x="135154" y="431769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1" name="Google Shape;101;p4"/>
              <p:cNvSpPr/>
              <p:nvPr/>
            </p:nvSpPr>
            <p:spPr>
              <a:xfrm>
                <a:off x="135154" y="389714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2" name="Google Shape;102;p4"/>
              <p:cNvSpPr/>
              <p:nvPr/>
            </p:nvSpPr>
            <p:spPr>
              <a:xfrm>
                <a:off x="135154" y="347658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3" name="Google Shape;103;p4"/>
              <p:cNvSpPr/>
              <p:nvPr/>
            </p:nvSpPr>
            <p:spPr>
              <a:xfrm>
                <a:off x="135154" y="305603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4" name="Google Shape;104;p4"/>
              <p:cNvSpPr/>
              <p:nvPr/>
            </p:nvSpPr>
            <p:spPr>
              <a:xfrm>
                <a:off x="135154" y="263547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5" name="Google Shape;105;p4"/>
              <p:cNvSpPr/>
              <p:nvPr/>
            </p:nvSpPr>
            <p:spPr>
              <a:xfrm>
                <a:off x="135154" y="221492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6" name="Google Shape;106;p4"/>
              <p:cNvSpPr/>
              <p:nvPr/>
            </p:nvSpPr>
            <p:spPr>
              <a:xfrm>
                <a:off x="135154" y="179436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7" name="Google Shape;107;p4"/>
              <p:cNvSpPr/>
              <p:nvPr/>
            </p:nvSpPr>
            <p:spPr>
              <a:xfrm>
                <a:off x="135154" y="137381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8" name="Google Shape;108;p4"/>
              <p:cNvSpPr/>
              <p:nvPr/>
            </p:nvSpPr>
            <p:spPr>
              <a:xfrm>
                <a:off x="135154" y="95325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09" name="Google Shape;109;p4"/>
              <p:cNvSpPr/>
              <p:nvPr/>
            </p:nvSpPr>
            <p:spPr>
              <a:xfrm>
                <a:off x="135154" y="53270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8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8325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13"/>
          <p:cNvGrpSpPr/>
          <p:nvPr/>
        </p:nvGrpSpPr>
        <p:grpSpPr>
          <a:xfrm>
            <a:off x="180205" y="437700"/>
            <a:ext cx="11640995" cy="6096000"/>
            <a:chOff x="135154" y="328275"/>
            <a:chExt cx="8730746" cy="4572000"/>
          </a:xfrm>
        </p:grpSpPr>
        <p:grpSp>
          <p:nvGrpSpPr>
            <p:cNvPr id="323" name="Google Shape;323;p13"/>
            <p:cNvGrpSpPr/>
            <p:nvPr/>
          </p:nvGrpSpPr>
          <p:grpSpPr>
            <a:xfrm>
              <a:off x="278100" y="328275"/>
              <a:ext cx="8587800" cy="4572000"/>
              <a:chOff x="278100" y="328275"/>
              <a:chExt cx="8587800" cy="4572000"/>
            </a:xfrm>
          </p:grpSpPr>
          <p:sp>
            <p:nvSpPr>
              <p:cNvPr id="324" name="Google Shape;324;p13"/>
              <p:cNvSpPr/>
              <p:nvPr/>
            </p:nvSpPr>
            <p:spPr>
              <a:xfrm rot="5400000">
                <a:off x="2286000" y="-1679625"/>
                <a:ext cx="4572000" cy="8587800"/>
              </a:xfrm>
              <a:prstGeom prst="round2SameRect">
                <a:avLst>
                  <a:gd name="adj1" fmla="val 5512"/>
                  <a:gd name="adj2" fmla="val 0"/>
                </a:avLst>
              </a:prstGeom>
              <a:solidFill>
                <a:schemeClr val="lt1"/>
              </a:solidFill>
              <a:ln>
                <a:noFill/>
              </a:ln>
              <a:effectLst>
                <a:outerShdw blurRad="57150" dist="19050" dir="3060000" algn="bl" rotWithShape="0">
                  <a:schemeClr val="dk1">
                    <a:alpha val="31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grpSp>
            <p:nvGrpSpPr>
              <p:cNvPr id="325" name="Google Shape;325;p13"/>
              <p:cNvGrpSpPr/>
              <p:nvPr/>
            </p:nvGrpSpPr>
            <p:grpSpPr>
              <a:xfrm>
                <a:off x="278726" y="496934"/>
                <a:ext cx="8586882" cy="4149632"/>
                <a:chOff x="-10950" y="220950"/>
                <a:chExt cx="9170100" cy="4701600"/>
              </a:xfrm>
            </p:grpSpPr>
            <p:cxnSp>
              <p:nvCxnSpPr>
                <p:cNvPr id="326" name="Google Shape;326;p13"/>
                <p:cNvCxnSpPr/>
                <p:nvPr/>
              </p:nvCxnSpPr>
              <p:spPr>
                <a:xfrm>
                  <a:off x="-10950" y="2209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27" name="Google Shape;327;p13"/>
                <p:cNvCxnSpPr/>
                <p:nvPr/>
              </p:nvCxnSpPr>
              <p:spPr>
                <a:xfrm>
                  <a:off x="-10950" y="5343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28" name="Google Shape;328;p13"/>
                <p:cNvCxnSpPr/>
                <p:nvPr/>
              </p:nvCxnSpPr>
              <p:spPr>
                <a:xfrm>
                  <a:off x="-10950" y="8478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29" name="Google Shape;329;p13"/>
                <p:cNvCxnSpPr/>
                <p:nvPr/>
              </p:nvCxnSpPr>
              <p:spPr>
                <a:xfrm>
                  <a:off x="-10950" y="11612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0" name="Google Shape;330;p13"/>
                <p:cNvCxnSpPr/>
                <p:nvPr/>
              </p:nvCxnSpPr>
              <p:spPr>
                <a:xfrm>
                  <a:off x="-10950" y="14747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1" name="Google Shape;331;p13"/>
                <p:cNvCxnSpPr/>
                <p:nvPr/>
              </p:nvCxnSpPr>
              <p:spPr>
                <a:xfrm>
                  <a:off x="-10950" y="17881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2" name="Google Shape;332;p13"/>
                <p:cNvCxnSpPr/>
                <p:nvPr/>
              </p:nvCxnSpPr>
              <p:spPr>
                <a:xfrm>
                  <a:off x="-10950" y="21015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3" name="Google Shape;333;p13"/>
                <p:cNvCxnSpPr/>
                <p:nvPr/>
              </p:nvCxnSpPr>
              <p:spPr>
                <a:xfrm>
                  <a:off x="-10950" y="24150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4" name="Google Shape;334;p13"/>
                <p:cNvCxnSpPr/>
                <p:nvPr/>
              </p:nvCxnSpPr>
              <p:spPr>
                <a:xfrm>
                  <a:off x="-10950" y="27284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5" name="Google Shape;335;p13"/>
                <p:cNvCxnSpPr/>
                <p:nvPr/>
              </p:nvCxnSpPr>
              <p:spPr>
                <a:xfrm>
                  <a:off x="-10950" y="30419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6" name="Google Shape;336;p13"/>
                <p:cNvCxnSpPr/>
                <p:nvPr/>
              </p:nvCxnSpPr>
              <p:spPr>
                <a:xfrm>
                  <a:off x="-10950" y="33553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7" name="Google Shape;337;p13"/>
                <p:cNvCxnSpPr/>
                <p:nvPr/>
              </p:nvCxnSpPr>
              <p:spPr>
                <a:xfrm>
                  <a:off x="-10950" y="36687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8" name="Google Shape;338;p13"/>
                <p:cNvCxnSpPr/>
                <p:nvPr/>
              </p:nvCxnSpPr>
              <p:spPr>
                <a:xfrm>
                  <a:off x="-10950" y="39822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9" name="Google Shape;339;p13"/>
                <p:cNvCxnSpPr/>
                <p:nvPr/>
              </p:nvCxnSpPr>
              <p:spPr>
                <a:xfrm>
                  <a:off x="-10950" y="42956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0" name="Google Shape;340;p13"/>
                <p:cNvCxnSpPr/>
                <p:nvPr/>
              </p:nvCxnSpPr>
              <p:spPr>
                <a:xfrm>
                  <a:off x="-10950" y="46091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1" name="Google Shape;341;p13"/>
                <p:cNvCxnSpPr/>
                <p:nvPr/>
              </p:nvCxnSpPr>
              <p:spPr>
                <a:xfrm>
                  <a:off x="-10950" y="49225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grpSp>
          <p:nvGrpSpPr>
            <p:cNvPr id="342" name="Google Shape;342;p13"/>
            <p:cNvGrpSpPr/>
            <p:nvPr/>
          </p:nvGrpSpPr>
          <p:grpSpPr>
            <a:xfrm>
              <a:off x="135154" y="532700"/>
              <a:ext cx="293100" cy="4078095"/>
              <a:chOff x="135154" y="532700"/>
              <a:chExt cx="293100" cy="4078095"/>
            </a:xfrm>
          </p:grpSpPr>
          <p:sp>
            <p:nvSpPr>
              <p:cNvPr id="343" name="Google Shape;343;p13"/>
              <p:cNvSpPr/>
              <p:nvPr/>
            </p:nvSpPr>
            <p:spPr>
              <a:xfrm>
                <a:off x="135154" y="431769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4" name="Google Shape;344;p13"/>
              <p:cNvSpPr/>
              <p:nvPr/>
            </p:nvSpPr>
            <p:spPr>
              <a:xfrm>
                <a:off x="135154" y="389714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5" name="Google Shape;345;p13"/>
              <p:cNvSpPr/>
              <p:nvPr/>
            </p:nvSpPr>
            <p:spPr>
              <a:xfrm>
                <a:off x="135154" y="347658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6" name="Google Shape;346;p13"/>
              <p:cNvSpPr/>
              <p:nvPr/>
            </p:nvSpPr>
            <p:spPr>
              <a:xfrm>
                <a:off x="135154" y="305603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7" name="Google Shape;347;p13"/>
              <p:cNvSpPr/>
              <p:nvPr/>
            </p:nvSpPr>
            <p:spPr>
              <a:xfrm>
                <a:off x="135154" y="263547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8" name="Google Shape;348;p13"/>
              <p:cNvSpPr/>
              <p:nvPr/>
            </p:nvSpPr>
            <p:spPr>
              <a:xfrm>
                <a:off x="135154" y="221492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49" name="Google Shape;349;p13"/>
              <p:cNvSpPr/>
              <p:nvPr/>
            </p:nvSpPr>
            <p:spPr>
              <a:xfrm>
                <a:off x="135154" y="179436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50" name="Google Shape;350;p13"/>
              <p:cNvSpPr/>
              <p:nvPr/>
            </p:nvSpPr>
            <p:spPr>
              <a:xfrm>
                <a:off x="135154" y="137381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51" name="Google Shape;351;p13"/>
              <p:cNvSpPr/>
              <p:nvPr/>
            </p:nvSpPr>
            <p:spPr>
              <a:xfrm>
                <a:off x="135154" y="95325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52" name="Google Shape;352;p13"/>
              <p:cNvSpPr/>
              <p:nvPr/>
            </p:nvSpPr>
            <p:spPr>
              <a:xfrm>
                <a:off x="135154" y="53270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353" name="Google Shape;353;p13"/>
          <p:cNvSpPr txBox="1">
            <a:spLocks noGrp="1"/>
          </p:cNvSpPr>
          <p:nvPr>
            <p:ph type="title"/>
          </p:nvPr>
        </p:nvSpPr>
        <p:spPr>
          <a:xfrm>
            <a:off x="2554667" y="2206633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54" name="Google Shape;354;p13"/>
          <p:cNvSpPr txBox="1">
            <a:spLocks noGrp="1"/>
          </p:cNvSpPr>
          <p:nvPr>
            <p:ph type="title" idx="2" hasCustomPrompt="1"/>
          </p:nvPr>
        </p:nvSpPr>
        <p:spPr>
          <a:xfrm>
            <a:off x="1412667" y="2698776"/>
            <a:ext cx="1040400" cy="5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55" name="Google Shape;355;p13"/>
          <p:cNvSpPr txBox="1">
            <a:spLocks noGrp="1"/>
          </p:cNvSpPr>
          <p:nvPr>
            <p:ph type="subTitle" idx="1"/>
          </p:nvPr>
        </p:nvSpPr>
        <p:spPr>
          <a:xfrm>
            <a:off x="2554667" y="2910233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13"/>
          <p:cNvSpPr txBox="1">
            <a:spLocks noGrp="1"/>
          </p:cNvSpPr>
          <p:nvPr>
            <p:ph type="title" idx="3"/>
          </p:nvPr>
        </p:nvSpPr>
        <p:spPr>
          <a:xfrm>
            <a:off x="7664133" y="2206633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57" name="Google Shape;357;p13"/>
          <p:cNvSpPr txBox="1">
            <a:spLocks noGrp="1"/>
          </p:cNvSpPr>
          <p:nvPr>
            <p:ph type="title" idx="4" hasCustomPrompt="1"/>
          </p:nvPr>
        </p:nvSpPr>
        <p:spPr>
          <a:xfrm>
            <a:off x="6522133" y="2698776"/>
            <a:ext cx="1040400" cy="5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58" name="Google Shape;358;p13"/>
          <p:cNvSpPr txBox="1">
            <a:spLocks noGrp="1"/>
          </p:cNvSpPr>
          <p:nvPr>
            <p:ph type="subTitle" idx="5"/>
          </p:nvPr>
        </p:nvSpPr>
        <p:spPr>
          <a:xfrm>
            <a:off x="7664133" y="2910233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13"/>
          <p:cNvSpPr txBox="1">
            <a:spLocks noGrp="1"/>
          </p:cNvSpPr>
          <p:nvPr>
            <p:ph type="title" idx="6"/>
          </p:nvPr>
        </p:nvSpPr>
        <p:spPr>
          <a:xfrm>
            <a:off x="2554667" y="4262100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60" name="Google Shape;360;p13"/>
          <p:cNvSpPr txBox="1">
            <a:spLocks noGrp="1"/>
          </p:cNvSpPr>
          <p:nvPr>
            <p:ph type="title" idx="7" hasCustomPrompt="1"/>
          </p:nvPr>
        </p:nvSpPr>
        <p:spPr>
          <a:xfrm>
            <a:off x="1412667" y="4750200"/>
            <a:ext cx="1040400" cy="5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61" name="Google Shape;361;p13"/>
          <p:cNvSpPr txBox="1">
            <a:spLocks noGrp="1"/>
          </p:cNvSpPr>
          <p:nvPr>
            <p:ph type="subTitle" idx="8"/>
          </p:nvPr>
        </p:nvSpPr>
        <p:spPr>
          <a:xfrm>
            <a:off x="2554667" y="4965700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13"/>
          <p:cNvSpPr txBox="1">
            <a:spLocks noGrp="1"/>
          </p:cNvSpPr>
          <p:nvPr>
            <p:ph type="title" idx="9"/>
          </p:nvPr>
        </p:nvSpPr>
        <p:spPr>
          <a:xfrm>
            <a:off x="7664133" y="4262100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63" name="Google Shape;363;p13"/>
          <p:cNvSpPr txBox="1">
            <a:spLocks noGrp="1"/>
          </p:cNvSpPr>
          <p:nvPr>
            <p:ph type="title" idx="13" hasCustomPrompt="1"/>
          </p:nvPr>
        </p:nvSpPr>
        <p:spPr>
          <a:xfrm>
            <a:off x="6522133" y="4750200"/>
            <a:ext cx="1040400" cy="5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64" name="Google Shape;364;p13"/>
          <p:cNvSpPr txBox="1">
            <a:spLocks noGrp="1"/>
          </p:cNvSpPr>
          <p:nvPr>
            <p:ph type="subTitle" idx="14"/>
          </p:nvPr>
        </p:nvSpPr>
        <p:spPr>
          <a:xfrm>
            <a:off x="7664133" y="4965700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13"/>
          <p:cNvSpPr txBox="1">
            <a:spLocks noGrp="1"/>
          </p:cNvSpPr>
          <p:nvPr>
            <p:ph type="title" idx="15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66" name="Google Shape;366;p13"/>
          <p:cNvGrpSpPr/>
          <p:nvPr/>
        </p:nvGrpSpPr>
        <p:grpSpPr>
          <a:xfrm rot="2099690">
            <a:off x="10995586" y="1503280"/>
            <a:ext cx="587997" cy="586397"/>
            <a:chOff x="6274226" y="-381594"/>
            <a:chExt cx="441000" cy="439800"/>
          </a:xfrm>
        </p:grpSpPr>
        <p:sp>
          <p:nvSpPr>
            <p:cNvPr id="367" name="Google Shape;367;p13"/>
            <p:cNvSpPr/>
            <p:nvPr/>
          </p:nvSpPr>
          <p:spPr>
            <a:xfrm rot="-1050505">
              <a:off x="6318723" y="-336750"/>
              <a:ext cx="352008" cy="350110"/>
            </a:xfrm>
            <a:prstGeom prst="heart">
              <a:avLst/>
            </a:prstGeom>
            <a:solidFill>
              <a:srgbClr val="FFA8D0"/>
            </a:solidFill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8" name="Google Shape;368;p13"/>
            <p:cNvSpPr/>
            <p:nvPr/>
          </p:nvSpPr>
          <p:spPr>
            <a:xfrm rot="-1052070">
              <a:off x="6358443" y="-306478"/>
              <a:ext cx="289764" cy="289387"/>
            </a:xfrm>
            <a:prstGeom prst="heart">
              <a:avLst/>
            </a:prstGeom>
            <a:solidFill>
              <a:srgbClr val="FFA8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9" name="Google Shape;369;p13"/>
            <p:cNvSpPr/>
            <p:nvPr/>
          </p:nvSpPr>
          <p:spPr>
            <a:xfrm rot="-1052070">
              <a:off x="6339670" y="-306478"/>
              <a:ext cx="289764" cy="289387"/>
            </a:xfrm>
            <a:prstGeom prst="heart">
              <a:avLst/>
            </a:prstGeom>
            <a:noFill/>
            <a:ln w="9525" cap="flat" cmpd="sng">
              <a:solidFill>
                <a:srgbClr val="FF924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370" name="Google Shape;370;p13"/>
          <p:cNvGrpSpPr/>
          <p:nvPr/>
        </p:nvGrpSpPr>
        <p:grpSpPr>
          <a:xfrm>
            <a:off x="11308167" y="2491023"/>
            <a:ext cx="430063" cy="428952"/>
            <a:chOff x="814151" y="3357956"/>
            <a:chExt cx="441000" cy="439800"/>
          </a:xfrm>
        </p:grpSpPr>
        <p:sp>
          <p:nvSpPr>
            <p:cNvPr id="371" name="Google Shape;371;p13"/>
            <p:cNvSpPr/>
            <p:nvPr/>
          </p:nvSpPr>
          <p:spPr>
            <a:xfrm rot="-1050505">
              <a:off x="858648" y="3402800"/>
              <a:ext cx="352008" cy="350110"/>
            </a:xfrm>
            <a:prstGeom prst="heart">
              <a:avLst/>
            </a:prstGeom>
            <a:solidFill>
              <a:srgbClr val="C9EBF8"/>
            </a:solidFill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2" name="Google Shape;372;p13"/>
            <p:cNvSpPr/>
            <p:nvPr/>
          </p:nvSpPr>
          <p:spPr>
            <a:xfrm rot="-1052070">
              <a:off x="898368" y="3433072"/>
              <a:ext cx="289764" cy="289387"/>
            </a:xfrm>
            <a:prstGeom prst="heart">
              <a:avLst/>
            </a:prstGeom>
            <a:solidFill>
              <a:srgbClr val="C9EB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3" name="Google Shape;373;p13"/>
            <p:cNvSpPr/>
            <p:nvPr/>
          </p:nvSpPr>
          <p:spPr>
            <a:xfrm rot="-1052070">
              <a:off x="879595" y="3433072"/>
              <a:ext cx="289764" cy="289387"/>
            </a:xfrm>
            <a:prstGeom prst="heart">
              <a:avLst/>
            </a:prstGeom>
            <a:solidFill>
              <a:srgbClr val="C9EBF8"/>
            </a:solidFill>
            <a:ln w="9525" cap="flat" cmpd="sng">
              <a:solidFill>
                <a:srgbClr val="287C4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331218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4" name="Google Shape;484;p17"/>
          <p:cNvGrpSpPr/>
          <p:nvPr/>
        </p:nvGrpSpPr>
        <p:grpSpPr>
          <a:xfrm>
            <a:off x="180205" y="437700"/>
            <a:ext cx="11640995" cy="6096000"/>
            <a:chOff x="135154" y="328275"/>
            <a:chExt cx="8730746" cy="4572000"/>
          </a:xfrm>
        </p:grpSpPr>
        <p:grpSp>
          <p:nvGrpSpPr>
            <p:cNvPr id="485" name="Google Shape;485;p17"/>
            <p:cNvGrpSpPr/>
            <p:nvPr/>
          </p:nvGrpSpPr>
          <p:grpSpPr>
            <a:xfrm>
              <a:off x="278100" y="328275"/>
              <a:ext cx="8587800" cy="4572000"/>
              <a:chOff x="278100" y="328275"/>
              <a:chExt cx="8587800" cy="4572000"/>
            </a:xfrm>
          </p:grpSpPr>
          <p:sp>
            <p:nvSpPr>
              <p:cNvPr id="486" name="Google Shape;486;p17"/>
              <p:cNvSpPr/>
              <p:nvPr/>
            </p:nvSpPr>
            <p:spPr>
              <a:xfrm rot="5400000">
                <a:off x="2286000" y="-1679625"/>
                <a:ext cx="4572000" cy="8587800"/>
              </a:xfrm>
              <a:prstGeom prst="round2SameRect">
                <a:avLst>
                  <a:gd name="adj1" fmla="val 5512"/>
                  <a:gd name="adj2" fmla="val 0"/>
                </a:avLst>
              </a:prstGeom>
              <a:solidFill>
                <a:schemeClr val="lt1"/>
              </a:solidFill>
              <a:ln>
                <a:noFill/>
              </a:ln>
              <a:effectLst>
                <a:outerShdw blurRad="57150" dist="19050" dir="3060000" algn="bl" rotWithShape="0">
                  <a:schemeClr val="dk1">
                    <a:alpha val="31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grpSp>
            <p:nvGrpSpPr>
              <p:cNvPr id="487" name="Google Shape;487;p17"/>
              <p:cNvGrpSpPr/>
              <p:nvPr/>
            </p:nvGrpSpPr>
            <p:grpSpPr>
              <a:xfrm>
                <a:off x="278726" y="496934"/>
                <a:ext cx="8586882" cy="4149632"/>
                <a:chOff x="-10950" y="220950"/>
                <a:chExt cx="9170100" cy="4701600"/>
              </a:xfrm>
            </p:grpSpPr>
            <p:cxnSp>
              <p:nvCxnSpPr>
                <p:cNvPr id="488" name="Google Shape;488;p17"/>
                <p:cNvCxnSpPr/>
                <p:nvPr/>
              </p:nvCxnSpPr>
              <p:spPr>
                <a:xfrm>
                  <a:off x="-10950" y="2209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89" name="Google Shape;489;p17"/>
                <p:cNvCxnSpPr/>
                <p:nvPr/>
              </p:nvCxnSpPr>
              <p:spPr>
                <a:xfrm>
                  <a:off x="-10950" y="5343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0" name="Google Shape;490;p17"/>
                <p:cNvCxnSpPr/>
                <p:nvPr/>
              </p:nvCxnSpPr>
              <p:spPr>
                <a:xfrm>
                  <a:off x="-10950" y="8478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1" name="Google Shape;491;p17"/>
                <p:cNvCxnSpPr/>
                <p:nvPr/>
              </p:nvCxnSpPr>
              <p:spPr>
                <a:xfrm>
                  <a:off x="-10950" y="11612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2" name="Google Shape;492;p17"/>
                <p:cNvCxnSpPr/>
                <p:nvPr/>
              </p:nvCxnSpPr>
              <p:spPr>
                <a:xfrm>
                  <a:off x="-10950" y="14747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3" name="Google Shape;493;p17"/>
                <p:cNvCxnSpPr/>
                <p:nvPr/>
              </p:nvCxnSpPr>
              <p:spPr>
                <a:xfrm>
                  <a:off x="-10950" y="17881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4" name="Google Shape;494;p17"/>
                <p:cNvCxnSpPr/>
                <p:nvPr/>
              </p:nvCxnSpPr>
              <p:spPr>
                <a:xfrm>
                  <a:off x="-10950" y="21015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5" name="Google Shape;495;p17"/>
                <p:cNvCxnSpPr/>
                <p:nvPr/>
              </p:nvCxnSpPr>
              <p:spPr>
                <a:xfrm>
                  <a:off x="-10950" y="24150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6" name="Google Shape;496;p17"/>
                <p:cNvCxnSpPr/>
                <p:nvPr/>
              </p:nvCxnSpPr>
              <p:spPr>
                <a:xfrm>
                  <a:off x="-10950" y="27284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7" name="Google Shape;497;p17"/>
                <p:cNvCxnSpPr/>
                <p:nvPr/>
              </p:nvCxnSpPr>
              <p:spPr>
                <a:xfrm>
                  <a:off x="-10950" y="30419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8" name="Google Shape;498;p17"/>
                <p:cNvCxnSpPr/>
                <p:nvPr/>
              </p:nvCxnSpPr>
              <p:spPr>
                <a:xfrm>
                  <a:off x="-10950" y="33553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99" name="Google Shape;499;p17"/>
                <p:cNvCxnSpPr/>
                <p:nvPr/>
              </p:nvCxnSpPr>
              <p:spPr>
                <a:xfrm>
                  <a:off x="-10950" y="36687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0" name="Google Shape;500;p17"/>
                <p:cNvCxnSpPr/>
                <p:nvPr/>
              </p:nvCxnSpPr>
              <p:spPr>
                <a:xfrm>
                  <a:off x="-10950" y="39822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1" name="Google Shape;501;p17"/>
                <p:cNvCxnSpPr/>
                <p:nvPr/>
              </p:nvCxnSpPr>
              <p:spPr>
                <a:xfrm>
                  <a:off x="-10950" y="42956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2" name="Google Shape;502;p17"/>
                <p:cNvCxnSpPr/>
                <p:nvPr/>
              </p:nvCxnSpPr>
              <p:spPr>
                <a:xfrm>
                  <a:off x="-10950" y="46091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03" name="Google Shape;503;p17"/>
                <p:cNvCxnSpPr/>
                <p:nvPr/>
              </p:nvCxnSpPr>
              <p:spPr>
                <a:xfrm>
                  <a:off x="-10950" y="49225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grpSp>
          <p:nvGrpSpPr>
            <p:cNvPr id="504" name="Google Shape;504;p17"/>
            <p:cNvGrpSpPr/>
            <p:nvPr/>
          </p:nvGrpSpPr>
          <p:grpSpPr>
            <a:xfrm>
              <a:off x="135154" y="532700"/>
              <a:ext cx="293100" cy="4078095"/>
              <a:chOff x="135154" y="532700"/>
              <a:chExt cx="293100" cy="4078095"/>
            </a:xfrm>
          </p:grpSpPr>
          <p:sp>
            <p:nvSpPr>
              <p:cNvPr id="505" name="Google Shape;505;p17"/>
              <p:cNvSpPr/>
              <p:nvPr/>
            </p:nvSpPr>
            <p:spPr>
              <a:xfrm>
                <a:off x="135154" y="431769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6" name="Google Shape;506;p17"/>
              <p:cNvSpPr/>
              <p:nvPr/>
            </p:nvSpPr>
            <p:spPr>
              <a:xfrm>
                <a:off x="135154" y="389714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7" name="Google Shape;507;p17"/>
              <p:cNvSpPr/>
              <p:nvPr/>
            </p:nvSpPr>
            <p:spPr>
              <a:xfrm>
                <a:off x="135154" y="347658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8" name="Google Shape;508;p17"/>
              <p:cNvSpPr/>
              <p:nvPr/>
            </p:nvSpPr>
            <p:spPr>
              <a:xfrm>
                <a:off x="135154" y="305603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09" name="Google Shape;509;p17"/>
              <p:cNvSpPr/>
              <p:nvPr/>
            </p:nvSpPr>
            <p:spPr>
              <a:xfrm>
                <a:off x="135154" y="263547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0" name="Google Shape;510;p17"/>
              <p:cNvSpPr/>
              <p:nvPr/>
            </p:nvSpPr>
            <p:spPr>
              <a:xfrm>
                <a:off x="135154" y="221492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1" name="Google Shape;511;p17"/>
              <p:cNvSpPr/>
              <p:nvPr/>
            </p:nvSpPr>
            <p:spPr>
              <a:xfrm>
                <a:off x="135154" y="179436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2" name="Google Shape;512;p17"/>
              <p:cNvSpPr/>
              <p:nvPr/>
            </p:nvSpPr>
            <p:spPr>
              <a:xfrm>
                <a:off x="135154" y="137381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3" name="Google Shape;513;p17"/>
              <p:cNvSpPr/>
              <p:nvPr/>
            </p:nvSpPr>
            <p:spPr>
              <a:xfrm>
                <a:off x="135154" y="95325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514" name="Google Shape;514;p17"/>
              <p:cNvSpPr/>
              <p:nvPr/>
            </p:nvSpPr>
            <p:spPr>
              <a:xfrm>
                <a:off x="135154" y="53270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515" name="Google Shape;515;p17"/>
          <p:cNvSpPr txBox="1">
            <a:spLocks noGrp="1"/>
          </p:cNvSpPr>
          <p:nvPr>
            <p:ph type="title"/>
          </p:nvPr>
        </p:nvSpPr>
        <p:spPr>
          <a:xfrm>
            <a:off x="2106633" y="2466649"/>
            <a:ext cx="22736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2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6" name="Google Shape;516;p17"/>
          <p:cNvSpPr txBox="1">
            <a:spLocks noGrp="1"/>
          </p:cNvSpPr>
          <p:nvPr>
            <p:ph type="subTitle" idx="1"/>
          </p:nvPr>
        </p:nvSpPr>
        <p:spPr>
          <a:xfrm>
            <a:off x="2106675" y="3646100"/>
            <a:ext cx="2273600" cy="8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7" name="Google Shape;517;p17"/>
          <p:cNvSpPr txBox="1">
            <a:spLocks noGrp="1"/>
          </p:cNvSpPr>
          <p:nvPr>
            <p:ph type="title" idx="2"/>
          </p:nvPr>
        </p:nvSpPr>
        <p:spPr>
          <a:xfrm>
            <a:off x="4959217" y="2466649"/>
            <a:ext cx="22736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2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8" name="Google Shape;518;p17"/>
          <p:cNvSpPr txBox="1">
            <a:spLocks noGrp="1"/>
          </p:cNvSpPr>
          <p:nvPr>
            <p:ph type="subTitle" idx="3"/>
          </p:nvPr>
        </p:nvSpPr>
        <p:spPr>
          <a:xfrm>
            <a:off x="4959275" y="3646100"/>
            <a:ext cx="2273600" cy="8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9" name="Google Shape;519;p17"/>
          <p:cNvSpPr txBox="1">
            <a:spLocks noGrp="1"/>
          </p:cNvSpPr>
          <p:nvPr>
            <p:ph type="title" idx="4"/>
          </p:nvPr>
        </p:nvSpPr>
        <p:spPr>
          <a:xfrm>
            <a:off x="7811800" y="2466649"/>
            <a:ext cx="22736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2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0" name="Google Shape;520;p17"/>
          <p:cNvSpPr txBox="1">
            <a:spLocks noGrp="1"/>
          </p:cNvSpPr>
          <p:nvPr>
            <p:ph type="subTitle" idx="5"/>
          </p:nvPr>
        </p:nvSpPr>
        <p:spPr>
          <a:xfrm>
            <a:off x="7811875" y="3646100"/>
            <a:ext cx="2273600" cy="8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17"/>
          <p:cNvSpPr txBox="1">
            <a:spLocks noGrp="1"/>
          </p:cNvSpPr>
          <p:nvPr>
            <p:ph type="title" idx="6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411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9"/>
          <p:cNvGrpSpPr/>
          <p:nvPr/>
        </p:nvGrpSpPr>
        <p:grpSpPr>
          <a:xfrm>
            <a:off x="180205" y="437700"/>
            <a:ext cx="11640995" cy="6096000"/>
            <a:chOff x="135154" y="328275"/>
            <a:chExt cx="8730746" cy="4572000"/>
          </a:xfrm>
        </p:grpSpPr>
        <p:grpSp>
          <p:nvGrpSpPr>
            <p:cNvPr id="251" name="Google Shape;251;p9"/>
            <p:cNvGrpSpPr/>
            <p:nvPr/>
          </p:nvGrpSpPr>
          <p:grpSpPr>
            <a:xfrm>
              <a:off x="278100" y="328275"/>
              <a:ext cx="8587800" cy="4572000"/>
              <a:chOff x="278100" y="328275"/>
              <a:chExt cx="8587800" cy="4572000"/>
            </a:xfrm>
          </p:grpSpPr>
          <p:sp>
            <p:nvSpPr>
              <p:cNvPr id="252" name="Google Shape;252;p9"/>
              <p:cNvSpPr/>
              <p:nvPr/>
            </p:nvSpPr>
            <p:spPr>
              <a:xfrm rot="5400000">
                <a:off x="2286000" y="-1679625"/>
                <a:ext cx="4572000" cy="8587800"/>
              </a:xfrm>
              <a:prstGeom prst="round2SameRect">
                <a:avLst>
                  <a:gd name="adj1" fmla="val 5512"/>
                  <a:gd name="adj2" fmla="val 0"/>
                </a:avLst>
              </a:prstGeom>
              <a:solidFill>
                <a:schemeClr val="lt1"/>
              </a:solidFill>
              <a:ln>
                <a:noFill/>
              </a:ln>
              <a:effectLst>
                <a:outerShdw blurRad="57150" dist="19050" dir="3060000" algn="bl" rotWithShape="0">
                  <a:schemeClr val="dk1">
                    <a:alpha val="31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grpSp>
            <p:nvGrpSpPr>
              <p:cNvPr id="253" name="Google Shape;253;p9"/>
              <p:cNvGrpSpPr/>
              <p:nvPr/>
            </p:nvGrpSpPr>
            <p:grpSpPr>
              <a:xfrm>
                <a:off x="278726" y="496934"/>
                <a:ext cx="8586882" cy="4149632"/>
                <a:chOff x="-10950" y="220950"/>
                <a:chExt cx="9170100" cy="4701600"/>
              </a:xfrm>
            </p:grpSpPr>
            <p:cxnSp>
              <p:nvCxnSpPr>
                <p:cNvPr id="254" name="Google Shape;254;p9"/>
                <p:cNvCxnSpPr/>
                <p:nvPr/>
              </p:nvCxnSpPr>
              <p:spPr>
                <a:xfrm>
                  <a:off x="-10950" y="2209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5" name="Google Shape;255;p9"/>
                <p:cNvCxnSpPr/>
                <p:nvPr/>
              </p:nvCxnSpPr>
              <p:spPr>
                <a:xfrm>
                  <a:off x="-10950" y="5343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6" name="Google Shape;256;p9"/>
                <p:cNvCxnSpPr/>
                <p:nvPr/>
              </p:nvCxnSpPr>
              <p:spPr>
                <a:xfrm>
                  <a:off x="-10950" y="8478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7" name="Google Shape;257;p9"/>
                <p:cNvCxnSpPr/>
                <p:nvPr/>
              </p:nvCxnSpPr>
              <p:spPr>
                <a:xfrm>
                  <a:off x="-10950" y="11612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8" name="Google Shape;258;p9"/>
                <p:cNvCxnSpPr/>
                <p:nvPr/>
              </p:nvCxnSpPr>
              <p:spPr>
                <a:xfrm>
                  <a:off x="-10950" y="14747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9" name="Google Shape;259;p9"/>
                <p:cNvCxnSpPr/>
                <p:nvPr/>
              </p:nvCxnSpPr>
              <p:spPr>
                <a:xfrm>
                  <a:off x="-10950" y="17881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0" name="Google Shape;260;p9"/>
                <p:cNvCxnSpPr/>
                <p:nvPr/>
              </p:nvCxnSpPr>
              <p:spPr>
                <a:xfrm>
                  <a:off x="-10950" y="21015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1" name="Google Shape;261;p9"/>
                <p:cNvCxnSpPr/>
                <p:nvPr/>
              </p:nvCxnSpPr>
              <p:spPr>
                <a:xfrm>
                  <a:off x="-10950" y="24150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2" name="Google Shape;262;p9"/>
                <p:cNvCxnSpPr/>
                <p:nvPr/>
              </p:nvCxnSpPr>
              <p:spPr>
                <a:xfrm>
                  <a:off x="-10950" y="27284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3" name="Google Shape;263;p9"/>
                <p:cNvCxnSpPr/>
                <p:nvPr/>
              </p:nvCxnSpPr>
              <p:spPr>
                <a:xfrm>
                  <a:off x="-10950" y="30419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4" name="Google Shape;264;p9"/>
                <p:cNvCxnSpPr/>
                <p:nvPr/>
              </p:nvCxnSpPr>
              <p:spPr>
                <a:xfrm>
                  <a:off x="-10950" y="33553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5" name="Google Shape;265;p9"/>
                <p:cNvCxnSpPr/>
                <p:nvPr/>
              </p:nvCxnSpPr>
              <p:spPr>
                <a:xfrm>
                  <a:off x="-10950" y="36687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6" name="Google Shape;266;p9"/>
                <p:cNvCxnSpPr/>
                <p:nvPr/>
              </p:nvCxnSpPr>
              <p:spPr>
                <a:xfrm>
                  <a:off x="-10950" y="39822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7" name="Google Shape;267;p9"/>
                <p:cNvCxnSpPr/>
                <p:nvPr/>
              </p:nvCxnSpPr>
              <p:spPr>
                <a:xfrm>
                  <a:off x="-10950" y="42956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8" name="Google Shape;268;p9"/>
                <p:cNvCxnSpPr/>
                <p:nvPr/>
              </p:nvCxnSpPr>
              <p:spPr>
                <a:xfrm>
                  <a:off x="-10950" y="46091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9" name="Google Shape;269;p9"/>
                <p:cNvCxnSpPr/>
                <p:nvPr/>
              </p:nvCxnSpPr>
              <p:spPr>
                <a:xfrm>
                  <a:off x="-10950" y="49225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grpSp>
          <p:nvGrpSpPr>
            <p:cNvPr id="270" name="Google Shape;270;p9"/>
            <p:cNvGrpSpPr/>
            <p:nvPr/>
          </p:nvGrpSpPr>
          <p:grpSpPr>
            <a:xfrm>
              <a:off x="135154" y="532700"/>
              <a:ext cx="293100" cy="4078095"/>
              <a:chOff x="135154" y="532700"/>
              <a:chExt cx="293100" cy="4078095"/>
            </a:xfrm>
          </p:grpSpPr>
          <p:sp>
            <p:nvSpPr>
              <p:cNvPr id="271" name="Google Shape;271;p9"/>
              <p:cNvSpPr/>
              <p:nvPr/>
            </p:nvSpPr>
            <p:spPr>
              <a:xfrm>
                <a:off x="135154" y="431769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2" name="Google Shape;272;p9"/>
              <p:cNvSpPr/>
              <p:nvPr/>
            </p:nvSpPr>
            <p:spPr>
              <a:xfrm>
                <a:off x="135154" y="389714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3" name="Google Shape;273;p9"/>
              <p:cNvSpPr/>
              <p:nvPr/>
            </p:nvSpPr>
            <p:spPr>
              <a:xfrm>
                <a:off x="135154" y="347658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4" name="Google Shape;274;p9"/>
              <p:cNvSpPr/>
              <p:nvPr/>
            </p:nvSpPr>
            <p:spPr>
              <a:xfrm>
                <a:off x="135154" y="305603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5" name="Google Shape;275;p9"/>
              <p:cNvSpPr/>
              <p:nvPr/>
            </p:nvSpPr>
            <p:spPr>
              <a:xfrm>
                <a:off x="135154" y="263547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6" name="Google Shape;276;p9"/>
              <p:cNvSpPr/>
              <p:nvPr/>
            </p:nvSpPr>
            <p:spPr>
              <a:xfrm>
                <a:off x="135154" y="221492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7" name="Google Shape;277;p9"/>
              <p:cNvSpPr/>
              <p:nvPr/>
            </p:nvSpPr>
            <p:spPr>
              <a:xfrm>
                <a:off x="135154" y="179436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8" name="Google Shape;278;p9"/>
              <p:cNvSpPr/>
              <p:nvPr/>
            </p:nvSpPr>
            <p:spPr>
              <a:xfrm>
                <a:off x="135154" y="137381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79" name="Google Shape;279;p9"/>
              <p:cNvSpPr/>
              <p:nvPr/>
            </p:nvSpPr>
            <p:spPr>
              <a:xfrm>
                <a:off x="135154" y="95325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280" name="Google Shape;280;p9"/>
              <p:cNvSpPr/>
              <p:nvPr/>
            </p:nvSpPr>
            <p:spPr>
              <a:xfrm>
                <a:off x="135154" y="53270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281" name="Google Shape;281;p9"/>
          <p:cNvSpPr txBox="1">
            <a:spLocks noGrp="1"/>
          </p:cNvSpPr>
          <p:nvPr>
            <p:ph type="title"/>
          </p:nvPr>
        </p:nvSpPr>
        <p:spPr>
          <a:xfrm>
            <a:off x="1058700" y="3092200"/>
            <a:ext cx="6417600" cy="14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82" name="Google Shape;282;p9"/>
          <p:cNvSpPr txBox="1">
            <a:spLocks noGrp="1"/>
          </p:cNvSpPr>
          <p:nvPr>
            <p:ph type="title" idx="2" hasCustomPrompt="1"/>
          </p:nvPr>
        </p:nvSpPr>
        <p:spPr>
          <a:xfrm>
            <a:off x="1058700" y="1691301"/>
            <a:ext cx="171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83" name="Google Shape;283;p9"/>
          <p:cNvSpPr txBox="1">
            <a:spLocks noGrp="1"/>
          </p:cNvSpPr>
          <p:nvPr>
            <p:ph type="subTitle" idx="1"/>
          </p:nvPr>
        </p:nvSpPr>
        <p:spPr>
          <a:xfrm>
            <a:off x="1476533" y="4740267"/>
            <a:ext cx="5298000" cy="52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5345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Title and six columns 1"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6" name="Google Shape;606;p20"/>
          <p:cNvGrpSpPr/>
          <p:nvPr/>
        </p:nvGrpSpPr>
        <p:grpSpPr>
          <a:xfrm>
            <a:off x="180205" y="437700"/>
            <a:ext cx="11640995" cy="6096000"/>
            <a:chOff x="135154" y="328275"/>
            <a:chExt cx="8730746" cy="4572000"/>
          </a:xfrm>
        </p:grpSpPr>
        <p:grpSp>
          <p:nvGrpSpPr>
            <p:cNvPr id="607" name="Google Shape;607;p20"/>
            <p:cNvGrpSpPr/>
            <p:nvPr/>
          </p:nvGrpSpPr>
          <p:grpSpPr>
            <a:xfrm>
              <a:off x="278100" y="328275"/>
              <a:ext cx="8587800" cy="4572000"/>
              <a:chOff x="278100" y="328275"/>
              <a:chExt cx="8587800" cy="4572000"/>
            </a:xfrm>
          </p:grpSpPr>
          <p:sp>
            <p:nvSpPr>
              <p:cNvPr id="608" name="Google Shape;608;p20"/>
              <p:cNvSpPr/>
              <p:nvPr/>
            </p:nvSpPr>
            <p:spPr>
              <a:xfrm rot="5400000">
                <a:off x="2286000" y="-1679625"/>
                <a:ext cx="4572000" cy="8587800"/>
              </a:xfrm>
              <a:prstGeom prst="round2SameRect">
                <a:avLst>
                  <a:gd name="adj1" fmla="val 5512"/>
                  <a:gd name="adj2" fmla="val 0"/>
                </a:avLst>
              </a:prstGeom>
              <a:solidFill>
                <a:schemeClr val="lt1"/>
              </a:solidFill>
              <a:ln>
                <a:noFill/>
              </a:ln>
              <a:effectLst>
                <a:outerShdw blurRad="57150" dist="19050" dir="3060000" algn="bl" rotWithShape="0">
                  <a:schemeClr val="dk1">
                    <a:alpha val="31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grpSp>
            <p:nvGrpSpPr>
              <p:cNvPr id="609" name="Google Shape;609;p20"/>
              <p:cNvGrpSpPr/>
              <p:nvPr/>
            </p:nvGrpSpPr>
            <p:grpSpPr>
              <a:xfrm>
                <a:off x="278726" y="496934"/>
                <a:ext cx="8586882" cy="4149632"/>
                <a:chOff x="-10950" y="220950"/>
                <a:chExt cx="9170100" cy="4701600"/>
              </a:xfrm>
            </p:grpSpPr>
            <p:cxnSp>
              <p:nvCxnSpPr>
                <p:cNvPr id="610" name="Google Shape;610;p20"/>
                <p:cNvCxnSpPr/>
                <p:nvPr/>
              </p:nvCxnSpPr>
              <p:spPr>
                <a:xfrm>
                  <a:off x="-10950" y="2209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11" name="Google Shape;611;p20"/>
                <p:cNvCxnSpPr/>
                <p:nvPr/>
              </p:nvCxnSpPr>
              <p:spPr>
                <a:xfrm>
                  <a:off x="-10950" y="5343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12" name="Google Shape;612;p20"/>
                <p:cNvCxnSpPr/>
                <p:nvPr/>
              </p:nvCxnSpPr>
              <p:spPr>
                <a:xfrm>
                  <a:off x="-10950" y="8478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13" name="Google Shape;613;p20"/>
                <p:cNvCxnSpPr/>
                <p:nvPr/>
              </p:nvCxnSpPr>
              <p:spPr>
                <a:xfrm>
                  <a:off x="-10950" y="11612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14" name="Google Shape;614;p20"/>
                <p:cNvCxnSpPr/>
                <p:nvPr/>
              </p:nvCxnSpPr>
              <p:spPr>
                <a:xfrm>
                  <a:off x="-10950" y="14747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15" name="Google Shape;615;p20"/>
                <p:cNvCxnSpPr/>
                <p:nvPr/>
              </p:nvCxnSpPr>
              <p:spPr>
                <a:xfrm>
                  <a:off x="-10950" y="17881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16" name="Google Shape;616;p20"/>
                <p:cNvCxnSpPr/>
                <p:nvPr/>
              </p:nvCxnSpPr>
              <p:spPr>
                <a:xfrm>
                  <a:off x="-10950" y="21015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17" name="Google Shape;617;p20"/>
                <p:cNvCxnSpPr/>
                <p:nvPr/>
              </p:nvCxnSpPr>
              <p:spPr>
                <a:xfrm>
                  <a:off x="-10950" y="24150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18" name="Google Shape;618;p20"/>
                <p:cNvCxnSpPr/>
                <p:nvPr/>
              </p:nvCxnSpPr>
              <p:spPr>
                <a:xfrm>
                  <a:off x="-10950" y="27284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19" name="Google Shape;619;p20"/>
                <p:cNvCxnSpPr/>
                <p:nvPr/>
              </p:nvCxnSpPr>
              <p:spPr>
                <a:xfrm>
                  <a:off x="-10950" y="30419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20" name="Google Shape;620;p20"/>
                <p:cNvCxnSpPr/>
                <p:nvPr/>
              </p:nvCxnSpPr>
              <p:spPr>
                <a:xfrm>
                  <a:off x="-10950" y="33553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21" name="Google Shape;621;p20"/>
                <p:cNvCxnSpPr/>
                <p:nvPr/>
              </p:nvCxnSpPr>
              <p:spPr>
                <a:xfrm>
                  <a:off x="-10950" y="36687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22" name="Google Shape;622;p20"/>
                <p:cNvCxnSpPr/>
                <p:nvPr/>
              </p:nvCxnSpPr>
              <p:spPr>
                <a:xfrm>
                  <a:off x="-10950" y="39822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23" name="Google Shape;623;p20"/>
                <p:cNvCxnSpPr/>
                <p:nvPr/>
              </p:nvCxnSpPr>
              <p:spPr>
                <a:xfrm>
                  <a:off x="-10950" y="42956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24" name="Google Shape;624;p20"/>
                <p:cNvCxnSpPr/>
                <p:nvPr/>
              </p:nvCxnSpPr>
              <p:spPr>
                <a:xfrm>
                  <a:off x="-10950" y="46091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25" name="Google Shape;625;p20"/>
                <p:cNvCxnSpPr/>
                <p:nvPr/>
              </p:nvCxnSpPr>
              <p:spPr>
                <a:xfrm>
                  <a:off x="-10950" y="49225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grpSp>
          <p:nvGrpSpPr>
            <p:cNvPr id="626" name="Google Shape;626;p20"/>
            <p:cNvGrpSpPr/>
            <p:nvPr/>
          </p:nvGrpSpPr>
          <p:grpSpPr>
            <a:xfrm>
              <a:off x="135154" y="532700"/>
              <a:ext cx="293100" cy="4078095"/>
              <a:chOff x="135154" y="532700"/>
              <a:chExt cx="293100" cy="4078095"/>
            </a:xfrm>
          </p:grpSpPr>
          <p:sp>
            <p:nvSpPr>
              <p:cNvPr id="627" name="Google Shape;627;p20"/>
              <p:cNvSpPr/>
              <p:nvPr/>
            </p:nvSpPr>
            <p:spPr>
              <a:xfrm>
                <a:off x="135154" y="431769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8" name="Google Shape;628;p20"/>
              <p:cNvSpPr/>
              <p:nvPr/>
            </p:nvSpPr>
            <p:spPr>
              <a:xfrm>
                <a:off x="135154" y="389714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29" name="Google Shape;629;p20"/>
              <p:cNvSpPr/>
              <p:nvPr/>
            </p:nvSpPr>
            <p:spPr>
              <a:xfrm>
                <a:off x="135154" y="347658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0" name="Google Shape;630;p20"/>
              <p:cNvSpPr/>
              <p:nvPr/>
            </p:nvSpPr>
            <p:spPr>
              <a:xfrm>
                <a:off x="135154" y="305603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1" name="Google Shape;631;p20"/>
              <p:cNvSpPr/>
              <p:nvPr/>
            </p:nvSpPr>
            <p:spPr>
              <a:xfrm>
                <a:off x="135154" y="263547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2" name="Google Shape;632;p20"/>
              <p:cNvSpPr/>
              <p:nvPr/>
            </p:nvSpPr>
            <p:spPr>
              <a:xfrm>
                <a:off x="135154" y="221492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3" name="Google Shape;633;p20"/>
              <p:cNvSpPr/>
              <p:nvPr/>
            </p:nvSpPr>
            <p:spPr>
              <a:xfrm>
                <a:off x="135154" y="179436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4" name="Google Shape;634;p20"/>
              <p:cNvSpPr/>
              <p:nvPr/>
            </p:nvSpPr>
            <p:spPr>
              <a:xfrm>
                <a:off x="135154" y="137381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5" name="Google Shape;635;p20"/>
              <p:cNvSpPr/>
              <p:nvPr/>
            </p:nvSpPr>
            <p:spPr>
              <a:xfrm>
                <a:off x="135154" y="95325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6" name="Google Shape;636;p20"/>
              <p:cNvSpPr/>
              <p:nvPr/>
            </p:nvSpPr>
            <p:spPr>
              <a:xfrm>
                <a:off x="135154" y="53270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637" name="Google Shape;637;p20"/>
          <p:cNvSpPr txBox="1">
            <a:spLocks noGrp="1"/>
          </p:cNvSpPr>
          <p:nvPr>
            <p:ph type="title"/>
          </p:nvPr>
        </p:nvSpPr>
        <p:spPr>
          <a:xfrm>
            <a:off x="1277435" y="1859033"/>
            <a:ext cx="1588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8" name="Google Shape;638;p20"/>
          <p:cNvSpPr txBox="1">
            <a:spLocks noGrp="1"/>
          </p:cNvSpPr>
          <p:nvPr>
            <p:ph type="subTitle" idx="1"/>
          </p:nvPr>
        </p:nvSpPr>
        <p:spPr>
          <a:xfrm>
            <a:off x="3260351" y="1834533"/>
            <a:ext cx="4498400" cy="7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9" name="Google Shape;639;p20"/>
          <p:cNvSpPr txBox="1">
            <a:spLocks noGrp="1"/>
          </p:cNvSpPr>
          <p:nvPr>
            <p:ph type="title" idx="2"/>
          </p:nvPr>
        </p:nvSpPr>
        <p:spPr>
          <a:xfrm>
            <a:off x="1272457" y="3574900"/>
            <a:ext cx="1588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40" name="Google Shape;640;p20"/>
          <p:cNvSpPr txBox="1">
            <a:spLocks noGrp="1"/>
          </p:cNvSpPr>
          <p:nvPr>
            <p:ph type="subTitle" idx="3"/>
          </p:nvPr>
        </p:nvSpPr>
        <p:spPr>
          <a:xfrm>
            <a:off x="3260504" y="3549367"/>
            <a:ext cx="44984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20"/>
          <p:cNvSpPr txBox="1">
            <a:spLocks noGrp="1"/>
          </p:cNvSpPr>
          <p:nvPr>
            <p:ph type="title" idx="4"/>
          </p:nvPr>
        </p:nvSpPr>
        <p:spPr>
          <a:xfrm>
            <a:off x="1277435" y="2716951"/>
            <a:ext cx="1588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42" name="Google Shape;642;p20"/>
          <p:cNvSpPr txBox="1">
            <a:spLocks noGrp="1"/>
          </p:cNvSpPr>
          <p:nvPr>
            <p:ph type="subTitle" idx="5"/>
          </p:nvPr>
        </p:nvSpPr>
        <p:spPr>
          <a:xfrm>
            <a:off x="3260504" y="2689187"/>
            <a:ext cx="44984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3" name="Google Shape;643;p20"/>
          <p:cNvSpPr txBox="1">
            <a:spLocks noGrp="1"/>
          </p:cNvSpPr>
          <p:nvPr>
            <p:ph type="title" idx="6"/>
          </p:nvPr>
        </p:nvSpPr>
        <p:spPr>
          <a:xfrm>
            <a:off x="1277452" y="5290800"/>
            <a:ext cx="1588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44" name="Google Shape;644;p20"/>
          <p:cNvSpPr txBox="1">
            <a:spLocks noGrp="1"/>
          </p:cNvSpPr>
          <p:nvPr>
            <p:ph type="subTitle" idx="7"/>
          </p:nvPr>
        </p:nvSpPr>
        <p:spPr>
          <a:xfrm>
            <a:off x="3260500" y="5258600"/>
            <a:ext cx="44984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20"/>
          <p:cNvSpPr txBox="1">
            <a:spLocks noGrp="1"/>
          </p:cNvSpPr>
          <p:nvPr>
            <p:ph type="title" idx="8"/>
          </p:nvPr>
        </p:nvSpPr>
        <p:spPr>
          <a:xfrm>
            <a:off x="1277435" y="4432851"/>
            <a:ext cx="1588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46" name="Google Shape;646;p20"/>
          <p:cNvSpPr txBox="1">
            <a:spLocks noGrp="1"/>
          </p:cNvSpPr>
          <p:nvPr>
            <p:ph type="subTitle" idx="9"/>
          </p:nvPr>
        </p:nvSpPr>
        <p:spPr>
          <a:xfrm>
            <a:off x="3260500" y="4400651"/>
            <a:ext cx="44984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7" name="Google Shape;647;p20"/>
          <p:cNvSpPr txBox="1">
            <a:spLocks noGrp="1"/>
          </p:cNvSpPr>
          <p:nvPr>
            <p:ph type="title" idx="13"/>
          </p:nvPr>
        </p:nvSpPr>
        <p:spPr>
          <a:xfrm>
            <a:off x="8233000" y="1999400"/>
            <a:ext cx="29248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48" name="Google Shape;648;p20"/>
          <p:cNvSpPr txBox="1">
            <a:spLocks noGrp="1"/>
          </p:cNvSpPr>
          <p:nvPr>
            <p:ph type="subTitle" idx="14"/>
          </p:nvPr>
        </p:nvSpPr>
        <p:spPr>
          <a:xfrm>
            <a:off x="8392200" y="2601400"/>
            <a:ext cx="26064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9" name="Google Shape;649;p20"/>
          <p:cNvSpPr txBox="1">
            <a:spLocks noGrp="1"/>
          </p:cNvSpPr>
          <p:nvPr>
            <p:ph type="title" idx="15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1862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2">
  <p:cSld name="Title and six columns 2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21"/>
          <p:cNvGrpSpPr/>
          <p:nvPr/>
        </p:nvGrpSpPr>
        <p:grpSpPr>
          <a:xfrm>
            <a:off x="180205" y="437700"/>
            <a:ext cx="11640995" cy="6096000"/>
            <a:chOff x="135154" y="328275"/>
            <a:chExt cx="8730746" cy="4572000"/>
          </a:xfrm>
        </p:grpSpPr>
        <p:grpSp>
          <p:nvGrpSpPr>
            <p:cNvPr id="652" name="Google Shape;652;p21"/>
            <p:cNvGrpSpPr/>
            <p:nvPr/>
          </p:nvGrpSpPr>
          <p:grpSpPr>
            <a:xfrm>
              <a:off x="278100" y="328275"/>
              <a:ext cx="8587800" cy="4572000"/>
              <a:chOff x="278100" y="328275"/>
              <a:chExt cx="8587800" cy="4572000"/>
            </a:xfrm>
          </p:grpSpPr>
          <p:sp>
            <p:nvSpPr>
              <p:cNvPr id="653" name="Google Shape;653;p21"/>
              <p:cNvSpPr/>
              <p:nvPr/>
            </p:nvSpPr>
            <p:spPr>
              <a:xfrm rot="5400000">
                <a:off x="2286000" y="-1679625"/>
                <a:ext cx="4572000" cy="8587800"/>
              </a:xfrm>
              <a:prstGeom prst="round2SameRect">
                <a:avLst>
                  <a:gd name="adj1" fmla="val 5512"/>
                  <a:gd name="adj2" fmla="val 0"/>
                </a:avLst>
              </a:prstGeom>
              <a:solidFill>
                <a:schemeClr val="lt1"/>
              </a:solidFill>
              <a:ln>
                <a:noFill/>
              </a:ln>
              <a:effectLst>
                <a:outerShdw blurRad="57150" dist="19050" dir="3060000" algn="bl" rotWithShape="0">
                  <a:schemeClr val="dk1">
                    <a:alpha val="31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grpSp>
            <p:nvGrpSpPr>
              <p:cNvPr id="654" name="Google Shape;654;p21"/>
              <p:cNvGrpSpPr/>
              <p:nvPr/>
            </p:nvGrpSpPr>
            <p:grpSpPr>
              <a:xfrm>
                <a:off x="278726" y="496934"/>
                <a:ext cx="8586882" cy="4149632"/>
                <a:chOff x="-10950" y="220950"/>
                <a:chExt cx="9170100" cy="4701600"/>
              </a:xfrm>
            </p:grpSpPr>
            <p:cxnSp>
              <p:nvCxnSpPr>
                <p:cNvPr id="655" name="Google Shape;655;p21"/>
                <p:cNvCxnSpPr/>
                <p:nvPr/>
              </p:nvCxnSpPr>
              <p:spPr>
                <a:xfrm>
                  <a:off x="-10950" y="2209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56" name="Google Shape;656;p21"/>
                <p:cNvCxnSpPr/>
                <p:nvPr/>
              </p:nvCxnSpPr>
              <p:spPr>
                <a:xfrm>
                  <a:off x="-10950" y="5343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57" name="Google Shape;657;p21"/>
                <p:cNvCxnSpPr/>
                <p:nvPr/>
              </p:nvCxnSpPr>
              <p:spPr>
                <a:xfrm>
                  <a:off x="-10950" y="8478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58" name="Google Shape;658;p21"/>
                <p:cNvCxnSpPr/>
                <p:nvPr/>
              </p:nvCxnSpPr>
              <p:spPr>
                <a:xfrm>
                  <a:off x="-10950" y="11612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59" name="Google Shape;659;p21"/>
                <p:cNvCxnSpPr/>
                <p:nvPr/>
              </p:nvCxnSpPr>
              <p:spPr>
                <a:xfrm>
                  <a:off x="-10950" y="14747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60" name="Google Shape;660;p21"/>
                <p:cNvCxnSpPr/>
                <p:nvPr/>
              </p:nvCxnSpPr>
              <p:spPr>
                <a:xfrm>
                  <a:off x="-10950" y="17881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61" name="Google Shape;661;p21"/>
                <p:cNvCxnSpPr/>
                <p:nvPr/>
              </p:nvCxnSpPr>
              <p:spPr>
                <a:xfrm>
                  <a:off x="-10950" y="21015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62" name="Google Shape;662;p21"/>
                <p:cNvCxnSpPr/>
                <p:nvPr/>
              </p:nvCxnSpPr>
              <p:spPr>
                <a:xfrm>
                  <a:off x="-10950" y="24150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63" name="Google Shape;663;p21"/>
                <p:cNvCxnSpPr/>
                <p:nvPr/>
              </p:nvCxnSpPr>
              <p:spPr>
                <a:xfrm>
                  <a:off x="-10950" y="27284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64" name="Google Shape;664;p21"/>
                <p:cNvCxnSpPr/>
                <p:nvPr/>
              </p:nvCxnSpPr>
              <p:spPr>
                <a:xfrm>
                  <a:off x="-10950" y="30419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65" name="Google Shape;665;p21"/>
                <p:cNvCxnSpPr/>
                <p:nvPr/>
              </p:nvCxnSpPr>
              <p:spPr>
                <a:xfrm>
                  <a:off x="-10950" y="33553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66" name="Google Shape;666;p21"/>
                <p:cNvCxnSpPr/>
                <p:nvPr/>
              </p:nvCxnSpPr>
              <p:spPr>
                <a:xfrm>
                  <a:off x="-10950" y="366879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67" name="Google Shape;667;p21"/>
                <p:cNvCxnSpPr/>
                <p:nvPr/>
              </p:nvCxnSpPr>
              <p:spPr>
                <a:xfrm>
                  <a:off x="-10950" y="398223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68" name="Google Shape;668;p21"/>
                <p:cNvCxnSpPr/>
                <p:nvPr/>
              </p:nvCxnSpPr>
              <p:spPr>
                <a:xfrm>
                  <a:off x="-10950" y="429567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69" name="Google Shape;669;p21"/>
                <p:cNvCxnSpPr/>
                <p:nvPr/>
              </p:nvCxnSpPr>
              <p:spPr>
                <a:xfrm>
                  <a:off x="-10950" y="460911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70" name="Google Shape;670;p21"/>
                <p:cNvCxnSpPr/>
                <p:nvPr/>
              </p:nvCxnSpPr>
              <p:spPr>
                <a:xfrm>
                  <a:off x="-10950" y="4922550"/>
                  <a:ext cx="9170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  <p:grpSp>
          <p:nvGrpSpPr>
            <p:cNvPr id="671" name="Google Shape;671;p21"/>
            <p:cNvGrpSpPr/>
            <p:nvPr/>
          </p:nvGrpSpPr>
          <p:grpSpPr>
            <a:xfrm>
              <a:off x="135154" y="532700"/>
              <a:ext cx="293100" cy="4078095"/>
              <a:chOff x="135154" y="532700"/>
              <a:chExt cx="293100" cy="4078095"/>
            </a:xfrm>
          </p:grpSpPr>
          <p:sp>
            <p:nvSpPr>
              <p:cNvPr id="672" name="Google Shape;672;p21"/>
              <p:cNvSpPr/>
              <p:nvPr/>
            </p:nvSpPr>
            <p:spPr>
              <a:xfrm>
                <a:off x="135154" y="431769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73" name="Google Shape;673;p21"/>
              <p:cNvSpPr/>
              <p:nvPr/>
            </p:nvSpPr>
            <p:spPr>
              <a:xfrm>
                <a:off x="135154" y="389714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74" name="Google Shape;674;p21"/>
              <p:cNvSpPr/>
              <p:nvPr/>
            </p:nvSpPr>
            <p:spPr>
              <a:xfrm>
                <a:off x="135154" y="347658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75" name="Google Shape;675;p21"/>
              <p:cNvSpPr/>
              <p:nvPr/>
            </p:nvSpPr>
            <p:spPr>
              <a:xfrm>
                <a:off x="135154" y="305603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76" name="Google Shape;676;p21"/>
              <p:cNvSpPr/>
              <p:nvPr/>
            </p:nvSpPr>
            <p:spPr>
              <a:xfrm>
                <a:off x="135154" y="263547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77" name="Google Shape;677;p21"/>
              <p:cNvSpPr/>
              <p:nvPr/>
            </p:nvSpPr>
            <p:spPr>
              <a:xfrm>
                <a:off x="135154" y="221492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78" name="Google Shape;678;p21"/>
              <p:cNvSpPr/>
              <p:nvPr/>
            </p:nvSpPr>
            <p:spPr>
              <a:xfrm>
                <a:off x="135154" y="179436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79" name="Google Shape;679;p21"/>
              <p:cNvSpPr/>
              <p:nvPr/>
            </p:nvSpPr>
            <p:spPr>
              <a:xfrm>
                <a:off x="135154" y="137381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80" name="Google Shape;680;p21"/>
              <p:cNvSpPr/>
              <p:nvPr/>
            </p:nvSpPr>
            <p:spPr>
              <a:xfrm>
                <a:off x="135154" y="953255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81" name="Google Shape;681;p21"/>
              <p:cNvSpPr/>
              <p:nvPr/>
            </p:nvSpPr>
            <p:spPr>
              <a:xfrm>
                <a:off x="135154" y="532700"/>
                <a:ext cx="293100" cy="2931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682" name="Google Shape;682;p21"/>
          <p:cNvSpPr txBox="1">
            <a:spLocks noGrp="1"/>
          </p:cNvSpPr>
          <p:nvPr>
            <p:ph type="title"/>
          </p:nvPr>
        </p:nvSpPr>
        <p:spPr>
          <a:xfrm>
            <a:off x="1237751" y="1859000"/>
            <a:ext cx="29248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83" name="Google Shape;683;p21"/>
          <p:cNvSpPr txBox="1">
            <a:spLocks noGrp="1"/>
          </p:cNvSpPr>
          <p:nvPr>
            <p:ph type="subTitle" idx="1"/>
          </p:nvPr>
        </p:nvSpPr>
        <p:spPr>
          <a:xfrm>
            <a:off x="1396951" y="2461000"/>
            <a:ext cx="26064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4" name="Google Shape;684;p21"/>
          <p:cNvSpPr txBox="1">
            <a:spLocks noGrp="1"/>
          </p:cNvSpPr>
          <p:nvPr>
            <p:ph type="title" idx="2"/>
          </p:nvPr>
        </p:nvSpPr>
        <p:spPr>
          <a:xfrm>
            <a:off x="4633649" y="1859000"/>
            <a:ext cx="29248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85" name="Google Shape;685;p21"/>
          <p:cNvSpPr txBox="1">
            <a:spLocks noGrp="1"/>
          </p:cNvSpPr>
          <p:nvPr>
            <p:ph type="subTitle" idx="3"/>
          </p:nvPr>
        </p:nvSpPr>
        <p:spPr>
          <a:xfrm>
            <a:off x="4792784" y="2461000"/>
            <a:ext cx="26064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21"/>
          <p:cNvSpPr txBox="1">
            <a:spLocks noGrp="1"/>
          </p:cNvSpPr>
          <p:nvPr>
            <p:ph type="title" idx="4"/>
          </p:nvPr>
        </p:nvSpPr>
        <p:spPr>
          <a:xfrm>
            <a:off x="1237751" y="4217433"/>
            <a:ext cx="29248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87" name="Google Shape;687;p21"/>
          <p:cNvSpPr txBox="1">
            <a:spLocks noGrp="1"/>
          </p:cNvSpPr>
          <p:nvPr>
            <p:ph type="subTitle" idx="5"/>
          </p:nvPr>
        </p:nvSpPr>
        <p:spPr>
          <a:xfrm>
            <a:off x="1396951" y="4819433"/>
            <a:ext cx="26064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8" name="Google Shape;688;p21"/>
          <p:cNvSpPr txBox="1">
            <a:spLocks noGrp="1"/>
          </p:cNvSpPr>
          <p:nvPr>
            <p:ph type="title" idx="6"/>
          </p:nvPr>
        </p:nvSpPr>
        <p:spPr>
          <a:xfrm>
            <a:off x="4633649" y="4217433"/>
            <a:ext cx="29248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89" name="Google Shape;689;p21"/>
          <p:cNvSpPr txBox="1">
            <a:spLocks noGrp="1"/>
          </p:cNvSpPr>
          <p:nvPr>
            <p:ph type="subTitle" idx="7"/>
          </p:nvPr>
        </p:nvSpPr>
        <p:spPr>
          <a:xfrm>
            <a:off x="4792784" y="4819433"/>
            <a:ext cx="26064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0" name="Google Shape;690;p21"/>
          <p:cNvSpPr txBox="1">
            <a:spLocks noGrp="1"/>
          </p:cNvSpPr>
          <p:nvPr>
            <p:ph type="title" idx="8"/>
          </p:nvPr>
        </p:nvSpPr>
        <p:spPr>
          <a:xfrm>
            <a:off x="8029451" y="1859000"/>
            <a:ext cx="29248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91" name="Google Shape;691;p21"/>
          <p:cNvSpPr txBox="1">
            <a:spLocks noGrp="1"/>
          </p:cNvSpPr>
          <p:nvPr>
            <p:ph type="subTitle" idx="9"/>
          </p:nvPr>
        </p:nvSpPr>
        <p:spPr>
          <a:xfrm>
            <a:off x="8188617" y="2461000"/>
            <a:ext cx="26064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2" name="Google Shape;692;p21"/>
          <p:cNvSpPr txBox="1">
            <a:spLocks noGrp="1"/>
          </p:cNvSpPr>
          <p:nvPr>
            <p:ph type="title" idx="13"/>
          </p:nvPr>
        </p:nvSpPr>
        <p:spPr>
          <a:xfrm>
            <a:off x="8029417" y="4217433"/>
            <a:ext cx="29248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3333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93" name="Google Shape;693;p21"/>
          <p:cNvSpPr txBox="1">
            <a:spLocks noGrp="1"/>
          </p:cNvSpPr>
          <p:nvPr>
            <p:ph type="subTitle" idx="14"/>
          </p:nvPr>
        </p:nvSpPr>
        <p:spPr>
          <a:xfrm>
            <a:off x="8188617" y="4819433"/>
            <a:ext cx="2606400" cy="10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4" name="Google Shape;694;p21"/>
          <p:cNvSpPr txBox="1">
            <a:spLocks noGrp="1"/>
          </p:cNvSpPr>
          <p:nvPr>
            <p:ph type="title" idx="15"/>
          </p:nvPr>
        </p:nvSpPr>
        <p:spPr>
          <a:xfrm>
            <a:off x="960000" y="7192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4173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471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9808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2219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2673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43847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0982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14440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34141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158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952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75624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 rot="-5400000" flipH="1">
            <a:off x="132273" y="-194040"/>
            <a:ext cx="6867864" cy="7255944"/>
          </a:xfrm>
          <a:prstGeom prst="flowChartDocument">
            <a:avLst/>
          </a:prstGeom>
          <a:solidFill>
            <a:srgbClr val="B2F2EA">
              <a:alpha val="2633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1796417" y="4636333"/>
            <a:ext cx="3690400" cy="11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2"/>
          </p:nvPr>
        </p:nvSpPr>
        <p:spPr>
          <a:xfrm>
            <a:off x="6705151" y="4636333"/>
            <a:ext cx="3690400" cy="11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1796417" y="4009533"/>
            <a:ext cx="3690400" cy="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4"/>
          </p:nvPr>
        </p:nvSpPr>
        <p:spPr>
          <a:xfrm>
            <a:off x="6705151" y="4009533"/>
            <a:ext cx="3690400" cy="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26216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/>
          <p:nvPr/>
        </p:nvSpPr>
        <p:spPr>
          <a:xfrm rot="5400000">
            <a:off x="5130107" y="-194040"/>
            <a:ext cx="6867864" cy="7255944"/>
          </a:xfrm>
          <a:prstGeom prst="flowChartDocument">
            <a:avLst/>
          </a:prstGeom>
          <a:solidFill>
            <a:srgbClr val="B2F2EA">
              <a:alpha val="2633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subTitle" idx="1"/>
          </p:nvPr>
        </p:nvSpPr>
        <p:spPr>
          <a:xfrm>
            <a:off x="1126000" y="5440152"/>
            <a:ext cx="2886800" cy="8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subTitle" idx="2"/>
          </p:nvPr>
        </p:nvSpPr>
        <p:spPr>
          <a:xfrm>
            <a:off x="4652616" y="5440152"/>
            <a:ext cx="2886800" cy="8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subTitle" idx="3"/>
          </p:nvPr>
        </p:nvSpPr>
        <p:spPr>
          <a:xfrm>
            <a:off x="1126000" y="4882652"/>
            <a:ext cx="2886800" cy="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ubTitle" idx="4"/>
          </p:nvPr>
        </p:nvSpPr>
        <p:spPr>
          <a:xfrm>
            <a:off x="4652616" y="4882652"/>
            <a:ext cx="2886800" cy="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ubTitle" idx="5"/>
          </p:nvPr>
        </p:nvSpPr>
        <p:spPr>
          <a:xfrm>
            <a:off x="8179167" y="5440152"/>
            <a:ext cx="2886800" cy="8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ubTitle" idx="6"/>
          </p:nvPr>
        </p:nvSpPr>
        <p:spPr>
          <a:xfrm>
            <a:off x="8179216" y="4882652"/>
            <a:ext cx="2886800" cy="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subTitle" idx="7"/>
          </p:nvPr>
        </p:nvSpPr>
        <p:spPr>
          <a:xfrm>
            <a:off x="1126000" y="3112952"/>
            <a:ext cx="2886800" cy="8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subTitle" idx="8"/>
          </p:nvPr>
        </p:nvSpPr>
        <p:spPr>
          <a:xfrm>
            <a:off x="4652616" y="3112952"/>
            <a:ext cx="2886800" cy="8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ubTitle" idx="9"/>
          </p:nvPr>
        </p:nvSpPr>
        <p:spPr>
          <a:xfrm>
            <a:off x="1126000" y="2555452"/>
            <a:ext cx="2886800" cy="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subTitle" idx="13"/>
          </p:nvPr>
        </p:nvSpPr>
        <p:spPr>
          <a:xfrm>
            <a:off x="4652616" y="2555452"/>
            <a:ext cx="2886800" cy="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subTitle" idx="14"/>
          </p:nvPr>
        </p:nvSpPr>
        <p:spPr>
          <a:xfrm>
            <a:off x="8179167" y="3112952"/>
            <a:ext cx="2886800" cy="8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subTitle" idx="15"/>
          </p:nvPr>
        </p:nvSpPr>
        <p:spPr>
          <a:xfrm>
            <a:off x="8179216" y="2555452"/>
            <a:ext cx="2886800" cy="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9596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/>
          <p:nvPr/>
        </p:nvSpPr>
        <p:spPr>
          <a:xfrm rot="-5400000" flipH="1">
            <a:off x="132273" y="-194040"/>
            <a:ext cx="6867864" cy="7255944"/>
          </a:xfrm>
          <a:prstGeom prst="flowChartDocument">
            <a:avLst/>
          </a:prstGeom>
          <a:solidFill>
            <a:srgbClr val="B2F2EA">
              <a:alpha val="2633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1"/>
          </p:nvPr>
        </p:nvSpPr>
        <p:spPr>
          <a:xfrm>
            <a:off x="1882384" y="3459817"/>
            <a:ext cx="2672000" cy="8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subTitle" idx="2"/>
          </p:nvPr>
        </p:nvSpPr>
        <p:spPr>
          <a:xfrm>
            <a:off x="7637633" y="4909033"/>
            <a:ext cx="2750400" cy="11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subTitle" idx="3"/>
          </p:nvPr>
        </p:nvSpPr>
        <p:spPr>
          <a:xfrm>
            <a:off x="1882384" y="2902317"/>
            <a:ext cx="2672000" cy="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4"/>
          </p:nvPr>
        </p:nvSpPr>
        <p:spPr>
          <a:xfrm>
            <a:off x="7637633" y="4351533"/>
            <a:ext cx="2750400" cy="6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 idx="5" hasCustomPrompt="1"/>
          </p:nvPr>
        </p:nvSpPr>
        <p:spPr>
          <a:xfrm>
            <a:off x="1229184" y="1890317"/>
            <a:ext cx="3325200" cy="10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rgbClr val="30838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1" name="Google Shape;111;p17"/>
          <p:cNvSpPr txBox="1">
            <a:spLocks noGrp="1"/>
          </p:cNvSpPr>
          <p:nvPr>
            <p:ph type="title" idx="6" hasCustomPrompt="1"/>
          </p:nvPr>
        </p:nvSpPr>
        <p:spPr>
          <a:xfrm>
            <a:off x="7637617" y="3339533"/>
            <a:ext cx="3325200" cy="10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rgbClr val="30838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8441416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/>
          <p:nvPr/>
        </p:nvSpPr>
        <p:spPr>
          <a:xfrm rot="-5400000" flipH="1">
            <a:off x="132273" y="-194040"/>
            <a:ext cx="6867864" cy="7255944"/>
          </a:xfrm>
          <a:prstGeom prst="flowChartDocument">
            <a:avLst/>
          </a:prstGeom>
          <a:solidFill>
            <a:srgbClr val="B2F2EA">
              <a:alpha val="2633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4827215" y="5017467"/>
            <a:ext cx="3114000" cy="8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2"/>
          </p:nvPr>
        </p:nvSpPr>
        <p:spPr>
          <a:xfrm>
            <a:off x="4827200" y="4345833"/>
            <a:ext cx="3114000" cy="6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subTitle" idx="3"/>
          </p:nvPr>
        </p:nvSpPr>
        <p:spPr>
          <a:xfrm>
            <a:off x="4250803" y="2899800"/>
            <a:ext cx="3114000" cy="8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ubTitle" idx="4"/>
          </p:nvPr>
        </p:nvSpPr>
        <p:spPr>
          <a:xfrm>
            <a:off x="4250800" y="2228167"/>
            <a:ext cx="3114000" cy="6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300"/>
              <a:buFont typeface="Bubblegum Sans"/>
              <a:buNone/>
              <a:defRPr sz="3067"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12906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21"/>
          <p:cNvGrpSpPr/>
          <p:nvPr/>
        </p:nvGrpSpPr>
        <p:grpSpPr>
          <a:xfrm flipH="1">
            <a:off x="-25700" y="1737779"/>
            <a:ext cx="12243400" cy="5120223"/>
            <a:chOff x="-19275" y="224082"/>
            <a:chExt cx="9182550" cy="3184218"/>
          </a:xfrm>
        </p:grpSpPr>
        <p:sp>
          <p:nvSpPr>
            <p:cNvPr id="148" name="Google Shape;148;p21"/>
            <p:cNvSpPr/>
            <p:nvPr/>
          </p:nvSpPr>
          <p:spPr>
            <a:xfrm rot="10800000" flipH="1">
              <a:off x="-19275" y="505962"/>
              <a:ext cx="9182538" cy="2902338"/>
            </a:xfrm>
            <a:prstGeom prst="flowChartDocument">
              <a:avLst/>
            </a:prstGeom>
            <a:solidFill>
              <a:srgbClr val="B2F2EA">
                <a:alpha val="263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" name="Google Shape;149;p21"/>
            <p:cNvSpPr/>
            <p:nvPr/>
          </p:nvSpPr>
          <p:spPr>
            <a:xfrm rot="10800000">
              <a:off x="-19263" y="224082"/>
              <a:ext cx="9182538" cy="3184218"/>
            </a:xfrm>
            <a:prstGeom prst="flowChartDocument">
              <a:avLst/>
            </a:prstGeom>
            <a:solidFill>
              <a:srgbClr val="B2F2EA">
                <a:alpha val="263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50" name="Google Shape;150;p2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subTitle" idx="1"/>
          </p:nvPr>
        </p:nvSpPr>
        <p:spPr>
          <a:xfrm>
            <a:off x="6085867" y="2570867"/>
            <a:ext cx="5146000" cy="3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48725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264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002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288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414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356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674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537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696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021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5218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31017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5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9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94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1/1/132/94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s://hoc10.vn/doc-sach/toan-3-tap-1/1/132/94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s://hoc10.vn/doc-sach/toan-3-tap-1/1/132/94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1/1/132/94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hyperlink" Target="https://hoc10.vn/doc-sach/toan-3-tap-1/1/132/94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hyperlink" Target="https://hoc10.vn/doc-sach/toan-3-tap-1/1/132/94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1/1/132/94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2.wdp"/><Relationship Id="rId5" Type="http://schemas.openxmlformats.org/officeDocument/2006/relationships/image" Target="../media/image3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662056" y="2317596"/>
            <a:ext cx="8867888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45: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E47223-8095-F995-5958-9B769A6049B2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A09EEAE-4434-8D42-186F-9B011EC840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3D625B8-41C4-6B9A-B40A-0D1BA4E78A6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21726" y="857399"/>
            <a:ext cx="5673348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 err="1">
                <a:latin typeface="+mn-lt"/>
                <a:ea typeface="Times New Roman" panose="02020603050405020304" pitchFamily="18" charset="0"/>
              </a:rPr>
              <a:t>Trò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</a:rPr>
              <a:t>chơi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933" b="1" dirty="0">
                <a:latin typeface="+mn-lt"/>
                <a:ea typeface="Times New Roman" panose="02020603050405020304" pitchFamily="18" charset="0"/>
              </a:rPr>
              <a:t>“Ai </a:t>
            </a:r>
            <a:r>
              <a:rPr lang="en-US" sz="2933" b="1" dirty="0" err="1">
                <a:latin typeface="+mn-lt"/>
                <a:ea typeface="Times New Roman" panose="02020603050405020304" pitchFamily="18" charset="0"/>
              </a:rPr>
              <a:t>nhanh</a:t>
            </a:r>
            <a:r>
              <a:rPr lang="en-US" sz="2933" b="1" dirty="0">
                <a:latin typeface="+mn-lt"/>
                <a:ea typeface="Times New Roman" panose="02020603050405020304" pitchFamily="18" charset="0"/>
              </a:rPr>
              <a:t>, </a:t>
            </a:r>
            <a:r>
              <a:rPr lang="en-US" sz="2933" b="1" dirty="0" err="1">
                <a:latin typeface="+mn-lt"/>
                <a:ea typeface="Times New Roman" panose="02020603050405020304" pitchFamily="18" charset="0"/>
              </a:rPr>
              <a:t>ai</a:t>
            </a:r>
            <a:r>
              <a:rPr lang="en-US" sz="2933" b="1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933" b="1" dirty="0" err="1">
                <a:latin typeface="+mn-lt"/>
                <a:ea typeface="Times New Roman" panose="02020603050405020304" pitchFamily="18" charset="0"/>
              </a:rPr>
              <a:t>đúng</a:t>
            </a:r>
            <a:r>
              <a:rPr lang="en-US" sz="2933" b="1" dirty="0">
                <a:latin typeface="+mn-lt"/>
                <a:ea typeface="Times New Roman" panose="02020603050405020304" pitchFamily="18" charset="0"/>
              </a:rPr>
              <a:t>”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</a:t>
            </a:r>
            <a:endParaRPr lang="en-US" sz="2933" dirty="0">
              <a:latin typeface="+mn-lt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715665" y="2749134"/>
            <a:ext cx="5252194" cy="2116239"/>
          </a:xfrm>
          <a:prstGeom prst="wedgeEllipseCallout">
            <a:avLst>
              <a:gd name="adj1" fmla="val -12727"/>
              <a:gd name="adj2" fmla="val -6181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32" name="Rectangle 31"/>
          <p:cNvSpPr/>
          <p:nvPr/>
        </p:nvSpPr>
        <p:spPr>
          <a:xfrm>
            <a:off x="1260622" y="3081790"/>
            <a:ext cx="4288963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0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0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0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0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0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0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0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060701" y="1689167"/>
            <a:ext cx="1646351" cy="6319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667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endParaRPr lang="en-US" sz="1867" b="1" dirty="0"/>
          </a:p>
        </p:txBody>
      </p:sp>
      <p:sp>
        <p:nvSpPr>
          <p:cNvPr id="34" name="Oval Callout 33"/>
          <p:cNvSpPr/>
          <p:nvPr/>
        </p:nvSpPr>
        <p:spPr>
          <a:xfrm>
            <a:off x="6321445" y="2726953"/>
            <a:ext cx="5252194" cy="2116239"/>
          </a:xfrm>
          <a:prstGeom prst="wedgeEllipseCallout">
            <a:avLst>
              <a:gd name="adj1" fmla="val -12727"/>
              <a:gd name="adj2" fmla="val -61810"/>
            </a:avLst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35" name="Rectangle 34"/>
          <p:cNvSpPr/>
          <p:nvPr/>
        </p:nvSpPr>
        <p:spPr>
          <a:xfrm>
            <a:off x="7187302" y="3261071"/>
            <a:ext cx="3744076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về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931952" y="1615538"/>
            <a:ext cx="1678999" cy="6319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 err="1"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667" b="1" dirty="0"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endParaRPr lang="en-US" sz="1867" b="1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37" name="Google Shape;1564;p36"/>
          <p:cNvGrpSpPr/>
          <p:nvPr/>
        </p:nvGrpSpPr>
        <p:grpSpPr>
          <a:xfrm>
            <a:off x="5967859" y="2396783"/>
            <a:ext cx="515273" cy="383425"/>
            <a:chOff x="5197967" y="3714018"/>
            <a:chExt cx="386455" cy="287569"/>
          </a:xfrm>
        </p:grpSpPr>
        <p:sp>
          <p:nvSpPr>
            <p:cNvPr id="38" name="Google Shape;1565;p36"/>
            <p:cNvSpPr/>
            <p:nvPr/>
          </p:nvSpPr>
          <p:spPr>
            <a:xfrm>
              <a:off x="5204595" y="3720148"/>
              <a:ext cx="373200" cy="275336"/>
            </a:xfrm>
            <a:custGeom>
              <a:avLst/>
              <a:gdLst/>
              <a:ahLst/>
              <a:cxnLst/>
              <a:rect l="l" t="t" r="r" b="b"/>
              <a:pathLst>
                <a:path w="14247" h="10511" extrusionOk="0">
                  <a:moveTo>
                    <a:pt x="12053" y="1"/>
                  </a:moveTo>
                  <a:lnTo>
                    <a:pt x="5600" y="6450"/>
                  </a:lnTo>
                  <a:cubicBezTo>
                    <a:pt x="5515" y="6537"/>
                    <a:pt x="5401" y="6581"/>
                    <a:pt x="5287" y="6581"/>
                  </a:cubicBezTo>
                  <a:cubicBezTo>
                    <a:pt x="5173" y="6581"/>
                    <a:pt x="5059" y="6537"/>
                    <a:pt x="4973" y="6450"/>
                  </a:cubicBezTo>
                  <a:lnTo>
                    <a:pt x="2194" y="3674"/>
                  </a:lnTo>
                  <a:lnTo>
                    <a:pt x="1" y="5867"/>
                  </a:lnTo>
                  <a:lnTo>
                    <a:pt x="4188" y="10055"/>
                  </a:lnTo>
                  <a:cubicBezTo>
                    <a:pt x="4480" y="10346"/>
                    <a:pt x="4874" y="10511"/>
                    <a:pt x="5288" y="10511"/>
                  </a:cubicBezTo>
                  <a:cubicBezTo>
                    <a:pt x="5700" y="10511"/>
                    <a:pt x="6094" y="10346"/>
                    <a:pt x="6385" y="10055"/>
                  </a:cubicBezTo>
                  <a:lnTo>
                    <a:pt x="14246" y="2194"/>
                  </a:lnTo>
                  <a:lnTo>
                    <a:pt x="120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39" name="Google Shape;1566;p36"/>
            <p:cNvSpPr/>
            <p:nvPr/>
          </p:nvSpPr>
          <p:spPr>
            <a:xfrm>
              <a:off x="5319591" y="3758576"/>
              <a:ext cx="258204" cy="236908"/>
            </a:xfrm>
            <a:custGeom>
              <a:avLst/>
              <a:gdLst/>
              <a:ahLst/>
              <a:cxnLst/>
              <a:rect l="l" t="t" r="r" b="b"/>
              <a:pathLst>
                <a:path w="9857" h="9044" extrusionOk="0">
                  <a:moveTo>
                    <a:pt x="9130" y="0"/>
                  </a:moveTo>
                  <a:lnTo>
                    <a:pt x="830" y="8300"/>
                  </a:lnTo>
                  <a:cubicBezTo>
                    <a:pt x="604" y="8530"/>
                    <a:pt x="316" y="8687"/>
                    <a:pt x="1" y="8756"/>
                  </a:cubicBezTo>
                  <a:cubicBezTo>
                    <a:pt x="261" y="8941"/>
                    <a:pt x="576" y="9044"/>
                    <a:pt x="898" y="9044"/>
                  </a:cubicBezTo>
                  <a:cubicBezTo>
                    <a:pt x="1310" y="9044"/>
                    <a:pt x="1704" y="8879"/>
                    <a:pt x="1995" y="8588"/>
                  </a:cubicBezTo>
                  <a:lnTo>
                    <a:pt x="9856" y="727"/>
                  </a:lnTo>
                  <a:lnTo>
                    <a:pt x="91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0" name="Google Shape;1567;p36"/>
            <p:cNvSpPr/>
            <p:nvPr/>
          </p:nvSpPr>
          <p:spPr>
            <a:xfrm>
              <a:off x="5197967" y="3810259"/>
              <a:ext cx="323299" cy="191328"/>
            </a:xfrm>
            <a:custGeom>
              <a:avLst/>
              <a:gdLst/>
              <a:ahLst/>
              <a:cxnLst/>
              <a:rect l="l" t="t" r="r" b="b"/>
              <a:pathLst>
                <a:path w="12342" h="7304" extrusionOk="0">
                  <a:moveTo>
                    <a:pt x="2449" y="0"/>
                  </a:moveTo>
                  <a:cubicBezTo>
                    <a:pt x="2390" y="0"/>
                    <a:pt x="2331" y="23"/>
                    <a:pt x="2286" y="70"/>
                  </a:cubicBezTo>
                  <a:lnTo>
                    <a:pt x="89" y="2263"/>
                  </a:lnTo>
                  <a:cubicBezTo>
                    <a:pt x="0" y="2352"/>
                    <a:pt x="0" y="2499"/>
                    <a:pt x="89" y="2592"/>
                  </a:cubicBezTo>
                  <a:lnTo>
                    <a:pt x="4280" y="6779"/>
                  </a:lnTo>
                  <a:cubicBezTo>
                    <a:pt x="4613" y="7115"/>
                    <a:pt x="5065" y="7304"/>
                    <a:pt x="5541" y="7304"/>
                  </a:cubicBezTo>
                  <a:cubicBezTo>
                    <a:pt x="6014" y="7304"/>
                    <a:pt x="6470" y="7115"/>
                    <a:pt x="6803" y="6779"/>
                  </a:cubicBezTo>
                  <a:lnTo>
                    <a:pt x="12176" y="1410"/>
                  </a:lnTo>
                  <a:cubicBezTo>
                    <a:pt x="12341" y="1241"/>
                    <a:pt x="12186" y="1008"/>
                    <a:pt x="12007" y="1008"/>
                  </a:cubicBezTo>
                  <a:cubicBezTo>
                    <a:pt x="11953" y="1008"/>
                    <a:pt x="11897" y="1030"/>
                    <a:pt x="11847" y="1081"/>
                  </a:cubicBezTo>
                  <a:lnTo>
                    <a:pt x="6474" y="6450"/>
                  </a:lnTo>
                  <a:cubicBezTo>
                    <a:pt x="6215" y="6707"/>
                    <a:pt x="5877" y="6836"/>
                    <a:pt x="5540" y="6836"/>
                  </a:cubicBezTo>
                  <a:cubicBezTo>
                    <a:pt x="5203" y="6836"/>
                    <a:pt x="4866" y="6707"/>
                    <a:pt x="4609" y="6450"/>
                  </a:cubicBezTo>
                  <a:lnTo>
                    <a:pt x="586" y="2427"/>
                  </a:lnTo>
                  <a:lnTo>
                    <a:pt x="2451" y="563"/>
                  </a:lnTo>
                  <a:lnTo>
                    <a:pt x="3108" y="1221"/>
                  </a:lnTo>
                  <a:cubicBezTo>
                    <a:pt x="3159" y="1272"/>
                    <a:pt x="3216" y="1293"/>
                    <a:pt x="3271" y="1293"/>
                  </a:cubicBezTo>
                  <a:cubicBezTo>
                    <a:pt x="3451" y="1293"/>
                    <a:pt x="3606" y="1060"/>
                    <a:pt x="3437" y="892"/>
                  </a:cubicBezTo>
                  <a:lnTo>
                    <a:pt x="2615" y="70"/>
                  </a:lnTo>
                  <a:cubicBezTo>
                    <a:pt x="2569" y="23"/>
                    <a:pt x="2509" y="0"/>
                    <a:pt x="24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1" name="Google Shape;1568;p36"/>
            <p:cNvSpPr/>
            <p:nvPr/>
          </p:nvSpPr>
          <p:spPr>
            <a:xfrm>
              <a:off x="5292217" y="3714018"/>
              <a:ext cx="292205" cy="184622"/>
            </a:xfrm>
            <a:custGeom>
              <a:avLst/>
              <a:gdLst/>
              <a:ahLst/>
              <a:cxnLst/>
              <a:rect l="l" t="t" r="r" b="b"/>
              <a:pathLst>
                <a:path w="11155" h="7048" extrusionOk="0">
                  <a:moveTo>
                    <a:pt x="8706" y="1"/>
                  </a:moveTo>
                  <a:cubicBezTo>
                    <a:pt x="8646" y="1"/>
                    <a:pt x="8586" y="24"/>
                    <a:pt x="8540" y="70"/>
                  </a:cubicBezTo>
                  <a:lnTo>
                    <a:pt x="2091" y="6519"/>
                  </a:lnTo>
                  <a:cubicBezTo>
                    <a:pt x="2050" y="6560"/>
                    <a:pt x="1996" y="6581"/>
                    <a:pt x="1942" y="6581"/>
                  </a:cubicBezTo>
                  <a:cubicBezTo>
                    <a:pt x="1888" y="6581"/>
                    <a:pt x="1834" y="6560"/>
                    <a:pt x="1793" y="6519"/>
                  </a:cubicBezTo>
                  <a:lnTo>
                    <a:pt x="497" y="5224"/>
                  </a:lnTo>
                  <a:cubicBezTo>
                    <a:pt x="446" y="5173"/>
                    <a:pt x="390" y="5152"/>
                    <a:pt x="335" y="5152"/>
                  </a:cubicBezTo>
                  <a:cubicBezTo>
                    <a:pt x="155" y="5152"/>
                    <a:pt x="0" y="5385"/>
                    <a:pt x="168" y="5553"/>
                  </a:cubicBezTo>
                  <a:lnTo>
                    <a:pt x="1464" y="6848"/>
                  </a:lnTo>
                  <a:cubicBezTo>
                    <a:pt x="1591" y="6975"/>
                    <a:pt x="1762" y="7047"/>
                    <a:pt x="1943" y="7047"/>
                  </a:cubicBezTo>
                  <a:cubicBezTo>
                    <a:pt x="2122" y="7047"/>
                    <a:pt x="2293" y="6975"/>
                    <a:pt x="2423" y="6848"/>
                  </a:cubicBezTo>
                  <a:lnTo>
                    <a:pt x="8708" y="564"/>
                  </a:lnTo>
                  <a:lnTo>
                    <a:pt x="10572" y="2428"/>
                  </a:lnTo>
                  <a:lnTo>
                    <a:pt x="8903" y="4097"/>
                  </a:lnTo>
                  <a:cubicBezTo>
                    <a:pt x="8735" y="4265"/>
                    <a:pt x="8890" y="4498"/>
                    <a:pt x="9070" y="4498"/>
                  </a:cubicBezTo>
                  <a:cubicBezTo>
                    <a:pt x="9124" y="4498"/>
                    <a:pt x="9181" y="4477"/>
                    <a:pt x="9232" y="4426"/>
                  </a:cubicBezTo>
                  <a:lnTo>
                    <a:pt x="11066" y="2592"/>
                  </a:lnTo>
                  <a:cubicBezTo>
                    <a:pt x="11155" y="2500"/>
                    <a:pt x="11155" y="2356"/>
                    <a:pt x="11066" y="2263"/>
                  </a:cubicBezTo>
                  <a:lnTo>
                    <a:pt x="8869" y="70"/>
                  </a:lnTo>
                  <a:cubicBezTo>
                    <a:pt x="8824" y="24"/>
                    <a:pt x="8765" y="1"/>
                    <a:pt x="87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32" grpId="0"/>
      <p:bldP spid="33" grpId="0" animBg="1"/>
      <p:bldP spid="34" grpId="0" animBg="1"/>
      <p:bldP spid="35" grpId="0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Callout 49"/>
          <p:cNvSpPr/>
          <p:nvPr/>
        </p:nvSpPr>
        <p:spPr>
          <a:xfrm>
            <a:off x="4889863" y="890865"/>
            <a:ext cx="2753189" cy="86871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b="1" dirty="0" err="1"/>
              <a:t>Luật</a:t>
            </a:r>
            <a:r>
              <a:rPr lang="en-US" sz="2933" b="1" dirty="0"/>
              <a:t> </a:t>
            </a:r>
            <a:r>
              <a:rPr lang="en-US" sz="2933" b="1" dirty="0" err="1"/>
              <a:t>chơi</a:t>
            </a:r>
            <a:endParaRPr lang="en-US" sz="2933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878630" y="2283893"/>
            <a:ext cx="5620043" cy="3209005"/>
            <a:chOff x="579313" y="1513487"/>
            <a:chExt cx="4215032" cy="240675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2" name="Google Shape;1088;p31"/>
            <p:cNvSpPr/>
            <p:nvPr/>
          </p:nvSpPr>
          <p:spPr>
            <a:xfrm>
              <a:off x="620402" y="1513487"/>
              <a:ext cx="4173943" cy="2406754"/>
            </a:xfrm>
            <a:prstGeom prst="foldedCorner">
              <a:avLst>
                <a:gd name="adj" fmla="val 21958"/>
              </a:avLst>
            </a:prstGeom>
            <a:grpFill/>
            <a:ln>
              <a:noFill/>
            </a:ln>
            <a:effectLst>
              <a:outerShdw blurRad="57150" dist="19050" dir="3060000" algn="bl" rotWithShape="0">
                <a:schemeClr val="dk1">
                  <a:alpha val="31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79313" y="1715668"/>
              <a:ext cx="4143835" cy="20284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189" indent="-457189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Một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viên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nhóm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này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đưa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thẻ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ghi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tên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thì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viên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nhóm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kia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đưa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thẻ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ghi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lời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phát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biểu</a:t>
              </a:r>
              <a:r>
                <a:rPr lang="en-US" sz="2933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933" dirty="0">
                <a:latin typeface="+mn-lt"/>
                <a:ea typeface="等线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079993" y="2776929"/>
            <a:ext cx="4056732" cy="2538465"/>
            <a:chOff x="5217786" y="2107216"/>
            <a:chExt cx="3042549" cy="190384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8" name="Google Shape;1089;p31"/>
            <p:cNvSpPr/>
            <p:nvPr/>
          </p:nvSpPr>
          <p:spPr>
            <a:xfrm>
              <a:off x="5217786" y="2107216"/>
              <a:ext cx="3042549" cy="1903849"/>
            </a:xfrm>
            <a:prstGeom prst="foldedCorner">
              <a:avLst>
                <a:gd name="adj" fmla="val 21958"/>
              </a:avLst>
            </a:prstGeom>
            <a:grpFill/>
            <a:ln>
              <a:noFill/>
            </a:ln>
            <a:effectLst>
              <a:outerShdw blurRad="57150" dist="19050" dir="3060000" algn="bl" rotWithShape="0">
                <a:schemeClr val="dk1">
                  <a:alpha val="31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263891" y="2204649"/>
              <a:ext cx="2827396" cy="152989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457189" indent="-457189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933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Nhóm nào trả lời nhanh và đúng thì thắng cuộc.</a:t>
              </a:r>
              <a:endParaRPr lang="en-US" sz="2933">
                <a:latin typeface="+mn-lt"/>
                <a:ea typeface="等线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1" name="Google Shape;1101;p31"/>
          <p:cNvGrpSpPr/>
          <p:nvPr/>
        </p:nvGrpSpPr>
        <p:grpSpPr>
          <a:xfrm rot="2074230">
            <a:off x="10969290" y="5965258"/>
            <a:ext cx="587533" cy="495471"/>
            <a:chOff x="814151" y="3357956"/>
            <a:chExt cx="441000" cy="439800"/>
          </a:xfrm>
        </p:grpSpPr>
        <p:sp>
          <p:nvSpPr>
            <p:cNvPr id="62" name="Google Shape;1102;p31"/>
            <p:cNvSpPr/>
            <p:nvPr/>
          </p:nvSpPr>
          <p:spPr>
            <a:xfrm rot="-1050505">
              <a:off x="858648" y="3402800"/>
              <a:ext cx="352008" cy="350110"/>
            </a:xfrm>
            <a:prstGeom prst="heart">
              <a:avLst/>
            </a:prstGeom>
            <a:solidFill>
              <a:srgbClr val="FFA8D0"/>
            </a:solidFill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3" name="Google Shape;1103;p31"/>
            <p:cNvSpPr/>
            <p:nvPr/>
          </p:nvSpPr>
          <p:spPr>
            <a:xfrm rot="-1052070">
              <a:off x="898368" y="3433072"/>
              <a:ext cx="289764" cy="289387"/>
            </a:xfrm>
            <a:prstGeom prst="heart">
              <a:avLst/>
            </a:prstGeom>
            <a:solidFill>
              <a:srgbClr val="FFA8D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4" name="Google Shape;1104;p31"/>
            <p:cNvSpPr/>
            <p:nvPr/>
          </p:nvSpPr>
          <p:spPr>
            <a:xfrm rot="-1052070">
              <a:off x="879595" y="3433072"/>
              <a:ext cx="289764" cy="289387"/>
            </a:xfrm>
            <a:prstGeom prst="heart">
              <a:avLst/>
            </a:prstGeom>
            <a:noFill/>
            <a:ln w="9525" cap="flat" cmpd="sng">
              <a:solidFill>
                <a:srgbClr val="FF924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</p:grpSp>
      <p:sp>
        <p:nvSpPr>
          <p:cNvPr id="69" name="Google Shape;1095;p31"/>
          <p:cNvSpPr/>
          <p:nvPr/>
        </p:nvSpPr>
        <p:spPr>
          <a:xfrm rot="5950">
            <a:off x="2338212" y="2267254"/>
            <a:ext cx="1206377" cy="362093"/>
          </a:xfrm>
          <a:prstGeom prst="chevron">
            <a:avLst>
              <a:gd name="adj" fmla="val 33665"/>
            </a:avLst>
          </a:prstGeom>
          <a:solidFill>
            <a:schemeClr val="lt2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70" name="Google Shape;1097;p31"/>
          <p:cNvSpPr/>
          <p:nvPr/>
        </p:nvSpPr>
        <p:spPr>
          <a:xfrm rot="5950">
            <a:off x="7869223" y="2657992"/>
            <a:ext cx="1238839" cy="343813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69" grpId="0" animBg="1"/>
      <p:bldP spid="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31"/>
          <p:cNvSpPr txBox="1">
            <a:spLocks noGrp="1"/>
          </p:cNvSpPr>
          <p:nvPr>
            <p:ph type="title"/>
          </p:nvPr>
        </p:nvSpPr>
        <p:spPr>
          <a:xfrm>
            <a:off x="1358742" y="827359"/>
            <a:ext cx="10515600" cy="69247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2933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* </a:t>
            </a:r>
            <a:r>
              <a:rPr lang="en-US" sz="2933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Các</a:t>
            </a:r>
            <a:r>
              <a:rPr lang="en-US" sz="2933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933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quy</a:t>
            </a:r>
            <a:r>
              <a:rPr lang="en-US" sz="2933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933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tắc</a:t>
            </a:r>
            <a:r>
              <a:rPr lang="en-US" sz="2933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933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tính</a:t>
            </a:r>
            <a:r>
              <a:rPr lang="en-US" sz="2933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933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giá</a:t>
            </a:r>
            <a:r>
              <a:rPr lang="en-US" sz="2933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933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trị</a:t>
            </a:r>
            <a:r>
              <a:rPr lang="en-US" sz="2933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933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của</a:t>
            </a:r>
            <a:r>
              <a:rPr lang="en-US" sz="2933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933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biểu</a:t>
            </a:r>
            <a:r>
              <a:rPr lang="en-US" sz="2933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933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thức</a:t>
            </a:r>
            <a:endParaRPr sz="2933" dirty="0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95" name="Google Shape;1095;p31"/>
          <p:cNvSpPr/>
          <p:nvPr/>
        </p:nvSpPr>
        <p:spPr>
          <a:xfrm rot="5950">
            <a:off x="1519909" y="1956194"/>
            <a:ext cx="6401472" cy="821817"/>
          </a:xfrm>
          <a:prstGeom prst="chevron">
            <a:avLst>
              <a:gd name="adj" fmla="val 33665"/>
            </a:avLst>
          </a:prstGeom>
          <a:solidFill>
            <a:schemeClr val="lt2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1096" name="Google Shape;1096;p31"/>
          <p:cNvSpPr/>
          <p:nvPr/>
        </p:nvSpPr>
        <p:spPr>
          <a:xfrm rot="5950">
            <a:off x="1452258" y="4398368"/>
            <a:ext cx="10175991" cy="831643"/>
          </a:xfrm>
          <a:prstGeom prst="chevron">
            <a:avLst>
              <a:gd name="adj" fmla="val 3366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1097" name="Google Shape;1097;p31"/>
          <p:cNvSpPr/>
          <p:nvPr/>
        </p:nvSpPr>
        <p:spPr>
          <a:xfrm rot="5950">
            <a:off x="1519906" y="3134670"/>
            <a:ext cx="10199132" cy="822319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72765" y="2080706"/>
            <a:ext cx="5596404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933" dirty="0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72765" y="3245336"/>
            <a:ext cx="9756197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chia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endParaRPr lang="en-US" sz="2933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90747" y="4501768"/>
            <a:ext cx="9603911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Quy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ngoặc</a:t>
            </a:r>
            <a:endParaRPr lang="en-US" sz="2933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4" grpId="0"/>
      <p:bldP spid="1095" grpId="0" animBg="1"/>
      <p:bldP spid="1096" grpId="0" animBg="1"/>
      <p:bldP spid="1097" grpId="0" animBg="1"/>
      <p:bldP spid="3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D9296B9-1B7A-73F1-7C92-A40B76536249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3364A60-19CD-49FE-6667-252B7C5ED1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268257-D5EE-DD74-C2E3-2A29AF274B34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32"/>
          <p:cNvSpPr/>
          <p:nvPr/>
        </p:nvSpPr>
        <p:spPr>
          <a:xfrm>
            <a:off x="2128327" y="1552978"/>
            <a:ext cx="941376" cy="799141"/>
          </a:xfrm>
          <a:prstGeom prst="foldedCorner">
            <a:avLst>
              <a:gd name="adj" fmla="val 25758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1199" name="Google Shape;1199;p32"/>
          <p:cNvSpPr txBox="1">
            <a:spLocks noGrp="1"/>
          </p:cNvSpPr>
          <p:nvPr>
            <p:ph type="title" idx="4294967295"/>
          </p:nvPr>
        </p:nvSpPr>
        <p:spPr>
          <a:xfrm>
            <a:off x="2239725" y="1625611"/>
            <a:ext cx="660400" cy="70326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667" b="1" dirty="0">
                <a:latin typeface="+mn-lt"/>
              </a:rPr>
              <a:t>1</a:t>
            </a:r>
            <a:endParaRPr sz="4667" b="1" dirty="0">
              <a:latin typeface="+mn-lt"/>
            </a:endParaRPr>
          </a:p>
        </p:txBody>
      </p:sp>
      <p:sp>
        <p:nvSpPr>
          <p:cNvPr id="7" name="Rectangle 6">
            <a:hlinkClick r:id="rId4"/>
          </p:cNvPr>
          <p:cNvSpPr/>
          <p:nvPr/>
        </p:nvSpPr>
        <p:spPr>
          <a:xfrm>
            <a:off x="3200899" y="1695199"/>
            <a:ext cx="6354625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933" dirty="0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5923" y="2687710"/>
            <a:ext cx="3496470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</a:rPr>
              <a:t>a) 948 – 429 + 479 </a:t>
            </a:r>
            <a:endParaRPr lang="en-US" sz="2933" dirty="0">
              <a:latin typeface="+mn-lt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999001" y="3352253"/>
            <a:ext cx="2063385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>
                <a:latin typeface="+mn-lt"/>
                <a:ea typeface="Times New Roman" panose="02020603050405020304" pitchFamily="18" charset="0"/>
              </a:rPr>
              <a:t>424 : 2 × 3 </a:t>
            </a:r>
            <a:endParaRPr lang="en-US" sz="2933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66222" y="2690665"/>
            <a:ext cx="3063659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>
                <a:latin typeface="+mn-lt"/>
                <a:ea typeface="Times New Roman" panose="02020603050405020304" pitchFamily="18" charset="0"/>
              </a:rPr>
              <a:t>b) 750 – 101 </a:t>
            </a:r>
            <a:r>
              <a:rPr lang="en-US" sz="2933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sz="2933">
                <a:latin typeface="+mn-lt"/>
                <a:ea typeface="Times New Roman" panose="02020603050405020304" pitchFamily="18" charset="0"/>
              </a:rPr>
              <a:t> 6 </a:t>
            </a:r>
            <a:endParaRPr lang="en-US" sz="2933">
              <a:latin typeface="+mn-lt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4917019" y="3364445"/>
            <a:ext cx="1955985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>
                <a:latin typeface="+mn-lt"/>
                <a:ea typeface="Times New Roman" panose="02020603050405020304" pitchFamily="18" charset="0"/>
              </a:rPr>
              <a:t>100 : 2 : 5 </a:t>
            </a:r>
            <a:endParaRPr lang="en-US" sz="2933">
              <a:latin typeface="+mn-lt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7981801" y="2687710"/>
            <a:ext cx="3658374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>
                <a:latin typeface="+mn-lt"/>
                <a:ea typeface="Times New Roman" panose="02020603050405020304" pitchFamily="18" charset="0"/>
              </a:rPr>
              <a:t>c) 998 – (302 + 685)</a:t>
            </a:r>
            <a:endParaRPr lang="en-US" sz="2933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34385" y="3352251"/>
            <a:ext cx="2626040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>
                <a:latin typeface="+mn-lt"/>
                <a:ea typeface="Times New Roman" panose="02020603050405020304" pitchFamily="18" charset="0"/>
              </a:rPr>
              <a:t>(421 – 19) </a:t>
            </a:r>
            <a:r>
              <a:rPr lang="en-US" sz="2933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sz="2933">
                <a:latin typeface="+mn-lt"/>
                <a:ea typeface="Times New Roman" panose="02020603050405020304" pitchFamily="18" charset="0"/>
              </a:rPr>
              <a:t> 2 </a:t>
            </a:r>
            <a:endParaRPr lang="en-US" sz="2933">
              <a:latin typeface="+mn-lt"/>
            </a:endParaRPr>
          </a:p>
        </p:txBody>
      </p:sp>
      <p:sp>
        <p:nvSpPr>
          <p:cNvPr id="138" name="Google Shape;1344;p34"/>
          <p:cNvSpPr/>
          <p:nvPr/>
        </p:nvSpPr>
        <p:spPr>
          <a:xfrm rot="5774">
            <a:off x="3672878" y="4918664"/>
            <a:ext cx="4679780" cy="835032"/>
          </a:xfrm>
          <a:prstGeom prst="chevron">
            <a:avLst>
              <a:gd name="adj" fmla="val 33665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933" b="1" dirty="0">
                <a:latin typeface="+mn-lt"/>
              </a:rPr>
              <a:t>THẢO LUẬN NHÓM</a:t>
            </a:r>
            <a:endParaRPr sz="2933" b="1" dirty="0">
              <a:latin typeface="+mn-lt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4185924" y="2438400"/>
            <a:ext cx="14683" cy="1921397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7786679" y="2438400"/>
            <a:ext cx="0" cy="1854413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wipe/>
      </p:transition>
    </mc:Choice>
    <mc:Fallback xmlns="">
      <p:transition spd="med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" grpId="0" animBg="1"/>
      <p:bldP spid="1199" grpId="0"/>
      <p:bldP spid="7" grpId="0"/>
      <p:bldP spid="9" grpId="0"/>
      <p:bldP spid="133" grpId="0"/>
      <p:bldP spid="10" grpId="0"/>
      <p:bldP spid="135" grpId="0"/>
      <p:bldP spid="136" grpId="0"/>
      <p:bldP spid="11" grpId="0"/>
      <p:bldP spid="1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429;p36"/>
          <p:cNvSpPr/>
          <p:nvPr/>
        </p:nvSpPr>
        <p:spPr>
          <a:xfrm rot="-4018">
            <a:off x="404526" y="1346312"/>
            <a:ext cx="1576733" cy="659684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933" b="1" dirty="0" err="1">
                <a:latin typeface="+mn-lt"/>
                <a:ea typeface="Yu Gothic" panose="020B0400000000000000" pitchFamily="34" charset="-128"/>
              </a:rPr>
              <a:t>Giải</a:t>
            </a:r>
            <a:endParaRPr sz="2933" b="1" dirty="0">
              <a:latin typeface="+mn-lt"/>
              <a:ea typeface="Yu Gothic" panose="020B0400000000000000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2189990" y="1387559"/>
                <a:ext cx="3496470" cy="543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933" dirty="0">
                    <a:latin typeface="+mn-lt"/>
                    <a:ea typeface="Yu Gothic" panose="020B0400000000000000" pitchFamily="34" charset="-128"/>
                  </a:rPr>
                  <a:t>a)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</a:rPr>
                      <m:t>948 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Cambria Math" panose="02040503050406030204" pitchFamily="18" charset="0"/>
                      </a:rPr>
                      <m:t>–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</a:rPr>
                      <m:t> 429 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</a:rPr>
                      <m:t> 479 </m:t>
                    </m:r>
                  </m:oMath>
                </a14:m>
                <a:endParaRPr lang="en-US" sz="2933" dirty="0">
                  <a:latin typeface="+mn-lt"/>
                  <a:ea typeface="Yu Gothic" panose="020B0400000000000000" pitchFamily="34" charset="-128"/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9990" y="1387559"/>
                <a:ext cx="3496470" cy="543675"/>
              </a:xfrm>
              <a:prstGeom prst="rect">
                <a:avLst/>
              </a:prstGeom>
              <a:blipFill>
                <a:blip r:embed="rId4"/>
                <a:stretch>
                  <a:fillRect l="-3833" t="-14607" b="-30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/>
              <p:cNvSpPr/>
              <p:nvPr/>
            </p:nvSpPr>
            <p:spPr>
              <a:xfrm>
                <a:off x="2659780" y="3721256"/>
                <a:ext cx="2225288" cy="543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</a:rPr>
                        <m:t>424 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</a:rPr>
                        <m:t> 2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</a:rPr>
                        <m:t> 3 </m:t>
                      </m:r>
                    </m:oMath>
                  </m:oMathPara>
                </a14:m>
                <a:endParaRPr lang="en-US" sz="2933" dirty="0">
                  <a:latin typeface="+mn-lt"/>
                  <a:ea typeface="Yu Gothic" panose="020B0400000000000000" pitchFamily="34" charset="-128"/>
                </a:endParaRPr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780" y="3721256"/>
                <a:ext cx="2225288" cy="5436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/>
          <p:nvPr/>
        </p:nvSpPr>
        <p:spPr>
          <a:xfrm>
            <a:off x="3414454" y="1530389"/>
            <a:ext cx="330791" cy="36186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ea typeface="Yu Gothic" panose="020B0400000000000000" pitchFamily="34" charset="-128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4435097" y="1530388"/>
            <a:ext cx="330791" cy="36186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ea typeface="Yu Gothic" panose="020B0400000000000000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0" y="1530388"/>
            <a:ext cx="3546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+mn-lt"/>
                <a:ea typeface="Yu Gothic" panose="020B0400000000000000" pitchFamily="34" charset="-128"/>
              </a:rPr>
              <a:t>“</a:t>
            </a:r>
            <a:r>
              <a:rPr lang="en-US" sz="2400" dirty="0" err="1">
                <a:latin typeface="+mn-lt"/>
                <a:ea typeface="Yu Gothic" panose="020B0400000000000000" pitchFamily="34" charset="-128"/>
              </a:rPr>
              <a:t>Tính</a:t>
            </a:r>
            <a:r>
              <a:rPr lang="en-US" sz="2400" dirty="0">
                <a:latin typeface="+mn-lt"/>
                <a:ea typeface="Yu Gothic" panose="020B0400000000000000" pitchFamily="34" charset="-128"/>
              </a:rPr>
              <a:t> </a:t>
            </a:r>
            <a:r>
              <a:rPr lang="en-US" sz="2400" dirty="0" err="1">
                <a:latin typeface="+mn-lt"/>
                <a:ea typeface="Yu Gothic" panose="020B0400000000000000" pitchFamily="34" charset="-128"/>
              </a:rPr>
              <a:t>từ</a:t>
            </a:r>
            <a:r>
              <a:rPr lang="en-US" sz="2400" dirty="0">
                <a:latin typeface="+mn-lt"/>
                <a:ea typeface="Yu Gothic" panose="020B0400000000000000" pitchFamily="34" charset="-128"/>
              </a:rPr>
              <a:t> </a:t>
            </a:r>
            <a:r>
              <a:rPr lang="en-US" sz="2400" dirty="0" err="1">
                <a:latin typeface="+mn-lt"/>
                <a:ea typeface="Yu Gothic" panose="020B0400000000000000" pitchFamily="34" charset="-128"/>
              </a:rPr>
              <a:t>trái</a:t>
            </a:r>
            <a:r>
              <a:rPr lang="en-US" sz="2400" dirty="0">
                <a:latin typeface="+mn-lt"/>
                <a:ea typeface="Yu Gothic" panose="020B0400000000000000" pitchFamily="34" charset="-128"/>
              </a:rPr>
              <a:t> sang </a:t>
            </a:r>
            <a:r>
              <a:rPr lang="en-US" sz="2400" dirty="0" err="1">
                <a:latin typeface="+mn-lt"/>
                <a:ea typeface="Yu Gothic" panose="020B0400000000000000" pitchFamily="34" charset="-128"/>
              </a:rPr>
              <a:t>phải</a:t>
            </a:r>
            <a:r>
              <a:rPr lang="en-US" sz="2400" dirty="0">
                <a:latin typeface="+mn-lt"/>
                <a:ea typeface="Yu Gothic" panose="020B0400000000000000" pitchFamily="34" charset="-128"/>
              </a:rPr>
              <a:t>”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598681" y="1724587"/>
            <a:ext cx="4347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2620189" y="2106308"/>
                <a:ext cx="2307042" cy="716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519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479</m:t>
                      </m:r>
                    </m:oMath>
                  </m:oMathPara>
                </a14:m>
                <a:endParaRPr lang="en-US" sz="2933" dirty="0">
                  <a:latin typeface="+mn-lt"/>
                  <a:ea typeface="Yu Gothic" panose="020B0400000000000000" pitchFamily="34" charset="-128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0189" y="2106308"/>
                <a:ext cx="2307042" cy="716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582832" y="2774732"/>
                <a:ext cx="1245854" cy="543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933" dirty="0">
                    <a:latin typeface="+mn-lt"/>
                    <a:ea typeface="Yu Gothic" panose="020B0400000000000000" pitchFamily="34" charset="-128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998</m:t>
                    </m:r>
                  </m:oMath>
                </a14:m>
                <a:endParaRPr lang="en-US" sz="2933" dirty="0">
                  <a:latin typeface="+mn-lt"/>
                  <a:ea typeface="Yu Gothic" panose="020B0400000000000000" pitchFamily="34" charset="-128"/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2832" y="2774732"/>
                <a:ext cx="1245854" cy="5436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Oval 56"/>
          <p:cNvSpPr/>
          <p:nvPr/>
        </p:nvSpPr>
        <p:spPr>
          <a:xfrm>
            <a:off x="3414454" y="3832713"/>
            <a:ext cx="370625" cy="3884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ea typeface="Yu Gothic" panose="020B0400000000000000" pitchFamily="34" charset="-128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991108" y="3832715"/>
            <a:ext cx="383663" cy="3884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>
              <a:ea typeface="Yu Gothic" panose="020B0400000000000000" pitchFamily="34" charset="-128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376939" y="3827451"/>
            <a:ext cx="3546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latin typeface="+mn-lt"/>
                <a:ea typeface="Yu Gothic" panose="020B0400000000000000" pitchFamily="34" charset="-128"/>
              </a:rPr>
              <a:t>“Tính từ trái sang phải”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4866642" y="4058284"/>
            <a:ext cx="43475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494663" y="4407229"/>
                <a:ext cx="1931939" cy="716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indent="241294"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212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3</m:t>
                      </m:r>
                    </m:oMath>
                  </m:oMathPara>
                </a14:m>
                <a:endParaRPr lang="en-US" sz="2933" dirty="0">
                  <a:latin typeface="+mn-lt"/>
                  <a:ea typeface="Yu Gothic" panose="020B0400000000000000" pitchFamily="34" charset="-128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663" y="4407229"/>
                <a:ext cx="1931939" cy="716350"/>
              </a:xfrm>
              <a:prstGeom prst="rect">
                <a:avLst/>
              </a:prstGeom>
              <a:blipFill>
                <a:blip r:embed="rId8"/>
                <a:stretch>
                  <a:fillRect r="-1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2482432" y="5051464"/>
                <a:ext cx="1245854" cy="716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indent="241294"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636</m:t>
                      </m:r>
                    </m:oMath>
                  </m:oMathPara>
                </a14:m>
                <a:endParaRPr lang="en-US" sz="2933" dirty="0">
                  <a:latin typeface="+mn-lt"/>
                  <a:ea typeface="Yu Gothic" panose="020B0400000000000000" pitchFamily="34" charset="-128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432" y="5051464"/>
                <a:ext cx="1245854" cy="716350"/>
              </a:xfrm>
              <a:prstGeom prst="rect">
                <a:avLst/>
              </a:prstGeom>
              <a:blipFill>
                <a:blip r:embed="rId9"/>
                <a:stretch>
                  <a:fillRect r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0" grpId="0"/>
      <p:bldP spid="41" grpId="0"/>
      <p:bldP spid="3" grpId="0" animBg="1"/>
      <p:bldP spid="43" grpId="0" animBg="1"/>
      <p:bldP spid="4" grpId="0"/>
      <p:bldP spid="14" grpId="0"/>
      <p:bldP spid="57" grpId="0" animBg="1"/>
      <p:bldP spid="58" grpId="0" animBg="1"/>
      <p:bldP spid="59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429;p36"/>
          <p:cNvSpPr/>
          <p:nvPr/>
        </p:nvSpPr>
        <p:spPr>
          <a:xfrm rot="-4018">
            <a:off x="704838" y="1238945"/>
            <a:ext cx="1574216" cy="659684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933" b="1" dirty="0" err="1">
                <a:latin typeface="+mn-lt"/>
              </a:rPr>
              <a:t>Giải</a:t>
            </a:r>
            <a:endParaRPr sz="2933" b="1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2637358" y="1280019"/>
                <a:ext cx="2808782" cy="543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933" dirty="0">
                    <a:latin typeface="+mn-lt"/>
                    <a:ea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</a:rPr>
                      <m:t>750 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Cambria Math" panose="02040503050406030204" pitchFamily="18" charset="0"/>
                      </a:rPr>
                      <m:t>–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</a:rPr>
                      <m:t> 101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</a:rPr>
                      <m:t>6</m:t>
                    </m:r>
                  </m:oMath>
                </a14:m>
                <a:endParaRPr lang="en-US" sz="2933" dirty="0">
                  <a:latin typeface="+mn-lt"/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358" y="1280019"/>
                <a:ext cx="2808782" cy="543675"/>
              </a:xfrm>
              <a:prstGeom prst="rect">
                <a:avLst/>
              </a:prstGeom>
              <a:blipFill>
                <a:blip r:embed="rId4"/>
                <a:stretch>
                  <a:fillRect l="-4783" t="-13483" b="-30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/>
              <p:cNvSpPr/>
              <p:nvPr/>
            </p:nvSpPr>
            <p:spPr>
              <a:xfrm>
                <a:off x="3107148" y="3613716"/>
                <a:ext cx="1955984" cy="543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</a:rPr>
                        <m:t>100 : 2 : 5</m:t>
                      </m:r>
                    </m:oMath>
                  </m:oMathPara>
                </a14:m>
                <a:endParaRPr lang="en-US" sz="2933" dirty="0">
                  <a:latin typeface="+mn-lt"/>
                </a:endParaRPr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148" y="3613716"/>
                <a:ext cx="1955984" cy="5436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/>
          <p:cNvSpPr/>
          <p:nvPr/>
        </p:nvSpPr>
        <p:spPr>
          <a:xfrm>
            <a:off x="4763476" y="1395406"/>
            <a:ext cx="380441" cy="3650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57869" y="1177065"/>
            <a:ext cx="55483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+mn-lt"/>
                <a:ea typeface="Times New Roman" panose="02020603050405020304" pitchFamily="18" charset="0"/>
              </a:rPr>
              <a:t>“</a:t>
            </a:r>
            <a:r>
              <a:rPr lang="vi-VN" sz="2400" dirty="0">
                <a:latin typeface="+mn-lt"/>
                <a:ea typeface="Times New Roman" panose="02020603050405020304" pitchFamily="18" charset="0"/>
              </a:rPr>
              <a:t>Nhân, chia trước; rồi thực hiện cộng, trừ sau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”</a:t>
            </a:r>
            <a:endParaRPr lang="en-US" sz="2400" dirty="0">
              <a:latin typeface="+mn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390134" y="1580482"/>
            <a:ext cx="4347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3067557" y="1998768"/>
                <a:ext cx="2204450" cy="716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750 - 606</m:t>
                      </m:r>
                    </m:oMath>
                  </m:oMathPara>
                </a14:m>
                <a:endParaRPr lang="en-US" sz="2933" dirty="0">
                  <a:latin typeface="+mn-lt"/>
                  <a:ea typeface="等线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7557" y="1998768"/>
                <a:ext cx="2204450" cy="716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3067558" y="2658924"/>
                <a:ext cx="1245854" cy="543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144</m:t>
                      </m:r>
                    </m:oMath>
                  </m:oMathPara>
                </a14:m>
                <a:endParaRPr lang="en-US" sz="2933" dirty="0">
                  <a:latin typeface="+mn-lt"/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7558" y="2658924"/>
                <a:ext cx="1245854" cy="5436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Oval 56"/>
          <p:cNvSpPr/>
          <p:nvPr/>
        </p:nvSpPr>
        <p:spPr>
          <a:xfrm>
            <a:off x="3841419" y="3725171"/>
            <a:ext cx="370625" cy="3884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rgbClr val="FFFFFF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4362692" y="3725171"/>
            <a:ext cx="383663" cy="3884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rgbClr val="FFFFFF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920493" y="3672629"/>
            <a:ext cx="3546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latin typeface="+mn-lt"/>
                <a:ea typeface="Times New Roman" panose="02020603050405020304" pitchFamily="18" charset="0"/>
              </a:rPr>
              <a:t>“Tính từ trái sang phải”</a:t>
            </a:r>
            <a:endParaRPr lang="en-US" sz="2400">
              <a:latin typeface="+mn-lt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5274436" y="3924012"/>
            <a:ext cx="43475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942032" y="4299689"/>
                <a:ext cx="1558440" cy="716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indent="241294"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50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5</m:t>
                      </m:r>
                    </m:oMath>
                  </m:oMathPara>
                </a14:m>
                <a:endParaRPr lang="en-US" sz="2933" dirty="0">
                  <a:latin typeface="+mn-lt"/>
                  <a:ea typeface="等线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2032" y="4299689"/>
                <a:ext cx="1558440" cy="716350"/>
              </a:xfrm>
              <a:prstGeom prst="rect">
                <a:avLst/>
              </a:prstGeom>
              <a:blipFill>
                <a:blip r:embed="rId8"/>
                <a:stretch>
                  <a:fillRect r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2929800" y="4943924"/>
                <a:ext cx="933269" cy="716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indent="241294"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</m:t>
                      </m:r>
                    </m:oMath>
                  </m:oMathPara>
                </a14:m>
                <a:endParaRPr lang="en-US" sz="2933" dirty="0">
                  <a:latin typeface="+mn-lt"/>
                  <a:ea typeface="等线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9800" y="4943924"/>
                <a:ext cx="933269" cy="716350"/>
              </a:xfrm>
              <a:prstGeom prst="rect">
                <a:avLst/>
              </a:prstGeom>
              <a:blipFill>
                <a:blip r:embed="rId9"/>
                <a:stretch>
                  <a:fillRect r="-3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8" name="Oval 187"/>
          <p:cNvSpPr/>
          <p:nvPr/>
        </p:nvSpPr>
        <p:spPr>
          <a:xfrm>
            <a:off x="3852418" y="1406578"/>
            <a:ext cx="380441" cy="3650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40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3" grpId="0" animBg="1"/>
      <p:bldP spid="4" grpId="0"/>
      <p:bldP spid="14" grpId="0"/>
      <p:bldP spid="15" grpId="0"/>
      <p:bldP spid="57" grpId="0" animBg="1"/>
      <p:bldP spid="58" grpId="0" animBg="1"/>
      <p:bldP spid="59" grpId="0"/>
      <p:bldP spid="16" grpId="0"/>
      <p:bldP spid="17" grpId="0"/>
      <p:bldP spid="18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429;p36"/>
          <p:cNvSpPr/>
          <p:nvPr/>
        </p:nvSpPr>
        <p:spPr>
          <a:xfrm rot="-4018">
            <a:off x="204194" y="1249958"/>
            <a:ext cx="1483234" cy="659684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933" b="1" dirty="0" err="1">
                <a:latin typeface="+mn-lt"/>
              </a:rPr>
              <a:t>Giải</a:t>
            </a:r>
            <a:endParaRPr sz="2933" b="1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1811052" y="1292573"/>
                <a:ext cx="3658374" cy="543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933" dirty="0">
                    <a:latin typeface="+mn-lt"/>
                    <a:ea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</a:rPr>
                      <m:t>998 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Cambria Math" panose="02040503050406030204" pitchFamily="18" charset="0"/>
                      </a:rPr>
                      <m:t>– 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</a:rPr>
                      <m:t>(302 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</a:rPr>
                      <m:t> 685)</m:t>
                    </m:r>
                  </m:oMath>
                </a14:m>
                <a:endParaRPr lang="en-US" sz="2933" dirty="0">
                  <a:latin typeface="+mn-lt"/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052" y="1292573"/>
                <a:ext cx="3658374" cy="543675"/>
              </a:xfrm>
              <a:prstGeom prst="rect">
                <a:avLst/>
              </a:prstGeom>
              <a:blipFill>
                <a:blip r:embed="rId4"/>
                <a:stretch>
                  <a:fillRect l="-3667" t="-13483" b="-314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/>
              <p:cNvSpPr/>
              <p:nvPr/>
            </p:nvSpPr>
            <p:spPr>
              <a:xfrm>
                <a:off x="2196434" y="3538380"/>
                <a:ext cx="2634054" cy="543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</a:rPr>
                        <m:t>(421 – 19)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</a:rPr>
                        <m:t> 2</m:t>
                      </m:r>
                    </m:oMath>
                  </m:oMathPara>
                </a14:m>
                <a:endParaRPr lang="en-US" sz="2933" dirty="0">
                  <a:latin typeface="+mn-lt"/>
                </a:endParaRPr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434" y="3538380"/>
                <a:ext cx="2634054" cy="5436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29762" y="1245561"/>
            <a:ext cx="3643788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+mn-lt"/>
                <a:ea typeface="Times New Roman" panose="02020603050405020304" pitchFamily="18" charset="0"/>
              </a:rPr>
              <a:t>“</a:t>
            </a:r>
            <a:r>
              <a:rPr lang="vi-VN" sz="2400" dirty="0">
                <a:latin typeface="+mn-lt"/>
                <a:ea typeface="Times New Roman" panose="02020603050405020304" pitchFamily="18" charset="0"/>
              </a:rPr>
              <a:t>Quy tắc tính giá trị của biểu thức khi có dấu ngoặc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”</a:t>
            </a:r>
            <a:endParaRPr lang="en-US" sz="2400" dirty="0">
              <a:latin typeface="+mn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471477" y="1658428"/>
            <a:ext cx="4347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2192075" y="1911682"/>
                <a:ext cx="2266966" cy="716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998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–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987</m:t>
                      </m:r>
                    </m:oMath>
                  </m:oMathPara>
                </a14:m>
                <a:endParaRPr lang="en-US" sz="2933" dirty="0">
                  <a:latin typeface="+mn-lt"/>
                  <a:ea typeface="等线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2075" y="1911682"/>
                <a:ext cx="2266966" cy="716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204621" y="2565217"/>
                <a:ext cx="933269" cy="543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11</m:t>
                      </m:r>
                    </m:oMath>
                  </m:oMathPara>
                </a14:m>
                <a:endParaRPr lang="en-US" sz="2933" dirty="0">
                  <a:latin typeface="+mn-lt"/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621" y="2565217"/>
                <a:ext cx="933269" cy="5436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 58"/>
          <p:cNvSpPr/>
          <p:nvPr/>
        </p:nvSpPr>
        <p:spPr>
          <a:xfrm>
            <a:off x="5306049" y="3429000"/>
            <a:ext cx="3574085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+mn-lt"/>
                <a:ea typeface="Times New Roman" panose="02020603050405020304" pitchFamily="18" charset="0"/>
              </a:rPr>
              <a:t>“Quy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tắc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tính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giá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trị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biểu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thức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khi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có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dấu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ngoặc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”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4738313" y="3809002"/>
            <a:ext cx="43475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061143" y="4219085"/>
                <a:ext cx="1874231" cy="716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indent="241294"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402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2</m:t>
                      </m:r>
                    </m:oMath>
                  </m:oMathPara>
                </a14:m>
                <a:endParaRPr lang="en-US" sz="2933" dirty="0">
                  <a:latin typeface="+mn-lt"/>
                  <a:ea typeface="等线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143" y="4219085"/>
                <a:ext cx="1874231" cy="716350"/>
              </a:xfrm>
              <a:prstGeom prst="rect">
                <a:avLst/>
              </a:prstGeom>
              <a:blipFill>
                <a:blip r:embed="rId8"/>
                <a:stretch>
                  <a:fillRect r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2066014" y="4870477"/>
                <a:ext cx="1245854" cy="716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indent="241294"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804</m:t>
                      </m:r>
                    </m:oMath>
                  </m:oMathPara>
                </a14:m>
                <a:endParaRPr lang="en-US" sz="2933" dirty="0">
                  <a:latin typeface="+mn-lt"/>
                  <a:ea typeface="等线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014" y="4870477"/>
                <a:ext cx="1245854" cy="716350"/>
              </a:xfrm>
              <a:prstGeom prst="rect">
                <a:avLst/>
              </a:prstGeom>
              <a:blipFill>
                <a:blip r:embed="rId9"/>
                <a:stretch>
                  <a:fillRect r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877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" grpId="0"/>
      <p:bldP spid="14" grpId="0"/>
      <p:bldP spid="15" grpId="0"/>
      <p:bldP spid="59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34"/>
          <p:cNvSpPr/>
          <p:nvPr/>
        </p:nvSpPr>
        <p:spPr>
          <a:xfrm>
            <a:off x="356307" y="937924"/>
            <a:ext cx="8925493" cy="1461365"/>
          </a:xfrm>
          <a:prstGeom prst="foldedCorner">
            <a:avLst>
              <a:gd name="adj" fmla="val 17910"/>
            </a:avLst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solidFill>
                <a:srgbClr val="434343"/>
              </a:solidFill>
              <a:ea typeface="Archivo"/>
              <a:cs typeface="Archivo"/>
              <a:sym typeface="Archivo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28885" y="931716"/>
            <a:ext cx="8649239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67"/>
              </a:spcAft>
            </a:pPr>
            <a:r>
              <a:rPr lang="en-US" sz="24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4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2400" b="1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4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chia.</a:t>
            </a:r>
            <a:endParaRPr lang="en-US" sz="2400" dirty="0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54" name="Google Shape;1347;p34"/>
          <p:cNvSpPr/>
          <p:nvPr/>
        </p:nvSpPr>
        <p:spPr>
          <a:xfrm>
            <a:off x="356307" y="2998695"/>
            <a:ext cx="8925493" cy="1503828"/>
          </a:xfrm>
          <a:prstGeom prst="foldedCorner">
            <a:avLst>
              <a:gd name="adj" fmla="val 17910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solidFill>
                <a:srgbClr val="434343"/>
              </a:solidFill>
              <a:ea typeface="Archivo"/>
              <a:cs typeface="Archivo"/>
              <a:sym typeface="Archivo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72182" y="3020841"/>
            <a:ext cx="8705942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67"/>
              </a:spcAft>
            </a:pPr>
            <a:r>
              <a:rPr lang="vi-VN" sz="2400" b="1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“Nhân, chia trước; rồi thực hiện cộng, trừ sau” 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đối với các biểu thức số có cả phép tính công, trừ, nhân, chia.</a:t>
            </a:r>
            <a:endParaRPr lang="en-US" sz="2400" dirty="0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58" name="Google Shape;1347;p34"/>
          <p:cNvSpPr/>
          <p:nvPr/>
        </p:nvSpPr>
        <p:spPr>
          <a:xfrm>
            <a:off x="332807" y="5054446"/>
            <a:ext cx="8925493" cy="1461479"/>
          </a:xfrm>
          <a:prstGeom prst="foldedCorner">
            <a:avLst>
              <a:gd name="adj" fmla="val 17910"/>
            </a:avLst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solidFill>
                <a:srgbClr val="434343"/>
              </a:solidFill>
              <a:ea typeface="Archivo"/>
              <a:cs typeface="Archivo"/>
              <a:sym typeface="Archivo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24659" y="5089415"/>
            <a:ext cx="8705942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67"/>
              </a:spcAft>
            </a:pPr>
            <a:r>
              <a:rPr lang="vi-VN" sz="2400" b="1" i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“Quy tắc tính giá trị của biểu thức khi có dấu ngoặc” </a:t>
            </a:r>
            <a:r>
              <a:rPr lang="vi-VN" sz="240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đối với các biểu thức số có dấu ngoặc.</a:t>
            </a:r>
            <a:endParaRPr lang="en-US" sz="2400">
              <a:latin typeface="+mn-lt"/>
              <a:ea typeface="等线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Bar dir="vert"/>
      </p:transition>
    </mc:Choice>
    <mc:Fallback xmlns="">
      <p:transition spd="med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7" grpId="0" animBg="1"/>
      <p:bldP spid="15" grpId="0"/>
      <p:bldP spid="54" grpId="0" animBg="1"/>
      <p:bldP spid="55" grpId="0"/>
      <p:bldP spid="58" grpId="0" animBg="1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944197-FB8E-304D-B1EE-8A61EB356FAB}"/>
              </a:ext>
            </a:extLst>
          </p:cNvPr>
          <p:cNvSpPr/>
          <p:nvPr/>
        </p:nvSpPr>
        <p:spPr>
          <a:xfrm>
            <a:off x="377178" y="4565378"/>
            <a:ext cx="11352054" cy="17055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Google Shape;1197;p32"/>
          <p:cNvSpPr/>
          <p:nvPr/>
        </p:nvSpPr>
        <p:spPr>
          <a:xfrm>
            <a:off x="2203937" y="1270040"/>
            <a:ext cx="941376" cy="799141"/>
          </a:xfrm>
          <a:prstGeom prst="foldedCorner">
            <a:avLst>
              <a:gd name="adj" fmla="val 25758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5" name="Google Shape;1199;p32"/>
          <p:cNvSpPr txBox="1">
            <a:spLocks noGrp="1"/>
          </p:cNvSpPr>
          <p:nvPr>
            <p:ph type="title" idx="4294967295"/>
          </p:nvPr>
        </p:nvSpPr>
        <p:spPr>
          <a:xfrm>
            <a:off x="2468574" y="1324974"/>
            <a:ext cx="660400" cy="70167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667" b="1" dirty="0">
                <a:latin typeface="+mn-lt"/>
              </a:rPr>
              <a:t>2</a:t>
            </a:r>
            <a:endParaRPr sz="4667" b="1" dirty="0">
              <a:latin typeface="+mn-lt"/>
            </a:endParaRPr>
          </a:p>
        </p:txBody>
      </p:sp>
      <p:sp>
        <p:nvSpPr>
          <p:cNvPr id="54" name="Rectangle 53">
            <a:hlinkClick r:id="rId4"/>
          </p:cNvPr>
          <p:cNvSpPr/>
          <p:nvPr/>
        </p:nvSpPr>
        <p:spPr>
          <a:xfrm>
            <a:off x="3265605" y="1412626"/>
            <a:ext cx="6854762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a) Tính giá trị của các biểu thức sau:</a:t>
            </a:r>
            <a:endParaRPr lang="en-US" sz="2933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57" name="Google Shape;1429;p36"/>
          <p:cNvSpPr/>
          <p:nvPr/>
        </p:nvSpPr>
        <p:spPr>
          <a:xfrm rot="-4018">
            <a:off x="167482" y="4025219"/>
            <a:ext cx="1642214" cy="659684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933" b="1" dirty="0" err="1">
                <a:latin typeface="+mn-lt"/>
              </a:rPr>
              <a:t>Giải</a:t>
            </a:r>
            <a:endParaRPr sz="2933" b="1" dirty="0">
              <a:latin typeface="+mn-lt"/>
            </a:endParaRPr>
          </a:p>
        </p:txBody>
      </p:sp>
      <p:sp>
        <p:nvSpPr>
          <p:cNvPr id="58" name="Google Shape;1752;p38"/>
          <p:cNvSpPr/>
          <p:nvPr/>
        </p:nvSpPr>
        <p:spPr>
          <a:xfrm rot="-4324" flipH="1">
            <a:off x="11570232" y="5435243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lt2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9" name="Google Shape;1753;p38"/>
          <p:cNvSpPr/>
          <p:nvPr/>
        </p:nvSpPr>
        <p:spPr>
          <a:xfrm rot="-4324" flipH="1">
            <a:off x="11570232" y="58922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60" name="Google Shape;1754;p38"/>
          <p:cNvSpPr/>
          <p:nvPr/>
        </p:nvSpPr>
        <p:spPr>
          <a:xfrm rot="-4324" flipH="1">
            <a:off x="11570232" y="63714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1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6" name="Rectangle 15"/>
          <p:cNvSpPr/>
          <p:nvPr/>
        </p:nvSpPr>
        <p:spPr>
          <a:xfrm>
            <a:off x="672850" y="4788069"/>
            <a:ext cx="3106941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</a:rPr>
              <a:t>(300 + 70) + 500 </a:t>
            </a:r>
            <a:endParaRPr lang="en-US" sz="2933" dirty="0">
              <a:latin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03695" y="4788069"/>
            <a:ext cx="2186817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</a:rPr>
              <a:t>= 370 + 500</a:t>
            </a:r>
            <a:endParaRPr lang="en-US" sz="2933" dirty="0"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09338" y="5362585"/>
            <a:ext cx="1237839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= 870</a:t>
            </a:r>
            <a:endParaRPr lang="en-US" sz="2933">
              <a:latin typeface="+mn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276630" y="4789427"/>
            <a:ext cx="3211135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>
                <a:latin typeface="+mn-lt"/>
                <a:ea typeface="Times New Roman" panose="02020603050405020304" pitchFamily="18" charset="0"/>
              </a:rPr>
              <a:t> 300 + (70 + 500) </a:t>
            </a:r>
            <a:endParaRPr lang="en-US" sz="2933">
              <a:latin typeface="+mn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9207475" y="4789427"/>
            <a:ext cx="2186817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>
                <a:latin typeface="+mn-lt"/>
                <a:ea typeface="Times New Roman" panose="02020603050405020304" pitchFamily="18" charset="0"/>
              </a:rPr>
              <a:t>= 300 + 570</a:t>
            </a:r>
            <a:endParaRPr lang="en-US" sz="2933">
              <a:latin typeface="+mn-lt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113118" y="5363943"/>
            <a:ext cx="1237839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= 870</a:t>
            </a:r>
            <a:endParaRPr lang="en-US" sz="2933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6637C7-C843-5AFB-72EE-BFCC983133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181" y="2320821"/>
            <a:ext cx="9407637" cy="1705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 dir="r"/>
      </p:transition>
    </mc:Choice>
    <mc:Fallback xmlns="">
      <p:transition spd="med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5" grpId="0"/>
      <p:bldP spid="54" grpId="0"/>
      <p:bldP spid="57" grpId="0" animBg="1"/>
      <p:bldP spid="16" grpId="0"/>
      <p:bldP spid="17" grpId="0"/>
      <p:bldP spid="18" grpId="0"/>
      <p:bldP spid="64" grpId="0"/>
      <p:bldP spid="65" grpId="0"/>
      <p:bldP spid="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874A48-21AE-A7A9-2272-1608421C05C2}"/>
              </a:ext>
            </a:extLst>
          </p:cNvPr>
          <p:cNvSpPr/>
          <p:nvPr/>
        </p:nvSpPr>
        <p:spPr>
          <a:xfrm>
            <a:off x="377178" y="4565378"/>
            <a:ext cx="11352054" cy="17055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Google Shape;1197;p32"/>
          <p:cNvSpPr/>
          <p:nvPr/>
        </p:nvSpPr>
        <p:spPr>
          <a:xfrm>
            <a:off x="2203937" y="1270040"/>
            <a:ext cx="941376" cy="799141"/>
          </a:xfrm>
          <a:prstGeom prst="foldedCorner">
            <a:avLst>
              <a:gd name="adj" fmla="val 25758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5" name="Google Shape;1199;p32"/>
          <p:cNvSpPr txBox="1">
            <a:spLocks noGrp="1"/>
          </p:cNvSpPr>
          <p:nvPr>
            <p:ph type="title" idx="4294967295"/>
          </p:nvPr>
        </p:nvSpPr>
        <p:spPr>
          <a:xfrm>
            <a:off x="2437752" y="1316427"/>
            <a:ext cx="660400" cy="70167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667" b="1" dirty="0">
                <a:latin typeface="+mn-lt"/>
              </a:rPr>
              <a:t>2</a:t>
            </a:r>
            <a:endParaRPr sz="4667" b="1" dirty="0">
              <a:latin typeface="+mn-lt"/>
            </a:endParaRPr>
          </a:p>
        </p:txBody>
      </p:sp>
      <p:sp>
        <p:nvSpPr>
          <p:cNvPr id="54" name="Rectangle 53">
            <a:hlinkClick r:id="rId4"/>
          </p:cNvPr>
          <p:cNvSpPr/>
          <p:nvPr/>
        </p:nvSpPr>
        <p:spPr>
          <a:xfrm>
            <a:off x="3265605" y="1412626"/>
            <a:ext cx="6854762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933" dirty="0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57" name="Google Shape;1429;p36"/>
          <p:cNvSpPr/>
          <p:nvPr/>
        </p:nvSpPr>
        <p:spPr>
          <a:xfrm rot="-4018">
            <a:off x="167482" y="4025264"/>
            <a:ext cx="1566103" cy="659684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933" b="1" dirty="0" err="1">
                <a:latin typeface="+mn-lt"/>
              </a:rPr>
              <a:t>Giải</a:t>
            </a:r>
            <a:endParaRPr sz="2933" b="1" dirty="0">
              <a:latin typeface="+mn-lt"/>
            </a:endParaRPr>
          </a:p>
        </p:txBody>
      </p:sp>
      <p:sp>
        <p:nvSpPr>
          <p:cNvPr id="58" name="Google Shape;1752;p38"/>
          <p:cNvSpPr/>
          <p:nvPr/>
        </p:nvSpPr>
        <p:spPr>
          <a:xfrm rot="-4324" flipH="1">
            <a:off x="11570232" y="5435243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lt2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9" name="Google Shape;1753;p38"/>
          <p:cNvSpPr/>
          <p:nvPr/>
        </p:nvSpPr>
        <p:spPr>
          <a:xfrm rot="-4324" flipH="1">
            <a:off x="11570232" y="58922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60" name="Google Shape;1754;p38"/>
          <p:cNvSpPr/>
          <p:nvPr/>
        </p:nvSpPr>
        <p:spPr>
          <a:xfrm rot="-4324" flipH="1">
            <a:off x="11570232" y="63714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1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6" name="Rectangle 15"/>
          <p:cNvSpPr/>
          <p:nvPr/>
        </p:nvSpPr>
        <p:spPr>
          <a:xfrm>
            <a:off x="672850" y="4788069"/>
            <a:ext cx="3212739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</a:rPr>
              <a:t>(178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214)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86 </a:t>
            </a:r>
            <a:endParaRPr lang="en-US" sz="2933" dirty="0">
              <a:latin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03695" y="4788069"/>
            <a:ext cx="2079415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= 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392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86</a:t>
            </a:r>
            <a:endParaRPr lang="en-US" sz="2933" dirty="0"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384172" y="5362585"/>
            <a:ext cx="1361270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= 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478</a:t>
            </a:r>
            <a:endParaRPr lang="en-US" sz="2933" dirty="0">
              <a:latin typeface="+mn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107989" y="4788069"/>
            <a:ext cx="3421129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</a:rPr>
              <a:t>  178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(214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86) </a:t>
            </a:r>
            <a:endParaRPr lang="en-US" sz="2933" dirty="0">
              <a:latin typeface="+mn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9207475" y="4789427"/>
            <a:ext cx="2308645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178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300</a:t>
            </a:r>
            <a:endParaRPr lang="en-US" sz="2933" dirty="0">
              <a:latin typeface="+mn-lt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022923" y="5362585"/>
            <a:ext cx="1402948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478</a:t>
            </a:r>
            <a:endParaRPr lang="en-US" sz="2933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FAB35C-1D11-2881-19D1-AC2DE96F7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181" y="2320821"/>
            <a:ext cx="9407637" cy="170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9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64" grpId="0"/>
      <p:bldP spid="65" grpId="0"/>
      <p:bldP spid="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1197;p32"/>
          <p:cNvSpPr/>
          <p:nvPr/>
        </p:nvSpPr>
        <p:spPr>
          <a:xfrm>
            <a:off x="550490" y="1135274"/>
            <a:ext cx="941376" cy="799141"/>
          </a:xfrm>
          <a:prstGeom prst="foldedCorner">
            <a:avLst>
              <a:gd name="adj" fmla="val 25758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5" name="Google Shape;1199;p32"/>
          <p:cNvSpPr txBox="1">
            <a:spLocks noGrp="1"/>
          </p:cNvSpPr>
          <p:nvPr>
            <p:ph type="title" idx="4294967295"/>
          </p:nvPr>
        </p:nvSpPr>
        <p:spPr>
          <a:xfrm>
            <a:off x="736350" y="1183213"/>
            <a:ext cx="660400" cy="70326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667" b="1" dirty="0">
                <a:latin typeface="+mn-lt"/>
              </a:rPr>
              <a:t>2</a:t>
            </a:r>
            <a:endParaRPr sz="4667" b="1" dirty="0">
              <a:latin typeface="+mn-lt"/>
            </a:endParaRPr>
          </a:p>
        </p:txBody>
      </p:sp>
      <p:sp>
        <p:nvSpPr>
          <p:cNvPr id="58" name="Google Shape;1752;p38"/>
          <p:cNvSpPr/>
          <p:nvPr/>
        </p:nvSpPr>
        <p:spPr>
          <a:xfrm rot="-4324" flipH="1">
            <a:off x="11570232" y="5435243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lt2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9" name="Google Shape;1753;p38"/>
          <p:cNvSpPr/>
          <p:nvPr/>
        </p:nvSpPr>
        <p:spPr>
          <a:xfrm rot="-4324" flipH="1">
            <a:off x="11570232" y="58922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60" name="Google Shape;1754;p38"/>
          <p:cNvSpPr/>
          <p:nvPr/>
        </p:nvSpPr>
        <p:spPr>
          <a:xfrm rot="-4324" flipH="1">
            <a:off x="11570232" y="63714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1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2" name="Rectangle 1">
            <a:hlinkClick r:id="rId4"/>
          </p:cNvPr>
          <p:cNvSpPr/>
          <p:nvPr/>
        </p:nvSpPr>
        <p:spPr>
          <a:xfrm>
            <a:off x="1727161" y="830801"/>
            <a:ext cx="7737309" cy="1362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a.</a:t>
            </a:r>
            <a:endParaRPr lang="en-US" sz="2933" dirty="0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27161" y="3414127"/>
            <a:ext cx="7330511" cy="540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(300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70)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500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300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(70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500)</a:t>
            </a:r>
            <a:endParaRPr lang="en-US" sz="2933" dirty="0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27161" y="2654878"/>
            <a:ext cx="1939955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Nhận xét:</a:t>
            </a:r>
            <a:endParaRPr lang="en-US" sz="2933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39" name="Google Shape;1429;p36"/>
          <p:cNvSpPr/>
          <p:nvPr/>
        </p:nvSpPr>
        <p:spPr>
          <a:xfrm rot="-4018" flipV="1">
            <a:off x="1090632" y="2836238"/>
            <a:ext cx="576399" cy="243428"/>
          </a:xfrm>
          <a:prstGeom prst="chevron">
            <a:avLst>
              <a:gd name="adj" fmla="val 56970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27161" y="4151887"/>
            <a:ext cx="6649488" cy="53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(178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214)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86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= 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178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(214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86)</a:t>
            </a:r>
            <a:endParaRPr lang="en-US" sz="2933" dirty="0">
              <a:latin typeface="+mn-lt"/>
              <a:ea typeface="等线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30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39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1197;p32"/>
          <p:cNvSpPr/>
          <p:nvPr/>
        </p:nvSpPr>
        <p:spPr>
          <a:xfrm>
            <a:off x="512390" y="1396278"/>
            <a:ext cx="941376" cy="799141"/>
          </a:xfrm>
          <a:prstGeom prst="foldedCorner">
            <a:avLst>
              <a:gd name="adj" fmla="val 25758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5" name="Google Shape;1199;p32"/>
          <p:cNvSpPr txBox="1">
            <a:spLocks noGrp="1"/>
          </p:cNvSpPr>
          <p:nvPr>
            <p:ph type="title" idx="4294967295"/>
          </p:nvPr>
        </p:nvSpPr>
        <p:spPr>
          <a:xfrm>
            <a:off x="520222" y="1469979"/>
            <a:ext cx="660400" cy="70326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667" b="1" dirty="0">
                <a:latin typeface="+mn-lt"/>
              </a:rPr>
              <a:t>2</a:t>
            </a:r>
            <a:endParaRPr sz="4667" b="1" dirty="0">
              <a:latin typeface="+mn-lt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1825979" y="1795849"/>
            <a:ext cx="5755759" cy="2816272"/>
          </a:xfrm>
          <a:prstGeom prst="wedgeEllipseCallout">
            <a:avLst>
              <a:gd name="adj1" fmla="val 38116"/>
              <a:gd name="adj2" fmla="val 4605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7" name="Rectangle 6"/>
          <p:cNvSpPr/>
          <p:nvPr/>
        </p:nvSpPr>
        <p:spPr>
          <a:xfrm>
            <a:off x="2246549" y="2405810"/>
            <a:ext cx="491461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67"/>
              </a:spcAft>
            </a:pP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a.</a:t>
            </a:r>
            <a:endParaRPr lang="en-US" sz="2933" dirty="0">
              <a:solidFill>
                <a:schemeClr val="tx1"/>
              </a:solidFill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grpSp>
        <p:nvGrpSpPr>
          <p:cNvPr id="36" name="Google Shape;1430;p36"/>
          <p:cNvGrpSpPr/>
          <p:nvPr/>
        </p:nvGrpSpPr>
        <p:grpSpPr>
          <a:xfrm flipH="1">
            <a:off x="7236124" y="3601481"/>
            <a:ext cx="1653617" cy="2451429"/>
            <a:chOff x="366250" y="557628"/>
            <a:chExt cx="1240213" cy="1838572"/>
          </a:xfrm>
        </p:grpSpPr>
        <p:sp>
          <p:nvSpPr>
            <p:cNvPr id="37" name="Google Shape;1431;p36"/>
            <p:cNvSpPr/>
            <p:nvPr/>
          </p:nvSpPr>
          <p:spPr>
            <a:xfrm>
              <a:off x="800214" y="1179385"/>
              <a:ext cx="285400" cy="134716"/>
            </a:xfrm>
            <a:custGeom>
              <a:avLst/>
              <a:gdLst/>
              <a:ahLst/>
              <a:cxnLst/>
              <a:rect l="l" t="t" r="r" b="b"/>
              <a:pathLst>
                <a:path w="8061" h="3805" extrusionOk="0">
                  <a:moveTo>
                    <a:pt x="1" y="1"/>
                  </a:moveTo>
                  <a:cubicBezTo>
                    <a:pt x="1" y="1"/>
                    <a:pt x="2442" y="2102"/>
                    <a:pt x="2271" y="3805"/>
                  </a:cubicBezTo>
                  <a:lnTo>
                    <a:pt x="6699" y="3805"/>
                  </a:lnTo>
                  <a:lnTo>
                    <a:pt x="8061" y="73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38" name="Google Shape;1432;p36"/>
            <p:cNvSpPr/>
            <p:nvPr/>
          </p:nvSpPr>
          <p:spPr>
            <a:xfrm>
              <a:off x="800214" y="1179385"/>
              <a:ext cx="285400" cy="98886"/>
            </a:xfrm>
            <a:custGeom>
              <a:avLst/>
              <a:gdLst/>
              <a:ahLst/>
              <a:cxnLst/>
              <a:rect l="l" t="t" r="r" b="b"/>
              <a:pathLst>
                <a:path w="8061" h="2793" extrusionOk="0">
                  <a:moveTo>
                    <a:pt x="1" y="1"/>
                  </a:moveTo>
                  <a:cubicBezTo>
                    <a:pt x="1" y="1"/>
                    <a:pt x="1590" y="1370"/>
                    <a:pt x="2114" y="2793"/>
                  </a:cubicBezTo>
                  <a:cubicBezTo>
                    <a:pt x="2993" y="1945"/>
                    <a:pt x="4100" y="1537"/>
                    <a:pt x="5262" y="1537"/>
                  </a:cubicBezTo>
                  <a:cubicBezTo>
                    <a:pt x="5997" y="1537"/>
                    <a:pt x="6755" y="1700"/>
                    <a:pt x="7492" y="2020"/>
                  </a:cubicBezTo>
                  <a:lnTo>
                    <a:pt x="8061" y="73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39" name="Google Shape;1433;p36"/>
            <p:cNvSpPr/>
            <p:nvPr/>
          </p:nvSpPr>
          <p:spPr>
            <a:xfrm>
              <a:off x="797134" y="1176517"/>
              <a:ext cx="291454" cy="140416"/>
            </a:xfrm>
            <a:custGeom>
              <a:avLst/>
              <a:gdLst/>
              <a:ahLst/>
              <a:cxnLst/>
              <a:rect l="l" t="t" r="r" b="b"/>
              <a:pathLst>
                <a:path w="8232" h="3966" extrusionOk="0">
                  <a:moveTo>
                    <a:pt x="321" y="184"/>
                  </a:moveTo>
                  <a:lnTo>
                    <a:pt x="8028" y="890"/>
                  </a:lnTo>
                  <a:lnTo>
                    <a:pt x="6733" y="3805"/>
                  </a:lnTo>
                  <a:lnTo>
                    <a:pt x="2445" y="3805"/>
                  </a:lnTo>
                  <a:cubicBezTo>
                    <a:pt x="2518" y="2358"/>
                    <a:pt x="881" y="705"/>
                    <a:pt x="321" y="184"/>
                  </a:cubicBezTo>
                  <a:close/>
                  <a:moveTo>
                    <a:pt x="86" y="1"/>
                  </a:moveTo>
                  <a:cubicBezTo>
                    <a:pt x="54" y="1"/>
                    <a:pt x="26" y="21"/>
                    <a:pt x="13" y="50"/>
                  </a:cubicBezTo>
                  <a:cubicBezTo>
                    <a:pt x="0" y="83"/>
                    <a:pt x="8" y="120"/>
                    <a:pt x="35" y="143"/>
                  </a:cubicBezTo>
                  <a:cubicBezTo>
                    <a:pt x="60" y="163"/>
                    <a:pt x="2442" y="2236"/>
                    <a:pt x="2278" y="3877"/>
                  </a:cubicBezTo>
                  <a:cubicBezTo>
                    <a:pt x="2276" y="3900"/>
                    <a:pt x="2284" y="3923"/>
                    <a:pt x="2299" y="3939"/>
                  </a:cubicBezTo>
                  <a:cubicBezTo>
                    <a:pt x="2314" y="3957"/>
                    <a:pt x="2336" y="3966"/>
                    <a:pt x="2358" y="3966"/>
                  </a:cubicBezTo>
                  <a:lnTo>
                    <a:pt x="6786" y="3966"/>
                  </a:lnTo>
                  <a:cubicBezTo>
                    <a:pt x="6818" y="3966"/>
                    <a:pt x="6846" y="3947"/>
                    <a:pt x="6859" y="3918"/>
                  </a:cubicBezTo>
                  <a:lnTo>
                    <a:pt x="8221" y="853"/>
                  </a:lnTo>
                  <a:cubicBezTo>
                    <a:pt x="8232" y="830"/>
                    <a:pt x="8230" y="802"/>
                    <a:pt x="8218" y="780"/>
                  </a:cubicBezTo>
                  <a:cubicBezTo>
                    <a:pt x="8204" y="758"/>
                    <a:pt x="8182" y="742"/>
                    <a:pt x="8155" y="740"/>
                  </a:cubicBezTo>
                  <a:lnTo>
                    <a:pt x="96" y="1"/>
                  </a:lnTo>
                  <a:cubicBezTo>
                    <a:pt x="92" y="1"/>
                    <a:pt x="89" y="1"/>
                    <a:pt x="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0" name="Google Shape;1434;p36"/>
            <p:cNvSpPr/>
            <p:nvPr/>
          </p:nvSpPr>
          <p:spPr>
            <a:xfrm>
              <a:off x="716374" y="721237"/>
              <a:ext cx="596008" cy="488447"/>
            </a:xfrm>
            <a:custGeom>
              <a:avLst/>
              <a:gdLst/>
              <a:ahLst/>
              <a:cxnLst/>
              <a:rect l="l" t="t" r="r" b="b"/>
              <a:pathLst>
                <a:path w="16834" h="13796" extrusionOk="0">
                  <a:moveTo>
                    <a:pt x="8417" y="0"/>
                  </a:moveTo>
                  <a:cubicBezTo>
                    <a:pt x="3769" y="0"/>
                    <a:pt x="0" y="3768"/>
                    <a:pt x="0" y="8417"/>
                  </a:cubicBezTo>
                  <a:cubicBezTo>
                    <a:pt x="0" y="12531"/>
                    <a:pt x="2478" y="13796"/>
                    <a:pt x="6691" y="13796"/>
                  </a:cubicBezTo>
                  <a:cubicBezTo>
                    <a:pt x="7238" y="13796"/>
                    <a:pt x="7814" y="13774"/>
                    <a:pt x="8417" y="13735"/>
                  </a:cubicBezTo>
                  <a:cubicBezTo>
                    <a:pt x="13057" y="13434"/>
                    <a:pt x="16834" y="13065"/>
                    <a:pt x="16834" y="8417"/>
                  </a:cubicBezTo>
                  <a:cubicBezTo>
                    <a:pt x="16834" y="3768"/>
                    <a:pt x="13066" y="0"/>
                    <a:pt x="84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1" name="Google Shape;1435;p36"/>
            <p:cNvSpPr/>
            <p:nvPr/>
          </p:nvSpPr>
          <p:spPr>
            <a:xfrm>
              <a:off x="758861" y="782631"/>
              <a:ext cx="263024" cy="263024"/>
            </a:xfrm>
            <a:custGeom>
              <a:avLst/>
              <a:gdLst/>
              <a:ahLst/>
              <a:cxnLst/>
              <a:rect l="l" t="t" r="r" b="b"/>
              <a:pathLst>
                <a:path w="7429" h="7429" extrusionOk="0">
                  <a:moveTo>
                    <a:pt x="3714" y="1"/>
                  </a:moveTo>
                  <a:cubicBezTo>
                    <a:pt x="1663" y="1"/>
                    <a:pt x="1" y="1664"/>
                    <a:pt x="1" y="3715"/>
                  </a:cubicBezTo>
                  <a:cubicBezTo>
                    <a:pt x="1" y="5766"/>
                    <a:pt x="1663" y="7428"/>
                    <a:pt x="3714" y="7428"/>
                  </a:cubicBezTo>
                  <a:cubicBezTo>
                    <a:pt x="5765" y="7428"/>
                    <a:pt x="7428" y="5766"/>
                    <a:pt x="7428" y="3715"/>
                  </a:cubicBezTo>
                  <a:cubicBezTo>
                    <a:pt x="7428" y="1664"/>
                    <a:pt x="5765" y="1"/>
                    <a:pt x="37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2" name="Google Shape;1436;p36"/>
            <p:cNvSpPr/>
            <p:nvPr/>
          </p:nvSpPr>
          <p:spPr>
            <a:xfrm>
              <a:off x="758861" y="782631"/>
              <a:ext cx="172245" cy="154047"/>
            </a:xfrm>
            <a:custGeom>
              <a:avLst/>
              <a:gdLst/>
              <a:ahLst/>
              <a:cxnLst/>
              <a:rect l="l" t="t" r="r" b="b"/>
              <a:pathLst>
                <a:path w="4865" h="4351" extrusionOk="0">
                  <a:moveTo>
                    <a:pt x="3714" y="1"/>
                  </a:moveTo>
                  <a:cubicBezTo>
                    <a:pt x="1663" y="1"/>
                    <a:pt x="1" y="1664"/>
                    <a:pt x="1" y="3715"/>
                  </a:cubicBezTo>
                  <a:cubicBezTo>
                    <a:pt x="1" y="3932"/>
                    <a:pt x="23" y="4143"/>
                    <a:pt x="59" y="4350"/>
                  </a:cubicBezTo>
                  <a:cubicBezTo>
                    <a:pt x="1187" y="2469"/>
                    <a:pt x="2824" y="914"/>
                    <a:pt x="4864" y="185"/>
                  </a:cubicBezTo>
                  <a:cubicBezTo>
                    <a:pt x="4502" y="67"/>
                    <a:pt x="4116" y="1"/>
                    <a:pt x="37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3" name="Google Shape;1437;p36"/>
            <p:cNvSpPr/>
            <p:nvPr/>
          </p:nvSpPr>
          <p:spPr>
            <a:xfrm>
              <a:off x="768101" y="779798"/>
              <a:ext cx="268689" cy="268689"/>
            </a:xfrm>
            <a:custGeom>
              <a:avLst/>
              <a:gdLst/>
              <a:ahLst/>
              <a:cxnLst/>
              <a:rect l="l" t="t" r="r" b="b"/>
              <a:pathLst>
                <a:path w="7589" h="7589" extrusionOk="0">
                  <a:moveTo>
                    <a:pt x="3794" y="162"/>
                  </a:moveTo>
                  <a:cubicBezTo>
                    <a:pt x="5797" y="162"/>
                    <a:pt x="7426" y="1792"/>
                    <a:pt x="7426" y="3795"/>
                  </a:cubicBezTo>
                  <a:cubicBezTo>
                    <a:pt x="7426" y="5798"/>
                    <a:pt x="5797" y="7428"/>
                    <a:pt x="3794" y="7428"/>
                  </a:cubicBezTo>
                  <a:cubicBezTo>
                    <a:pt x="1790" y="7428"/>
                    <a:pt x="161" y="5798"/>
                    <a:pt x="161" y="3795"/>
                  </a:cubicBezTo>
                  <a:cubicBezTo>
                    <a:pt x="161" y="1792"/>
                    <a:pt x="1790" y="162"/>
                    <a:pt x="3794" y="162"/>
                  </a:cubicBezTo>
                  <a:close/>
                  <a:moveTo>
                    <a:pt x="3794" y="1"/>
                  </a:moveTo>
                  <a:cubicBezTo>
                    <a:pt x="1702" y="1"/>
                    <a:pt x="0" y="1703"/>
                    <a:pt x="0" y="3795"/>
                  </a:cubicBezTo>
                  <a:cubicBezTo>
                    <a:pt x="0" y="5887"/>
                    <a:pt x="1702" y="7589"/>
                    <a:pt x="3794" y="7589"/>
                  </a:cubicBezTo>
                  <a:cubicBezTo>
                    <a:pt x="5886" y="7589"/>
                    <a:pt x="7588" y="5887"/>
                    <a:pt x="7588" y="3795"/>
                  </a:cubicBezTo>
                  <a:cubicBezTo>
                    <a:pt x="7588" y="1703"/>
                    <a:pt x="5886" y="1"/>
                    <a:pt x="37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8" name="Google Shape;1438;p36"/>
            <p:cNvSpPr/>
            <p:nvPr/>
          </p:nvSpPr>
          <p:spPr>
            <a:xfrm>
              <a:off x="854137" y="866506"/>
              <a:ext cx="143603" cy="143567"/>
            </a:xfrm>
            <a:custGeom>
              <a:avLst/>
              <a:gdLst/>
              <a:ahLst/>
              <a:cxnLst/>
              <a:rect l="l" t="t" r="r" b="b"/>
              <a:pathLst>
                <a:path w="4056" h="4055" extrusionOk="0">
                  <a:moveTo>
                    <a:pt x="2028" y="0"/>
                  </a:moveTo>
                  <a:cubicBezTo>
                    <a:pt x="909" y="0"/>
                    <a:pt x="0" y="908"/>
                    <a:pt x="0" y="2027"/>
                  </a:cubicBezTo>
                  <a:cubicBezTo>
                    <a:pt x="0" y="3147"/>
                    <a:pt x="909" y="4054"/>
                    <a:pt x="2028" y="4054"/>
                  </a:cubicBezTo>
                  <a:cubicBezTo>
                    <a:pt x="3147" y="4054"/>
                    <a:pt x="4055" y="3147"/>
                    <a:pt x="4055" y="2027"/>
                  </a:cubicBezTo>
                  <a:cubicBezTo>
                    <a:pt x="4055" y="908"/>
                    <a:pt x="3147" y="0"/>
                    <a:pt x="20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9" name="Google Shape;1439;p36"/>
            <p:cNvSpPr/>
            <p:nvPr/>
          </p:nvSpPr>
          <p:spPr>
            <a:xfrm>
              <a:off x="839231" y="863674"/>
              <a:ext cx="149267" cy="149232"/>
            </a:xfrm>
            <a:custGeom>
              <a:avLst/>
              <a:gdLst/>
              <a:ahLst/>
              <a:cxnLst/>
              <a:rect l="l" t="t" r="r" b="b"/>
              <a:pathLst>
                <a:path w="4216" h="4215" extrusionOk="0">
                  <a:moveTo>
                    <a:pt x="2108" y="161"/>
                  </a:moveTo>
                  <a:cubicBezTo>
                    <a:pt x="3182" y="161"/>
                    <a:pt x="4055" y="1034"/>
                    <a:pt x="4055" y="2107"/>
                  </a:cubicBezTo>
                  <a:cubicBezTo>
                    <a:pt x="4055" y="3180"/>
                    <a:pt x="3182" y="4054"/>
                    <a:pt x="2108" y="4054"/>
                  </a:cubicBezTo>
                  <a:cubicBezTo>
                    <a:pt x="1034" y="4054"/>
                    <a:pt x="162" y="3180"/>
                    <a:pt x="162" y="2107"/>
                  </a:cubicBezTo>
                  <a:cubicBezTo>
                    <a:pt x="162" y="1034"/>
                    <a:pt x="1034" y="161"/>
                    <a:pt x="2108" y="161"/>
                  </a:cubicBezTo>
                  <a:close/>
                  <a:moveTo>
                    <a:pt x="2108" y="0"/>
                  </a:moveTo>
                  <a:cubicBezTo>
                    <a:pt x="946" y="0"/>
                    <a:pt x="0" y="945"/>
                    <a:pt x="0" y="2107"/>
                  </a:cubicBezTo>
                  <a:cubicBezTo>
                    <a:pt x="0" y="3270"/>
                    <a:pt x="946" y="4215"/>
                    <a:pt x="2108" y="4215"/>
                  </a:cubicBezTo>
                  <a:cubicBezTo>
                    <a:pt x="3270" y="4215"/>
                    <a:pt x="4216" y="3270"/>
                    <a:pt x="4216" y="2107"/>
                  </a:cubicBezTo>
                  <a:cubicBezTo>
                    <a:pt x="4216" y="945"/>
                    <a:pt x="3270" y="0"/>
                    <a:pt x="2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50" name="Google Shape;1440;p36"/>
            <p:cNvSpPr/>
            <p:nvPr/>
          </p:nvSpPr>
          <p:spPr>
            <a:xfrm>
              <a:off x="874176" y="898619"/>
              <a:ext cx="79378" cy="79307"/>
            </a:xfrm>
            <a:custGeom>
              <a:avLst/>
              <a:gdLst/>
              <a:ahLst/>
              <a:cxnLst/>
              <a:rect l="l" t="t" r="r" b="b"/>
              <a:pathLst>
                <a:path w="2242" h="2240" extrusionOk="0">
                  <a:moveTo>
                    <a:pt x="1121" y="1"/>
                  </a:moveTo>
                  <a:cubicBezTo>
                    <a:pt x="502" y="1"/>
                    <a:pt x="1" y="502"/>
                    <a:pt x="1" y="1120"/>
                  </a:cubicBezTo>
                  <a:cubicBezTo>
                    <a:pt x="1" y="1739"/>
                    <a:pt x="502" y="2240"/>
                    <a:pt x="1121" y="2240"/>
                  </a:cubicBezTo>
                  <a:cubicBezTo>
                    <a:pt x="1740" y="2240"/>
                    <a:pt x="2241" y="1739"/>
                    <a:pt x="2241" y="1120"/>
                  </a:cubicBezTo>
                  <a:cubicBezTo>
                    <a:pt x="2241" y="502"/>
                    <a:pt x="1740" y="1"/>
                    <a:pt x="11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51" name="Google Shape;1441;p36"/>
            <p:cNvSpPr/>
            <p:nvPr/>
          </p:nvSpPr>
          <p:spPr>
            <a:xfrm>
              <a:off x="1065507" y="782631"/>
              <a:ext cx="245923" cy="245994"/>
            </a:xfrm>
            <a:custGeom>
              <a:avLst/>
              <a:gdLst/>
              <a:ahLst/>
              <a:cxnLst/>
              <a:rect l="l" t="t" r="r" b="b"/>
              <a:pathLst>
                <a:path w="6946" h="6948" extrusionOk="0">
                  <a:moveTo>
                    <a:pt x="3472" y="1"/>
                  </a:moveTo>
                  <a:cubicBezTo>
                    <a:pt x="1554" y="1"/>
                    <a:pt x="0" y="1556"/>
                    <a:pt x="0" y="3474"/>
                  </a:cubicBezTo>
                  <a:cubicBezTo>
                    <a:pt x="0" y="5393"/>
                    <a:pt x="1554" y="6948"/>
                    <a:pt x="3472" y="6948"/>
                  </a:cubicBezTo>
                  <a:cubicBezTo>
                    <a:pt x="5391" y="6948"/>
                    <a:pt x="6946" y="5393"/>
                    <a:pt x="6946" y="3474"/>
                  </a:cubicBezTo>
                  <a:cubicBezTo>
                    <a:pt x="6946" y="1556"/>
                    <a:pt x="5391" y="1"/>
                    <a:pt x="34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54" name="Google Shape;1442;p36"/>
            <p:cNvSpPr/>
            <p:nvPr/>
          </p:nvSpPr>
          <p:spPr>
            <a:xfrm>
              <a:off x="1159331" y="782631"/>
              <a:ext cx="150223" cy="102143"/>
            </a:xfrm>
            <a:custGeom>
              <a:avLst/>
              <a:gdLst/>
              <a:ahLst/>
              <a:cxnLst/>
              <a:rect l="l" t="t" r="r" b="b"/>
              <a:pathLst>
                <a:path w="4243" h="2885" extrusionOk="0">
                  <a:moveTo>
                    <a:pt x="822" y="1"/>
                  </a:moveTo>
                  <a:cubicBezTo>
                    <a:pt x="539" y="1"/>
                    <a:pt x="264" y="39"/>
                    <a:pt x="0" y="103"/>
                  </a:cubicBezTo>
                  <a:cubicBezTo>
                    <a:pt x="634" y="118"/>
                    <a:pt x="1256" y="206"/>
                    <a:pt x="1846" y="494"/>
                  </a:cubicBezTo>
                  <a:cubicBezTo>
                    <a:pt x="2744" y="933"/>
                    <a:pt x="3465" y="1737"/>
                    <a:pt x="4026" y="2545"/>
                  </a:cubicBezTo>
                  <a:cubicBezTo>
                    <a:pt x="4102" y="2656"/>
                    <a:pt x="4170" y="2772"/>
                    <a:pt x="4242" y="2885"/>
                  </a:cubicBezTo>
                  <a:cubicBezTo>
                    <a:pt x="3962" y="1248"/>
                    <a:pt x="2539" y="1"/>
                    <a:pt x="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57" name="Google Shape;1443;p36"/>
            <p:cNvSpPr/>
            <p:nvPr/>
          </p:nvSpPr>
          <p:spPr>
            <a:xfrm>
              <a:off x="1074110" y="780011"/>
              <a:ext cx="251305" cy="251269"/>
            </a:xfrm>
            <a:custGeom>
              <a:avLst/>
              <a:gdLst/>
              <a:ahLst/>
              <a:cxnLst/>
              <a:rect l="l" t="t" r="r" b="b"/>
              <a:pathLst>
                <a:path w="7098" h="7097" extrusionOk="0">
                  <a:moveTo>
                    <a:pt x="3548" y="151"/>
                  </a:moveTo>
                  <a:cubicBezTo>
                    <a:pt x="5422" y="151"/>
                    <a:pt x="6946" y="1674"/>
                    <a:pt x="6946" y="3548"/>
                  </a:cubicBezTo>
                  <a:cubicBezTo>
                    <a:pt x="6946" y="5422"/>
                    <a:pt x="5422" y="6946"/>
                    <a:pt x="3548" y="6946"/>
                  </a:cubicBezTo>
                  <a:cubicBezTo>
                    <a:pt x="1675" y="6946"/>
                    <a:pt x="150" y="5422"/>
                    <a:pt x="150" y="3548"/>
                  </a:cubicBezTo>
                  <a:cubicBezTo>
                    <a:pt x="150" y="1674"/>
                    <a:pt x="1675" y="151"/>
                    <a:pt x="3548" y="151"/>
                  </a:cubicBezTo>
                  <a:close/>
                  <a:moveTo>
                    <a:pt x="3548" y="0"/>
                  </a:moveTo>
                  <a:cubicBezTo>
                    <a:pt x="1592" y="0"/>
                    <a:pt x="0" y="1592"/>
                    <a:pt x="0" y="3548"/>
                  </a:cubicBezTo>
                  <a:cubicBezTo>
                    <a:pt x="0" y="5505"/>
                    <a:pt x="1592" y="7096"/>
                    <a:pt x="3548" y="7096"/>
                  </a:cubicBezTo>
                  <a:cubicBezTo>
                    <a:pt x="5505" y="7096"/>
                    <a:pt x="7097" y="5505"/>
                    <a:pt x="7097" y="3548"/>
                  </a:cubicBezTo>
                  <a:cubicBezTo>
                    <a:pt x="7097" y="1592"/>
                    <a:pt x="5505" y="0"/>
                    <a:pt x="35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4" name="Google Shape;1444;p36"/>
            <p:cNvSpPr/>
            <p:nvPr/>
          </p:nvSpPr>
          <p:spPr>
            <a:xfrm>
              <a:off x="1154622" y="861054"/>
              <a:ext cx="134256" cy="134327"/>
            </a:xfrm>
            <a:custGeom>
              <a:avLst/>
              <a:gdLst/>
              <a:ahLst/>
              <a:cxnLst/>
              <a:rect l="l" t="t" r="r" b="b"/>
              <a:pathLst>
                <a:path w="3792" h="3794" extrusionOk="0">
                  <a:moveTo>
                    <a:pt x="1895" y="1"/>
                  </a:moveTo>
                  <a:cubicBezTo>
                    <a:pt x="848" y="1"/>
                    <a:pt x="0" y="850"/>
                    <a:pt x="0" y="1897"/>
                  </a:cubicBezTo>
                  <a:cubicBezTo>
                    <a:pt x="0" y="2944"/>
                    <a:pt x="848" y="3793"/>
                    <a:pt x="1895" y="3793"/>
                  </a:cubicBezTo>
                  <a:cubicBezTo>
                    <a:pt x="2942" y="3793"/>
                    <a:pt x="3791" y="2944"/>
                    <a:pt x="3791" y="1897"/>
                  </a:cubicBezTo>
                  <a:cubicBezTo>
                    <a:pt x="3791" y="850"/>
                    <a:pt x="2942" y="1"/>
                    <a:pt x="18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5" name="Google Shape;1445;p36"/>
            <p:cNvSpPr/>
            <p:nvPr/>
          </p:nvSpPr>
          <p:spPr>
            <a:xfrm>
              <a:off x="1140673" y="858398"/>
              <a:ext cx="139602" cy="139637"/>
            </a:xfrm>
            <a:custGeom>
              <a:avLst/>
              <a:gdLst/>
              <a:ahLst/>
              <a:cxnLst/>
              <a:rect l="l" t="t" r="r" b="b"/>
              <a:pathLst>
                <a:path w="3943" h="3944" extrusionOk="0">
                  <a:moveTo>
                    <a:pt x="1971" y="151"/>
                  </a:moveTo>
                  <a:cubicBezTo>
                    <a:pt x="2975" y="151"/>
                    <a:pt x="3791" y="968"/>
                    <a:pt x="3791" y="1972"/>
                  </a:cubicBezTo>
                  <a:cubicBezTo>
                    <a:pt x="3791" y="2976"/>
                    <a:pt x="2975" y="3792"/>
                    <a:pt x="1971" y="3792"/>
                  </a:cubicBezTo>
                  <a:cubicBezTo>
                    <a:pt x="967" y="3792"/>
                    <a:pt x="150" y="2976"/>
                    <a:pt x="150" y="1972"/>
                  </a:cubicBezTo>
                  <a:cubicBezTo>
                    <a:pt x="150" y="968"/>
                    <a:pt x="967" y="151"/>
                    <a:pt x="1971" y="151"/>
                  </a:cubicBezTo>
                  <a:close/>
                  <a:moveTo>
                    <a:pt x="1971" y="0"/>
                  </a:moveTo>
                  <a:cubicBezTo>
                    <a:pt x="884" y="0"/>
                    <a:pt x="0" y="885"/>
                    <a:pt x="0" y="1972"/>
                  </a:cubicBezTo>
                  <a:cubicBezTo>
                    <a:pt x="0" y="3058"/>
                    <a:pt x="884" y="3944"/>
                    <a:pt x="1971" y="3944"/>
                  </a:cubicBezTo>
                  <a:cubicBezTo>
                    <a:pt x="3058" y="3944"/>
                    <a:pt x="3942" y="3058"/>
                    <a:pt x="3942" y="1972"/>
                  </a:cubicBezTo>
                  <a:cubicBezTo>
                    <a:pt x="3942" y="885"/>
                    <a:pt x="3058" y="0"/>
                    <a:pt x="19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6" name="Google Shape;1446;p36"/>
            <p:cNvSpPr/>
            <p:nvPr/>
          </p:nvSpPr>
          <p:spPr>
            <a:xfrm>
              <a:off x="1173352" y="895114"/>
              <a:ext cx="74209" cy="74209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9" y="1"/>
                  </a:moveTo>
                  <a:cubicBezTo>
                    <a:pt x="469" y="1"/>
                    <a:pt x="1" y="470"/>
                    <a:pt x="1" y="1049"/>
                  </a:cubicBezTo>
                  <a:cubicBezTo>
                    <a:pt x="1" y="1627"/>
                    <a:pt x="469" y="2096"/>
                    <a:pt x="1049" y="2096"/>
                  </a:cubicBezTo>
                  <a:cubicBezTo>
                    <a:pt x="1627" y="2096"/>
                    <a:pt x="2096" y="1627"/>
                    <a:pt x="2096" y="1049"/>
                  </a:cubicBezTo>
                  <a:cubicBezTo>
                    <a:pt x="2096" y="470"/>
                    <a:pt x="1627" y="1"/>
                    <a:pt x="1049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7" name="Google Shape;1447;p36"/>
            <p:cNvSpPr/>
            <p:nvPr/>
          </p:nvSpPr>
          <p:spPr>
            <a:xfrm>
              <a:off x="1014382" y="970421"/>
              <a:ext cx="298004" cy="233142"/>
            </a:xfrm>
            <a:custGeom>
              <a:avLst/>
              <a:gdLst/>
              <a:ahLst/>
              <a:cxnLst/>
              <a:rect l="l" t="t" r="r" b="b"/>
              <a:pathLst>
                <a:path w="8417" h="6585" extrusionOk="0">
                  <a:moveTo>
                    <a:pt x="4209" y="0"/>
                  </a:moveTo>
                  <a:cubicBezTo>
                    <a:pt x="1885" y="0"/>
                    <a:pt x="0" y="1884"/>
                    <a:pt x="0" y="4208"/>
                  </a:cubicBezTo>
                  <a:cubicBezTo>
                    <a:pt x="0" y="6532"/>
                    <a:pt x="1050" y="6584"/>
                    <a:pt x="3374" y="6584"/>
                  </a:cubicBezTo>
                  <a:cubicBezTo>
                    <a:pt x="5698" y="6584"/>
                    <a:pt x="8417" y="6532"/>
                    <a:pt x="8417" y="4208"/>
                  </a:cubicBezTo>
                  <a:cubicBezTo>
                    <a:pt x="8417" y="1884"/>
                    <a:pt x="6533" y="0"/>
                    <a:pt x="42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8" name="Google Shape;1448;p36"/>
            <p:cNvSpPr/>
            <p:nvPr/>
          </p:nvSpPr>
          <p:spPr>
            <a:xfrm>
              <a:off x="1035058" y="970386"/>
              <a:ext cx="277611" cy="150896"/>
            </a:xfrm>
            <a:custGeom>
              <a:avLst/>
              <a:gdLst/>
              <a:ahLst/>
              <a:cxnLst/>
              <a:rect l="l" t="t" r="r" b="b"/>
              <a:pathLst>
                <a:path w="7841" h="4262" extrusionOk="0">
                  <a:moveTo>
                    <a:pt x="3624" y="1"/>
                  </a:moveTo>
                  <a:cubicBezTo>
                    <a:pt x="2196" y="1"/>
                    <a:pt x="934" y="712"/>
                    <a:pt x="174" y="1800"/>
                  </a:cubicBezTo>
                  <a:cubicBezTo>
                    <a:pt x="1" y="2048"/>
                    <a:pt x="205" y="2329"/>
                    <a:pt x="448" y="2329"/>
                  </a:cubicBezTo>
                  <a:cubicBezTo>
                    <a:pt x="517" y="2329"/>
                    <a:pt x="590" y="2306"/>
                    <a:pt x="658" y="2253"/>
                  </a:cubicBezTo>
                  <a:cubicBezTo>
                    <a:pt x="1368" y="1697"/>
                    <a:pt x="2264" y="1366"/>
                    <a:pt x="3238" y="1366"/>
                  </a:cubicBezTo>
                  <a:cubicBezTo>
                    <a:pt x="5021" y="1366"/>
                    <a:pt x="6544" y="2477"/>
                    <a:pt x="7156" y="4045"/>
                  </a:cubicBezTo>
                  <a:cubicBezTo>
                    <a:pt x="7214" y="4195"/>
                    <a:pt x="7338" y="4262"/>
                    <a:pt x="7464" y="4262"/>
                  </a:cubicBezTo>
                  <a:cubicBezTo>
                    <a:pt x="7651" y="4262"/>
                    <a:pt x="7840" y="4113"/>
                    <a:pt x="7815" y="3874"/>
                  </a:cubicBezTo>
                  <a:cubicBezTo>
                    <a:pt x="7814" y="3861"/>
                    <a:pt x="7812" y="3847"/>
                    <a:pt x="7811" y="3833"/>
                  </a:cubicBezTo>
                  <a:cubicBezTo>
                    <a:pt x="7567" y="1743"/>
                    <a:pt x="5847" y="61"/>
                    <a:pt x="3743" y="2"/>
                  </a:cubicBezTo>
                  <a:cubicBezTo>
                    <a:pt x="3703" y="1"/>
                    <a:pt x="3663" y="1"/>
                    <a:pt x="36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9" name="Google Shape;1449;p36"/>
            <p:cNvSpPr/>
            <p:nvPr/>
          </p:nvSpPr>
          <p:spPr>
            <a:xfrm>
              <a:off x="681712" y="726407"/>
              <a:ext cx="633572" cy="487173"/>
            </a:xfrm>
            <a:custGeom>
              <a:avLst/>
              <a:gdLst/>
              <a:ahLst/>
              <a:cxnLst/>
              <a:rect l="l" t="t" r="r" b="b"/>
              <a:pathLst>
                <a:path w="17895" h="13760" extrusionOk="0">
                  <a:moveTo>
                    <a:pt x="7888" y="0"/>
                  </a:moveTo>
                  <a:cubicBezTo>
                    <a:pt x="7882" y="0"/>
                    <a:pt x="7877" y="1"/>
                    <a:pt x="7871" y="2"/>
                  </a:cubicBezTo>
                  <a:cubicBezTo>
                    <a:pt x="4706" y="680"/>
                    <a:pt x="2568" y="2201"/>
                    <a:pt x="1517" y="4519"/>
                  </a:cubicBezTo>
                  <a:cubicBezTo>
                    <a:pt x="651" y="6430"/>
                    <a:pt x="716" y="8468"/>
                    <a:pt x="923" y="9841"/>
                  </a:cubicBezTo>
                  <a:cubicBezTo>
                    <a:pt x="1158" y="11396"/>
                    <a:pt x="1897" y="12331"/>
                    <a:pt x="3320" y="12870"/>
                  </a:cubicBezTo>
                  <a:cubicBezTo>
                    <a:pt x="5247" y="13602"/>
                    <a:pt x="7317" y="13759"/>
                    <a:pt x="8736" y="13759"/>
                  </a:cubicBezTo>
                  <a:cubicBezTo>
                    <a:pt x="9791" y="13759"/>
                    <a:pt x="10488" y="13672"/>
                    <a:pt x="10499" y="13669"/>
                  </a:cubicBezTo>
                  <a:cubicBezTo>
                    <a:pt x="15406" y="13669"/>
                    <a:pt x="17894" y="12805"/>
                    <a:pt x="17894" y="11100"/>
                  </a:cubicBezTo>
                  <a:cubicBezTo>
                    <a:pt x="17894" y="8735"/>
                    <a:pt x="15970" y="6812"/>
                    <a:pt x="13612" y="6812"/>
                  </a:cubicBezTo>
                  <a:cubicBezTo>
                    <a:pt x="13609" y="6812"/>
                    <a:pt x="13563" y="6808"/>
                    <a:pt x="13483" y="6808"/>
                  </a:cubicBezTo>
                  <a:cubicBezTo>
                    <a:pt x="13016" y="6808"/>
                    <a:pt x="11379" y="6927"/>
                    <a:pt x="10207" y="8491"/>
                  </a:cubicBezTo>
                  <a:cubicBezTo>
                    <a:pt x="10181" y="8525"/>
                    <a:pt x="10188" y="8577"/>
                    <a:pt x="10224" y="8603"/>
                  </a:cubicBezTo>
                  <a:cubicBezTo>
                    <a:pt x="10238" y="8614"/>
                    <a:pt x="10255" y="8620"/>
                    <a:pt x="10272" y="8620"/>
                  </a:cubicBezTo>
                  <a:cubicBezTo>
                    <a:pt x="10296" y="8620"/>
                    <a:pt x="10321" y="8608"/>
                    <a:pt x="10336" y="8587"/>
                  </a:cubicBezTo>
                  <a:cubicBezTo>
                    <a:pt x="11467" y="7079"/>
                    <a:pt x="13044" y="6969"/>
                    <a:pt x="13486" y="6969"/>
                  </a:cubicBezTo>
                  <a:cubicBezTo>
                    <a:pt x="13559" y="6969"/>
                    <a:pt x="13601" y="6972"/>
                    <a:pt x="13605" y="6973"/>
                  </a:cubicBezTo>
                  <a:cubicBezTo>
                    <a:pt x="15881" y="6973"/>
                    <a:pt x="17732" y="8824"/>
                    <a:pt x="17732" y="11100"/>
                  </a:cubicBezTo>
                  <a:cubicBezTo>
                    <a:pt x="17732" y="13091"/>
                    <a:pt x="13799" y="13509"/>
                    <a:pt x="10489" y="13509"/>
                  </a:cubicBezTo>
                  <a:cubicBezTo>
                    <a:pt x="10473" y="13511"/>
                    <a:pt x="9781" y="13598"/>
                    <a:pt x="8734" y="13598"/>
                  </a:cubicBezTo>
                  <a:cubicBezTo>
                    <a:pt x="7328" y="13598"/>
                    <a:pt x="5282" y="13442"/>
                    <a:pt x="3377" y="12719"/>
                  </a:cubicBezTo>
                  <a:cubicBezTo>
                    <a:pt x="2016" y="12204"/>
                    <a:pt x="1308" y="11308"/>
                    <a:pt x="1083" y="9817"/>
                  </a:cubicBezTo>
                  <a:cubicBezTo>
                    <a:pt x="1" y="2652"/>
                    <a:pt x="5494" y="677"/>
                    <a:pt x="7905" y="160"/>
                  </a:cubicBezTo>
                  <a:cubicBezTo>
                    <a:pt x="7949" y="150"/>
                    <a:pt x="7976" y="108"/>
                    <a:pt x="7967" y="64"/>
                  </a:cubicBezTo>
                  <a:cubicBezTo>
                    <a:pt x="7959" y="26"/>
                    <a:pt x="7924" y="0"/>
                    <a:pt x="7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0" name="Google Shape;1450;p36"/>
            <p:cNvSpPr/>
            <p:nvPr/>
          </p:nvSpPr>
          <p:spPr>
            <a:xfrm>
              <a:off x="1126546" y="1080072"/>
              <a:ext cx="40149" cy="23828"/>
            </a:xfrm>
            <a:custGeom>
              <a:avLst/>
              <a:gdLst/>
              <a:ahLst/>
              <a:cxnLst/>
              <a:rect l="l" t="t" r="r" b="b"/>
              <a:pathLst>
                <a:path w="1134" h="673" extrusionOk="0">
                  <a:moveTo>
                    <a:pt x="93" y="1"/>
                  </a:moveTo>
                  <a:cubicBezTo>
                    <a:pt x="64" y="1"/>
                    <a:pt x="36" y="16"/>
                    <a:pt x="21" y="43"/>
                  </a:cubicBezTo>
                  <a:cubicBezTo>
                    <a:pt x="0" y="82"/>
                    <a:pt x="15" y="131"/>
                    <a:pt x="55" y="152"/>
                  </a:cubicBezTo>
                  <a:lnTo>
                    <a:pt x="1003" y="663"/>
                  </a:lnTo>
                  <a:cubicBezTo>
                    <a:pt x="1014" y="670"/>
                    <a:pt x="1027" y="672"/>
                    <a:pt x="1041" y="672"/>
                  </a:cubicBezTo>
                  <a:cubicBezTo>
                    <a:pt x="1069" y="672"/>
                    <a:pt x="1097" y="657"/>
                    <a:pt x="1112" y="630"/>
                  </a:cubicBezTo>
                  <a:cubicBezTo>
                    <a:pt x="1133" y="591"/>
                    <a:pt x="1118" y="542"/>
                    <a:pt x="1080" y="521"/>
                  </a:cubicBezTo>
                  <a:lnTo>
                    <a:pt x="130" y="10"/>
                  </a:lnTo>
                  <a:cubicBezTo>
                    <a:pt x="119" y="4"/>
                    <a:pt x="10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1" name="Google Shape;1451;p36"/>
            <p:cNvSpPr/>
            <p:nvPr/>
          </p:nvSpPr>
          <p:spPr>
            <a:xfrm>
              <a:off x="1255599" y="1059891"/>
              <a:ext cx="23155" cy="40078"/>
            </a:xfrm>
            <a:custGeom>
              <a:avLst/>
              <a:gdLst/>
              <a:ahLst/>
              <a:cxnLst/>
              <a:rect l="l" t="t" r="r" b="b"/>
              <a:pathLst>
                <a:path w="654" h="1132" extrusionOk="0">
                  <a:moveTo>
                    <a:pt x="561" y="1"/>
                  </a:moveTo>
                  <a:cubicBezTo>
                    <a:pt x="531" y="1"/>
                    <a:pt x="503" y="17"/>
                    <a:pt x="489" y="46"/>
                  </a:cubicBezTo>
                  <a:lnTo>
                    <a:pt x="19" y="1015"/>
                  </a:lnTo>
                  <a:cubicBezTo>
                    <a:pt x="1" y="1056"/>
                    <a:pt x="17" y="1104"/>
                    <a:pt x="57" y="1124"/>
                  </a:cubicBezTo>
                  <a:cubicBezTo>
                    <a:pt x="68" y="1129"/>
                    <a:pt x="80" y="1132"/>
                    <a:pt x="93" y="1132"/>
                  </a:cubicBezTo>
                  <a:cubicBezTo>
                    <a:pt x="122" y="1132"/>
                    <a:pt x="151" y="1114"/>
                    <a:pt x="165" y="1086"/>
                  </a:cubicBezTo>
                  <a:lnTo>
                    <a:pt x="634" y="116"/>
                  </a:lnTo>
                  <a:cubicBezTo>
                    <a:pt x="653" y="77"/>
                    <a:pt x="637" y="28"/>
                    <a:pt x="596" y="9"/>
                  </a:cubicBezTo>
                  <a:cubicBezTo>
                    <a:pt x="585" y="4"/>
                    <a:pt x="573" y="1"/>
                    <a:pt x="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2" name="Google Shape;1452;p36"/>
            <p:cNvSpPr/>
            <p:nvPr/>
          </p:nvSpPr>
          <p:spPr>
            <a:xfrm>
              <a:off x="1011301" y="718369"/>
              <a:ext cx="191718" cy="67199"/>
            </a:xfrm>
            <a:custGeom>
              <a:avLst/>
              <a:gdLst/>
              <a:ahLst/>
              <a:cxnLst/>
              <a:rect l="l" t="t" r="r" b="b"/>
              <a:pathLst>
                <a:path w="5415" h="1898" extrusionOk="0">
                  <a:moveTo>
                    <a:pt x="88" y="0"/>
                  </a:moveTo>
                  <a:cubicBezTo>
                    <a:pt x="50" y="0"/>
                    <a:pt x="15" y="28"/>
                    <a:pt x="8" y="68"/>
                  </a:cubicBezTo>
                  <a:cubicBezTo>
                    <a:pt x="0" y="112"/>
                    <a:pt x="30" y="154"/>
                    <a:pt x="74" y="161"/>
                  </a:cubicBezTo>
                  <a:cubicBezTo>
                    <a:pt x="119" y="168"/>
                    <a:pt x="4537" y="913"/>
                    <a:pt x="5258" y="1865"/>
                  </a:cubicBezTo>
                  <a:cubicBezTo>
                    <a:pt x="5274" y="1886"/>
                    <a:pt x="5298" y="1897"/>
                    <a:pt x="5322" y="1897"/>
                  </a:cubicBezTo>
                  <a:cubicBezTo>
                    <a:pt x="5340" y="1897"/>
                    <a:pt x="5357" y="1892"/>
                    <a:pt x="5371" y="1881"/>
                  </a:cubicBezTo>
                  <a:cubicBezTo>
                    <a:pt x="5407" y="1854"/>
                    <a:pt x="5414" y="1803"/>
                    <a:pt x="5387" y="1768"/>
                  </a:cubicBezTo>
                  <a:cubicBezTo>
                    <a:pt x="4628" y="764"/>
                    <a:pt x="285" y="33"/>
                    <a:pt x="100" y="1"/>
                  </a:cubicBezTo>
                  <a:cubicBezTo>
                    <a:pt x="96" y="1"/>
                    <a:pt x="92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3" name="Google Shape;1453;p36"/>
            <p:cNvSpPr/>
            <p:nvPr/>
          </p:nvSpPr>
          <p:spPr>
            <a:xfrm>
              <a:off x="1062391" y="581740"/>
              <a:ext cx="94567" cy="118253"/>
            </a:xfrm>
            <a:custGeom>
              <a:avLst/>
              <a:gdLst/>
              <a:ahLst/>
              <a:cxnLst/>
              <a:rect l="l" t="t" r="r" b="b"/>
              <a:pathLst>
                <a:path w="2671" h="3340" extrusionOk="0">
                  <a:moveTo>
                    <a:pt x="2583" y="0"/>
                  </a:moveTo>
                  <a:cubicBezTo>
                    <a:pt x="2581" y="0"/>
                    <a:pt x="2579" y="0"/>
                    <a:pt x="2576" y="1"/>
                  </a:cubicBezTo>
                  <a:cubicBezTo>
                    <a:pt x="1712" y="97"/>
                    <a:pt x="993" y="691"/>
                    <a:pt x="498" y="1720"/>
                  </a:cubicBezTo>
                  <a:cubicBezTo>
                    <a:pt x="128" y="2488"/>
                    <a:pt x="12" y="3216"/>
                    <a:pt x="8" y="3247"/>
                  </a:cubicBezTo>
                  <a:cubicBezTo>
                    <a:pt x="1" y="3290"/>
                    <a:pt x="31" y="3332"/>
                    <a:pt x="75" y="3339"/>
                  </a:cubicBezTo>
                  <a:lnTo>
                    <a:pt x="88" y="3339"/>
                  </a:lnTo>
                  <a:cubicBezTo>
                    <a:pt x="126" y="3339"/>
                    <a:pt x="161" y="3311"/>
                    <a:pt x="167" y="3272"/>
                  </a:cubicBezTo>
                  <a:cubicBezTo>
                    <a:pt x="172" y="3243"/>
                    <a:pt x="636" y="379"/>
                    <a:pt x="2594" y="161"/>
                  </a:cubicBezTo>
                  <a:cubicBezTo>
                    <a:pt x="2638" y="155"/>
                    <a:pt x="2671" y="116"/>
                    <a:pt x="2665" y="71"/>
                  </a:cubicBezTo>
                  <a:cubicBezTo>
                    <a:pt x="2660" y="30"/>
                    <a:pt x="2624" y="0"/>
                    <a:pt x="2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4" name="Google Shape;1454;p36"/>
            <p:cNvSpPr/>
            <p:nvPr/>
          </p:nvSpPr>
          <p:spPr>
            <a:xfrm>
              <a:off x="953697" y="557628"/>
              <a:ext cx="62525" cy="142399"/>
            </a:xfrm>
            <a:custGeom>
              <a:avLst/>
              <a:gdLst/>
              <a:ahLst/>
              <a:cxnLst/>
              <a:rect l="l" t="t" r="r" b="b"/>
              <a:pathLst>
                <a:path w="1766" h="4022" extrusionOk="0">
                  <a:moveTo>
                    <a:pt x="93" y="1"/>
                  </a:moveTo>
                  <a:cubicBezTo>
                    <a:pt x="63" y="1"/>
                    <a:pt x="35" y="16"/>
                    <a:pt x="21" y="45"/>
                  </a:cubicBezTo>
                  <a:cubicBezTo>
                    <a:pt x="1" y="85"/>
                    <a:pt x="17" y="132"/>
                    <a:pt x="57" y="153"/>
                  </a:cubicBezTo>
                  <a:cubicBezTo>
                    <a:pt x="1362" y="806"/>
                    <a:pt x="1599" y="3914"/>
                    <a:pt x="1602" y="3946"/>
                  </a:cubicBezTo>
                  <a:cubicBezTo>
                    <a:pt x="1605" y="3989"/>
                    <a:pt x="1640" y="4021"/>
                    <a:pt x="1682" y="4021"/>
                  </a:cubicBezTo>
                  <a:cubicBezTo>
                    <a:pt x="1684" y="4021"/>
                    <a:pt x="1687" y="4021"/>
                    <a:pt x="1688" y="4020"/>
                  </a:cubicBezTo>
                  <a:cubicBezTo>
                    <a:pt x="1732" y="4018"/>
                    <a:pt x="1766" y="3979"/>
                    <a:pt x="1762" y="3934"/>
                  </a:cubicBezTo>
                  <a:cubicBezTo>
                    <a:pt x="1753" y="3803"/>
                    <a:pt x="1517" y="702"/>
                    <a:pt x="129" y="9"/>
                  </a:cubicBezTo>
                  <a:cubicBezTo>
                    <a:pt x="117" y="3"/>
                    <a:pt x="10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5" name="Google Shape;1455;p36"/>
            <p:cNvSpPr/>
            <p:nvPr/>
          </p:nvSpPr>
          <p:spPr>
            <a:xfrm>
              <a:off x="861324" y="625926"/>
              <a:ext cx="94850" cy="70066"/>
            </a:xfrm>
            <a:custGeom>
              <a:avLst/>
              <a:gdLst/>
              <a:ahLst/>
              <a:cxnLst/>
              <a:rect l="l" t="t" r="r" b="b"/>
              <a:pathLst>
                <a:path w="2679" h="1979" extrusionOk="0">
                  <a:moveTo>
                    <a:pt x="90" y="1"/>
                  </a:moveTo>
                  <a:cubicBezTo>
                    <a:pt x="57" y="1"/>
                    <a:pt x="26" y="22"/>
                    <a:pt x="15" y="55"/>
                  </a:cubicBezTo>
                  <a:cubicBezTo>
                    <a:pt x="1" y="98"/>
                    <a:pt x="23" y="144"/>
                    <a:pt x="66" y="158"/>
                  </a:cubicBezTo>
                  <a:cubicBezTo>
                    <a:pt x="1390" y="599"/>
                    <a:pt x="2515" y="1935"/>
                    <a:pt x="2526" y="1949"/>
                  </a:cubicBezTo>
                  <a:cubicBezTo>
                    <a:pt x="2543" y="1968"/>
                    <a:pt x="2566" y="1978"/>
                    <a:pt x="2588" y="1978"/>
                  </a:cubicBezTo>
                  <a:cubicBezTo>
                    <a:pt x="2607" y="1978"/>
                    <a:pt x="2625" y="1972"/>
                    <a:pt x="2640" y="1960"/>
                  </a:cubicBezTo>
                  <a:cubicBezTo>
                    <a:pt x="2674" y="1931"/>
                    <a:pt x="2679" y="1881"/>
                    <a:pt x="2651" y="1846"/>
                  </a:cubicBezTo>
                  <a:cubicBezTo>
                    <a:pt x="2603" y="1790"/>
                    <a:pt x="1485" y="461"/>
                    <a:pt x="116" y="5"/>
                  </a:cubicBezTo>
                  <a:cubicBezTo>
                    <a:pt x="107" y="2"/>
                    <a:pt x="98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6" name="Google Shape;1456;p36"/>
            <p:cNvSpPr/>
            <p:nvPr/>
          </p:nvSpPr>
          <p:spPr>
            <a:xfrm>
              <a:off x="858916" y="1066866"/>
              <a:ext cx="67517" cy="67553"/>
            </a:xfrm>
            <a:custGeom>
              <a:avLst/>
              <a:gdLst/>
              <a:ahLst/>
              <a:cxnLst/>
              <a:rect l="l" t="t" r="r" b="b"/>
              <a:pathLst>
                <a:path w="1907" h="1908" extrusionOk="0">
                  <a:moveTo>
                    <a:pt x="953" y="1"/>
                  </a:moveTo>
                  <a:cubicBezTo>
                    <a:pt x="427" y="1"/>
                    <a:pt x="0" y="428"/>
                    <a:pt x="0" y="955"/>
                  </a:cubicBezTo>
                  <a:cubicBezTo>
                    <a:pt x="0" y="1480"/>
                    <a:pt x="427" y="1907"/>
                    <a:pt x="953" y="1907"/>
                  </a:cubicBezTo>
                  <a:cubicBezTo>
                    <a:pt x="1480" y="1907"/>
                    <a:pt x="1907" y="1480"/>
                    <a:pt x="1907" y="955"/>
                  </a:cubicBezTo>
                  <a:cubicBezTo>
                    <a:pt x="1907" y="428"/>
                    <a:pt x="1480" y="1"/>
                    <a:pt x="9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7" name="Google Shape;1457;p36"/>
            <p:cNvSpPr/>
            <p:nvPr/>
          </p:nvSpPr>
          <p:spPr>
            <a:xfrm>
              <a:off x="1299431" y="967554"/>
              <a:ext cx="22057" cy="102179"/>
            </a:xfrm>
            <a:custGeom>
              <a:avLst/>
              <a:gdLst/>
              <a:ahLst/>
              <a:cxnLst/>
              <a:rect l="l" t="t" r="r" b="b"/>
              <a:pathLst>
                <a:path w="623" h="2886" extrusionOk="0">
                  <a:moveTo>
                    <a:pt x="203" y="0"/>
                  </a:moveTo>
                  <a:cubicBezTo>
                    <a:pt x="195" y="0"/>
                    <a:pt x="187" y="2"/>
                    <a:pt x="178" y="4"/>
                  </a:cubicBezTo>
                  <a:cubicBezTo>
                    <a:pt x="137" y="18"/>
                    <a:pt x="113" y="64"/>
                    <a:pt x="127" y="107"/>
                  </a:cubicBezTo>
                  <a:cubicBezTo>
                    <a:pt x="131" y="116"/>
                    <a:pt x="454" y="1129"/>
                    <a:pt x="12" y="2785"/>
                  </a:cubicBezTo>
                  <a:cubicBezTo>
                    <a:pt x="0" y="2828"/>
                    <a:pt x="26" y="2872"/>
                    <a:pt x="69" y="2884"/>
                  </a:cubicBezTo>
                  <a:cubicBezTo>
                    <a:pt x="76" y="2885"/>
                    <a:pt x="83" y="2886"/>
                    <a:pt x="90" y="2886"/>
                  </a:cubicBezTo>
                  <a:cubicBezTo>
                    <a:pt x="126" y="2886"/>
                    <a:pt x="159" y="2863"/>
                    <a:pt x="168" y="2827"/>
                  </a:cubicBezTo>
                  <a:cubicBezTo>
                    <a:pt x="623" y="1120"/>
                    <a:pt x="295" y="99"/>
                    <a:pt x="280" y="56"/>
                  </a:cubicBezTo>
                  <a:cubicBezTo>
                    <a:pt x="268" y="22"/>
                    <a:pt x="237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8" name="Google Shape;1458;p36"/>
            <p:cNvSpPr/>
            <p:nvPr/>
          </p:nvSpPr>
          <p:spPr>
            <a:xfrm>
              <a:off x="757763" y="774629"/>
              <a:ext cx="206482" cy="164881"/>
            </a:xfrm>
            <a:custGeom>
              <a:avLst/>
              <a:gdLst/>
              <a:ahLst/>
              <a:cxnLst/>
              <a:rect l="l" t="t" r="r" b="b"/>
              <a:pathLst>
                <a:path w="5832" h="4657" extrusionOk="0">
                  <a:moveTo>
                    <a:pt x="5740" y="1"/>
                  </a:moveTo>
                  <a:cubicBezTo>
                    <a:pt x="5731" y="1"/>
                    <a:pt x="5723" y="2"/>
                    <a:pt x="5714" y="5"/>
                  </a:cubicBezTo>
                  <a:cubicBezTo>
                    <a:pt x="848" y="1702"/>
                    <a:pt x="44" y="4439"/>
                    <a:pt x="12" y="4554"/>
                  </a:cubicBezTo>
                  <a:cubicBezTo>
                    <a:pt x="0" y="4597"/>
                    <a:pt x="26" y="4642"/>
                    <a:pt x="69" y="4654"/>
                  </a:cubicBezTo>
                  <a:cubicBezTo>
                    <a:pt x="76" y="4655"/>
                    <a:pt x="83" y="4657"/>
                    <a:pt x="90" y="4657"/>
                  </a:cubicBezTo>
                  <a:cubicBezTo>
                    <a:pt x="125" y="4657"/>
                    <a:pt x="157" y="4633"/>
                    <a:pt x="168" y="4597"/>
                  </a:cubicBezTo>
                  <a:cubicBezTo>
                    <a:pt x="175" y="4571"/>
                    <a:pt x="989" y="1824"/>
                    <a:pt x="5766" y="157"/>
                  </a:cubicBezTo>
                  <a:cubicBezTo>
                    <a:pt x="5810" y="143"/>
                    <a:pt x="5832" y="97"/>
                    <a:pt x="5817" y="55"/>
                  </a:cubicBezTo>
                  <a:cubicBezTo>
                    <a:pt x="5804" y="21"/>
                    <a:pt x="5773" y="1"/>
                    <a:pt x="5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9" name="Google Shape;1459;p36"/>
            <p:cNvSpPr/>
            <p:nvPr/>
          </p:nvSpPr>
          <p:spPr>
            <a:xfrm>
              <a:off x="929692" y="1128330"/>
              <a:ext cx="126856" cy="55019"/>
            </a:xfrm>
            <a:custGeom>
              <a:avLst/>
              <a:gdLst/>
              <a:ahLst/>
              <a:cxnLst/>
              <a:rect l="l" t="t" r="r" b="b"/>
              <a:pathLst>
                <a:path w="3583" h="1554" extrusionOk="0">
                  <a:moveTo>
                    <a:pt x="89" y="1"/>
                  </a:moveTo>
                  <a:cubicBezTo>
                    <a:pt x="69" y="1"/>
                    <a:pt x="48" y="8"/>
                    <a:pt x="32" y="25"/>
                  </a:cubicBezTo>
                  <a:cubicBezTo>
                    <a:pt x="1" y="56"/>
                    <a:pt x="1" y="107"/>
                    <a:pt x="32" y="139"/>
                  </a:cubicBezTo>
                  <a:cubicBezTo>
                    <a:pt x="1265" y="1371"/>
                    <a:pt x="2489" y="1553"/>
                    <a:pt x="3104" y="1553"/>
                  </a:cubicBezTo>
                  <a:cubicBezTo>
                    <a:pt x="3344" y="1553"/>
                    <a:pt x="3492" y="1525"/>
                    <a:pt x="3512" y="1522"/>
                  </a:cubicBezTo>
                  <a:cubicBezTo>
                    <a:pt x="3555" y="1512"/>
                    <a:pt x="3583" y="1471"/>
                    <a:pt x="3574" y="1426"/>
                  </a:cubicBezTo>
                  <a:cubicBezTo>
                    <a:pt x="3567" y="1389"/>
                    <a:pt x="3533" y="1362"/>
                    <a:pt x="3496" y="1362"/>
                  </a:cubicBezTo>
                  <a:cubicBezTo>
                    <a:pt x="3491" y="1362"/>
                    <a:pt x="3485" y="1362"/>
                    <a:pt x="3480" y="1364"/>
                  </a:cubicBezTo>
                  <a:cubicBezTo>
                    <a:pt x="3475" y="1365"/>
                    <a:pt x="3347" y="1388"/>
                    <a:pt x="3130" y="1388"/>
                  </a:cubicBezTo>
                  <a:cubicBezTo>
                    <a:pt x="2552" y="1388"/>
                    <a:pt x="1344" y="1222"/>
                    <a:pt x="146" y="24"/>
                  </a:cubicBezTo>
                  <a:cubicBezTo>
                    <a:pt x="131" y="8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0" name="Google Shape;1460;p36"/>
            <p:cNvSpPr/>
            <p:nvPr/>
          </p:nvSpPr>
          <p:spPr>
            <a:xfrm>
              <a:off x="1138655" y="762556"/>
              <a:ext cx="187292" cy="145939"/>
            </a:xfrm>
            <a:custGeom>
              <a:avLst/>
              <a:gdLst/>
              <a:ahLst/>
              <a:cxnLst/>
              <a:rect l="l" t="t" r="r" b="b"/>
              <a:pathLst>
                <a:path w="5290" h="4122" extrusionOk="0">
                  <a:moveTo>
                    <a:pt x="91" y="1"/>
                  </a:moveTo>
                  <a:cubicBezTo>
                    <a:pt x="57" y="1"/>
                    <a:pt x="24" y="23"/>
                    <a:pt x="14" y="57"/>
                  </a:cubicBezTo>
                  <a:cubicBezTo>
                    <a:pt x="0" y="100"/>
                    <a:pt x="23" y="146"/>
                    <a:pt x="66" y="158"/>
                  </a:cubicBezTo>
                  <a:cubicBezTo>
                    <a:pt x="2271" y="855"/>
                    <a:pt x="3528" y="1880"/>
                    <a:pt x="4195" y="2618"/>
                  </a:cubicBezTo>
                  <a:cubicBezTo>
                    <a:pt x="4916" y="3417"/>
                    <a:pt x="5120" y="4059"/>
                    <a:pt x="5122" y="4065"/>
                  </a:cubicBezTo>
                  <a:cubicBezTo>
                    <a:pt x="5132" y="4100"/>
                    <a:pt x="5164" y="4122"/>
                    <a:pt x="5199" y="4122"/>
                  </a:cubicBezTo>
                  <a:cubicBezTo>
                    <a:pt x="5207" y="4122"/>
                    <a:pt x="5215" y="4121"/>
                    <a:pt x="5222" y="4118"/>
                  </a:cubicBezTo>
                  <a:cubicBezTo>
                    <a:pt x="5265" y="4105"/>
                    <a:pt x="5289" y="4060"/>
                    <a:pt x="5275" y="4018"/>
                  </a:cubicBezTo>
                  <a:cubicBezTo>
                    <a:pt x="5267" y="3991"/>
                    <a:pt x="4419" y="1364"/>
                    <a:pt x="115" y="5"/>
                  </a:cubicBezTo>
                  <a:cubicBezTo>
                    <a:pt x="107" y="2"/>
                    <a:pt x="99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1" name="Google Shape;1461;p36"/>
            <p:cNvSpPr/>
            <p:nvPr/>
          </p:nvSpPr>
          <p:spPr>
            <a:xfrm>
              <a:off x="687696" y="1283831"/>
              <a:ext cx="572747" cy="717553"/>
            </a:xfrm>
            <a:custGeom>
              <a:avLst/>
              <a:gdLst/>
              <a:ahLst/>
              <a:cxnLst/>
              <a:rect l="l" t="t" r="r" b="b"/>
              <a:pathLst>
                <a:path w="16177" h="20267" extrusionOk="0">
                  <a:moveTo>
                    <a:pt x="8089" y="1"/>
                  </a:moveTo>
                  <a:cubicBezTo>
                    <a:pt x="3622" y="1"/>
                    <a:pt x="0" y="7375"/>
                    <a:pt x="0" y="11961"/>
                  </a:cubicBezTo>
                  <a:cubicBezTo>
                    <a:pt x="0" y="16547"/>
                    <a:pt x="3622" y="20266"/>
                    <a:pt x="8089" y="20266"/>
                  </a:cubicBezTo>
                  <a:cubicBezTo>
                    <a:pt x="12556" y="20266"/>
                    <a:pt x="16177" y="16547"/>
                    <a:pt x="16177" y="11961"/>
                  </a:cubicBezTo>
                  <a:cubicBezTo>
                    <a:pt x="16177" y="7375"/>
                    <a:pt x="12556" y="1"/>
                    <a:pt x="80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2" name="Google Shape;1462;p36"/>
            <p:cNvSpPr/>
            <p:nvPr/>
          </p:nvSpPr>
          <p:spPr>
            <a:xfrm>
              <a:off x="684863" y="1298560"/>
              <a:ext cx="578447" cy="705657"/>
            </a:xfrm>
            <a:custGeom>
              <a:avLst/>
              <a:gdLst/>
              <a:ahLst/>
              <a:cxnLst/>
              <a:rect l="l" t="t" r="r" b="b"/>
              <a:pathLst>
                <a:path w="16338" h="19931" extrusionOk="0">
                  <a:moveTo>
                    <a:pt x="10178" y="0"/>
                  </a:moveTo>
                  <a:cubicBezTo>
                    <a:pt x="10149" y="0"/>
                    <a:pt x="10120" y="16"/>
                    <a:pt x="10105" y="45"/>
                  </a:cubicBezTo>
                  <a:cubicBezTo>
                    <a:pt x="10086" y="85"/>
                    <a:pt x="10102" y="133"/>
                    <a:pt x="10142" y="152"/>
                  </a:cubicBezTo>
                  <a:cubicBezTo>
                    <a:pt x="13541" y="1832"/>
                    <a:pt x="16175" y="7657"/>
                    <a:pt x="16175" y="11545"/>
                  </a:cubicBezTo>
                  <a:cubicBezTo>
                    <a:pt x="16175" y="16080"/>
                    <a:pt x="12583" y="19769"/>
                    <a:pt x="8169" y="19769"/>
                  </a:cubicBezTo>
                  <a:cubicBezTo>
                    <a:pt x="3753" y="19769"/>
                    <a:pt x="161" y="16080"/>
                    <a:pt x="161" y="11545"/>
                  </a:cubicBezTo>
                  <a:cubicBezTo>
                    <a:pt x="161" y="8000"/>
                    <a:pt x="2385" y="2594"/>
                    <a:pt x="5576" y="508"/>
                  </a:cubicBezTo>
                  <a:cubicBezTo>
                    <a:pt x="5613" y="484"/>
                    <a:pt x="5623" y="434"/>
                    <a:pt x="5599" y="397"/>
                  </a:cubicBezTo>
                  <a:cubicBezTo>
                    <a:pt x="5583" y="373"/>
                    <a:pt x="5558" y="360"/>
                    <a:pt x="5531" y="360"/>
                  </a:cubicBezTo>
                  <a:cubicBezTo>
                    <a:pt x="5516" y="360"/>
                    <a:pt x="5501" y="365"/>
                    <a:pt x="5487" y="373"/>
                  </a:cubicBezTo>
                  <a:cubicBezTo>
                    <a:pt x="2253" y="2488"/>
                    <a:pt x="0" y="7958"/>
                    <a:pt x="0" y="11545"/>
                  </a:cubicBezTo>
                  <a:cubicBezTo>
                    <a:pt x="0" y="16168"/>
                    <a:pt x="3664" y="19930"/>
                    <a:pt x="8169" y="19930"/>
                  </a:cubicBezTo>
                  <a:cubicBezTo>
                    <a:pt x="12673" y="19930"/>
                    <a:pt x="16337" y="16168"/>
                    <a:pt x="16337" y="11545"/>
                  </a:cubicBezTo>
                  <a:cubicBezTo>
                    <a:pt x="16337" y="9605"/>
                    <a:pt x="15688" y="7148"/>
                    <a:pt x="14599" y="4972"/>
                  </a:cubicBezTo>
                  <a:cubicBezTo>
                    <a:pt x="13402" y="2578"/>
                    <a:pt x="11845" y="814"/>
                    <a:pt x="10214" y="8"/>
                  </a:cubicBezTo>
                  <a:cubicBezTo>
                    <a:pt x="10202" y="3"/>
                    <a:pt x="10190" y="0"/>
                    <a:pt x="10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3" name="Google Shape;1463;p36"/>
            <p:cNvSpPr/>
            <p:nvPr/>
          </p:nvSpPr>
          <p:spPr>
            <a:xfrm>
              <a:off x="687696" y="1307659"/>
              <a:ext cx="572747" cy="693726"/>
            </a:xfrm>
            <a:custGeom>
              <a:avLst/>
              <a:gdLst/>
              <a:ahLst/>
              <a:cxnLst/>
              <a:rect l="l" t="t" r="r" b="b"/>
              <a:pathLst>
                <a:path w="16177" h="19594" extrusionOk="0">
                  <a:moveTo>
                    <a:pt x="10440" y="0"/>
                  </a:moveTo>
                  <a:cubicBezTo>
                    <a:pt x="10440" y="0"/>
                    <a:pt x="9883" y="1644"/>
                    <a:pt x="8165" y="1644"/>
                  </a:cubicBezTo>
                  <a:cubicBezTo>
                    <a:pt x="7405" y="1644"/>
                    <a:pt x="6419" y="1323"/>
                    <a:pt x="5153" y="396"/>
                  </a:cubicBezTo>
                  <a:cubicBezTo>
                    <a:pt x="5025" y="489"/>
                    <a:pt x="4900" y="595"/>
                    <a:pt x="4776" y="699"/>
                  </a:cubicBezTo>
                  <a:cubicBezTo>
                    <a:pt x="5206" y="1750"/>
                    <a:pt x="5187" y="2827"/>
                    <a:pt x="4335" y="3794"/>
                  </a:cubicBezTo>
                  <a:cubicBezTo>
                    <a:pt x="3441" y="4808"/>
                    <a:pt x="2198" y="5427"/>
                    <a:pt x="1090" y="6193"/>
                  </a:cubicBezTo>
                  <a:cubicBezTo>
                    <a:pt x="398" y="7951"/>
                    <a:pt x="0" y="9772"/>
                    <a:pt x="0" y="11288"/>
                  </a:cubicBezTo>
                  <a:cubicBezTo>
                    <a:pt x="0" y="15874"/>
                    <a:pt x="3622" y="19593"/>
                    <a:pt x="8089" y="19593"/>
                  </a:cubicBezTo>
                  <a:cubicBezTo>
                    <a:pt x="12556" y="19593"/>
                    <a:pt x="16177" y="15874"/>
                    <a:pt x="16177" y="11288"/>
                  </a:cubicBezTo>
                  <a:cubicBezTo>
                    <a:pt x="16177" y="9150"/>
                    <a:pt x="15385" y="6410"/>
                    <a:pt x="14092" y="4089"/>
                  </a:cubicBezTo>
                  <a:cubicBezTo>
                    <a:pt x="12457" y="3483"/>
                    <a:pt x="11033" y="1808"/>
                    <a:pt x="11025" y="405"/>
                  </a:cubicBezTo>
                  <a:lnTo>
                    <a:pt x="104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4" name="Google Shape;1464;p36"/>
            <p:cNvSpPr/>
            <p:nvPr/>
          </p:nvSpPr>
          <p:spPr>
            <a:xfrm>
              <a:off x="684863" y="1304791"/>
              <a:ext cx="578447" cy="699426"/>
            </a:xfrm>
            <a:custGeom>
              <a:avLst/>
              <a:gdLst/>
              <a:ahLst/>
              <a:cxnLst/>
              <a:rect l="l" t="t" r="r" b="b"/>
              <a:pathLst>
                <a:path w="16338" h="19755" extrusionOk="0">
                  <a:moveTo>
                    <a:pt x="10558" y="206"/>
                  </a:moveTo>
                  <a:lnTo>
                    <a:pt x="11026" y="529"/>
                  </a:lnTo>
                  <a:cubicBezTo>
                    <a:pt x="11061" y="1926"/>
                    <a:pt x="12461" y="3608"/>
                    <a:pt x="14115" y="4235"/>
                  </a:cubicBezTo>
                  <a:cubicBezTo>
                    <a:pt x="15387" y="6526"/>
                    <a:pt x="16175" y="9256"/>
                    <a:pt x="16175" y="11369"/>
                  </a:cubicBezTo>
                  <a:cubicBezTo>
                    <a:pt x="16175" y="15904"/>
                    <a:pt x="12583" y="19593"/>
                    <a:pt x="8169" y="19593"/>
                  </a:cubicBezTo>
                  <a:cubicBezTo>
                    <a:pt x="3753" y="19593"/>
                    <a:pt x="161" y="15904"/>
                    <a:pt x="161" y="11369"/>
                  </a:cubicBezTo>
                  <a:cubicBezTo>
                    <a:pt x="161" y="9886"/>
                    <a:pt x="542" y="8096"/>
                    <a:pt x="1237" y="6327"/>
                  </a:cubicBezTo>
                  <a:cubicBezTo>
                    <a:pt x="1533" y="6122"/>
                    <a:pt x="1845" y="5924"/>
                    <a:pt x="2146" y="5733"/>
                  </a:cubicBezTo>
                  <a:cubicBezTo>
                    <a:pt x="2969" y="5212"/>
                    <a:pt x="3819" y="4673"/>
                    <a:pt x="4475" y="3928"/>
                  </a:cubicBezTo>
                  <a:cubicBezTo>
                    <a:pt x="5259" y="3039"/>
                    <a:pt x="5420" y="1989"/>
                    <a:pt x="4952" y="803"/>
                  </a:cubicBezTo>
                  <a:lnTo>
                    <a:pt x="4960" y="798"/>
                  </a:lnTo>
                  <a:cubicBezTo>
                    <a:pt x="5050" y="722"/>
                    <a:pt x="5141" y="646"/>
                    <a:pt x="5233" y="577"/>
                  </a:cubicBezTo>
                  <a:cubicBezTo>
                    <a:pt x="6364" y="1395"/>
                    <a:pt x="7372" y="1807"/>
                    <a:pt x="8243" y="1807"/>
                  </a:cubicBezTo>
                  <a:cubicBezTo>
                    <a:pt x="8506" y="1807"/>
                    <a:pt x="8755" y="1769"/>
                    <a:pt x="8992" y="1695"/>
                  </a:cubicBezTo>
                  <a:cubicBezTo>
                    <a:pt x="9988" y="1379"/>
                    <a:pt x="10432" y="503"/>
                    <a:pt x="10558" y="206"/>
                  </a:cubicBezTo>
                  <a:close/>
                  <a:moveTo>
                    <a:pt x="10519" y="1"/>
                  </a:moveTo>
                  <a:cubicBezTo>
                    <a:pt x="10511" y="1"/>
                    <a:pt x="10502" y="2"/>
                    <a:pt x="10494" y="4"/>
                  </a:cubicBezTo>
                  <a:cubicBezTo>
                    <a:pt x="10471" y="12"/>
                    <a:pt x="10451" y="31"/>
                    <a:pt x="10443" y="56"/>
                  </a:cubicBezTo>
                  <a:cubicBezTo>
                    <a:pt x="10439" y="67"/>
                    <a:pt x="10047" y="1191"/>
                    <a:pt x="8943" y="1540"/>
                  </a:cubicBezTo>
                  <a:cubicBezTo>
                    <a:pt x="8722" y="1610"/>
                    <a:pt x="8487" y="1645"/>
                    <a:pt x="8240" y="1645"/>
                  </a:cubicBezTo>
                  <a:cubicBezTo>
                    <a:pt x="7393" y="1645"/>
                    <a:pt x="6401" y="1232"/>
                    <a:pt x="5279" y="411"/>
                  </a:cubicBezTo>
                  <a:cubicBezTo>
                    <a:pt x="5265" y="401"/>
                    <a:pt x="5249" y="396"/>
                    <a:pt x="5232" y="396"/>
                  </a:cubicBezTo>
                  <a:cubicBezTo>
                    <a:pt x="5215" y="396"/>
                    <a:pt x="5198" y="401"/>
                    <a:pt x="5184" y="411"/>
                  </a:cubicBezTo>
                  <a:cubicBezTo>
                    <a:pt x="5072" y="493"/>
                    <a:pt x="4963" y="586"/>
                    <a:pt x="4857" y="674"/>
                  </a:cubicBezTo>
                  <a:lnTo>
                    <a:pt x="4804" y="717"/>
                  </a:lnTo>
                  <a:cubicBezTo>
                    <a:pt x="4778" y="741"/>
                    <a:pt x="4768" y="778"/>
                    <a:pt x="4781" y="810"/>
                  </a:cubicBezTo>
                  <a:cubicBezTo>
                    <a:pt x="5250" y="1955"/>
                    <a:pt x="5107" y="2968"/>
                    <a:pt x="4354" y="3822"/>
                  </a:cubicBezTo>
                  <a:cubicBezTo>
                    <a:pt x="3713" y="4549"/>
                    <a:pt x="2872" y="5082"/>
                    <a:pt x="2059" y="5597"/>
                  </a:cubicBezTo>
                  <a:cubicBezTo>
                    <a:pt x="1750" y="5794"/>
                    <a:pt x="1430" y="5996"/>
                    <a:pt x="1124" y="6208"/>
                  </a:cubicBezTo>
                  <a:cubicBezTo>
                    <a:pt x="1111" y="6217"/>
                    <a:pt x="1101" y="6230"/>
                    <a:pt x="1095" y="6245"/>
                  </a:cubicBezTo>
                  <a:cubicBezTo>
                    <a:pt x="389" y="8040"/>
                    <a:pt x="0" y="9860"/>
                    <a:pt x="0" y="11369"/>
                  </a:cubicBezTo>
                  <a:cubicBezTo>
                    <a:pt x="0" y="15992"/>
                    <a:pt x="3664" y="19754"/>
                    <a:pt x="8169" y="19754"/>
                  </a:cubicBezTo>
                  <a:cubicBezTo>
                    <a:pt x="12673" y="19754"/>
                    <a:pt x="16337" y="15992"/>
                    <a:pt x="16337" y="11369"/>
                  </a:cubicBezTo>
                  <a:cubicBezTo>
                    <a:pt x="16337" y="9222"/>
                    <a:pt x="15534" y="6449"/>
                    <a:pt x="14242" y="4130"/>
                  </a:cubicBezTo>
                  <a:cubicBezTo>
                    <a:pt x="14233" y="4114"/>
                    <a:pt x="14218" y="4101"/>
                    <a:pt x="14200" y="4094"/>
                  </a:cubicBezTo>
                  <a:cubicBezTo>
                    <a:pt x="12573" y="3491"/>
                    <a:pt x="11193" y="1839"/>
                    <a:pt x="11186" y="485"/>
                  </a:cubicBezTo>
                  <a:cubicBezTo>
                    <a:pt x="11186" y="459"/>
                    <a:pt x="11172" y="435"/>
                    <a:pt x="11151" y="420"/>
                  </a:cubicBezTo>
                  <a:lnTo>
                    <a:pt x="10566" y="15"/>
                  </a:lnTo>
                  <a:cubicBezTo>
                    <a:pt x="10552" y="5"/>
                    <a:pt x="10536" y="1"/>
                    <a:pt x="105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5" name="Google Shape;1465;p36"/>
            <p:cNvSpPr/>
            <p:nvPr/>
          </p:nvSpPr>
          <p:spPr>
            <a:xfrm>
              <a:off x="845887" y="1361369"/>
              <a:ext cx="268264" cy="84193"/>
            </a:xfrm>
            <a:custGeom>
              <a:avLst/>
              <a:gdLst/>
              <a:ahLst/>
              <a:cxnLst/>
              <a:rect l="l" t="t" r="r" b="b"/>
              <a:pathLst>
                <a:path w="7577" h="2378" extrusionOk="0">
                  <a:moveTo>
                    <a:pt x="6824" y="0"/>
                  </a:moveTo>
                  <a:cubicBezTo>
                    <a:pt x="5265" y="870"/>
                    <a:pt x="3349" y="1050"/>
                    <a:pt x="1445" y="1050"/>
                  </a:cubicBezTo>
                  <a:cubicBezTo>
                    <a:pt x="1136" y="1050"/>
                    <a:pt x="827" y="1045"/>
                    <a:pt x="521" y="1038"/>
                  </a:cubicBezTo>
                  <a:cubicBezTo>
                    <a:pt x="438" y="1403"/>
                    <a:pt x="267" y="1761"/>
                    <a:pt x="1" y="2107"/>
                  </a:cubicBezTo>
                  <a:cubicBezTo>
                    <a:pt x="847" y="2225"/>
                    <a:pt x="1695" y="2327"/>
                    <a:pt x="2550" y="2366"/>
                  </a:cubicBezTo>
                  <a:cubicBezTo>
                    <a:pt x="2723" y="2374"/>
                    <a:pt x="2893" y="2378"/>
                    <a:pt x="3062" y="2378"/>
                  </a:cubicBezTo>
                  <a:cubicBezTo>
                    <a:pt x="4728" y="2378"/>
                    <a:pt x="6251" y="1994"/>
                    <a:pt x="7577" y="1138"/>
                  </a:cubicBezTo>
                  <a:cubicBezTo>
                    <a:pt x="7262" y="782"/>
                    <a:pt x="7001" y="394"/>
                    <a:pt x="68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6" name="Google Shape;1466;p36"/>
            <p:cNvSpPr/>
            <p:nvPr/>
          </p:nvSpPr>
          <p:spPr>
            <a:xfrm>
              <a:off x="702318" y="1461284"/>
              <a:ext cx="534014" cy="194975"/>
            </a:xfrm>
            <a:custGeom>
              <a:avLst/>
              <a:gdLst/>
              <a:ahLst/>
              <a:cxnLst/>
              <a:rect l="l" t="t" r="r" b="b"/>
              <a:pathLst>
                <a:path w="15083" h="5507" extrusionOk="0">
                  <a:moveTo>
                    <a:pt x="13808" y="0"/>
                  </a:moveTo>
                  <a:cubicBezTo>
                    <a:pt x="13071" y="641"/>
                    <a:pt x="12302" y="1238"/>
                    <a:pt x="11418" y="1688"/>
                  </a:cubicBezTo>
                  <a:cubicBezTo>
                    <a:pt x="9996" y="2413"/>
                    <a:pt x="8381" y="2652"/>
                    <a:pt x="6800" y="2702"/>
                  </a:cubicBezTo>
                  <a:cubicBezTo>
                    <a:pt x="6569" y="2710"/>
                    <a:pt x="6338" y="2713"/>
                    <a:pt x="6107" y="2713"/>
                  </a:cubicBezTo>
                  <a:cubicBezTo>
                    <a:pt x="4275" y="2713"/>
                    <a:pt x="2410" y="2485"/>
                    <a:pt x="610" y="2037"/>
                  </a:cubicBezTo>
                  <a:cubicBezTo>
                    <a:pt x="366" y="2676"/>
                    <a:pt x="162" y="3320"/>
                    <a:pt x="0" y="3955"/>
                  </a:cubicBezTo>
                  <a:cubicBezTo>
                    <a:pt x="2636" y="4792"/>
                    <a:pt x="5569" y="5506"/>
                    <a:pt x="8293" y="5506"/>
                  </a:cubicBezTo>
                  <a:cubicBezTo>
                    <a:pt x="10893" y="5506"/>
                    <a:pt x="13303" y="4855"/>
                    <a:pt x="15082" y="3040"/>
                  </a:cubicBezTo>
                  <a:cubicBezTo>
                    <a:pt x="14756" y="2009"/>
                    <a:pt x="14330" y="973"/>
                    <a:pt x="13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7" name="Google Shape;1467;p36"/>
            <p:cNvSpPr/>
            <p:nvPr/>
          </p:nvSpPr>
          <p:spPr>
            <a:xfrm>
              <a:off x="688510" y="1720098"/>
              <a:ext cx="571614" cy="147214"/>
            </a:xfrm>
            <a:custGeom>
              <a:avLst/>
              <a:gdLst/>
              <a:ahLst/>
              <a:cxnLst/>
              <a:rect l="l" t="t" r="r" b="b"/>
              <a:pathLst>
                <a:path w="16145" h="4158" extrusionOk="0">
                  <a:moveTo>
                    <a:pt x="16145" y="0"/>
                  </a:moveTo>
                  <a:lnTo>
                    <a:pt x="16145" y="0"/>
                  </a:lnTo>
                  <a:cubicBezTo>
                    <a:pt x="14664" y="804"/>
                    <a:pt x="12880" y="1197"/>
                    <a:pt x="11297" y="1334"/>
                  </a:cubicBezTo>
                  <a:cubicBezTo>
                    <a:pt x="10468" y="1406"/>
                    <a:pt x="9620" y="1439"/>
                    <a:pt x="8767" y="1439"/>
                  </a:cubicBezTo>
                  <a:cubicBezTo>
                    <a:pt x="7222" y="1439"/>
                    <a:pt x="5661" y="1330"/>
                    <a:pt x="4169" y="1138"/>
                  </a:cubicBezTo>
                  <a:cubicBezTo>
                    <a:pt x="2781" y="960"/>
                    <a:pt x="1394" y="529"/>
                    <a:pt x="1" y="235"/>
                  </a:cubicBezTo>
                  <a:lnTo>
                    <a:pt x="1" y="235"/>
                  </a:lnTo>
                  <a:cubicBezTo>
                    <a:pt x="46" y="899"/>
                    <a:pt x="169" y="1541"/>
                    <a:pt x="358" y="2153"/>
                  </a:cubicBezTo>
                  <a:cubicBezTo>
                    <a:pt x="2581" y="3441"/>
                    <a:pt x="5178" y="4054"/>
                    <a:pt x="7762" y="4146"/>
                  </a:cubicBezTo>
                  <a:cubicBezTo>
                    <a:pt x="7971" y="4153"/>
                    <a:pt x="8180" y="4157"/>
                    <a:pt x="8389" y="4157"/>
                  </a:cubicBezTo>
                  <a:cubicBezTo>
                    <a:pt x="9413" y="4157"/>
                    <a:pt x="10439" y="4064"/>
                    <a:pt x="11438" y="3848"/>
                  </a:cubicBezTo>
                  <a:cubicBezTo>
                    <a:pt x="12543" y="3610"/>
                    <a:pt x="13593" y="3196"/>
                    <a:pt x="14687" y="2921"/>
                  </a:cubicBezTo>
                  <a:cubicBezTo>
                    <a:pt x="14961" y="2852"/>
                    <a:pt x="15253" y="2809"/>
                    <a:pt x="15554" y="2779"/>
                  </a:cubicBezTo>
                  <a:cubicBezTo>
                    <a:pt x="15897" y="1916"/>
                    <a:pt x="16104" y="980"/>
                    <a:pt x="161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8" name="Google Shape;1468;p36"/>
            <p:cNvSpPr/>
            <p:nvPr/>
          </p:nvSpPr>
          <p:spPr>
            <a:xfrm>
              <a:off x="767499" y="1910580"/>
              <a:ext cx="354121" cy="90814"/>
            </a:xfrm>
            <a:custGeom>
              <a:avLst/>
              <a:gdLst/>
              <a:ahLst/>
              <a:cxnLst/>
              <a:rect l="l" t="t" r="r" b="b"/>
              <a:pathLst>
                <a:path w="10002" h="2565" extrusionOk="0">
                  <a:moveTo>
                    <a:pt x="1" y="0"/>
                  </a:moveTo>
                  <a:cubicBezTo>
                    <a:pt x="1471" y="1578"/>
                    <a:pt x="3540" y="2564"/>
                    <a:pt x="5835" y="2564"/>
                  </a:cubicBezTo>
                  <a:cubicBezTo>
                    <a:pt x="7360" y="2564"/>
                    <a:pt x="8785" y="2125"/>
                    <a:pt x="10001" y="1372"/>
                  </a:cubicBezTo>
                  <a:lnTo>
                    <a:pt x="10001" y="1372"/>
                  </a:lnTo>
                  <a:cubicBezTo>
                    <a:pt x="9699" y="1375"/>
                    <a:pt x="9397" y="1378"/>
                    <a:pt x="9094" y="1378"/>
                  </a:cubicBezTo>
                  <a:cubicBezTo>
                    <a:pt x="9087" y="1378"/>
                    <a:pt x="9081" y="1378"/>
                    <a:pt x="9074" y="1378"/>
                  </a:cubicBezTo>
                  <a:cubicBezTo>
                    <a:pt x="6014" y="1378"/>
                    <a:pt x="2957" y="843"/>
                    <a:pt x="1" y="0"/>
                  </a:cubicBezTo>
                  <a:close/>
                </a:path>
              </a:pathLst>
            </a:custGeom>
            <a:solidFill>
              <a:srgbClr val="F9F9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9" name="Google Shape;1469;p36"/>
            <p:cNvSpPr/>
            <p:nvPr/>
          </p:nvSpPr>
          <p:spPr>
            <a:xfrm>
              <a:off x="842842" y="1358501"/>
              <a:ext cx="274283" cy="89893"/>
            </a:xfrm>
            <a:custGeom>
              <a:avLst/>
              <a:gdLst/>
              <a:ahLst/>
              <a:cxnLst/>
              <a:rect l="l" t="t" r="r" b="b"/>
              <a:pathLst>
                <a:path w="7747" h="2539" extrusionOk="0">
                  <a:moveTo>
                    <a:pt x="6873" y="194"/>
                  </a:moveTo>
                  <a:cubicBezTo>
                    <a:pt x="7037" y="536"/>
                    <a:pt x="7262" y="874"/>
                    <a:pt x="7541" y="1201"/>
                  </a:cubicBezTo>
                  <a:cubicBezTo>
                    <a:pt x="6294" y="1983"/>
                    <a:pt x="4818" y="2377"/>
                    <a:pt x="3144" y="2377"/>
                  </a:cubicBezTo>
                  <a:cubicBezTo>
                    <a:pt x="2978" y="2377"/>
                    <a:pt x="2810" y="2373"/>
                    <a:pt x="2640" y="2366"/>
                  </a:cubicBezTo>
                  <a:cubicBezTo>
                    <a:pt x="1769" y="2326"/>
                    <a:pt x="909" y="2220"/>
                    <a:pt x="232" y="2127"/>
                  </a:cubicBezTo>
                  <a:cubicBezTo>
                    <a:pt x="443" y="1831"/>
                    <a:pt x="589" y="1520"/>
                    <a:pt x="669" y="1201"/>
                  </a:cubicBezTo>
                  <a:cubicBezTo>
                    <a:pt x="948" y="1208"/>
                    <a:pt x="1228" y="1211"/>
                    <a:pt x="1508" y="1211"/>
                  </a:cubicBezTo>
                  <a:cubicBezTo>
                    <a:pt x="3412" y="1211"/>
                    <a:pt x="5319" y="1031"/>
                    <a:pt x="6873" y="194"/>
                  </a:cubicBezTo>
                  <a:close/>
                  <a:moveTo>
                    <a:pt x="6911" y="0"/>
                  </a:moveTo>
                  <a:cubicBezTo>
                    <a:pt x="6897" y="0"/>
                    <a:pt x="6883" y="4"/>
                    <a:pt x="6871" y="11"/>
                  </a:cubicBezTo>
                  <a:cubicBezTo>
                    <a:pt x="5335" y="868"/>
                    <a:pt x="3423" y="1050"/>
                    <a:pt x="1509" y="1050"/>
                  </a:cubicBezTo>
                  <a:cubicBezTo>
                    <a:pt x="1208" y="1050"/>
                    <a:pt x="907" y="1045"/>
                    <a:pt x="608" y="1038"/>
                  </a:cubicBezTo>
                  <a:cubicBezTo>
                    <a:pt x="605" y="1038"/>
                    <a:pt x="602" y="1038"/>
                    <a:pt x="599" y="1038"/>
                  </a:cubicBezTo>
                  <a:cubicBezTo>
                    <a:pt x="562" y="1038"/>
                    <a:pt x="535" y="1067"/>
                    <a:pt x="527" y="1101"/>
                  </a:cubicBezTo>
                  <a:cubicBezTo>
                    <a:pt x="447" y="1459"/>
                    <a:pt x="277" y="1808"/>
                    <a:pt x="23" y="2139"/>
                  </a:cubicBezTo>
                  <a:cubicBezTo>
                    <a:pt x="5" y="2162"/>
                    <a:pt x="0" y="2192"/>
                    <a:pt x="12" y="2218"/>
                  </a:cubicBezTo>
                  <a:cubicBezTo>
                    <a:pt x="23" y="2245"/>
                    <a:pt x="47" y="2264"/>
                    <a:pt x="75" y="2268"/>
                  </a:cubicBezTo>
                  <a:cubicBezTo>
                    <a:pt x="774" y="2366"/>
                    <a:pt x="1697" y="2484"/>
                    <a:pt x="2633" y="2527"/>
                  </a:cubicBezTo>
                  <a:cubicBezTo>
                    <a:pt x="2806" y="2536"/>
                    <a:pt x="2976" y="2539"/>
                    <a:pt x="3146" y="2539"/>
                  </a:cubicBezTo>
                  <a:cubicBezTo>
                    <a:pt x="4885" y="2539"/>
                    <a:pt x="6418" y="2119"/>
                    <a:pt x="7707" y="1286"/>
                  </a:cubicBezTo>
                  <a:cubicBezTo>
                    <a:pt x="7727" y="1273"/>
                    <a:pt x="7740" y="1254"/>
                    <a:pt x="7743" y="1230"/>
                  </a:cubicBezTo>
                  <a:cubicBezTo>
                    <a:pt x="7747" y="1207"/>
                    <a:pt x="7740" y="1184"/>
                    <a:pt x="7723" y="1165"/>
                  </a:cubicBezTo>
                  <a:cubicBezTo>
                    <a:pt x="7403" y="805"/>
                    <a:pt x="7155" y="429"/>
                    <a:pt x="6984" y="48"/>
                  </a:cubicBezTo>
                  <a:cubicBezTo>
                    <a:pt x="6974" y="27"/>
                    <a:pt x="6957" y="11"/>
                    <a:pt x="6936" y="4"/>
                  </a:cubicBezTo>
                  <a:cubicBezTo>
                    <a:pt x="6928" y="2"/>
                    <a:pt x="6919" y="0"/>
                    <a:pt x="69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0" name="Google Shape;1470;p36"/>
            <p:cNvSpPr/>
            <p:nvPr/>
          </p:nvSpPr>
          <p:spPr>
            <a:xfrm>
              <a:off x="699202" y="1458416"/>
              <a:ext cx="540139" cy="201171"/>
            </a:xfrm>
            <a:custGeom>
              <a:avLst/>
              <a:gdLst/>
              <a:ahLst/>
              <a:cxnLst/>
              <a:rect l="l" t="t" r="r" b="b"/>
              <a:pathLst>
                <a:path w="15256" h="5682" extrusionOk="0">
                  <a:moveTo>
                    <a:pt x="13873" y="208"/>
                  </a:moveTo>
                  <a:cubicBezTo>
                    <a:pt x="14349" y="1111"/>
                    <a:pt x="14754" y="2082"/>
                    <a:pt x="15078" y="3099"/>
                  </a:cubicBezTo>
                  <a:cubicBezTo>
                    <a:pt x="13292" y="4899"/>
                    <a:pt x="10893" y="5519"/>
                    <a:pt x="8374" y="5519"/>
                  </a:cubicBezTo>
                  <a:cubicBezTo>
                    <a:pt x="5568" y="5519"/>
                    <a:pt x="2613" y="4750"/>
                    <a:pt x="186" y="3982"/>
                  </a:cubicBezTo>
                  <a:cubicBezTo>
                    <a:pt x="337" y="3395"/>
                    <a:pt x="526" y="2801"/>
                    <a:pt x="748" y="2213"/>
                  </a:cubicBezTo>
                  <a:cubicBezTo>
                    <a:pt x="2534" y="2652"/>
                    <a:pt x="4356" y="2875"/>
                    <a:pt x="6175" y="2875"/>
                  </a:cubicBezTo>
                  <a:cubicBezTo>
                    <a:pt x="6414" y="2875"/>
                    <a:pt x="6652" y="2871"/>
                    <a:pt x="6891" y="2864"/>
                  </a:cubicBezTo>
                  <a:cubicBezTo>
                    <a:pt x="8815" y="2803"/>
                    <a:pt x="10294" y="2477"/>
                    <a:pt x="11543" y="1841"/>
                  </a:cubicBezTo>
                  <a:cubicBezTo>
                    <a:pt x="12470" y="1369"/>
                    <a:pt x="13268" y="729"/>
                    <a:pt x="13873" y="208"/>
                  </a:cubicBezTo>
                  <a:close/>
                  <a:moveTo>
                    <a:pt x="13896" y="1"/>
                  </a:moveTo>
                  <a:cubicBezTo>
                    <a:pt x="13876" y="1"/>
                    <a:pt x="13858" y="8"/>
                    <a:pt x="13844" y="21"/>
                  </a:cubicBezTo>
                  <a:cubicBezTo>
                    <a:pt x="13238" y="546"/>
                    <a:pt x="12420" y="1213"/>
                    <a:pt x="11470" y="1697"/>
                  </a:cubicBezTo>
                  <a:cubicBezTo>
                    <a:pt x="10241" y="2323"/>
                    <a:pt x="8785" y="2643"/>
                    <a:pt x="6885" y="2703"/>
                  </a:cubicBezTo>
                  <a:cubicBezTo>
                    <a:pt x="6650" y="2711"/>
                    <a:pt x="6414" y="2714"/>
                    <a:pt x="6178" y="2714"/>
                  </a:cubicBezTo>
                  <a:cubicBezTo>
                    <a:pt x="4348" y="2714"/>
                    <a:pt x="2515" y="2487"/>
                    <a:pt x="718" y="2039"/>
                  </a:cubicBezTo>
                  <a:cubicBezTo>
                    <a:pt x="711" y="2037"/>
                    <a:pt x="705" y="2037"/>
                    <a:pt x="699" y="2037"/>
                  </a:cubicBezTo>
                  <a:cubicBezTo>
                    <a:pt x="666" y="2037"/>
                    <a:pt x="635" y="2057"/>
                    <a:pt x="622" y="2089"/>
                  </a:cubicBezTo>
                  <a:cubicBezTo>
                    <a:pt x="378" y="2729"/>
                    <a:pt x="172" y="3377"/>
                    <a:pt x="10" y="4016"/>
                  </a:cubicBezTo>
                  <a:cubicBezTo>
                    <a:pt x="0" y="4057"/>
                    <a:pt x="23" y="4099"/>
                    <a:pt x="64" y="4113"/>
                  </a:cubicBezTo>
                  <a:cubicBezTo>
                    <a:pt x="2518" y="4892"/>
                    <a:pt x="5520" y="5681"/>
                    <a:pt x="8376" y="5681"/>
                  </a:cubicBezTo>
                  <a:cubicBezTo>
                    <a:pt x="10948" y="5681"/>
                    <a:pt x="13401" y="5040"/>
                    <a:pt x="15227" y="3178"/>
                  </a:cubicBezTo>
                  <a:cubicBezTo>
                    <a:pt x="15248" y="3156"/>
                    <a:pt x="15255" y="3125"/>
                    <a:pt x="15247" y="3096"/>
                  </a:cubicBezTo>
                  <a:cubicBezTo>
                    <a:pt x="14906" y="2020"/>
                    <a:pt x="14476" y="992"/>
                    <a:pt x="13967" y="43"/>
                  </a:cubicBezTo>
                  <a:cubicBezTo>
                    <a:pt x="13956" y="22"/>
                    <a:pt x="13935" y="7"/>
                    <a:pt x="13911" y="2"/>
                  </a:cubicBezTo>
                  <a:cubicBezTo>
                    <a:pt x="13906" y="1"/>
                    <a:pt x="13901" y="1"/>
                    <a:pt x="138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1" name="Google Shape;1471;p36"/>
            <p:cNvSpPr/>
            <p:nvPr/>
          </p:nvSpPr>
          <p:spPr>
            <a:xfrm>
              <a:off x="685607" y="1717230"/>
              <a:ext cx="577385" cy="152914"/>
            </a:xfrm>
            <a:custGeom>
              <a:avLst/>
              <a:gdLst/>
              <a:ahLst/>
              <a:cxnLst/>
              <a:rect l="l" t="t" r="r" b="b"/>
              <a:pathLst>
                <a:path w="16308" h="4319" extrusionOk="0">
                  <a:moveTo>
                    <a:pt x="16139" y="218"/>
                  </a:moveTo>
                  <a:lnTo>
                    <a:pt x="16139" y="218"/>
                  </a:lnTo>
                  <a:cubicBezTo>
                    <a:pt x="16087" y="1102"/>
                    <a:pt x="15898" y="1964"/>
                    <a:pt x="15579" y="2785"/>
                  </a:cubicBezTo>
                  <a:cubicBezTo>
                    <a:pt x="15251" y="2821"/>
                    <a:pt x="14986" y="2865"/>
                    <a:pt x="14749" y="2924"/>
                  </a:cubicBezTo>
                  <a:cubicBezTo>
                    <a:pt x="14262" y="3046"/>
                    <a:pt x="13776" y="3199"/>
                    <a:pt x="13304" y="3346"/>
                  </a:cubicBezTo>
                  <a:cubicBezTo>
                    <a:pt x="12719" y="3529"/>
                    <a:pt x="12114" y="3719"/>
                    <a:pt x="11504" y="3851"/>
                  </a:cubicBezTo>
                  <a:cubicBezTo>
                    <a:pt x="10561" y="4055"/>
                    <a:pt x="9541" y="4158"/>
                    <a:pt x="8465" y="4158"/>
                  </a:cubicBezTo>
                  <a:cubicBezTo>
                    <a:pt x="8261" y="4158"/>
                    <a:pt x="8055" y="4154"/>
                    <a:pt x="7848" y="4147"/>
                  </a:cubicBezTo>
                  <a:cubicBezTo>
                    <a:pt x="5110" y="4049"/>
                    <a:pt x="2573" y="3370"/>
                    <a:pt x="507" y="2181"/>
                  </a:cubicBezTo>
                  <a:cubicBezTo>
                    <a:pt x="333" y="1608"/>
                    <a:pt x="220" y="1016"/>
                    <a:pt x="171" y="417"/>
                  </a:cubicBezTo>
                  <a:lnTo>
                    <a:pt x="171" y="417"/>
                  </a:lnTo>
                  <a:cubicBezTo>
                    <a:pt x="629" y="516"/>
                    <a:pt x="1094" y="630"/>
                    <a:pt x="1543" y="741"/>
                  </a:cubicBezTo>
                  <a:cubicBezTo>
                    <a:pt x="2426" y="958"/>
                    <a:pt x="3340" y="1183"/>
                    <a:pt x="4240" y="1299"/>
                  </a:cubicBezTo>
                  <a:cubicBezTo>
                    <a:pt x="5803" y="1500"/>
                    <a:pt x="7362" y="1601"/>
                    <a:pt x="8849" y="1601"/>
                  </a:cubicBezTo>
                  <a:cubicBezTo>
                    <a:pt x="9724" y="1601"/>
                    <a:pt x="10574" y="1566"/>
                    <a:pt x="11386" y="1496"/>
                  </a:cubicBezTo>
                  <a:cubicBezTo>
                    <a:pt x="12658" y="1385"/>
                    <a:pt x="14501" y="1075"/>
                    <a:pt x="16139" y="218"/>
                  </a:cubicBezTo>
                  <a:close/>
                  <a:moveTo>
                    <a:pt x="16227" y="0"/>
                  </a:moveTo>
                  <a:cubicBezTo>
                    <a:pt x="16213" y="0"/>
                    <a:pt x="16200" y="4"/>
                    <a:pt x="16188" y="10"/>
                  </a:cubicBezTo>
                  <a:cubicBezTo>
                    <a:pt x="14544" y="904"/>
                    <a:pt x="12662" y="1223"/>
                    <a:pt x="11372" y="1335"/>
                  </a:cubicBezTo>
                  <a:cubicBezTo>
                    <a:pt x="10565" y="1405"/>
                    <a:pt x="9721" y="1439"/>
                    <a:pt x="8851" y="1439"/>
                  </a:cubicBezTo>
                  <a:cubicBezTo>
                    <a:pt x="7370" y="1439"/>
                    <a:pt x="5817" y="1339"/>
                    <a:pt x="4260" y="1138"/>
                  </a:cubicBezTo>
                  <a:cubicBezTo>
                    <a:pt x="3369" y="1024"/>
                    <a:pt x="2460" y="801"/>
                    <a:pt x="1581" y="585"/>
                  </a:cubicBezTo>
                  <a:cubicBezTo>
                    <a:pt x="1096" y="465"/>
                    <a:pt x="595" y="342"/>
                    <a:pt x="99" y="237"/>
                  </a:cubicBezTo>
                  <a:cubicBezTo>
                    <a:pt x="94" y="236"/>
                    <a:pt x="88" y="235"/>
                    <a:pt x="83" y="235"/>
                  </a:cubicBezTo>
                  <a:cubicBezTo>
                    <a:pt x="64" y="235"/>
                    <a:pt x="45" y="243"/>
                    <a:pt x="29" y="256"/>
                  </a:cubicBezTo>
                  <a:cubicBezTo>
                    <a:pt x="11" y="272"/>
                    <a:pt x="0" y="296"/>
                    <a:pt x="2" y="322"/>
                  </a:cubicBezTo>
                  <a:cubicBezTo>
                    <a:pt x="48" y="979"/>
                    <a:pt x="169" y="1631"/>
                    <a:pt x="363" y="2259"/>
                  </a:cubicBezTo>
                  <a:cubicBezTo>
                    <a:pt x="369" y="2277"/>
                    <a:pt x="382" y="2295"/>
                    <a:pt x="399" y="2304"/>
                  </a:cubicBezTo>
                  <a:cubicBezTo>
                    <a:pt x="2493" y="3516"/>
                    <a:pt x="5066" y="4210"/>
                    <a:pt x="7842" y="4307"/>
                  </a:cubicBezTo>
                  <a:cubicBezTo>
                    <a:pt x="8051" y="4315"/>
                    <a:pt x="8259" y="4319"/>
                    <a:pt x="8465" y="4319"/>
                  </a:cubicBezTo>
                  <a:cubicBezTo>
                    <a:pt x="9553" y="4319"/>
                    <a:pt x="10585" y="4215"/>
                    <a:pt x="11537" y="4008"/>
                  </a:cubicBezTo>
                  <a:cubicBezTo>
                    <a:pt x="12155" y="3874"/>
                    <a:pt x="12765" y="3684"/>
                    <a:pt x="13353" y="3500"/>
                  </a:cubicBezTo>
                  <a:cubicBezTo>
                    <a:pt x="13821" y="3353"/>
                    <a:pt x="14305" y="3202"/>
                    <a:pt x="14789" y="3081"/>
                  </a:cubicBezTo>
                  <a:cubicBezTo>
                    <a:pt x="15030" y="3021"/>
                    <a:pt x="15302" y="2975"/>
                    <a:pt x="15644" y="2940"/>
                  </a:cubicBezTo>
                  <a:cubicBezTo>
                    <a:pt x="15673" y="2937"/>
                    <a:pt x="15700" y="2917"/>
                    <a:pt x="15710" y="2889"/>
                  </a:cubicBezTo>
                  <a:cubicBezTo>
                    <a:pt x="16066" y="1996"/>
                    <a:pt x="16266" y="1051"/>
                    <a:pt x="16307" y="85"/>
                  </a:cubicBezTo>
                  <a:cubicBezTo>
                    <a:pt x="16308" y="55"/>
                    <a:pt x="16294" y="28"/>
                    <a:pt x="16270" y="12"/>
                  </a:cubicBezTo>
                  <a:cubicBezTo>
                    <a:pt x="16257" y="4"/>
                    <a:pt x="16242" y="0"/>
                    <a:pt x="16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2" name="Google Shape;1472;p36"/>
            <p:cNvSpPr/>
            <p:nvPr/>
          </p:nvSpPr>
          <p:spPr>
            <a:xfrm>
              <a:off x="764384" y="1907712"/>
              <a:ext cx="360317" cy="96514"/>
            </a:xfrm>
            <a:custGeom>
              <a:avLst/>
              <a:gdLst/>
              <a:ahLst/>
              <a:cxnLst/>
              <a:rect l="l" t="t" r="r" b="b"/>
              <a:pathLst>
                <a:path w="10177" h="2726" extrusionOk="0">
                  <a:moveTo>
                    <a:pt x="353" y="239"/>
                  </a:moveTo>
                  <a:lnTo>
                    <a:pt x="353" y="239"/>
                  </a:lnTo>
                  <a:cubicBezTo>
                    <a:pt x="3464" y="1101"/>
                    <a:pt x="6426" y="1539"/>
                    <a:pt x="9163" y="1539"/>
                  </a:cubicBezTo>
                  <a:lnTo>
                    <a:pt x="9182" y="1539"/>
                  </a:lnTo>
                  <a:cubicBezTo>
                    <a:pt x="9385" y="1539"/>
                    <a:pt x="9588" y="1538"/>
                    <a:pt x="9790" y="1536"/>
                  </a:cubicBezTo>
                  <a:lnTo>
                    <a:pt x="9790" y="1536"/>
                  </a:lnTo>
                  <a:cubicBezTo>
                    <a:pt x="8606" y="2210"/>
                    <a:pt x="7276" y="2564"/>
                    <a:pt x="5923" y="2564"/>
                  </a:cubicBezTo>
                  <a:cubicBezTo>
                    <a:pt x="3822" y="2564"/>
                    <a:pt x="1856" y="1741"/>
                    <a:pt x="353" y="239"/>
                  </a:cubicBezTo>
                  <a:close/>
                  <a:moveTo>
                    <a:pt x="87" y="1"/>
                  </a:moveTo>
                  <a:cubicBezTo>
                    <a:pt x="60" y="1"/>
                    <a:pt x="35" y="15"/>
                    <a:pt x="20" y="39"/>
                  </a:cubicBezTo>
                  <a:cubicBezTo>
                    <a:pt x="0" y="71"/>
                    <a:pt x="5" y="110"/>
                    <a:pt x="30" y="136"/>
                  </a:cubicBezTo>
                  <a:cubicBezTo>
                    <a:pt x="1586" y="1806"/>
                    <a:pt x="3679" y="2725"/>
                    <a:pt x="5923" y="2725"/>
                  </a:cubicBezTo>
                  <a:cubicBezTo>
                    <a:pt x="7405" y="2725"/>
                    <a:pt x="8860" y="2309"/>
                    <a:pt x="10132" y="1521"/>
                  </a:cubicBezTo>
                  <a:cubicBezTo>
                    <a:pt x="10163" y="1502"/>
                    <a:pt x="10177" y="1464"/>
                    <a:pt x="10167" y="1429"/>
                  </a:cubicBezTo>
                  <a:cubicBezTo>
                    <a:pt x="10157" y="1395"/>
                    <a:pt x="10127" y="1372"/>
                    <a:pt x="10088" y="1371"/>
                  </a:cubicBezTo>
                  <a:cubicBezTo>
                    <a:pt x="9787" y="1376"/>
                    <a:pt x="9485" y="1378"/>
                    <a:pt x="9182" y="1378"/>
                  </a:cubicBezTo>
                  <a:lnTo>
                    <a:pt x="9163" y="1378"/>
                  </a:lnTo>
                  <a:cubicBezTo>
                    <a:pt x="6357" y="1378"/>
                    <a:pt x="3311" y="915"/>
                    <a:pt x="111" y="4"/>
                  </a:cubicBezTo>
                  <a:cubicBezTo>
                    <a:pt x="103" y="2"/>
                    <a:pt x="95" y="1"/>
                    <a:pt x="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3" name="Google Shape;1473;p36"/>
            <p:cNvSpPr/>
            <p:nvPr/>
          </p:nvSpPr>
          <p:spPr>
            <a:xfrm>
              <a:off x="1087069" y="1324477"/>
              <a:ext cx="519391" cy="425816"/>
            </a:xfrm>
            <a:custGeom>
              <a:avLst/>
              <a:gdLst/>
              <a:ahLst/>
              <a:cxnLst/>
              <a:rect l="l" t="t" r="r" b="b"/>
              <a:pathLst>
                <a:path w="14670" h="12027" extrusionOk="0">
                  <a:moveTo>
                    <a:pt x="5098" y="0"/>
                  </a:moveTo>
                  <a:cubicBezTo>
                    <a:pt x="3146" y="0"/>
                    <a:pt x="1335" y="203"/>
                    <a:pt x="410" y="328"/>
                  </a:cubicBezTo>
                  <a:cubicBezTo>
                    <a:pt x="127" y="365"/>
                    <a:pt x="1" y="700"/>
                    <a:pt x="183" y="919"/>
                  </a:cubicBezTo>
                  <a:lnTo>
                    <a:pt x="974" y="1869"/>
                  </a:lnTo>
                  <a:lnTo>
                    <a:pt x="8161" y="4295"/>
                  </a:lnTo>
                  <a:cubicBezTo>
                    <a:pt x="4247" y="6195"/>
                    <a:pt x="5444" y="10307"/>
                    <a:pt x="5444" y="10307"/>
                  </a:cubicBezTo>
                  <a:cubicBezTo>
                    <a:pt x="5817" y="11706"/>
                    <a:pt x="7125" y="12027"/>
                    <a:pt x="8246" y="12027"/>
                  </a:cubicBezTo>
                  <a:cubicBezTo>
                    <a:pt x="9194" y="12027"/>
                    <a:pt x="10008" y="11798"/>
                    <a:pt x="10008" y="11798"/>
                  </a:cubicBezTo>
                  <a:cubicBezTo>
                    <a:pt x="10008" y="11798"/>
                    <a:pt x="9858" y="7619"/>
                    <a:pt x="10932" y="6975"/>
                  </a:cubicBezTo>
                  <a:cubicBezTo>
                    <a:pt x="12006" y="6330"/>
                    <a:pt x="14669" y="3906"/>
                    <a:pt x="11540" y="1441"/>
                  </a:cubicBezTo>
                  <a:cubicBezTo>
                    <a:pt x="10101" y="306"/>
                    <a:pt x="7494" y="0"/>
                    <a:pt x="5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4" name="Google Shape;1474;p36"/>
            <p:cNvSpPr/>
            <p:nvPr/>
          </p:nvSpPr>
          <p:spPr>
            <a:xfrm>
              <a:off x="1327790" y="1326990"/>
              <a:ext cx="278673" cy="423338"/>
            </a:xfrm>
            <a:custGeom>
              <a:avLst/>
              <a:gdLst/>
              <a:ahLst/>
              <a:cxnLst/>
              <a:rect l="l" t="t" r="r" b="b"/>
              <a:pathLst>
                <a:path w="7871" h="11957" extrusionOk="0">
                  <a:moveTo>
                    <a:pt x="191" y="1"/>
                  </a:moveTo>
                  <a:lnTo>
                    <a:pt x="191" y="1"/>
                  </a:lnTo>
                  <a:cubicBezTo>
                    <a:pt x="1315" y="220"/>
                    <a:pt x="2323" y="578"/>
                    <a:pt x="3039" y="1143"/>
                  </a:cubicBezTo>
                  <a:cubicBezTo>
                    <a:pt x="6167" y="3608"/>
                    <a:pt x="3504" y="6032"/>
                    <a:pt x="2430" y="6677"/>
                  </a:cubicBezTo>
                  <a:cubicBezTo>
                    <a:pt x="1356" y="7321"/>
                    <a:pt x="1507" y="11500"/>
                    <a:pt x="1507" y="11500"/>
                  </a:cubicBezTo>
                  <a:cubicBezTo>
                    <a:pt x="1507" y="11500"/>
                    <a:pt x="835" y="11688"/>
                    <a:pt x="1" y="11723"/>
                  </a:cubicBezTo>
                  <a:cubicBezTo>
                    <a:pt x="459" y="11898"/>
                    <a:pt x="970" y="11956"/>
                    <a:pt x="1448" y="11956"/>
                  </a:cubicBezTo>
                  <a:cubicBezTo>
                    <a:pt x="2395" y="11956"/>
                    <a:pt x="3209" y="11727"/>
                    <a:pt x="3209" y="11727"/>
                  </a:cubicBezTo>
                  <a:cubicBezTo>
                    <a:pt x="3209" y="11727"/>
                    <a:pt x="3059" y="7548"/>
                    <a:pt x="4133" y="6904"/>
                  </a:cubicBezTo>
                  <a:cubicBezTo>
                    <a:pt x="5207" y="6259"/>
                    <a:pt x="7870" y="3835"/>
                    <a:pt x="4741" y="1370"/>
                  </a:cubicBezTo>
                  <a:cubicBezTo>
                    <a:pt x="3677" y="531"/>
                    <a:pt x="1974" y="145"/>
                    <a:pt x="1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5" name="Google Shape;1475;p36"/>
            <p:cNvSpPr/>
            <p:nvPr/>
          </p:nvSpPr>
          <p:spPr>
            <a:xfrm>
              <a:off x="1098540" y="1321750"/>
              <a:ext cx="454140" cy="431516"/>
            </a:xfrm>
            <a:custGeom>
              <a:avLst/>
              <a:gdLst/>
              <a:ahLst/>
              <a:cxnLst/>
              <a:rect l="l" t="t" r="r" b="b"/>
              <a:pathLst>
                <a:path w="12827" h="12188" extrusionOk="0">
                  <a:moveTo>
                    <a:pt x="4753" y="0"/>
                  </a:moveTo>
                  <a:cubicBezTo>
                    <a:pt x="2776" y="0"/>
                    <a:pt x="956" y="206"/>
                    <a:pt x="76" y="324"/>
                  </a:cubicBezTo>
                  <a:cubicBezTo>
                    <a:pt x="31" y="330"/>
                    <a:pt x="0" y="371"/>
                    <a:pt x="6" y="415"/>
                  </a:cubicBezTo>
                  <a:cubicBezTo>
                    <a:pt x="12" y="456"/>
                    <a:pt x="47" y="485"/>
                    <a:pt x="86" y="485"/>
                  </a:cubicBezTo>
                  <a:cubicBezTo>
                    <a:pt x="89" y="485"/>
                    <a:pt x="93" y="484"/>
                    <a:pt x="97" y="484"/>
                  </a:cubicBezTo>
                  <a:cubicBezTo>
                    <a:pt x="976" y="366"/>
                    <a:pt x="2797" y="159"/>
                    <a:pt x="4767" y="159"/>
                  </a:cubicBezTo>
                  <a:cubicBezTo>
                    <a:pt x="7147" y="159"/>
                    <a:pt x="9745" y="460"/>
                    <a:pt x="11167" y="1581"/>
                  </a:cubicBezTo>
                  <a:cubicBezTo>
                    <a:pt x="12178" y="2378"/>
                    <a:pt x="12661" y="3237"/>
                    <a:pt x="12604" y="4135"/>
                  </a:cubicBezTo>
                  <a:cubicBezTo>
                    <a:pt x="12520" y="5467"/>
                    <a:pt x="11284" y="6551"/>
                    <a:pt x="10566" y="6982"/>
                  </a:cubicBezTo>
                  <a:cubicBezTo>
                    <a:pt x="9526" y="7607"/>
                    <a:pt x="9586" y="11259"/>
                    <a:pt x="9602" y="11813"/>
                  </a:cubicBezTo>
                  <a:cubicBezTo>
                    <a:pt x="9397" y="11864"/>
                    <a:pt x="8704" y="12022"/>
                    <a:pt x="7921" y="12022"/>
                  </a:cubicBezTo>
                  <a:cubicBezTo>
                    <a:pt x="7326" y="12022"/>
                    <a:pt x="6680" y="11931"/>
                    <a:pt x="6158" y="11634"/>
                  </a:cubicBezTo>
                  <a:cubicBezTo>
                    <a:pt x="5672" y="11357"/>
                    <a:pt x="5349" y="10929"/>
                    <a:pt x="5196" y="10362"/>
                  </a:cubicBezTo>
                  <a:cubicBezTo>
                    <a:pt x="5185" y="10322"/>
                    <a:pt x="4063" y="6293"/>
                    <a:pt x="7872" y="4444"/>
                  </a:cubicBezTo>
                  <a:cubicBezTo>
                    <a:pt x="7902" y="4430"/>
                    <a:pt x="7920" y="4398"/>
                    <a:pt x="7917" y="4366"/>
                  </a:cubicBezTo>
                  <a:cubicBezTo>
                    <a:pt x="7916" y="4333"/>
                    <a:pt x="7894" y="4305"/>
                    <a:pt x="7864" y="4295"/>
                  </a:cubicBezTo>
                  <a:lnTo>
                    <a:pt x="1192" y="2005"/>
                  </a:lnTo>
                  <a:cubicBezTo>
                    <a:pt x="1184" y="2003"/>
                    <a:pt x="1175" y="2001"/>
                    <a:pt x="1167" y="2001"/>
                  </a:cubicBezTo>
                  <a:cubicBezTo>
                    <a:pt x="1133" y="2001"/>
                    <a:pt x="1102" y="2022"/>
                    <a:pt x="1090" y="2055"/>
                  </a:cubicBezTo>
                  <a:cubicBezTo>
                    <a:pt x="1076" y="2098"/>
                    <a:pt x="1098" y="2144"/>
                    <a:pt x="1140" y="2158"/>
                  </a:cubicBezTo>
                  <a:lnTo>
                    <a:pt x="7630" y="4385"/>
                  </a:lnTo>
                  <a:cubicBezTo>
                    <a:pt x="3906" y="6330"/>
                    <a:pt x="5030" y="10366"/>
                    <a:pt x="5042" y="10405"/>
                  </a:cubicBezTo>
                  <a:cubicBezTo>
                    <a:pt x="5204" y="11015"/>
                    <a:pt x="5553" y="11474"/>
                    <a:pt x="6079" y="11775"/>
                  </a:cubicBezTo>
                  <a:cubicBezTo>
                    <a:pt x="6635" y="12091"/>
                    <a:pt x="7310" y="12188"/>
                    <a:pt x="7927" y="12188"/>
                  </a:cubicBezTo>
                  <a:cubicBezTo>
                    <a:pt x="8856" y="12188"/>
                    <a:pt x="9652" y="11968"/>
                    <a:pt x="9706" y="11953"/>
                  </a:cubicBezTo>
                  <a:cubicBezTo>
                    <a:pt x="9742" y="11942"/>
                    <a:pt x="9767" y="11909"/>
                    <a:pt x="9766" y="11872"/>
                  </a:cubicBezTo>
                  <a:cubicBezTo>
                    <a:pt x="9763" y="11830"/>
                    <a:pt x="9628" y="7733"/>
                    <a:pt x="10649" y="7120"/>
                  </a:cubicBezTo>
                  <a:cubicBezTo>
                    <a:pt x="11393" y="6674"/>
                    <a:pt x="12676" y="5544"/>
                    <a:pt x="12766" y="4146"/>
                  </a:cubicBezTo>
                  <a:cubicBezTo>
                    <a:pt x="12826" y="3191"/>
                    <a:pt x="12321" y="2286"/>
                    <a:pt x="11266" y="1454"/>
                  </a:cubicBezTo>
                  <a:cubicBezTo>
                    <a:pt x="9811" y="307"/>
                    <a:pt x="7165" y="0"/>
                    <a:pt x="47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6" name="Google Shape;1476;p36"/>
            <p:cNvSpPr/>
            <p:nvPr/>
          </p:nvSpPr>
          <p:spPr>
            <a:xfrm>
              <a:off x="687696" y="1321644"/>
              <a:ext cx="426276" cy="679741"/>
            </a:xfrm>
            <a:custGeom>
              <a:avLst/>
              <a:gdLst/>
              <a:ahLst/>
              <a:cxnLst/>
              <a:rect l="l" t="t" r="r" b="b"/>
              <a:pathLst>
                <a:path w="12040" h="19199" extrusionOk="0">
                  <a:moveTo>
                    <a:pt x="5153" y="1"/>
                  </a:moveTo>
                  <a:cubicBezTo>
                    <a:pt x="5025" y="94"/>
                    <a:pt x="4900" y="200"/>
                    <a:pt x="4776" y="304"/>
                  </a:cubicBezTo>
                  <a:cubicBezTo>
                    <a:pt x="5206" y="1355"/>
                    <a:pt x="5187" y="2432"/>
                    <a:pt x="4335" y="3399"/>
                  </a:cubicBezTo>
                  <a:cubicBezTo>
                    <a:pt x="3441" y="4413"/>
                    <a:pt x="2198" y="5032"/>
                    <a:pt x="1090" y="5798"/>
                  </a:cubicBezTo>
                  <a:cubicBezTo>
                    <a:pt x="398" y="7556"/>
                    <a:pt x="0" y="9377"/>
                    <a:pt x="0" y="10893"/>
                  </a:cubicBezTo>
                  <a:cubicBezTo>
                    <a:pt x="0" y="15479"/>
                    <a:pt x="3622" y="19198"/>
                    <a:pt x="8089" y="19198"/>
                  </a:cubicBezTo>
                  <a:cubicBezTo>
                    <a:pt x="9524" y="19198"/>
                    <a:pt x="10871" y="18812"/>
                    <a:pt x="12039" y="18138"/>
                  </a:cubicBezTo>
                  <a:lnTo>
                    <a:pt x="12039" y="18138"/>
                  </a:lnTo>
                  <a:cubicBezTo>
                    <a:pt x="11603" y="18209"/>
                    <a:pt x="11159" y="18252"/>
                    <a:pt x="10706" y="18256"/>
                  </a:cubicBezTo>
                  <a:cubicBezTo>
                    <a:pt x="10681" y="18256"/>
                    <a:pt x="10657" y="18256"/>
                    <a:pt x="10632" y="18256"/>
                  </a:cubicBezTo>
                  <a:cubicBezTo>
                    <a:pt x="6629" y="18256"/>
                    <a:pt x="2818" y="15156"/>
                    <a:pt x="2469" y="11106"/>
                  </a:cubicBezTo>
                  <a:cubicBezTo>
                    <a:pt x="2304" y="9188"/>
                    <a:pt x="2643" y="6896"/>
                    <a:pt x="3915" y="5384"/>
                  </a:cubicBezTo>
                  <a:cubicBezTo>
                    <a:pt x="4531" y="4650"/>
                    <a:pt x="5278" y="4048"/>
                    <a:pt x="5828" y="3254"/>
                  </a:cubicBezTo>
                  <a:cubicBezTo>
                    <a:pt x="6380" y="2456"/>
                    <a:pt x="6403" y="1611"/>
                    <a:pt x="6329" y="735"/>
                  </a:cubicBezTo>
                  <a:cubicBezTo>
                    <a:pt x="5966" y="550"/>
                    <a:pt x="5575" y="310"/>
                    <a:pt x="5153" y="1"/>
                  </a:cubicBezTo>
                  <a:close/>
                </a:path>
              </a:pathLst>
            </a:custGeom>
            <a:solidFill>
              <a:srgbClr val="354622">
                <a:alpha val="279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7" name="Google Shape;1477;p36"/>
            <p:cNvSpPr/>
            <p:nvPr/>
          </p:nvSpPr>
          <p:spPr>
            <a:xfrm>
              <a:off x="366250" y="1350995"/>
              <a:ext cx="497228" cy="524029"/>
            </a:xfrm>
            <a:custGeom>
              <a:avLst/>
              <a:gdLst/>
              <a:ahLst/>
              <a:cxnLst/>
              <a:rect l="l" t="t" r="r" b="b"/>
              <a:pathLst>
                <a:path w="14044" h="14801" extrusionOk="0">
                  <a:moveTo>
                    <a:pt x="13519" y="1"/>
                  </a:moveTo>
                  <a:cubicBezTo>
                    <a:pt x="13494" y="1"/>
                    <a:pt x="13469" y="3"/>
                    <a:pt x="13444" y="7"/>
                  </a:cubicBezTo>
                  <a:cubicBezTo>
                    <a:pt x="11148" y="391"/>
                    <a:pt x="4454" y="1735"/>
                    <a:pt x="2442" y="4633"/>
                  </a:cubicBezTo>
                  <a:cubicBezTo>
                    <a:pt x="0" y="8150"/>
                    <a:pt x="3500" y="9805"/>
                    <a:pt x="4807" y="10131"/>
                  </a:cubicBezTo>
                  <a:cubicBezTo>
                    <a:pt x="6112" y="10456"/>
                    <a:pt x="7271" y="14800"/>
                    <a:pt x="7271" y="14800"/>
                  </a:cubicBezTo>
                  <a:cubicBezTo>
                    <a:pt x="7271" y="14800"/>
                    <a:pt x="11598" y="14705"/>
                    <a:pt x="11496" y="11834"/>
                  </a:cubicBezTo>
                  <a:cubicBezTo>
                    <a:pt x="11496" y="11834"/>
                    <a:pt x="11434" y="7230"/>
                    <a:pt x="6812" y="6505"/>
                  </a:cubicBezTo>
                  <a:lnTo>
                    <a:pt x="13439" y="1754"/>
                  </a:lnTo>
                  <a:lnTo>
                    <a:pt x="13920" y="612"/>
                  </a:lnTo>
                  <a:cubicBezTo>
                    <a:pt x="14044" y="317"/>
                    <a:pt x="13824" y="1"/>
                    <a:pt x="13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8" name="Google Shape;1478;p36"/>
            <p:cNvSpPr/>
            <p:nvPr/>
          </p:nvSpPr>
          <p:spPr>
            <a:xfrm>
              <a:off x="366250" y="1368450"/>
              <a:ext cx="389526" cy="506575"/>
            </a:xfrm>
            <a:custGeom>
              <a:avLst/>
              <a:gdLst/>
              <a:ahLst/>
              <a:cxnLst/>
              <a:rect l="l" t="t" r="r" b="b"/>
              <a:pathLst>
                <a:path w="11002" h="14308" extrusionOk="0">
                  <a:moveTo>
                    <a:pt x="11001" y="0"/>
                  </a:moveTo>
                  <a:cubicBezTo>
                    <a:pt x="8058" y="678"/>
                    <a:pt x="3945" y="1975"/>
                    <a:pt x="2442" y="4140"/>
                  </a:cubicBezTo>
                  <a:cubicBezTo>
                    <a:pt x="0" y="7657"/>
                    <a:pt x="3500" y="9312"/>
                    <a:pt x="4807" y="9638"/>
                  </a:cubicBezTo>
                  <a:cubicBezTo>
                    <a:pt x="6112" y="9963"/>
                    <a:pt x="7271" y="14307"/>
                    <a:pt x="7271" y="14307"/>
                  </a:cubicBezTo>
                  <a:cubicBezTo>
                    <a:pt x="7271" y="14307"/>
                    <a:pt x="8382" y="14282"/>
                    <a:pt x="9465" y="13885"/>
                  </a:cubicBezTo>
                  <a:lnTo>
                    <a:pt x="9465" y="13885"/>
                  </a:lnTo>
                  <a:cubicBezTo>
                    <a:pt x="8975" y="13959"/>
                    <a:pt x="8633" y="13966"/>
                    <a:pt x="8633" y="13966"/>
                  </a:cubicBezTo>
                  <a:cubicBezTo>
                    <a:pt x="8633" y="13966"/>
                    <a:pt x="7474" y="9623"/>
                    <a:pt x="6169" y="9297"/>
                  </a:cubicBezTo>
                  <a:cubicBezTo>
                    <a:pt x="4863" y="8971"/>
                    <a:pt x="1362" y="7317"/>
                    <a:pt x="3804" y="3799"/>
                  </a:cubicBezTo>
                  <a:cubicBezTo>
                    <a:pt x="5086" y="1953"/>
                    <a:pt x="8266" y="739"/>
                    <a:pt x="110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9" name="Google Shape;1479;p36"/>
            <p:cNvSpPr/>
            <p:nvPr/>
          </p:nvSpPr>
          <p:spPr>
            <a:xfrm>
              <a:off x="412985" y="1348375"/>
              <a:ext cx="432366" cy="529482"/>
            </a:xfrm>
            <a:custGeom>
              <a:avLst/>
              <a:gdLst/>
              <a:ahLst/>
              <a:cxnLst/>
              <a:rect l="l" t="t" r="r" b="b"/>
              <a:pathLst>
                <a:path w="12212" h="14955" extrusionOk="0">
                  <a:moveTo>
                    <a:pt x="12125" y="0"/>
                  </a:moveTo>
                  <a:cubicBezTo>
                    <a:pt x="12120" y="0"/>
                    <a:pt x="12115" y="1"/>
                    <a:pt x="12110" y="2"/>
                  </a:cubicBezTo>
                  <a:cubicBezTo>
                    <a:pt x="4125" y="1336"/>
                    <a:pt x="1720" y="3704"/>
                    <a:pt x="1056" y="4661"/>
                  </a:cubicBezTo>
                  <a:cubicBezTo>
                    <a:pt x="233" y="5845"/>
                    <a:pt x="1" y="6932"/>
                    <a:pt x="361" y="7893"/>
                  </a:cubicBezTo>
                  <a:cubicBezTo>
                    <a:pt x="890" y="9301"/>
                    <a:pt x="2562" y="10057"/>
                    <a:pt x="3467" y="10283"/>
                  </a:cubicBezTo>
                  <a:cubicBezTo>
                    <a:pt x="4712" y="10593"/>
                    <a:pt x="5861" y="14852"/>
                    <a:pt x="5873" y="14895"/>
                  </a:cubicBezTo>
                  <a:cubicBezTo>
                    <a:pt x="5882" y="14930"/>
                    <a:pt x="5913" y="14954"/>
                    <a:pt x="5951" y="14954"/>
                  </a:cubicBezTo>
                  <a:lnTo>
                    <a:pt x="5952" y="14954"/>
                  </a:lnTo>
                  <a:cubicBezTo>
                    <a:pt x="6053" y="14952"/>
                    <a:pt x="8439" y="14886"/>
                    <a:pt x="9621" y="13634"/>
                  </a:cubicBezTo>
                  <a:cubicBezTo>
                    <a:pt x="10066" y="13162"/>
                    <a:pt x="10280" y="12580"/>
                    <a:pt x="10256" y="11907"/>
                  </a:cubicBezTo>
                  <a:cubicBezTo>
                    <a:pt x="10256" y="11861"/>
                    <a:pt x="10143" y="7355"/>
                    <a:pt x="5697" y="6532"/>
                  </a:cubicBezTo>
                  <a:lnTo>
                    <a:pt x="12166" y="1894"/>
                  </a:lnTo>
                  <a:cubicBezTo>
                    <a:pt x="12202" y="1868"/>
                    <a:pt x="12210" y="1818"/>
                    <a:pt x="12185" y="1782"/>
                  </a:cubicBezTo>
                  <a:cubicBezTo>
                    <a:pt x="12169" y="1760"/>
                    <a:pt x="12144" y="1748"/>
                    <a:pt x="12119" y="1748"/>
                  </a:cubicBezTo>
                  <a:cubicBezTo>
                    <a:pt x="12102" y="1748"/>
                    <a:pt x="12086" y="1753"/>
                    <a:pt x="12072" y="1763"/>
                  </a:cubicBezTo>
                  <a:lnTo>
                    <a:pt x="5446" y="6514"/>
                  </a:lnTo>
                  <a:cubicBezTo>
                    <a:pt x="5419" y="6532"/>
                    <a:pt x="5407" y="6566"/>
                    <a:pt x="5414" y="6597"/>
                  </a:cubicBezTo>
                  <a:cubicBezTo>
                    <a:pt x="5422" y="6630"/>
                    <a:pt x="5448" y="6653"/>
                    <a:pt x="5481" y="6659"/>
                  </a:cubicBezTo>
                  <a:cubicBezTo>
                    <a:pt x="9979" y="7365"/>
                    <a:pt x="10094" y="11864"/>
                    <a:pt x="10095" y="11911"/>
                  </a:cubicBezTo>
                  <a:cubicBezTo>
                    <a:pt x="10117" y="12542"/>
                    <a:pt x="9918" y="13084"/>
                    <a:pt x="9504" y="13522"/>
                  </a:cubicBezTo>
                  <a:cubicBezTo>
                    <a:pt x="8473" y="14616"/>
                    <a:pt x="6398" y="14772"/>
                    <a:pt x="6011" y="14790"/>
                  </a:cubicBezTo>
                  <a:cubicBezTo>
                    <a:pt x="5858" y="14233"/>
                    <a:pt x="4771" y="10442"/>
                    <a:pt x="3505" y="10127"/>
                  </a:cubicBezTo>
                  <a:cubicBezTo>
                    <a:pt x="2632" y="9909"/>
                    <a:pt x="1018" y="9181"/>
                    <a:pt x="512" y="7836"/>
                  </a:cubicBezTo>
                  <a:cubicBezTo>
                    <a:pt x="170" y="6929"/>
                    <a:pt x="398" y="5891"/>
                    <a:pt x="1188" y="4753"/>
                  </a:cubicBezTo>
                  <a:cubicBezTo>
                    <a:pt x="3201" y="1854"/>
                    <a:pt x="10078" y="505"/>
                    <a:pt x="12137" y="161"/>
                  </a:cubicBezTo>
                  <a:cubicBezTo>
                    <a:pt x="12181" y="153"/>
                    <a:pt x="12211" y="112"/>
                    <a:pt x="12203" y="68"/>
                  </a:cubicBezTo>
                  <a:cubicBezTo>
                    <a:pt x="12197" y="29"/>
                    <a:pt x="12164" y="0"/>
                    <a:pt x="12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0" name="Google Shape;1480;p36"/>
            <p:cNvSpPr/>
            <p:nvPr/>
          </p:nvSpPr>
          <p:spPr>
            <a:xfrm>
              <a:off x="702389" y="1925415"/>
              <a:ext cx="243657" cy="457574"/>
            </a:xfrm>
            <a:custGeom>
              <a:avLst/>
              <a:gdLst/>
              <a:ahLst/>
              <a:cxnLst/>
              <a:rect l="l" t="t" r="r" b="b"/>
              <a:pathLst>
                <a:path w="6882" h="12924" extrusionOk="0">
                  <a:moveTo>
                    <a:pt x="3201" y="1"/>
                  </a:moveTo>
                  <a:cubicBezTo>
                    <a:pt x="2843" y="1"/>
                    <a:pt x="2508" y="238"/>
                    <a:pt x="2410" y="610"/>
                  </a:cubicBezTo>
                  <a:lnTo>
                    <a:pt x="174" y="10383"/>
                  </a:lnTo>
                  <a:cubicBezTo>
                    <a:pt x="1" y="11034"/>
                    <a:pt x="249" y="11727"/>
                    <a:pt x="802" y="12111"/>
                  </a:cubicBezTo>
                  <a:cubicBezTo>
                    <a:pt x="1386" y="12515"/>
                    <a:pt x="2253" y="12923"/>
                    <a:pt x="3373" y="12923"/>
                  </a:cubicBezTo>
                  <a:cubicBezTo>
                    <a:pt x="4131" y="12923"/>
                    <a:pt x="5005" y="12737"/>
                    <a:pt x="5986" y="12235"/>
                  </a:cubicBezTo>
                  <a:cubicBezTo>
                    <a:pt x="6553" y="11946"/>
                    <a:pt x="6881" y="11333"/>
                    <a:pt x="6834" y="10697"/>
                  </a:cubicBezTo>
                  <a:lnTo>
                    <a:pt x="6264" y="1695"/>
                  </a:lnTo>
                  <a:cubicBezTo>
                    <a:pt x="6241" y="1388"/>
                    <a:pt x="6047" y="1120"/>
                    <a:pt x="5762" y="1002"/>
                  </a:cubicBezTo>
                  <a:lnTo>
                    <a:pt x="3515" y="64"/>
                  </a:lnTo>
                  <a:cubicBezTo>
                    <a:pt x="3412" y="21"/>
                    <a:pt x="3305" y="1"/>
                    <a:pt x="32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1" name="Google Shape;1481;p36"/>
            <p:cNvSpPr/>
            <p:nvPr/>
          </p:nvSpPr>
          <p:spPr>
            <a:xfrm>
              <a:off x="704761" y="1953951"/>
              <a:ext cx="241285" cy="429038"/>
            </a:xfrm>
            <a:custGeom>
              <a:avLst/>
              <a:gdLst/>
              <a:ahLst/>
              <a:cxnLst/>
              <a:rect l="l" t="t" r="r" b="b"/>
              <a:pathLst>
                <a:path w="6815" h="12118" extrusionOk="0">
                  <a:moveTo>
                    <a:pt x="5227" y="0"/>
                  </a:moveTo>
                  <a:lnTo>
                    <a:pt x="5745" y="8188"/>
                  </a:lnTo>
                  <a:cubicBezTo>
                    <a:pt x="5792" y="8824"/>
                    <a:pt x="5464" y="9437"/>
                    <a:pt x="4897" y="9726"/>
                  </a:cubicBezTo>
                  <a:cubicBezTo>
                    <a:pt x="3916" y="10228"/>
                    <a:pt x="3043" y="10414"/>
                    <a:pt x="2285" y="10414"/>
                  </a:cubicBezTo>
                  <a:cubicBezTo>
                    <a:pt x="1369" y="10414"/>
                    <a:pt x="623" y="10141"/>
                    <a:pt x="62" y="9820"/>
                  </a:cubicBezTo>
                  <a:lnTo>
                    <a:pt x="62" y="9820"/>
                  </a:lnTo>
                  <a:cubicBezTo>
                    <a:pt x="0" y="10395"/>
                    <a:pt x="250" y="10969"/>
                    <a:pt x="735" y="11305"/>
                  </a:cubicBezTo>
                  <a:cubicBezTo>
                    <a:pt x="1319" y="11709"/>
                    <a:pt x="2186" y="12117"/>
                    <a:pt x="3306" y="12117"/>
                  </a:cubicBezTo>
                  <a:cubicBezTo>
                    <a:pt x="4064" y="12117"/>
                    <a:pt x="4938" y="11931"/>
                    <a:pt x="5919" y="11429"/>
                  </a:cubicBezTo>
                  <a:cubicBezTo>
                    <a:pt x="6486" y="11140"/>
                    <a:pt x="6814" y="10527"/>
                    <a:pt x="6767" y="9891"/>
                  </a:cubicBezTo>
                  <a:lnTo>
                    <a:pt x="6197" y="889"/>
                  </a:lnTo>
                  <a:cubicBezTo>
                    <a:pt x="6174" y="582"/>
                    <a:pt x="5980" y="314"/>
                    <a:pt x="5695" y="196"/>
                  </a:cubicBezTo>
                  <a:lnTo>
                    <a:pt x="52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2" name="Google Shape;1482;p36"/>
            <p:cNvSpPr/>
            <p:nvPr/>
          </p:nvSpPr>
          <p:spPr>
            <a:xfrm>
              <a:off x="982375" y="1925415"/>
              <a:ext cx="243657" cy="457574"/>
            </a:xfrm>
            <a:custGeom>
              <a:avLst/>
              <a:gdLst/>
              <a:ahLst/>
              <a:cxnLst/>
              <a:rect l="l" t="t" r="r" b="b"/>
              <a:pathLst>
                <a:path w="6882" h="12924" extrusionOk="0">
                  <a:moveTo>
                    <a:pt x="3681" y="1"/>
                  </a:moveTo>
                  <a:cubicBezTo>
                    <a:pt x="3577" y="1"/>
                    <a:pt x="3470" y="21"/>
                    <a:pt x="3367" y="64"/>
                  </a:cubicBezTo>
                  <a:lnTo>
                    <a:pt x="1120" y="1002"/>
                  </a:lnTo>
                  <a:cubicBezTo>
                    <a:pt x="835" y="1120"/>
                    <a:pt x="642" y="1388"/>
                    <a:pt x="618" y="1695"/>
                  </a:cubicBezTo>
                  <a:lnTo>
                    <a:pt x="48" y="10697"/>
                  </a:lnTo>
                  <a:cubicBezTo>
                    <a:pt x="1" y="11333"/>
                    <a:pt x="329" y="11946"/>
                    <a:pt x="896" y="12235"/>
                  </a:cubicBezTo>
                  <a:cubicBezTo>
                    <a:pt x="1877" y="12737"/>
                    <a:pt x="2751" y="12923"/>
                    <a:pt x="3509" y="12923"/>
                  </a:cubicBezTo>
                  <a:cubicBezTo>
                    <a:pt x="4629" y="12923"/>
                    <a:pt x="5496" y="12515"/>
                    <a:pt x="6080" y="12111"/>
                  </a:cubicBezTo>
                  <a:cubicBezTo>
                    <a:pt x="6634" y="11727"/>
                    <a:pt x="6881" y="11034"/>
                    <a:pt x="6708" y="10383"/>
                  </a:cubicBezTo>
                  <a:lnTo>
                    <a:pt x="4472" y="610"/>
                  </a:lnTo>
                  <a:cubicBezTo>
                    <a:pt x="4374" y="238"/>
                    <a:pt x="4040" y="1"/>
                    <a:pt x="36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3" name="Google Shape;1483;p36"/>
            <p:cNvSpPr/>
            <p:nvPr/>
          </p:nvSpPr>
          <p:spPr>
            <a:xfrm>
              <a:off x="982375" y="1948995"/>
              <a:ext cx="241675" cy="433994"/>
            </a:xfrm>
            <a:custGeom>
              <a:avLst/>
              <a:gdLst/>
              <a:ahLst/>
              <a:cxnLst/>
              <a:rect l="l" t="t" r="r" b="b"/>
              <a:pathLst>
                <a:path w="6826" h="12258" extrusionOk="0">
                  <a:moveTo>
                    <a:pt x="1924" y="1"/>
                  </a:moveTo>
                  <a:lnTo>
                    <a:pt x="1120" y="336"/>
                  </a:lnTo>
                  <a:cubicBezTo>
                    <a:pt x="835" y="454"/>
                    <a:pt x="642" y="722"/>
                    <a:pt x="618" y="1029"/>
                  </a:cubicBezTo>
                  <a:lnTo>
                    <a:pt x="48" y="10031"/>
                  </a:lnTo>
                  <a:cubicBezTo>
                    <a:pt x="1" y="10667"/>
                    <a:pt x="329" y="11280"/>
                    <a:pt x="896" y="11569"/>
                  </a:cubicBezTo>
                  <a:cubicBezTo>
                    <a:pt x="1877" y="12071"/>
                    <a:pt x="2751" y="12257"/>
                    <a:pt x="3509" y="12257"/>
                  </a:cubicBezTo>
                  <a:cubicBezTo>
                    <a:pt x="4629" y="12257"/>
                    <a:pt x="5496" y="11849"/>
                    <a:pt x="6080" y="11445"/>
                  </a:cubicBezTo>
                  <a:cubicBezTo>
                    <a:pt x="6579" y="11099"/>
                    <a:pt x="6825" y="10504"/>
                    <a:pt x="6745" y="9913"/>
                  </a:cubicBezTo>
                  <a:lnTo>
                    <a:pt x="6745" y="9913"/>
                  </a:lnTo>
                  <a:cubicBezTo>
                    <a:pt x="6235" y="10150"/>
                    <a:pt x="5607" y="10328"/>
                    <a:pt x="4869" y="10328"/>
                  </a:cubicBezTo>
                  <a:cubicBezTo>
                    <a:pt x="4111" y="10328"/>
                    <a:pt x="3239" y="10141"/>
                    <a:pt x="2259" y="9639"/>
                  </a:cubicBezTo>
                  <a:cubicBezTo>
                    <a:pt x="1691" y="9350"/>
                    <a:pt x="1363" y="8737"/>
                    <a:pt x="1411" y="8102"/>
                  </a:cubicBezTo>
                  <a:lnTo>
                    <a:pt x="19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4" name="Google Shape;1484;p36"/>
            <p:cNvSpPr/>
            <p:nvPr/>
          </p:nvSpPr>
          <p:spPr>
            <a:xfrm>
              <a:off x="711382" y="1922582"/>
              <a:ext cx="249711" cy="463416"/>
            </a:xfrm>
            <a:custGeom>
              <a:avLst/>
              <a:gdLst/>
              <a:ahLst/>
              <a:cxnLst/>
              <a:rect l="l" t="t" r="r" b="b"/>
              <a:pathLst>
                <a:path w="7053" h="13089" extrusionOk="0">
                  <a:moveTo>
                    <a:pt x="3287" y="162"/>
                  </a:moveTo>
                  <a:cubicBezTo>
                    <a:pt x="3383" y="162"/>
                    <a:pt x="3480" y="181"/>
                    <a:pt x="3570" y="218"/>
                  </a:cubicBezTo>
                  <a:lnTo>
                    <a:pt x="5819" y="1156"/>
                  </a:lnTo>
                  <a:cubicBezTo>
                    <a:pt x="6076" y="1263"/>
                    <a:pt x="6249" y="1503"/>
                    <a:pt x="6270" y="1781"/>
                  </a:cubicBezTo>
                  <a:lnTo>
                    <a:pt x="6840" y="10783"/>
                  </a:lnTo>
                  <a:cubicBezTo>
                    <a:pt x="6886" y="11397"/>
                    <a:pt x="6570" y="11971"/>
                    <a:pt x="6037" y="12243"/>
                  </a:cubicBezTo>
                  <a:cubicBezTo>
                    <a:pt x="5068" y="12738"/>
                    <a:pt x="4207" y="12926"/>
                    <a:pt x="3456" y="12926"/>
                  </a:cubicBezTo>
                  <a:cubicBezTo>
                    <a:pt x="2386" y="12926"/>
                    <a:pt x="1541" y="12545"/>
                    <a:pt x="934" y="12124"/>
                  </a:cubicBezTo>
                  <a:cubicBezTo>
                    <a:pt x="413" y="11763"/>
                    <a:pt x="174" y="11103"/>
                    <a:pt x="339" y="10481"/>
                  </a:cubicBezTo>
                  <a:lnTo>
                    <a:pt x="2575" y="708"/>
                  </a:lnTo>
                  <a:cubicBezTo>
                    <a:pt x="2629" y="503"/>
                    <a:pt x="2770" y="332"/>
                    <a:pt x="2961" y="238"/>
                  </a:cubicBezTo>
                  <a:cubicBezTo>
                    <a:pt x="3064" y="187"/>
                    <a:pt x="3175" y="162"/>
                    <a:pt x="3287" y="162"/>
                  </a:cubicBezTo>
                  <a:close/>
                  <a:moveTo>
                    <a:pt x="3287" y="1"/>
                  </a:moveTo>
                  <a:cubicBezTo>
                    <a:pt x="3151" y="1"/>
                    <a:pt x="3015" y="32"/>
                    <a:pt x="2890" y="93"/>
                  </a:cubicBezTo>
                  <a:cubicBezTo>
                    <a:pt x="2657" y="208"/>
                    <a:pt x="2485" y="417"/>
                    <a:pt x="2419" y="669"/>
                  </a:cubicBezTo>
                  <a:cubicBezTo>
                    <a:pt x="2419" y="670"/>
                    <a:pt x="2418" y="670"/>
                    <a:pt x="2418" y="671"/>
                  </a:cubicBezTo>
                  <a:lnTo>
                    <a:pt x="183" y="10442"/>
                  </a:lnTo>
                  <a:cubicBezTo>
                    <a:pt x="0" y="11128"/>
                    <a:pt x="266" y="11857"/>
                    <a:pt x="843" y="12257"/>
                  </a:cubicBezTo>
                  <a:cubicBezTo>
                    <a:pt x="1472" y="12693"/>
                    <a:pt x="2348" y="13089"/>
                    <a:pt x="3454" y="13089"/>
                  </a:cubicBezTo>
                  <a:cubicBezTo>
                    <a:pt x="4229" y="13089"/>
                    <a:pt x="5115" y="12896"/>
                    <a:pt x="6110" y="12387"/>
                  </a:cubicBezTo>
                  <a:cubicBezTo>
                    <a:pt x="6702" y="12085"/>
                    <a:pt x="7052" y="11450"/>
                    <a:pt x="7001" y="10772"/>
                  </a:cubicBezTo>
                  <a:lnTo>
                    <a:pt x="6431" y="1769"/>
                  </a:lnTo>
                  <a:cubicBezTo>
                    <a:pt x="6405" y="1431"/>
                    <a:pt x="6195" y="1137"/>
                    <a:pt x="5881" y="1007"/>
                  </a:cubicBezTo>
                  <a:lnTo>
                    <a:pt x="3632" y="70"/>
                  </a:lnTo>
                  <a:cubicBezTo>
                    <a:pt x="3522" y="24"/>
                    <a:pt x="3404" y="1"/>
                    <a:pt x="3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5" name="Google Shape;1485;p36"/>
            <p:cNvSpPr/>
            <p:nvPr/>
          </p:nvSpPr>
          <p:spPr>
            <a:xfrm>
              <a:off x="991474" y="1922582"/>
              <a:ext cx="249711" cy="463416"/>
            </a:xfrm>
            <a:custGeom>
              <a:avLst/>
              <a:gdLst/>
              <a:ahLst/>
              <a:cxnLst/>
              <a:rect l="l" t="t" r="r" b="b"/>
              <a:pathLst>
                <a:path w="7053" h="13089" extrusionOk="0">
                  <a:moveTo>
                    <a:pt x="3765" y="161"/>
                  </a:moveTo>
                  <a:cubicBezTo>
                    <a:pt x="3878" y="161"/>
                    <a:pt x="3990" y="187"/>
                    <a:pt x="4092" y="238"/>
                  </a:cubicBezTo>
                  <a:cubicBezTo>
                    <a:pt x="4283" y="332"/>
                    <a:pt x="4423" y="503"/>
                    <a:pt x="4478" y="708"/>
                  </a:cubicBezTo>
                  <a:lnTo>
                    <a:pt x="6714" y="10484"/>
                  </a:lnTo>
                  <a:cubicBezTo>
                    <a:pt x="6879" y="11103"/>
                    <a:pt x="6639" y="11763"/>
                    <a:pt x="6118" y="12124"/>
                  </a:cubicBezTo>
                  <a:cubicBezTo>
                    <a:pt x="5512" y="12545"/>
                    <a:pt x="4667" y="12926"/>
                    <a:pt x="3597" y="12926"/>
                  </a:cubicBezTo>
                  <a:cubicBezTo>
                    <a:pt x="2846" y="12926"/>
                    <a:pt x="1984" y="12738"/>
                    <a:pt x="1016" y="12243"/>
                  </a:cubicBezTo>
                  <a:cubicBezTo>
                    <a:pt x="482" y="11971"/>
                    <a:pt x="167" y="11397"/>
                    <a:pt x="212" y="10782"/>
                  </a:cubicBezTo>
                  <a:lnTo>
                    <a:pt x="782" y="1782"/>
                  </a:lnTo>
                  <a:cubicBezTo>
                    <a:pt x="803" y="1503"/>
                    <a:pt x="977" y="1263"/>
                    <a:pt x="1234" y="1156"/>
                  </a:cubicBezTo>
                  <a:lnTo>
                    <a:pt x="3482" y="218"/>
                  </a:lnTo>
                  <a:cubicBezTo>
                    <a:pt x="3573" y="181"/>
                    <a:pt x="3670" y="161"/>
                    <a:pt x="3765" y="161"/>
                  </a:cubicBezTo>
                  <a:close/>
                  <a:moveTo>
                    <a:pt x="3765" y="0"/>
                  </a:moveTo>
                  <a:cubicBezTo>
                    <a:pt x="3648" y="0"/>
                    <a:pt x="3530" y="23"/>
                    <a:pt x="3420" y="70"/>
                  </a:cubicBezTo>
                  <a:lnTo>
                    <a:pt x="1172" y="1007"/>
                  </a:lnTo>
                  <a:cubicBezTo>
                    <a:pt x="858" y="1137"/>
                    <a:pt x="647" y="1431"/>
                    <a:pt x="622" y="1770"/>
                  </a:cubicBezTo>
                  <a:lnTo>
                    <a:pt x="52" y="10772"/>
                  </a:lnTo>
                  <a:cubicBezTo>
                    <a:pt x="1" y="11450"/>
                    <a:pt x="351" y="12084"/>
                    <a:pt x="943" y="12387"/>
                  </a:cubicBezTo>
                  <a:cubicBezTo>
                    <a:pt x="1938" y="12896"/>
                    <a:pt x="2824" y="13089"/>
                    <a:pt x="3598" y="13089"/>
                  </a:cubicBezTo>
                  <a:cubicBezTo>
                    <a:pt x="4705" y="13089"/>
                    <a:pt x="5581" y="12693"/>
                    <a:pt x="6210" y="12257"/>
                  </a:cubicBezTo>
                  <a:cubicBezTo>
                    <a:pt x="6787" y="11857"/>
                    <a:pt x="7052" y="11128"/>
                    <a:pt x="6871" y="10445"/>
                  </a:cubicBezTo>
                  <a:lnTo>
                    <a:pt x="4635" y="671"/>
                  </a:lnTo>
                  <a:cubicBezTo>
                    <a:pt x="4634" y="670"/>
                    <a:pt x="4634" y="670"/>
                    <a:pt x="4634" y="669"/>
                  </a:cubicBezTo>
                  <a:cubicBezTo>
                    <a:pt x="4568" y="417"/>
                    <a:pt x="4396" y="208"/>
                    <a:pt x="4163" y="93"/>
                  </a:cubicBezTo>
                  <a:cubicBezTo>
                    <a:pt x="4038" y="31"/>
                    <a:pt x="390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6" name="Google Shape;1486;p36"/>
            <p:cNvSpPr/>
            <p:nvPr/>
          </p:nvSpPr>
          <p:spPr>
            <a:xfrm>
              <a:off x="537116" y="1564384"/>
              <a:ext cx="73572" cy="19791"/>
            </a:xfrm>
            <a:custGeom>
              <a:avLst/>
              <a:gdLst/>
              <a:ahLst/>
              <a:cxnLst/>
              <a:rect l="l" t="t" r="r" b="b"/>
              <a:pathLst>
                <a:path w="2078" h="559" extrusionOk="0">
                  <a:moveTo>
                    <a:pt x="81" y="1"/>
                  </a:moveTo>
                  <a:cubicBezTo>
                    <a:pt x="37" y="1"/>
                    <a:pt x="1" y="37"/>
                    <a:pt x="1" y="82"/>
                  </a:cubicBezTo>
                  <a:cubicBezTo>
                    <a:pt x="1" y="127"/>
                    <a:pt x="37" y="163"/>
                    <a:pt x="81" y="163"/>
                  </a:cubicBezTo>
                  <a:cubicBezTo>
                    <a:pt x="742" y="163"/>
                    <a:pt x="1950" y="551"/>
                    <a:pt x="1962" y="555"/>
                  </a:cubicBezTo>
                  <a:cubicBezTo>
                    <a:pt x="1970" y="557"/>
                    <a:pt x="1978" y="558"/>
                    <a:pt x="1986" y="558"/>
                  </a:cubicBezTo>
                  <a:cubicBezTo>
                    <a:pt x="2021" y="558"/>
                    <a:pt x="2053" y="537"/>
                    <a:pt x="2063" y="503"/>
                  </a:cubicBezTo>
                  <a:cubicBezTo>
                    <a:pt x="2077" y="460"/>
                    <a:pt x="2054" y="415"/>
                    <a:pt x="2012" y="401"/>
                  </a:cubicBezTo>
                  <a:cubicBezTo>
                    <a:pt x="1961" y="385"/>
                    <a:pt x="767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7" name="Google Shape;1487;p36"/>
            <p:cNvSpPr/>
            <p:nvPr/>
          </p:nvSpPr>
          <p:spPr>
            <a:xfrm>
              <a:off x="611857" y="1834529"/>
              <a:ext cx="77289" cy="49567"/>
            </a:xfrm>
            <a:custGeom>
              <a:avLst/>
              <a:gdLst/>
              <a:ahLst/>
              <a:cxnLst/>
              <a:rect l="l" t="t" r="r" b="b"/>
              <a:pathLst>
                <a:path w="2183" h="1400" extrusionOk="0">
                  <a:moveTo>
                    <a:pt x="1322" y="0"/>
                  </a:moveTo>
                  <a:cubicBezTo>
                    <a:pt x="1190" y="0"/>
                    <a:pt x="1051" y="19"/>
                    <a:pt x="909" y="59"/>
                  </a:cubicBezTo>
                  <a:cubicBezTo>
                    <a:pt x="363" y="214"/>
                    <a:pt x="1" y="627"/>
                    <a:pt x="102" y="980"/>
                  </a:cubicBezTo>
                  <a:cubicBezTo>
                    <a:pt x="176" y="1242"/>
                    <a:pt x="484" y="1399"/>
                    <a:pt x="861" y="1399"/>
                  </a:cubicBezTo>
                  <a:cubicBezTo>
                    <a:pt x="992" y="1399"/>
                    <a:pt x="1132" y="1380"/>
                    <a:pt x="1274" y="1340"/>
                  </a:cubicBezTo>
                  <a:cubicBezTo>
                    <a:pt x="1820" y="1185"/>
                    <a:pt x="2182" y="772"/>
                    <a:pt x="2082" y="418"/>
                  </a:cubicBezTo>
                  <a:cubicBezTo>
                    <a:pt x="2007" y="156"/>
                    <a:pt x="1699" y="0"/>
                    <a:pt x="13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8" name="Google Shape;1488;p36"/>
            <p:cNvSpPr/>
            <p:nvPr/>
          </p:nvSpPr>
          <p:spPr>
            <a:xfrm>
              <a:off x="608706" y="1831625"/>
              <a:ext cx="83591" cy="55303"/>
            </a:xfrm>
            <a:custGeom>
              <a:avLst/>
              <a:gdLst/>
              <a:ahLst/>
              <a:cxnLst/>
              <a:rect l="l" t="t" r="r" b="b"/>
              <a:pathLst>
                <a:path w="2361" h="1562" extrusionOk="0">
                  <a:moveTo>
                    <a:pt x="1411" y="162"/>
                  </a:moveTo>
                  <a:cubicBezTo>
                    <a:pt x="1524" y="162"/>
                    <a:pt x="1631" y="177"/>
                    <a:pt x="1728" y="207"/>
                  </a:cubicBezTo>
                  <a:cubicBezTo>
                    <a:pt x="1922" y="267"/>
                    <a:pt x="2052" y="378"/>
                    <a:pt x="2093" y="523"/>
                  </a:cubicBezTo>
                  <a:cubicBezTo>
                    <a:pt x="2181" y="833"/>
                    <a:pt x="1843" y="1202"/>
                    <a:pt x="1340" y="1345"/>
                  </a:cubicBezTo>
                  <a:cubicBezTo>
                    <a:pt x="1208" y="1382"/>
                    <a:pt x="1076" y="1401"/>
                    <a:pt x="950" y="1401"/>
                  </a:cubicBezTo>
                  <a:cubicBezTo>
                    <a:pt x="838" y="1401"/>
                    <a:pt x="730" y="1386"/>
                    <a:pt x="633" y="1355"/>
                  </a:cubicBezTo>
                  <a:cubicBezTo>
                    <a:pt x="439" y="1296"/>
                    <a:pt x="309" y="1184"/>
                    <a:pt x="268" y="1040"/>
                  </a:cubicBezTo>
                  <a:cubicBezTo>
                    <a:pt x="181" y="730"/>
                    <a:pt x="518" y="361"/>
                    <a:pt x="1021" y="219"/>
                  </a:cubicBezTo>
                  <a:cubicBezTo>
                    <a:pt x="1153" y="181"/>
                    <a:pt x="1286" y="162"/>
                    <a:pt x="1411" y="162"/>
                  </a:cubicBezTo>
                  <a:close/>
                  <a:moveTo>
                    <a:pt x="1411" y="1"/>
                  </a:moveTo>
                  <a:cubicBezTo>
                    <a:pt x="1270" y="1"/>
                    <a:pt x="1122" y="22"/>
                    <a:pt x="976" y="63"/>
                  </a:cubicBezTo>
                  <a:cubicBezTo>
                    <a:pt x="388" y="231"/>
                    <a:pt x="0" y="689"/>
                    <a:pt x="113" y="1084"/>
                  </a:cubicBezTo>
                  <a:cubicBezTo>
                    <a:pt x="169" y="1282"/>
                    <a:pt x="337" y="1433"/>
                    <a:pt x="585" y="1510"/>
                  </a:cubicBezTo>
                  <a:cubicBezTo>
                    <a:pt x="698" y="1545"/>
                    <a:pt x="822" y="1561"/>
                    <a:pt x="950" y="1561"/>
                  </a:cubicBezTo>
                  <a:cubicBezTo>
                    <a:pt x="1090" y="1561"/>
                    <a:pt x="1238" y="1542"/>
                    <a:pt x="1385" y="1500"/>
                  </a:cubicBezTo>
                  <a:cubicBezTo>
                    <a:pt x="1973" y="1332"/>
                    <a:pt x="2361" y="875"/>
                    <a:pt x="2248" y="478"/>
                  </a:cubicBezTo>
                  <a:cubicBezTo>
                    <a:pt x="2192" y="281"/>
                    <a:pt x="2024" y="129"/>
                    <a:pt x="1775" y="53"/>
                  </a:cubicBezTo>
                  <a:cubicBezTo>
                    <a:pt x="1663" y="18"/>
                    <a:pt x="1539" y="1"/>
                    <a:pt x="14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9" name="Google Shape;1489;p36"/>
            <p:cNvSpPr/>
            <p:nvPr/>
          </p:nvSpPr>
          <p:spPr>
            <a:xfrm>
              <a:off x="589410" y="1799583"/>
              <a:ext cx="77289" cy="49567"/>
            </a:xfrm>
            <a:custGeom>
              <a:avLst/>
              <a:gdLst/>
              <a:ahLst/>
              <a:cxnLst/>
              <a:rect l="l" t="t" r="r" b="b"/>
              <a:pathLst>
                <a:path w="2183" h="1400" extrusionOk="0">
                  <a:moveTo>
                    <a:pt x="1322" y="1"/>
                  </a:moveTo>
                  <a:cubicBezTo>
                    <a:pt x="1190" y="1"/>
                    <a:pt x="1051" y="20"/>
                    <a:pt x="909" y="60"/>
                  </a:cubicBezTo>
                  <a:cubicBezTo>
                    <a:pt x="363" y="214"/>
                    <a:pt x="1" y="627"/>
                    <a:pt x="101" y="981"/>
                  </a:cubicBezTo>
                  <a:cubicBezTo>
                    <a:pt x="176" y="1243"/>
                    <a:pt x="484" y="1400"/>
                    <a:pt x="861" y="1400"/>
                  </a:cubicBezTo>
                  <a:cubicBezTo>
                    <a:pt x="992" y="1400"/>
                    <a:pt x="1132" y="1381"/>
                    <a:pt x="1274" y="1340"/>
                  </a:cubicBezTo>
                  <a:cubicBezTo>
                    <a:pt x="1820" y="1186"/>
                    <a:pt x="2182" y="773"/>
                    <a:pt x="2081" y="419"/>
                  </a:cubicBezTo>
                  <a:cubicBezTo>
                    <a:pt x="2007" y="157"/>
                    <a:pt x="1699" y="1"/>
                    <a:pt x="13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0" name="Google Shape;1490;p36"/>
            <p:cNvSpPr/>
            <p:nvPr/>
          </p:nvSpPr>
          <p:spPr>
            <a:xfrm>
              <a:off x="586259" y="1796715"/>
              <a:ext cx="81573" cy="55267"/>
            </a:xfrm>
            <a:custGeom>
              <a:avLst/>
              <a:gdLst/>
              <a:ahLst/>
              <a:cxnLst/>
              <a:rect l="l" t="t" r="r" b="b"/>
              <a:pathLst>
                <a:path w="2304" h="1561" extrusionOk="0">
                  <a:moveTo>
                    <a:pt x="1411" y="161"/>
                  </a:moveTo>
                  <a:cubicBezTo>
                    <a:pt x="1523" y="161"/>
                    <a:pt x="1631" y="177"/>
                    <a:pt x="1728" y="207"/>
                  </a:cubicBezTo>
                  <a:cubicBezTo>
                    <a:pt x="1922" y="266"/>
                    <a:pt x="2052" y="378"/>
                    <a:pt x="2093" y="522"/>
                  </a:cubicBezTo>
                  <a:cubicBezTo>
                    <a:pt x="2134" y="666"/>
                    <a:pt x="2083" y="829"/>
                    <a:pt x="1949" y="982"/>
                  </a:cubicBezTo>
                  <a:cubicBezTo>
                    <a:pt x="1806" y="1144"/>
                    <a:pt x="1589" y="1274"/>
                    <a:pt x="1340" y="1344"/>
                  </a:cubicBezTo>
                  <a:cubicBezTo>
                    <a:pt x="1208" y="1381"/>
                    <a:pt x="1076" y="1400"/>
                    <a:pt x="950" y="1400"/>
                  </a:cubicBezTo>
                  <a:cubicBezTo>
                    <a:pt x="837" y="1400"/>
                    <a:pt x="730" y="1385"/>
                    <a:pt x="632" y="1355"/>
                  </a:cubicBezTo>
                  <a:cubicBezTo>
                    <a:pt x="438" y="1296"/>
                    <a:pt x="309" y="1184"/>
                    <a:pt x="268" y="1040"/>
                  </a:cubicBezTo>
                  <a:cubicBezTo>
                    <a:pt x="179" y="729"/>
                    <a:pt x="518" y="360"/>
                    <a:pt x="1021" y="218"/>
                  </a:cubicBezTo>
                  <a:cubicBezTo>
                    <a:pt x="1153" y="180"/>
                    <a:pt x="1286" y="161"/>
                    <a:pt x="1411" y="161"/>
                  </a:cubicBezTo>
                  <a:close/>
                  <a:moveTo>
                    <a:pt x="1411" y="1"/>
                  </a:moveTo>
                  <a:cubicBezTo>
                    <a:pt x="1270" y="1"/>
                    <a:pt x="1122" y="21"/>
                    <a:pt x="976" y="63"/>
                  </a:cubicBezTo>
                  <a:cubicBezTo>
                    <a:pt x="388" y="230"/>
                    <a:pt x="0" y="688"/>
                    <a:pt x="113" y="1084"/>
                  </a:cubicBezTo>
                  <a:cubicBezTo>
                    <a:pt x="169" y="1282"/>
                    <a:pt x="337" y="1433"/>
                    <a:pt x="585" y="1510"/>
                  </a:cubicBezTo>
                  <a:cubicBezTo>
                    <a:pt x="698" y="1545"/>
                    <a:pt x="820" y="1561"/>
                    <a:pt x="950" y="1561"/>
                  </a:cubicBezTo>
                  <a:cubicBezTo>
                    <a:pt x="1090" y="1561"/>
                    <a:pt x="1238" y="1541"/>
                    <a:pt x="1385" y="1499"/>
                  </a:cubicBezTo>
                  <a:cubicBezTo>
                    <a:pt x="1664" y="1420"/>
                    <a:pt x="1907" y="1274"/>
                    <a:pt x="2070" y="1089"/>
                  </a:cubicBezTo>
                  <a:cubicBezTo>
                    <a:pt x="2241" y="893"/>
                    <a:pt x="2304" y="677"/>
                    <a:pt x="2248" y="478"/>
                  </a:cubicBezTo>
                  <a:cubicBezTo>
                    <a:pt x="2192" y="280"/>
                    <a:pt x="2023" y="129"/>
                    <a:pt x="1775" y="52"/>
                  </a:cubicBezTo>
                  <a:cubicBezTo>
                    <a:pt x="1663" y="18"/>
                    <a:pt x="1539" y="1"/>
                    <a:pt x="14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1" name="Google Shape;1491;p36"/>
            <p:cNvSpPr/>
            <p:nvPr/>
          </p:nvSpPr>
          <p:spPr>
            <a:xfrm>
              <a:off x="567140" y="1765169"/>
              <a:ext cx="77218" cy="49567"/>
            </a:xfrm>
            <a:custGeom>
              <a:avLst/>
              <a:gdLst/>
              <a:ahLst/>
              <a:cxnLst/>
              <a:rect l="l" t="t" r="r" b="b"/>
              <a:pathLst>
                <a:path w="2181" h="1400" extrusionOk="0">
                  <a:moveTo>
                    <a:pt x="1322" y="1"/>
                  </a:moveTo>
                  <a:cubicBezTo>
                    <a:pt x="1190" y="1"/>
                    <a:pt x="1051" y="20"/>
                    <a:pt x="909" y="60"/>
                  </a:cubicBezTo>
                  <a:cubicBezTo>
                    <a:pt x="362" y="215"/>
                    <a:pt x="1" y="628"/>
                    <a:pt x="101" y="981"/>
                  </a:cubicBezTo>
                  <a:cubicBezTo>
                    <a:pt x="175" y="1244"/>
                    <a:pt x="483" y="1400"/>
                    <a:pt x="860" y="1400"/>
                  </a:cubicBezTo>
                  <a:cubicBezTo>
                    <a:pt x="991" y="1400"/>
                    <a:pt x="1131" y="1381"/>
                    <a:pt x="1272" y="1341"/>
                  </a:cubicBezTo>
                  <a:cubicBezTo>
                    <a:pt x="1819" y="1185"/>
                    <a:pt x="2181" y="773"/>
                    <a:pt x="2081" y="420"/>
                  </a:cubicBezTo>
                  <a:cubicBezTo>
                    <a:pt x="2005" y="157"/>
                    <a:pt x="1698" y="1"/>
                    <a:pt x="13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2" name="Google Shape;1492;p36"/>
            <p:cNvSpPr/>
            <p:nvPr/>
          </p:nvSpPr>
          <p:spPr>
            <a:xfrm>
              <a:off x="565936" y="1762372"/>
              <a:ext cx="81609" cy="55232"/>
            </a:xfrm>
            <a:custGeom>
              <a:avLst/>
              <a:gdLst/>
              <a:ahLst/>
              <a:cxnLst/>
              <a:rect l="l" t="t" r="r" b="b"/>
              <a:pathLst>
                <a:path w="2305" h="1560" extrusionOk="0">
                  <a:moveTo>
                    <a:pt x="1358" y="160"/>
                  </a:moveTo>
                  <a:cubicBezTo>
                    <a:pt x="1698" y="160"/>
                    <a:pt x="1973" y="294"/>
                    <a:pt x="2037" y="521"/>
                  </a:cubicBezTo>
                  <a:cubicBezTo>
                    <a:pt x="2125" y="831"/>
                    <a:pt x="1788" y="1199"/>
                    <a:pt x="1284" y="1342"/>
                  </a:cubicBezTo>
                  <a:cubicBezTo>
                    <a:pt x="1152" y="1380"/>
                    <a:pt x="1019" y="1399"/>
                    <a:pt x="893" y="1399"/>
                  </a:cubicBezTo>
                  <a:cubicBezTo>
                    <a:pt x="781" y="1399"/>
                    <a:pt x="674" y="1384"/>
                    <a:pt x="577" y="1354"/>
                  </a:cubicBezTo>
                  <a:cubicBezTo>
                    <a:pt x="382" y="1294"/>
                    <a:pt x="253" y="1183"/>
                    <a:pt x="213" y="1038"/>
                  </a:cubicBezTo>
                  <a:cubicBezTo>
                    <a:pt x="171" y="894"/>
                    <a:pt x="223" y="731"/>
                    <a:pt x="357" y="578"/>
                  </a:cubicBezTo>
                  <a:cubicBezTo>
                    <a:pt x="499" y="416"/>
                    <a:pt x="715" y="287"/>
                    <a:pt x="964" y="216"/>
                  </a:cubicBezTo>
                  <a:cubicBezTo>
                    <a:pt x="1100" y="178"/>
                    <a:pt x="1234" y="160"/>
                    <a:pt x="1358" y="160"/>
                  </a:cubicBezTo>
                  <a:close/>
                  <a:moveTo>
                    <a:pt x="1351" y="0"/>
                  </a:moveTo>
                  <a:cubicBezTo>
                    <a:pt x="1213" y="0"/>
                    <a:pt x="1068" y="20"/>
                    <a:pt x="921" y="61"/>
                  </a:cubicBezTo>
                  <a:cubicBezTo>
                    <a:pt x="642" y="140"/>
                    <a:pt x="398" y="286"/>
                    <a:pt x="235" y="472"/>
                  </a:cubicBezTo>
                  <a:cubicBezTo>
                    <a:pt x="64" y="667"/>
                    <a:pt x="1" y="884"/>
                    <a:pt x="57" y="1083"/>
                  </a:cubicBezTo>
                  <a:cubicBezTo>
                    <a:pt x="114" y="1280"/>
                    <a:pt x="281" y="1432"/>
                    <a:pt x="529" y="1508"/>
                  </a:cubicBezTo>
                  <a:cubicBezTo>
                    <a:pt x="642" y="1542"/>
                    <a:pt x="765" y="1560"/>
                    <a:pt x="893" y="1560"/>
                  </a:cubicBezTo>
                  <a:cubicBezTo>
                    <a:pt x="1035" y="1560"/>
                    <a:pt x="1182" y="1539"/>
                    <a:pt x="1328" y="1497"/>
                  </a:cubicBezTo>
                  <a:cubicBezTo>
                    <a:pt x="1917" y="1330"/>
                    <a:pt x="2304" y="872"/>
                    <a:pt x="2191" y="477"/>
                  </a:cubicBezTo>
                  <a:cubicBezTo>
                    <a:pt x="2107" y="179"/>
                    <a:pt x="1765" y="0"/>
                    <a:pt x="1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3" name="Google Shape;1493;p36"/>
            <p:cNvSpPr/>
            <p:nvPr/>
          </p:nvSpPr>
          <p:spPr>
            <a:xfrm>
              <a:off x="547596" y="1744669"/>
              <a:ext cx="62384" cy="40078"/>
            </a:xfrm>
            <a:custGeom>
              <a:avLst/>
              <a:gdLst/>
              <a:ahLst/>
              <a:cxnLst/>
              <a:rect l="l" t="t" r="r" b="b"/>
              <a:pathLst>
                <a:path w="1762" h="1132" extrusionOk="0">
                  <a:moveTo>
                    <a:pt x="1066" y="1"/>
                  </a:moveTo>
                  <a:cubicBezTo>
                    <a:pt x="960" y="1"/>
                    <a:pt x="847" y="16"/>
                    <a:pt x="733" y="48"/>
                  </a:cubicBezTo>
                  <a:cubicBezTo>
                    <a:pt x="292" y="174"/>
                    <a:pt x="0" y="508"/>
                    <a:pt x="80" y="793"/>
                  </a:cubicBezTo>
                  <a:cubicBezTo>
                    <a:pt x="141" y="1005"/>
                    <a:pt x="389" y="1131"/>
                    <a:pt x="694" y="1131"/>
                  </a:cubicBezTo>
                  <a:cubicBezTo>
                    <a:pt x="800" y="1131"/>
                    <a:pt x="913" y="1116"/>
                    <a:pt x="1027" y="1084"/>
                  </a:cubicBezTo>
                  <a:cubicBezTo>
                    <a:pt x="1468" y="958"/>
                    <a:pt x="1761" y="625"/>
                    <a:pt x="1680" y="339"/>
                  </a:cubicBezTo>
                  <a:cubicBezTo>
                    <a:pt x="1619" y="127"/>
                    <a:pt x="1371" y="1"/>
                    <a:pt x="10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4" name="Google Shape;1494;p36"/>
            <p:cNvSpPr/>
            <p:nvPr/>
          </p:nvSpPr>
          <p:spPr>
            <a:xfrm>
              <a:off x="546003" y="1741802"/>
              <a:ext cx="67163" cy="45814"/>
            </a:xfrm>
            <a:custGeom>
              <a:avLst/>
              <a:gdLst/>
              <a:ahLst/>
              <a:cxnLst/>
              <a:rect l="l" t="t" r="r" b="b"/>
              <a:pathLst>
                <a:path w="1897" h="1294" extrusionOk="0">
                  <a:moveTo>
                    <a:pt x="1108" y="163"/>
                  </a:moveTo>
                  <a:cubicBezTo>
                    <a:pt x="1377" y="163"/>
                    <a:pt x="1598" y="268"/>
                    <a:pt x="1647" y="442"/>
                  </a:cubicBezTo>
                  <a:cubicBezTo>
                    <a:pt x="1714" y="681"/>
                    <a:pt x="1441" y="976"/>
                    <a:pt x="1050" y="1087"/>
                  </a:cubicBezTo>
                  <a:cubicBezTo>
                    <a:pt x="945" y="1116"/>
                    <a:pt x="841" y="1130"/>
                    <a:pt x="742" y="1130"/>
                  </a:cubicBezTo>
                  <a:cubicBezTo>
                    <a:pt x="474" y="1130"/>
                    <a:pt x="253" y="1026"/>
                    <a:pt x="203" y="852"/>
                  </a:cubicBezTo>
                  <a:cubicBezTo>
                    <a:pt x="172" y="741"/>
                    <a:pt x="211" y="614"/>
                    <a:pt x="316" y="495"/>
                  </a:cubicBezTo>
                  <a:cubicBezTo>
                    <a:pt x="430" y="365"/>
                    <a:pt x="601" y="264"/>
                    <a:pt x="800" y="207"/>
                  </a:cubicBezTo>
                  <a:cubicBezTo>
                    <a:pt x="906" y="177"/>
                    <a:pt x="1011" y="163"/>
                    <a:pt x="1108" y="163"/>
                  </a:cubicBezTo>
                  <a:close/>
                  <a:moveTo>
                    <a:pt x="1116" y="0"/>
                  </a:moveTo>
                  <a:cubicBezTo>
                    <a:pt x="1002" y="0"/>
                    <a:pt x="880" y="17"/>
                    <a:pt x="756" y="52"/>
                  </a:cubicBezTo>
                  <a:cubicBezTo>
                    <a:pt x="528" y="116"/>
                    <a:pt x="329" y="236"/>
                    <a:pt x="195" y="389"/>
                  </a:cubicBezTo>
                  <a:cubicBezTo>
                    <a:pt x="53" y="550"/>
                    <a:pt x="1" y="731"/>
                    <a:pt x="49" y="896"/>
                  </a:cubicBezTo>
                  <a:cubicBezTo>
                    <a:pt x="119" y="1146"/>
                    <a:pt x="394" y="1294"/>
                    <a:pt x="735" y="1294"/>
                  </a:cubicBezTo>
                  <a:cubicBezTo>
                    <a:pt x="849" y="1294"/>
                    <a:pt x="971" y="1277"/>
                    <a:pt x="1094" y="1241"/>
                  </a:cubicBezTo>
                  <a:cubicBezTo>
                    <a:pt x="1585" y="1103"/>
                    <a:pt x="1897" y="732"/>
                    <a:pt x="1803" y="398"/>
                  </a:cubicBezTo>
                  <a:cubicBezTo>
                    <a:pt x="1731" y="149"/>
                    <a:pt x="1457" y="0"/>
                    <a:pt x="11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5" name="Google Shape;1495;p36"/>
            <p:cNvSpPr/>
            <p:nvPr/>
          </p:nvSpPr>
          <p:spPr>
            <a:xfrm>
              <a:off x="1372614" y="1706361"/>
              <a:ext cx="73501" cy="47159"/>
            </a:xfrm>
            <a:custGeom>
              <a:avLst/>
              <a:gdLst/>
              <a:ahLst/>
              <a:cxnLst/>
              <a:rect l="l" t="t" r="r" b="b"/>
              <a:pathLst>
                <a:path w="2076" h="1332" extrusionOk="0">
                  <a:moveTo>
                    <a:pt x="1063" y="0"/>
                  </a:moveTo>
                  <a:cubicBezTo>
                    <a:pt x="1050" y="0"/>
                    <a:pt x="1036" y="0"/>
                    <a:pt x="1023" y="1"/>
                  </a:cubicBezTo>
                  <a:cubicBezTo>
                    <a:pt x="454" y="14"/>
                    <a:pt x="1" y="323"/>
                    <a:pt x="10" y="691"/>
                  </a:cubicBezTo>
                  <a:cubicBezTo>
                    <a:pt x="19" y="1050"/>
                    <a:pt x="465" y="1332"/>
                    <a:pt x="1015" y="1332"/>
                  </a:cubicBezTo>
                  <a:cubicBezTo>
                    <a:pt x="1028" y="1332"/>
                    <a:pt x="1041" y="1332"/>
                    <a:pt x="1054" y="1331"/>
                  </a:cubicBezTo>
                  <a:cubicBezTo>
                    <a:pt x="1622" y="1318"/>
                    <a:pt x="2076" y="1009"/>
                    <a:pt x="2068" y="642"/>
                  </a:cubicBezTo>
                  <a:cubicBezTo>
                    <a:pt x="2059" y="283"/>
                    <a:pt x="1612" y="0"/>
                    <a:pt x="10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6" name="Google Shape;1496;p36"/>
            <p:cNvSpPr/>
            <p:nvPr/>
          </p:nvSpPr>
          <p:spPr>
            <a:xfrm>
              <a:off x="1369887" y="1703457"/>
              <a:ext cx="79130" cy="52930"/>
            </a:xfrm>
            <a:custGeom>
              <a:avLst/>
              <a:gdLst/>
              <a:ahLst/>
              <a:cxnLst/>
              <a:rect l="l" t="t" r="r" b="b"/>
              <a:pathLst>
                <a:path w="2235" h="1495" extrusionOk="0">
                  <a:moveTo>
                    <a:pt x="1138" y="162"/>
                  </a:moveTo>
                  <a:cubicBezTo>
                    <a:pt x="1644" y="162"/>
                    <a:pt x="2056" y="411"/>
                    <a:pt x="2063" y="725"/>
                  </a:cubicBezTo>
                  <a:cubicBezTo>
                    <a:pt x="2071" y="1048"/>
                    <a:pt x="1653" y="1320"/>
                    <a:pt x="1129" y="1333"/>
                  </a:cubicBezTo>
                  <a:cubicBezTo>
                    <a:pt x="1116" y="1334"/>
                    <a:pt x="1104" y="1334"/>
                    <a:pt x="1091" y="1334"/>
                  </a:cubicBezTo>
                  <a:cubicBezTo>
                    <a:pt x="582" y="1334"/>
                    <a:pt x="175" y="1086"/>
                    <a:pt x="167" y="771"/>
                  </a:cubicBezTo>
                  <a:lnTo>
                    <a:pt x="167" y="770"/>
                  </a:lnTo>
                  <a:cubicBezTo>
                    <a:pt x="164" y="621"/>
                    <a:pt x="254" y="476"/>
                    <a:pt x="422" y="361"/>
                  </a:cubicBezTo>
                  <a:cubicBezTo>
                    <a:pt x="601" y="240"/>
                    <a:pt x="842" y="169"/>
                    <a:pt x="1101" y="163"/>
                  </a:cubicBezTo>
                  <a:cubicBezTo>
                    <a:pt x="1114" y="163"/>
                    <a:pt x="1127" y="162"/>
                    <a:pt x="1138" y="162"/>
                  </a:cubicBezTo>
                  <a:close/>
                  <a:moveTo>
                    <a:pt x="1133" y="1"/>
                  </a:moveTo>
                  <a:cubicBezTo>
                    <a:pt x="1122" y="1"/>
                    <a:pt x="1110" y="1"/>
                    <a:pt x="1098" y="1"/>
                  </a:cubicBezTo>
                  <a:cubicBezTo>
                    <a:pt x="807" y="8"/>
                    <a:pt x="536" y="89"/>
                    <a:pt x="331" y="228"/>
                  </a:cubicBezTo>
                  <a:cubicBezTo>
                    <a:pt x="117" y="375"/>
                    <a:pt x="1" y="569"/>
                    <a:pt x="7" y="775"/>
                  </a:cubicBezTo>
                  <a:cubicBezTo>
                    <a:pt x="16" y="1177"/>
                    <a:pt x="500" y="1495"/>
                    <a:pt x="1094" y="1495"/>
                  </a:cubicBezTo>
                  <a:cubicBezTo>
                    <a:pt x="1107" y="1495"/>
                    <a:pt x="1120" y="1495"/>
                    <a:pt x="1134" y="1494"/>
                  </a:cubicBezTo>
                  <a:cubicBezTo>
                    <a:pt x="1745" y="1480"/>
                    <a:pt x="2234" y="1133"/>
                    <a:pt x="2225" y="721"/>
                  </a:cubicBezTo>
                  <a:cubicBezTo>
                    <a:pt x="2215" y="317"/>
                    <a:pt x="1736" y="1"/>
                    <a:pt x="1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7" name="Google Shape;1497;p36"/>
            <p:cNvSpPr/>
            <p:nvPr/>
          </p:nvSpPr>
          <p:spPr>
            <a:xfrm>
              <a:off x="1383731" y="1666317"/>
              <a:ext cx="73501" cy="47230"/>
            </a:xfrm>
            <a:custGeom>
              <a:avLst/>
              <a:gdLst/>
              <a:ahLst/>
              <a:cxnLst/>
              <a:rect l="l" t="t" r="r" b="b"/>
              <a:pathLst>
                <a:path w="2076" h="1334" extrusionOk="0">
                  <a:moveTo>
                    <a:pt x="1059" y="1"/>
                  </a:moveTo>
                  <a:cubicBezTo>
                    <a:pt x="1046" y="1"/>
                    <a:pt x="1034" y="1"/>
                    <a:pt x="1022" y="1"/>
                  </a:cubicBezTo>
                  <a:cubicBezTo>
                    <a:pt x="454" y="15"/>
                    <a:pt x="1" y="324"/>
                    <a:pt x="10" y="692"/>
                  </a:cubicBezTo>
                  <a:cubicBezTo>
                    <a:pt x="18" y="1052"/>
                    <a:pt x="466" y="1333"/>
                    <a:pt x="1018" y="1333"/>
                  </a:cubicBezTo>
                  <a:cubicBezTo>
                    <a:pt x="1030" y="1333"/>
                    <a:pt x="1042" y="1333"/>
                    <a:pt x="1055" y="1333"/>
                  </a:cubicBezTo>
                  <a:cubicBezTo>
                    <a:pt x="1622" y="1319"/>
                    <a:pt x="2076" y="1010"/>
                    <a:pt x="2067" y="642"/>
                  </a:cubicBezTo>
                  <a:cubicBezTo>
                    <a:pt x="2059" y="282"/>
                    <a:pt x="1611" y="1"/>
                    <a:pt x="10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8" name="Google Shape;1498;p36"/>
            <p:cNvSpPr/>
            <p:nvPr/>
          </p:nvSpPr>
          <p:spPr>
            <a:xfrm>
              <a:off x="1380863" y="1663484"/>
              <a:ext cx="79095" cy="52895"/>
            </a:xfrm>
            <a:custGeom>
              <a:avLst/>
              <a:gdLst/>
              <a:ahLst/>
              <a:cxnLst/>
              <a:rect l="l" t="t" r="r" b="b"/>
              <a:pathLst>
                <a:path w="2234" h="1494" extrusionOk="0">
                  <a:moveTo>
                    <a:pt x="1151" y="162"/>
                  </a:moveTo>
                  <a:cubicBezTo>
                    <a:pt x="1391" y="162"/>
                    <a:pt x="1620" y="222"/>
                    <a:pt x="1793" y="328"/>
                  </a:cubicBezTo>
                  <a:cubicBezTo>
                    <a:pt x="1966" y="433"/>
                    <a:pt x="2064" y="574"/>
                    <a:pt x="2067" y="724"/>
                  </a:cubicBezTo>
                  <a:cubicBezTo>
                    <a:pt x="2071" y="873"/>
                    <a:pt x="1980" y="1019"/>
                    <a:pt x="1813" y="1134"/>
                  </a:cubicBezTo>
                  <a:cubicBezTo>
                    <a:pt x="1633" y="1255"/>
                    <a:pt x="1393" y="1326"/>
                    <a:pt x="1133" y="1332"/>
                  </a:cubicBezTo>
                  <a:cubicBezTo>
                    <a:pt x="1117" y="1332"/>
                    <a:pt x="1100" y="1332"/>
                    <a:pt x="1084" y="1332"/>
                  </a:cubicBezTo>
                  <a:cubicBezTo>
                    <a:pt x="588" y="1332"/>
                    <a:pt x="179" y="1082"/>
                    <a:pt x="171" y="770"/>
                  </a:cubicBezTo>
                  <a:cubicBezTo>
                    <a:pt x="163" y="447"/>
                    <a:pt x="583" y="174"/>
                    <a:pt x="1105" y="162"/>
                  </a:cubicBezTo>
                  <a:cubicBezTo>
                    <a:pt x="1121" y="162"/>
                    <a:pt x="1136" y="162"/>
                    <a:pt x="1151" y="162"/>
                  </a:cubicBezTo>
                  <a:close/>
                  <a:moveTo>
                    <a:pt x="1136" y="0"/>
                  </a:moveTo>
                  <a:cubicBezTo>
                    <a:pt x="1124" y="0"/>
                    <a:pt x="1113" y="1"/>
                    <a:pt x="1101" y="1"/>
                  </a:cubicBezTo>
                  <a:cubicBezTo>
                    <a:pt x="490" y="16"/>
                    <a:pt x="0" y="363"/>
                    <a:pt x="10" y="773"/>
                  </a:cubicBezTo>
                  <a:cubicBezTo>
                    <a:pt x="20" y="1176"/>
                    <a:pt x="504" y="1493"/>
                    <a:pt x="1097" y="1493"/>
                  </a:cubicBezTo>
                  <a:lnTo>
                    <a:pt x="1137" y="1493"/>
                  </a:lnTo>
                  <a:cubicBezTo>
                    <a:pt x="1428" y="1486"/>
                    <a:pt x="1700" y="1406"/>
                    <a:pt x="1903" y="1266"/>
                  </a:cubicBezTo>
                  <a:cubicBezTo>
                    <a:pt x="2117" y="1121"/>
                    <a:pt x="2234" y="927"/>
                    <a:pt x="2228" y="721"/>
                  </a:cubicBezTo>
                  <a:cubicBezTo>
                    <a:pt x="2223" y="514"/>
                    <a:pt x="2099" y="326"/>
                    <a:pt x="1878" y="190"/>
                  </a:cubicBezTo>
                  <a:cubicBezTo>
                    <a:pt x="1676" y="66"/>
                    <a:pt x="1416" y="0"/>
                    <a:pt x="1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9" name="Google Shape;1499;p36"/>
            <p:cNvSpPr/>
            <p:nvPr/>
          </p:nvSpPr>
          <p:spPr>
            <a:xfrm>
              <a:off x="1394848" y="1626875"/>
              <a:ext cx="73501" cy="47159"/>
            </a:xfrm>
            <a:custGeom>
              <a:avLst/>
              <a:gdLst/>
              <a:ahLst/>
              <a:cxnLst/>
              <a:rect l="l" t="t" r="r" b="b"/>
              <a:pathLst>
                <a:path w="2076" h="1332" extrusionOk="0">
                  <a:moveTo>
                    <a:pt x="1062" y="0"/>
                  </a:moveTo>
                  <a:cubicBezTo>
                    <a:pt x="1049" y="0"/>
                    <a:pt x="1035" y="0"/>
                    <a:pt x="1022" y="1"/>
                  </a:cubicBezTo>
                  <a:cubicBezTo>
                    <a:pt x="454" y="15"/>
                    <a:pt x="1" y="324"/>
                    <a:pt x="10" y="692"/>
                  </a:cubicBezTo>
                  <a:cubicBezTo>
                    <a:pt x="18" y="1051"/>
                    <a:pt x="464" y="1332"/>
                    <a:pt x="1015" y="1332"/>
                  </a:cubicBezTo>
                  <a:cubicBezTo>
                    <a:pt x="1028" y="1332"/>
                    <a:pt x="1041" y="1332"/>
                    <a:pt x="1055" y="1331"/>
                  </a:cubicBezTo>
                  <a:cubicBezTo>
                    <a:pt x="1622" y="1319"/>
                    <a:pt x="2076" y="1009"/>
                    <a:pt x="2067" y="642"/>
                  </a:cubicBezTo>
                  <a:cubicBezTo>
                    <a:pt x="2059" y="283"/>
                    <a:pt x="1612" y="0"/>
                    <a:pt x="10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0" name="Google Shape;1500;p36"/>
            <p:cNvSpPr/>
            <p:nvPr/>
          </p:nvSpPr>
          <p:spPr>
            <a:xfrm>
              <a:off x="1391980" y="1624007"/>
              <a:ext cx="79095" cy="52895"/>
            </a:xfrm>
            <a:custGeom>
              <a:avLst/>
              <a:gdLst/>
              <a:ahLst/>
              <a:cxnLst/>
              <a:rect l="l" t="t" r="r" b="b"/>
              <a:pathLst>
                <a:path w="2234" h="1494" extrusionOk="0">
                  <a:moveTo>
                    <a:pt x="1145" y="161"/>
                  </a:moveTo>
                  <a:cubicBezTo>
                    <a:pt x="1388" y="161"/>
                    <a:pt x="1619" y="221"/>
                    <a:pt x="1793" y="328"/>
                  </a:cubicBezTo>
                  <a:cubicBezTo>
                    <a:pt x="1966" y="434"/>
                    <a:pt x="2064" y="575"/>
                    <a:pt x="2067" y="725"/>
                  </a:cubicBezTo>
                  <a:cubicBezTo>
                    <a:pt x="2071" y="874"/>
                    <a:pt x="1980" y="1019"/>
                    <a:pt x="1813" y="1134"/>
                  </a:cubicBezTo>
                  <a:cubicBezTo>
                    <a:pt x="1634" y="1255"/>
                    <a:pt x="1393" y="1326"/>
                    <a:pt x="1133" y="1332"/>
                  </a:cubicBezTo>
                  <a:cubicBezTo>
                    <a:pt x="1117" y="1333"/>
                    <a:pt x="1102" y="1333"/>
                    <a:pt x="1086" y="1333"/>
                  </a:cubicBezTo>
                  <a:cubicBezTo>
                    <a:pt x="582" y="1333"/>
                    <a:pt x="179" y="1083"/>
                    <a:pt x="171" y="770"/>
                  </a:cubicBezTo>
                  <a:cubicBezTo>
                    <a:pt x="163" y="448"/>
                    <a:pt x="583" y="175"/>
                    <a:pt x="1105" y="162"/>
                  </a:cubicBezTo>
                  <a:cubicBezTo>
                    <a:pt x="1119" y="162"/>
                    <a:pt x="1132" y="161"/>
                    <a:pt x="1145" y="161"/>
                  </a:cubicBezTo>
                  <a:close/>
                  <a:moveTo>
                    <a:pt x="1142" y="1"/>
                  </a:moveTo>
                  <a:cubicBezTo>
                    <a:pt x="1128" y="1"/>
                    <a:pt x="1115" y="1"/>
                    <a:pt x="1101" y="1"/>
                  </a:cubicBezTo>
                  <a:cubicBezTo>
                    <a:pt x="490" y="16"/>
                    <a:pt x="0" y="362"/>
                    <a:pt x="10" y="774"/>
                  </a:cubicBezTo>
                  <a:cubicBezTo>
                    <a:pt x="20" y="1176"/>
                    <a:pt x="504" y="1494"/>
                    <a:pt x="1097" y="1494"/>
                  </a:cubicBezTo>
                  <a:lnTo>
                    <a:pt x="1137" y="1494"/>
                  </a:lnTo>
                  <a:cubicBezTo>
                    <a:pt x="1428" y="1487"/>
                    <a:pt x="1700" y="1407"/>
                    <a:pt x="1903" y="1267"/>
                  </a:cubicBezTo>
                  <a:cubicBezTo>
                    <a:pt x="2119" y="1120"/>
                    <a:pt x="2234" y="927"/>
                    <a:pt x="2228" y="720"/>
                  </a:cubicBezTo>
                  <a:cubicBezTo>
                    <a:pt x="2223" y="514"/>
                    <a:pt x="2099" y="326"/>
                    <a:pt x="1878" y="191"/>
                  </a:cubicBezTo>
                  <a:cubicBezTo>
                    <a:pt x="1677" y="68"/>
                    <a:pt x="1421" y="1"/>
                    <a:pt x="1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1" name="Google Shape;1501;p36"/>
            <p:cNvSpPr/>
            <p:nvPr/>
          </p:nvSpPr>
          <p:spPr>
            <a:xfrm>
              <a:off x="1420234" y="1599259"/>
              <a:ext cx="59374" cy="38167"/>
            </a:xfrm>
            <a:custGeom>
              <a:avLst/>
              <a:gdLst/>
              <a:ahLst/>
              <a:cxnLst/>
              <a:rect l="l" t="t" r="r" b="b"/>
              <a:pathLst>
                <a:path w="1677" h="1078" extrusionOk="0">
                  <a:moveTo>
                    <a:pt x="855" y="1"/>
                  </a:moveTo>
                  <a:cubicBezTo>
                    <a:pt x="845" y="1"/>
                    <a:pt x="835" y="1"/>
                    <a:pt x="825" y="1"/>
                  </a:cubicBezTo>
                  <a:cubicBezTo>
                    <a:pt x="367" y="13"/>
                    <a:pt x="0" y="263"/>
                    <a:pt x="7" y="560"/>
                  </a:cubicBezTo>
                  <a:cubicBezTo>
                    <a:pt x="14" y="850"/>
                    <a:pt x="376" y="1078"/>
                    <a:pt x="821" y="1078"/>
                  </a:cubicBezTo>
                  <a:cubicBezTo>
                    <a:pt x="831" y="1078"/>
                    <a:pt x="841" y="1077"/>
                    <a:pt x="851" y="1077"/>
                  </a:cubicBezTo>
                  <a:cubicBezTo>
                    <a:pt x="1310" y="1066"/>
                    <a:pt x="1677" y="817"/>
                    <a:pt x="1670" y="519"/>
                  </a:cubicBezTo>
                  <a:cubicBezTo>
                    <a:pt x="1663" y="229"/>
                    <a:pt x="1301" y="1"/>
                    <a:pt x="8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2" name="Google Shape;1502;p36"/>
            <p:cNvSpPr/>
            <p:nvPr/>
          </p:nvSpPr>
          <p:spPr>
            <a:xfrm>
              <a:off x="1417472" y="1596426"/>
              <a:ext cx="64862" cy="43831"/>
            </a:xfrm>
            <a:custGeom>
              <a:avLst/>
              <a:gdLst/>
              <a:ahLst/>
              <a:cxnLst/>
              <a:rect l="l" t="t" r="r" b="b"/>
              <a:pathLst>
                <a:path w="1832" h="1238" extrusionOk="0">
                  <a:moveTo>
                    <a:pt x="936" y="163"/>
                  </a:moveTo>
                  <a:cubicBezTo>
                    <a:pt x="1131" y="163"/>
                    <a:pt x="1314" y="208"/>
                    <a:pt x="1452" y="294"/>
                  </a:cubicBezTo>
                  <a:cubicBezTo>
                    <a:pt x="1588" y="377"/>
                    <a:pt x="1664" y="486"/>
                    <a:pt x="1666" y="601"/>
                  </a:cubicBezTo>
                  <a:cubicBezTo>
                    <a:pt x="1670" y="716"/>
                    <a:pt x="1599" y="829"/>
                    <a:pt x="1467" y="919"/>
                  </a:cubicBezTo>
                  <a:cubicBezTo>
                    <a:pt x="1325" y="1015"/>
                    <a:pt x="1133" y="1071"/>
                    <a:pt x="927" y="1077"/>
                  </a:cubicBezTo>
                  <a:cubicBezTo>
                    <a:pt x="922" y="1077"/>
                    <a:pt x="917" y="1077"/>
                    <a:pt x="912" y="1077"/>
                  </a:cubicBezTo>
                  <a:cubicBezTo>
                    <a:pt x="709" y="1077"/>
                    <a:pt x="522" y="1033"/>
                    <a:pt x="380" y="946"/>
                  </a:cubicBezTo>
                  <a:cubicBezTo>
                    <a:pt x="245" y="862"/>
                    <a:pt x="169" y="752"/>
                    <a:pt x="166" y="637"/>
                  </a:cubicBezTo>
                  <a:cubicBezTo>
                    <a:pt x="163" y="522"/>
                    <a:pt x="234" y="409"/>
                    <a:pt x="366" y="320"/>
                  </a:cubicBezTo>
                  <a:cubicBezTo>
                    <a:pt x="506" y="223"/>
                    <a:pt x="698" y="167"/>
                    <a:pt x="905" y="163"/>
                  </a:cubicBezTo>
                  <a:close/>
                  <a:moveTo>
                    <a:pt x="945" y="0"/>
                  </a:moveTo>
                  <a:cubicBezTo>
                    <a:pt x="931" y="0"/>
                    <a:pt x="916" y="0"/>
                    <a:pt x="902" y="1"/>
                  </a:cubicBezTo>
                  <a:cubicBezTo>
                    <a:pt x="665" y="7"/>
                    <a:pt x="441" y="73"/>
                    <a:pt x="274" y="187"/>
                  </a:cubicBezTo>
                  <a:cubicBezTo>
                    <a:pt x="97" y="308"/>
                    <a:pt x="0" y="470"/>
                    <a:pt x="5" y="641"/>
                  </a:cubicBezTo>
                  <a:cubicBezTo>
                    <a:pt x="8" y="813"/>
                    <a:pt x="112" y="970"/>
                    <a:pt x="296" y="1083"/>
                  </a:cubicBezTo>
                  <a:cubicBezTo>
                    <a:pt x="460" y="1183"/>
                    <a:pt x="673" y="1237"/>
                    <a:pt x="897" y="1237"/>
                  </a:cubicBezTo>
                  <a:lnTo>
                    <a:pt x="931" y="1237"/>
                  </a:lnTo>
                  <a:cubicBezTo>
                    <a:pt x="1168" y="1232"/>
                    <a:pt x="1392" y="1165"/>
                    <a:pt x="1558" y="1053"/>
                  </a:cubicBezTo>
                  <a:cubicBezTo>
                    <a:pt x="1736" y="930"/>
                    <a:pt x="1831" y="769"/>
                    <a:pt x="1828" y="598"/>
                  </a:cubicBezTo>
                  <a:cubicBezTo>
                    <a:pt x="1823" y="426"/>
                    <a:pt x="1721" y="268"/>
                    <a:pt x="1537" y="157"/>
                  </a:cubicBezTo>
                  <a:cubicBezTo>
                    <a:pt x="1376" y="58"/>
                    <a:pt x="1163" y="0"/>
                    <a:pt x="9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3" name="Google Shape;1503;p36"/>
            <p:cNvSpPr/>
            <p:nvPr/>
          </p:nvSpPr>
          <p:spPr>
            <a:xfrm>
              <a:off x="1372755" y="1451866"/>
              <a:ext cx="57675" cy="27510"/>
            </a:xfrm>
            <a:custGeom>
              <a:avLst/>
              <a:gdLst/>
              <a:ahLst/>
              <a:cxnLst/>
              <a:rect l="l" t="t" r="r" b="b"/>
              <a:pathLst>
                <a:path w="1629" h="777" extrusionOk="0">
                  <a:moveTo>
                    <a:pt x="1536" y="0"/>
                  </a:moveTo>
                  <a:cubicBezTo>
                    <a:pt x="1526" y="0"/>
                    <a:pt x="1515" y="2"/>
                    <a:pt x="1505" y="7"/>
                  </a:cubicBezTo>
                  <a:lnTo>
                    <a:pt x="61" y="622"/>
                  </a:lnTo>
                  <a:cubicBezTo>
                    <a:pt x="20" y="640"/>
                    <a:pt x="0" y="687"/>
                    <a:pt x="17" y="728"/>
                  </a:cubicBezTo>
                  <a:cubicBezTo>
                    <a:pt x="31" y="758"/>
                    <a:pt x="61" y="777"/>
                    <a:pt x="92" y="777"/>
                  </a:cubicBezTo>
                  <a:cubicBezTo>
                    <a:pt x="102" y="777"/>
                    <a:pt x="113" y="774"/>
                    <a:pt x="123" y="770"/>
                  </a:cubicBezTo>
                  <a:lnTo>
                    <a:pt x="1568" y="156"/>
                  </a:lnTo>
                  <a:cubicBezTo>
                    <a:pt x="1610" y="138"/>
                    <a:pt x="1629" y="90"/>
                    <a:pt x="1611" y="50"/>
                  </a:cubicBezTo>
                  <a:cubicBezTo>
                    <a:pt x="1598" y="19"/>
                    <a:pt x="1568" y="0"/>
                    <a:pt x="1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4" name="Google Shape;1504;p36"/>
            <p:cNvSpPr/>
            <p:nvPr/>
          </p:nvSpPr>
          <p:spPr>
            <a:xfrm>
              <a:off x="1388157" y="1439828"/>
              <a:ext cx="5736" cy="29846"/>
            </a:xfrm>
            <a:custGeom>
              <a:avLst/>
              <a:gdLst/>
              <a:ahLst/>
              <a:cxnLst/>
              <a:rect l="l" t="t" r="r" b="b"/>
              <a:pathLst>
                <a:path w="162" h="843" extrusionOk="0">
                  <a:moveTo>
                    <a:pt x="80" y="0"/>
                  </a:moveTo>
                  <a:cubicBezTo>
                    <a:pt x="36" y="0"/>
                    <a:pt x="0" y="36"/>
                    <a:pt x="0" y="80"/>
                  </a:cubicBezTo>
                  <a:lnTo>
                    <a:pt x="0" y="762"/>
                  </a:lnTo>
                  <a:cubicBezTo>
                    <a:pt x="0" y="806"/>
                    <a:pt x="36" y="842"/>
                    <a:pt x="80" y="842"/>
                  </a:cubicBezTo>
                  <a:cubicBezTo>
                    <a:pt x="126" y="842"/>
                    <a:pt x="162" y="806"/>
                    <a:pt x="162" y="762"/>
                  </a:cubicBezTo>
                  <a:lnTo>
                    <a:pt x="162" y="80"/>
                  </a:lnTo>
                  <a:cubicBezTo>
                    <a:pt x="162" y="36"/>
                    <a:pt x="126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5" name="Google Shape;1505;p36"/>
            <p:cNvSpPr/>
            <p:nvPr/>
          </p:nvSpPr>
          <p:spPr>
            <a:xfrm>
              <a:off x="596350" y="1478845"/>
              <a:ext cx="59303" cy="39937"/>
            </a:xfrm>
            <a:custGeom>
              <a:avLst/>
              <a:gdLst/>
              <a:ahLst/>
              <a:cxnLst/>
              <a:rect l="l" t="t" r="r" b="b"/>
              <a:pathLst>
                <a:path w="1675" h="1128" extrusionOk="0">
                  <a:moveTo>
                    <a:pt x="991" y="1"/>
                  </a:moveTo>
                  <a:cubicBezTo>
                    <a:pt x="990" y="1"/>
                    <a:pt x="989" y="1"/>
                    <a:pt x="988" y="1"/>
                  </a:cubicBezTo>
                  <a:cubicBezTo>
                    <a:pt x="1" y="2"/>
                    <a:pt x="167" y="1127"/>
                    <a:pt x="865" y="1127"/>
                  </a:cubicBezTo>
                  <a:cubicBezTo>
                    <a:pt x="960" y="1127"/>
                    <a:pt x="1063" y="1107"/>
                    <a:pt x="1175" y="1061"/>
                  </a:cubicBezTo>
                  <a:cubicBezTo>
                    <a:pt x="1471" y="938"/>
                    <a:pt x="1624" y="734"/>
                    <a:pt x="1645" y="536"/>
                  </a:cubicBezTo>
                  <a:cubicBezTo>
                    <a:pt x="1674" y="261"/>
                    <a:pt x="1446" y="1"/>
                    <a:pt x="9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6" name="Google Shape;1506;p36"/>
            <p:cNvSpPr/>
            <p:nvPr/>
          </p:nvSpPr>
          <p:spPr>
            <a:xfrm>
              <a:off x="1368719" y="1490918"/>
              <a:ext cx="59268" cy="39937"/>
            </a:xfrm>
            <a:custGeom>
              <a:avLst/>
              <a:gdLst/>
              <a:ahLst/>
              <a:cxnLst/>
              <a:rect l="l" t="t" r="r" b="b"/>
              <a:pathLst>
                <a:path w="1674" h="1128" extrusionOk="0">
                  <a:moveTo>
                    <a:pt x="991" y="1"/>
                  </a:moveTo>
                  <a:cubicBezTo>
                    <a:pt x="990" y="1"/>
                    <a:pt x="989" y="1"/>
                    <a:pt x="988" y="1"/>
                  </a:cubicBezTo>
                  <a:cubicBezTo>
                    <a:pt x="1" y="2"/>
                    <a:pt x="167" y="1127"/>
                    <a:pt x="865" y="1127"/>
                  </a:cubicBezTo>
                  <a:cubicBezTo>
                    <a:pt x="959" y="1127"/>
                    <a:pt x="1063" y="1107"/>
                    <a:pt x="1175" y="1060"/>
                  </a:cubicBezTo>
                  <a:cubicBezTo>
                    <a:pt x="1470" y="938"/>
                    <a:pt x="1624" y="734"/>
                    <a:pt x="1645" y="536"/>
                  </a:cubicBezTo>
                  <a:cubicBezTo>
                    <a:pt x="1674" y="261"/>
                    <a:pt x="1446" y="1"/>
                    <a:pt x="9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7" name="Google Shape;1507;p36"/>
            <p:cNvSpPr/>
            <p:nvPr/>
          </p:nvSpPr>
          <p:spPr>
            <a:xfrm>
              <a:off x="541861" y="1512622"/>
              <a:ext cx="47797" cy="34272"/>
            </a:xfrm>
            <a:custGeom>
              <a:avLst/>
              <a:gdLst/>
              <a:ahLst/>
              <a:cxnLst/>
              <a:rect l="l" t="t" r="r" b="b"/>
              <a:pathLst>
                <a:path w="1350" h="968" extrusionOk="0">
                  <a:moveTo>
                    <a:pt x="665" y="0"/>
                  </a:moveTo>
                  <a:cubicBezTo>
                    <a:pt x="211" y="0"/>
                    <a:pt x="0" y="717"/>
                    <a:pt x="619" y="924"/>
                  </a:cubicBezTo>
                  <a:cubicBezTo>
                    <a:pt x="707" y="954"/>
                    <a:pt x="789" y="967"/>
                    <a:pt x="863" y="967"/>
                  </a:cubicBezTo>
                  <a:cubicBezTo>
                    <a:pt x="998" y="967"/>
                    <a:pt x="1109" y="924"/>
                    <a:pt x="1185" y="853"/>
                  </a:cubicBezTo>
                  <a:cubicBezTo>
                    <a:pt x="1350" y="701"/>
                    <a:pt x="1349" y="419"/>
                    <a:pt x="1068" y="176"/>
                  </a:cubicBezTo>
                  <a:cubicBezTo>
                    <a:pt x="924" y="51"/>
                    <a:pt x="786" y="0"/>
                    <a:pt x="6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8" name="Google Shape;1508;p36"/>
            <p:cNvSpPr/>
            <p:nvPr/>
          </p:nvSpPr>
          <p:spPr>
            <a:xfrm>
              <a:off x="754470" y="2131050"/>
              <a:ext cx="80299" cy="57569"/>
            </a:xfrm>
            <a:custGeom>
              <a:avLst/>
              <a:gdLst/>
              <a:ahLst/>
              <a:cxnLst/>
              <a:rect l="l" t="t" r="r" b="b"/>
              <a:pathLst>
                <a:path w="2268" h="1626" extrusionOk="0">
                  <a:moveTo>
                    <a:pt x="1117" y="0"/>
                  </a:moveTo>
                  <a:cubicBezTo>
                    <a:pt x="355" y="0"/>
                    <a:pt x="1" y="1204"/>
                    <a:pt x="1040" y="1553"/>
                  </a:cubicBezTo>
                  <a:cubicBezTo>
                    <a:pt x="1188" y="1603"/>
                    <a:pt x="1326" y="1625"/>
                    <a:pt x="1452" y="1625"/>
                  </a:cubicBezTo>
                  <a:cubicBezTo>
                    <a:pt x="1678" y="1625"/>
                    <a:pt x="1863" y="1553"/>
                    <a:pt x="1990" y="1434"/>
                  </a:cubicBezTo>
                  <a:cubicBezTo>
                    <a:pt x="2267" y="1177"/>
                    <a:pt x="2265" y="705"/>
                    <a:pt x="1795" y="297"/>
                  </a:cubicBezTo>
                  <a:cubicBezTo>
                    <a:pt x="1552" y="86"/>
                    <a:pt x="1320" y="0"/>
                    <a:pt x="11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9" name="Google Shape;1509;p36"/>
            <p:cNvSpPr/>
            <p:nvPr/>
          </p:nvSpPr>
          <p:spPr>
            <a:xfrm>
              <a:off x="1099001" y="2131050"/>
              <a:ext cx="80299" cy="57569"/>
            </a:xfrm>
            <a:custGeom>
              <a:avLst/>
              <a:gdLst/>
              <a:ahLst/>
              <a:cxnLst/>
              <a:rect l="l" t="t" r="r" b="b"/>
              <a:pathLst>
                <a:path w="2268" h="1626" extrusionOk="0">
                  <a:moveTo>
                    <a:pt x="1152" y="0"/>
                  </a:moveTo>
                  <a:cubicBezTo>
                    <a:pt x="949" y="0"/>
                    <a:pt x="716" y="86"/>
                    <a:pt x="473" y="297"/>
                  </a:cubicBezTo>
                  <a:cubicBezTo>
                    <a:pt x="3" y="705"/>
                    <a:pt x="1" y="1177"/>
                    <a:pt x="278" y="1434"/>
                  </a:cubicBezTo>
                  <a:cubicBezTo>
                    <a:pt x="405" y="1553"/>
                    <a:pt x="591" y="1625"/>
                    <a:pt x="817" y="1625"/>
                  </a:cubicBezTo>
                  <a:cubicBezTo>
                    <a:pt x="942" y="1625"/>
                    <a:pt x="1081" y="1603"/>
                    <a:pt x="1228" y="1553"/>
                  </a:cubicBezTo>
                  <a:cubicBezTo>
                    <a:pt x="2268" y="1204"/>
                    <a:pt x="1914" y="0"/>
                    <a:pt x="11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0" name="Google Shape;1510;p36"/>
            <p:cNvSpPr/>
            <p:nvPr/>
          </p:nvSpPr>
          <p:spPr>
            <a:xfrm>
              <a:off x="823369" y="2101026"/>
              <a:ext cx="37777" cy="39901"/>
            </a:xfrm>
            <a:custGeom>
              <a:avLst/>
              <a:gdLst/>
              <a:ahLst/>
              <a:cxnLst/>
              <a:rect l="l" t="t" r="r" b="b"/>
              <a:pathLst>
                <a:path w="1067" h="1127" extrusionOk="0">
                  <a:moveTo>
                    <a:pt x="540" y="0"/>
                  </a:moveTo>
                  <a:cubicBezTo>
                    <a:pt x="274" y="0"/>
                    <a:pt x="1" y="218"/>
                    <a:pt x="75" y="634"/>
                  </a:cubicBezTo>
                  <a:cubicBezTo>
                    <a:pt x="121" y="895"/>
                    <a:pt x="260" y="1055"/>
                    <a:pt x="416" y="1108"/>
                  </a:cubicBezTo>
                  <a:cubicBezTo>
                    <a:pt x="453" y="1120"/>
                    <a:pt x="491" y="1126"/>
                    <a:pt x="529" y="1126"/>
                  </a:cubicBezTo>
                  <a:cubicBezTo>
                    <a:pt x="714" y="1126"/>
                    <a:pt x="899" y="978"/>
                    <a:pt x="967" y="671"/>
                  </a:cubicBezTo>
                  <a:cubicBezTo>
                    <a:pt x="1066" y="218"/>
                    <a:pt x="806" y="0"/>
                    <a:pt x="5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1" name="Google Shape;1511;p36"/>
            <p:cNvSpPr/>
            <p:nvPr/>
          </p:nvSpPr>
          <p:spPr>
            <a:xfrm>
              <a:off x="1119252" y="2076879"/>
              <a:ext cx="37742" cy="39901"/>
            </a:xfrm>
            <a:custGeom>
              <a:avLst/>
              <a:gdLst/>
              <a:ahLst/>
              <a:cxnLst/>
              <a:rect l="l" t="t" r="r" b="b"/>
              <a:pathLst>
                <a:path w="1066" h="1127" extrusionOk="0">
                  <a:moveTo>
                    <a:pt x="539" y="0"/>
                  </a:moveTo>
                  <a:cubicBezTo>
                    <a:pt x="273" y="0"/>
                    <a:pt x="1" y="218"/>
                    <a:pt x="75" y="634"/>
                  </a:cubicBezTo>
                  <a:cubicBezTo>
                    <a:pt x="121" y="895"/>
                    <a:pt x="260" y="1056"/>
                    <a:pt x="415" y="1108"/>
                  </a:cubicBezTo>
                  <a:cubicBezTo>
                    <a:pt x="453" y="1120"/>
                    <a:pt x="491" y="1127"/>
                    <a:pt x="529" y="1127"/>
                  </a:cubicBezTo>
                  <a:cubicBezTo>
                    <a:pt x="715" y="1127"/>
                    <a:pt x="899" y="979"/>
                    <a:pt x="967" y="672"/>
                  </a:cubicBezTo>
                  <a:cubicBezTo>
                    <a:pt x="1066" y="218"/>
                    <a:pt x="806" y="0"/>
                    <a:pt x="5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2" name="Google Shape;1512;p36"/>
            <p:cNvSpPr/>
            <p:nvPr/>
          </p:nvSpPr>
          <p:spPr>
            <a:xfrm>
              <a:off x="790407" y="2077871"/>
              <a:ext cx="24925" cy="26341"/>
            </a:xfrm>
            <a:custGeom>
              <a:avLst/>
              <a:gdLst/>
              <a:ahLst/>
              <a:cxnLst/>
              <a:rect l="l" t="t" r="r" b="b"/>
              <a:pathLst>
                <a:path w="704" h="744" extrusionOk="0">
                  <a:moveTo>
                    <a:pt x="356" y="0"/>
                  </a:moveTo>
                  <a:cubicBezTo>
                    <a:pt x="180" y="0"/>
                    <a:pt x="1" y="144"/>
                    <a:pt x="50" y="418"/>
                  </a:cubicBezTo>
                  <a:cubicBezTo>
                    <a:pt x="80" y="590"/>
                    <a:pt x="172" y="696"/>
                    <a:pt x="274" y="731"/>
                  </a:cubicBezTo>
                  <a:cubicBezTo>
                    <a:pt x="299" y="739"/>
                    <a:pt x="324" y="743"/>
                    <a:pt x="349" y="743"/>
                  </a:cubicBezTo>
                  <a:cubicBezTo>
                    <a:pt x="472" y="743"/>
                    <a:pt x="594" y="646"/>
                    <a:pt x="638" y="444"/>
                  </a:cubicBezTo>
                  <a:cubicBezTo>
                    <a:pt x="704" y="144"/>
                    <a:pt x="532" y="0"/>
                    <a:pt x="3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3" name="Google Shape;1513;p36"/>
            <p:cNvSpPr/>
            <p:nvPr/>
          </p:nvSpPr>
          <p:spPr>
            <a:xfrm>
              <a:off x="1081333" y="2114020"/>
              <a:ext cx="24890" cy="26377"/>
            </a:xfrm>
            <a:custGeom>
              <a:avLst/>
              <a:gdLst/>
              <a:ahLst/>
              <a:cxnLst/>
              <a:rect l="l" t="t" r="r" b="b"/>
              <a:pathLst>
                <a:path w="703" h="745" extrusionOk="0">
                  <a:moveTo>
                    <a:pt x="356" y="1"/>
                  </a:moveTo>
                  <a:cubicBezTo>
                    <a:pt x="180" y="1"/>
                    <a:pt x="0" y="144"/>
                    <a:pt x="49" y="420"/>
                  </a:cubicBezTo>
                  <a:cubicBezTo>
                    <a:pt x="80" y="592"/>
                    <a:pt x="171" y="698"/>
                    <a:pt x="274" y="732"/>
                  </a:cubicBezTo>
                  <a:cubicBezTo>
                    <a:pt x="299" y="741"/>
                    <a:pt x="323" y="745"/>
                    <a:pt x="348" y="745"/>
                  </a:cubicBezTo>
                  <a:cubicBezTo>
                    <a:pt x="471" y="745"/>
                    <a:pt x="593" y="647"/>
                    <a:pt x="637" y="444"/>
                  </a:cubicBezTo>
                  <a:cubicBezTo>
                    <a:pt x="703" y="144"/>
                    <a:pt x="532" y="1"/>
                    <a:pt x="3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4" name="Google Shape;1514;p36"/>
            <p:cNvSpPr/>
            <p:nvPr/>
          </p:nvSpPr>
          <p:spPr>
            <a:xfrm>
              <a:off x="1323719" y="1524695"/>
              <a:ext cx="47832" cy="34237"/>
            </a:xfrm>
            <a:custGeom>
              <a:avLst/>
              <a:gdLst/>
              <a:ahLst/>
              <a:cxnLst/>
              <a:rect l="l" t="t" r="r" b="b"/>
              <a:pathLst>
                <a:path w="1351" h="967" extrusionOk="0">
                  <a:moveTo>
                    <a:pt x="666" y="0"/>
                  </a:moveTo>
                  <a:cubicBezTo>
                    <a:pt x="212" y="0"/>
                    <a:pt x="1" y="717"/>
                    <a:pt x="620" y="924"/>
                  </a:cubicBezTo>
                  <a:cubicBezTo>
                    <a:pt x="707" y="954"/>
                    <a:pt x="789" y="967"/>
                    <a:pt x="864" y="967"/>
                  </a:cubicBezTo>
                  <a:cubicBezTo>
                    <a:pt x="999" y="967"/>
                    <a:pt x="1109" y="924"/>
                    <a:pt x="1185" y="853"/>
                  </a:cubicBezTo>
                  <a:cubicBezTo>
                    <a:pt x="1350" y="701"/>
                    <a:pt x="1349" y="419"/>
                    <a:pt x="1070" y="176"/>
                  </a:cubicBezTo>
                  <a:cubicBezTo>
                    <a:pt x="925" y="51"/>
                    <a:pt x="787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5" name="Google Shape;1515;p36"/>
            <p:cNvSpPr/>
            <p:nvPr/>
          </p:nvSpPr>
          <p:spPr>
            <a:xfrm>
              <a:off x="764348" y="1377125"/>
              <a:ext cx="36149" cy="15932"/>
            </a:xfrm>
            <a:custGeom>
              <a:avLst/>
              <a:gdLst/>
              <a:ahLst/>
              <a:cxnLst/>
              <a:rect l="l" t="t" r="r" b="b"/>
              <a:pathLst>
                <a:path w="1021" h="450" extrusionOk="0">
                  <a:moveTo>
                    <a:pt x="516" y="0"/>
                  </a:moveTo>
                  <a:cubicBezTo>
                    <a:pt x="0" y="0"/>
                    <a:pt x="108" y="449"/>
                    <a:pt x="560" y="449"/>
                  </a:cubicBezTo>
                  <a:cubicBezTo>
                    <a:pt x="600" y="449"/>
                    <a:pt x="643" y="446"/>
                    <a:pt x="688" y="438"/>
                  </a:cubicBezTo>
                  <a:cubicBezTo>
                    <a:pt x="872" y="407"/>
                    <a:pt x="972" y="334"/>
                    <a:pt x="993" y="256"/>
                  </a:cubicBezTo>
                  <a:cubicBezTo>
                    <a:pt x="1020" y="149"/>
                    <a:pt x="893" y="32"/>
                    <a:pt x="615" y="5"/>
                  </a:cubicBezTo>
                  <a:cubicBezTo>
                    <a:pt x="579" y="2"/>
                    <a:pt x="546" y="0"/>
                    <a:pt x="5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6" name="Google Shape;1516;p36"/>
            <p:cNvSpPr/>
            <p:nvPr/>
          </p:nvSpPr>
          <p:spPr>
            <a:xfrm>
              <a:off x="960353" y="1328867"/>
              <a:ext cx="36184" cy="15897"/>
            </a:xfrm>
            <a:custGeom>
              <a:avLst/>
              <a:gdLst/>
              <a:ahLst/>
              <a:cxnLst/>
              <a:rect l="l" t="t" r="r" b="b"/>
              <a:pathLst>
                <a:path w="1022" h="449" extrusionOk="0">
                  <a:moveTo>
                    <a:pt x="518" y="0"/>
                  </a:moveTo>
                  <a:cubicBezTo>
                    <a:pt x="1" y="0"/>
                    <a:pt x="108" y="449"/>
                    <a:pt x="560" y="449"/>
                  </a:cubicBezTo>
                  <a:cubicBezTo>
                    <a:pt x="600" y="449"/>
                    <a:pt x="643" y="445"/>
                    <a:pt x="689" y="438"/>
                  </a:cubicBezTo>
                  <a:cubicBezTo>
                    <a:pt x="873" y="406"/>
                    <a:pt x="973" y="334"/>
                    <a:pt x="993" y="257"/>
                  </a:cubicBezTo>
                  <a:cubicBezTo>
                    <a:pt x="1022" y="149"/>
                    <a:pt x="893" y="32"/>
                    <a:pt x="616" y="5"/>
                  </a:cubicBezTo>
                  <a:cubicBezTo>
                    <a:pt x="581" y="2"/>
                    <a:pt x="548" y="0"/>
                    <a:pt x="5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7" name="Google Shape;1517;p36"/>
            <p:cNvSpPr/>
            <p:nvPr/>
          </p:nvSpPr>
          <p:spPr>
            <a:xfrm>
              <a:off x="997953" y="1313572"/>
              <a:ext cx="36184" cy="15897"/>
            </a:xfrm>
            <a:custGeom>
              <a:avLst/>
              <a:gdLst/>
              <a:ahLst/>
              <a:cxnLst/>
              <a:rect l="l" t="t" r="r" b="b"/>
              <a:pathLst>
                <a:path w="1022" h="449" extrusionOk="0">
                  <a:moveTo>
                    <a:pt x="517" y="0"/>
                  </a:moveTo>
                  <a:cubicBezTo>
                    <a:pt x="1" y="0"/>
                    <a:pt x="109" y="448"/>
                    <a:pt x="560" y="448"/>
                  </a:cubicBezTo>
                  <a:cubicBezTo>
                    <a:pt x="600" y="448"/>
                    <a:pt x="643" y="445"/>
                    <a:pt x="689" y="437"/>
                  </a:cubicBezTo>
                  <a:cubicBezTo>
                    <a:pt x="873" y="407"/>
                    <a:pt x="973" y="333"/>
                    <a:pt x="994" y="257"/>
                  </a:cubicBezTo>
                  <a:cubicBezTo>
                    <a:pt x="1022" y="148"/>
                    <a:pt x="893" y="32"/>
                    <a:pt x="616" y="5"/>
                  </a:cubicBezTo>
                  <a:cubicBezTo>
                    <a:pt x="580" y="2"/>
                    <a:pt x="547" y="0"/>
                    <a:pt x="5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8" name="Google Shape;1518;p36"/>
            <p:cNvSpPr/>
            <p:nvPr/>
          </p:nvSpPr>
          <p:spPr>
            <a:xfrm>
              <a:off x="998166" y="754377"/>
              <a:ext cx="36184" cy="15897"/>
            </a:xfrm>
            <a:custGeom>
              <a:avLst/>
              <a:gdLst/>
              <a:ahLst/>
              <a:cxnLst/>
              <a:rect l="l" t="t" r="r" b="b"/>
              <a:pathLst>
                <a:path w="1022" h="449" extrusionOk="0">
                  <a:moveTo>
                    <a:pt x="516" y="1"/>
                  </a:moveTo>
                  <a:cubicBezTo>
                    <a:pt x="1" y="1"/>
                    <a:pt x="109" y="448"/>
                    <a:pt x="560" y="448"/>
                  </a:cubicBezTo>
                  <a:cubicBezTo>
                    <a:pt x="600" y="448"/>
                    <a:pt x="643" y="445"/>
                    <a:pt x="689" y="437"/>
                  </a:cubicBezTo>
                  <a:cubicBezTo>
                    <a:pt x="873" y="406"/>
                    <a:pt x="973" y="334"/>
                    <a:pt x="992" y="257"/>
                  </a:cubicBezTo>
                  <a:cubicBezTo>
                    <a:pt x="1022" y="149"/>
                    <a:pt x="892" y="31"/>
                    <a:pt x="616" y="6"/>
                  </a:cubicBezTo>
                  <a:cubicBezTo>
                    <a:pt x="580" y="2"/>
                    <a:pt x="547" y="1"/>
                    <a:pt x="5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9" name="Google Shape;1519;p36"/>
            <p:cNvSpPr/>
            <p:nvPr/>
          </p:nvSpPr>
          <p:spPr>
            <a:xfrm>
              <a:off x="1054142" y="773248"/>
              <a:ext cx="29492" cy="12958"/>
            </a:xfrm>
            <a:custGeom>
              <a:avLst/>
              <a:gdLst/>
              <a:ahLst/>
              <a:cxnLst/>
              <a:rect l="l" t="t" r="r" b="b"/>
              <a:pathLst>
                <a:path w="833" h="366" extrusionOk="0">
                  <a:moveTo>
                    <a:pt x="423" y="0"/>
                  </a:moveTo>
                  <a:cubicBezTo>
                    <a:pt x="0" y="0"/>
                    <a:pt x="89" y="366"/>
                    <a:pt x="457" y="366"/>
                  </a:cubicBezTo>
                  <a:cubicBezTo>
                    <a:pt x="490" y="366"/>
                    <a:pt x="525" y="363"/>
                    <a:pt x="562" y="357"/>
                  </a:cubicBezTo>
                  <a:cubicBezTo>
                    <a:pt x="712" y="331"/>
                    <a:pt x="793" y="273"/>
                    <a:pt x="810" y="210"/>
                  </a:cubicBezTo>
                  <a:cubicBezTo>
                    <a:pt x="833" y="122"/>
                    <a:pt x="728" y="26"/>
                    <a:pt x="503" y="4"/>
                  </a:cubicBezTo>
                  <a:cubicBezTo>
                    <a:pt x="474" y="2"/>
                    <a:pt x="447" y="0"/>
                    <a:pt x="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0" name="Google Shape;1520;p36"/>
            <p:cNvSpPr/>
            <p:nvPr/>
          </p:nvSpPr>
          <p:spPr>
            <a:xfrm>
              <a:off x="1024932" y="802493"/>
              <a:ext cx="29492" cy="12958"/>
            </a:xfrm>
            <a:custGeom>
              <a:avLst/>
              <a:gdLst/>
              <a:ahLst/>
              <a:cxnLst/>
              <a:rect l="l" t="t" r="r" b="b"/>
              <a:pathLst>
                <a:path w="833" h="366" extrusionOk="0">
                  <a:moveTo>
                    <a:pt x="422" y="0"/>
                  </a:moveTo>
                  <a:cubicBezTo>
                    <a:pt x="0" y="0"/>
                    <a:pt x="88" y="366"/>
                    <a:pt x="456" y="366"/>
                  </a:cubicBezTo>
                  <a:cubicBezTo>
                    <a:pt x="489" y="366"/>
                    <a:pt x="524" y="363"/>
                    <a:pt x="561" y="357"/>
                  </a:cubicBezTo>
                  <a:cubicBezTo>
                    <a:pt x="711" y="331"/>
                    <a:pt x="792" y="272"/>
                    <a:pt x="809" y="209"/>
                  </a:cubicBezTo>
                  <a:cubicBezTo>
                    <a:pt x="832" y="122"/>
                    <a:pt x="727" y="26"/>
                    <a:pt x="502" y="4"/>
                  </a:cubicBezTo>
                  <a:cubicBezTo>
                    <a:pt x="473" y="1"/>
                    <a:pt x="447" y="0"/>
                    <a:pt x="4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1" name="Google Shape;1521;p36"/>
            <p:cNvSpPr/>
            <p:nvPr/>
          </p:nvSpPr>
          <p:spPr>
            <a:xfrm>
              <a:off x="1095920" y="766273"/>
              <a:ext cx="29528" cy="12994"/>
            </a:xfrm>
            <a:custGeom>
              <a:avLst/>
              <a:gdLst/>
              <a:ahLst/>
              <a:cxnLst/>
              <a:rect l="l" t="t" r="r" b="b"/>
              <a:pathLst>
                <a:path w="834" h="367" extrusionOk="0">
                  <a:moveTo>
                    <a:pt x="422" y="1"/>
                  </a:moveTo>
                  <a:cubicBezTo>
                    <a:pt x="1" y="1"/>
                    <a:pt x="88" y="366"/>
                    <a:pt x="457" y="366"/>
                  </a:cubicBezTo>
                  <a:cubicBezTo>
                    <a:pt x="489" y="366"/>
                    <a:pt x="524" y="363"/>
                    <a:pt x="561" y="357"/>
                  </a:cubicBezTo>
                  <a:cubicBezTo>
                    <a:pt x="711" y="331"/>
                    <a:pt x="793" y="273"/>
                    <a:pt x="810" y="210"/>
                  </a:cubicBezTo>
                  <a:cubicBezTo>
                    <a:pt x="834" y="122"/>
                    <a:pt x="728" y="27"/>
                    <a:pt x="502" y="5"/>
                  </a:cubicBezTo>
                  <a:cubicBezTo>
                    <a:pt x="474" y="2"/>
                    <a:pt x="447" y="1"/>
                    <a:pt x="4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2" name="Google Shape;1522;p36"/>
            <p:cNvSpPr/>
            <p:nvPr/>
          </p:nvSpPr>
          <p:spPr>
            <a:xfrm>
              <a:off x="1161668" y="1352978"/>
              <a:ext cx="36184" cy="15932"/>
            </a:xfrm>
            <a:custGeom>
              <a:avLst/>
              <a:gdLst/>
              <a:ahLst/>
              <a:cxnLst/>
              <a:rect l="l" t="t" r="r" b="b"/>
              <a:pathLst>
                <a:path w="1022" h="450" extrusionOk="0">
                  <a:moveTo>
                    <a:pt x="518" y="1"/>
                  </a:moveTo>
                  <a:cubicBezTo>
                    <a:pt x="1" y="1"/>
                    <a:pt x="108" y="450"/>
                    <a:pt x="559" y="450"/>
                  </a:cubicBezTo>
                  <a:cubicBezTo>
                    <a:pt x="599" y="450"/>
                    <a:pt x="642" y="446"/>
                    <a:pt x="688" y="438"/>
                  </a:cubicBezTo>
                  <a:cubicBezTo>
                    <a:pt x="872" y="407"/>
                    <a:pt x="973" y="335"/>
                    <a:pt x="993" y="257"/>
                  </a:cubicBezTo>
                  <a:cubicBezTo>
                    <a:pt x="1022" y="150"/>
                    <a:pt x="893" y="32"/>
                    <a:pt x="616" y="6"/>
                  </a:cubicBezTo>
                  <a:cubicBezTo>
                    <a:pt x="581" y="2"/>
                    <a:pt x="548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3" name="Google Shape;1523;p36"/>
            <p:cNvSpPr/>
            <p:nvPr/>
          </p:nvSpPr>
          <p:spPr>
            <a:xfrm>
              <a:off x="724163" y="1407432"/>
              <a:ext cx="18304" cy="8072"/>
            </a:xfrm>
            <a:custGeom>
              <a:avLst/>
              <a:gdLst/>
              <a:ahLst/>
              <a:cxnLst/>
              <a:rect l="l" t="t" r="r" b="b"/>
              <a:pathLst>
                <a:path w="517" h="228" extrusionOk="0">
                  <a:moveTo>
                    <a:pt x="262" y="1"/>
                  </a:moveTo>
                  <a:cubicBezTo>
                    <a:pt x="0" y="1"/>
                    <a:pt x="54" y="228"/>
                    <a:pt x="282" y="228"/>
                  </a:cubicBezTo>
                  <a:cubicBezTo>
                    <a:pt x="303" y="228"/>
                    <a:pt x="325" y="226"/>
                    <a:pt x="348" y="222"/>
                  </a:cubicBezTo>
                  <a:cubicBezTo>
                    <a:pt x="441" y="207"/>
                    <a:pt x="492" y="169"/>
                    <a:pt x="502" y="131"/>
                  </a:cubicBezTo>
                  <a:cubicBezTo>
                    <a:pt x="516" y="76"/>
                    <a:pt x="451" y="17"/>
                    <a:pt x="312" y="3"/>
                  </a:cubicBezTo>
                  <a:cubicBezTo>
                    <a:pt x="294" y="1"/>
                    <a:pt x="278" y="1"/>
                    <a:pt x="2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4" name="Google Shape;1524;p36"/>
            <p:cNvSpPr/>
            <p:nvPr/>
          </p:nvSpPr>
          <p:spPr>
            <a:xfrm>
              <a:off x="1225964" y="1350429"/>
              <a:ext cx="18304" cy="8072"/>
            </a:xfrm>
            <a:custGeom>
              <a:avLst/>
              <a:gdLst/>
              <a:ahLst/>
              <a:cxnLst/>
              <a:rect l="l" t="t" r="r" b="b"/>
              <a:pathLst>
                <a:path w="517" h="228" extrusionOk="0">
                  <a:moveTo>
                    <a:pt x="262" y="1"/>
                  </a:moveTo>
                  <a:cubicBezTo>
                    <a:pt x="0" y="1"/>
                    <a:pt x="54" y="228"/>
                    <a:pt x="282" y="228"/>
                  </a:cubicBezTo>
                  <a:cubicBezTo>
                    <a:pt x="303" y="228"/>
                    <a:pt x="325" y="226"/>
                    <a:pt x="348" y="222"/>
                  </a:cubicBezTo>
                  <a:cubicBezTo>
                    <a:pt x="441" y="207"/>
                    <a:pt x="492" y="169"/>
                    <a:pt x="503" y="131"/>
                  </a:cubicBezTo>
                  <a:cubicBezTo>
                    <a:pt x="517" y="76"/>
                    <a:pt x="452" y="17"/>
                    <a:pt x="312" y="3"/>
                  </a:cubicBezTo>
                  <a:cubicBezTo>
                    <a:pt x="294" y="1"/>
                    <a:pt x="278" y="1"/>
                    <a:pt x="2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5" name="Google Shape;1525;p36"/>
            <p:cNvSpPr/>
            <p:nvPr/>
          </p:nvSpPr>
          <p:spPr>
            <a:xfrm>
              <a:off x="763428" y="1418443"/>
              <a:ext cx="16286" cy="10267"/>
            </a:xfrm>
            <a:custGeom>
              <a:avLst/>
              <a:gdLst/>
              <a:ahLst/>
              <a:cxnLst/>
              <a:rect l="l" t="t" r="r" b="b"/>
              <a:pathLst>
                <a:path w="460" h="290" extrusionOk="0">
                  <a:moveTo>
                    <a:pt x="362" y="1"/>
                  </a:moveTo>
                  <a:cubicBezTo>
                    <a:pt x="324" y="1"/>
                    <a:pt x="275" y="13"/>
                    <a:pt x="218" y="42"/>
                  </a:cubicBezTo>
                  <a:cubicBezTo>
                    <a:pt x="0" y="152"/>
                    <a:pt x="52" y="290"/>
                    <a:pt x="181" y="290"/>
                  </a:cubicBezTo>
                  <a:cubicBezTo>
                    <a:pt x="234" y="290"/>
                    <a:pt x="300" y="266"/>
                    <a:pt x="366" y="207"/>
                  </a:cubicBezTo>
                  <a:cubicBezTo>
                    <a:pt x="436" y="145"/>
                    <a:pt x="459" y="86"/>
                    <a:pt x="447" y="48"/>
                  </a:cubicBezTo>
                  <a:cubicBezTo>
                    <a:pt x="438" y="19"/>
                    <a:pt x="408" y="1"/>
                    <a:pt x="3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6" name="Google Shape;1526;p36"/>
            <p:cNvSpPr/>
            <p:nvPr/>
          </p:nvSpPr>
          <p:spPr>
            <a:xfrm>
              <a:off x="1205217" y="1394296"/>
              <a:ext cx="16322" cy="10303"/>
            </a:xfrm>
            <a:custGeom>
              <a:avLst/>
              <a:gdLst/>
              <a:ahLst/>
              <a:cxnLst/>
              <a:rect l="l" t="t" r="r" b="b"/>
              <a:pathLst>
                <a:path w="461" h="291" extrusionOk="0">
                  <a:moveTo>
                    <a:pt x="363" y="1"/>
                  </a:moveTo>
                  <a:cubicBezTo>
                    <a:pt x="325" y="1"/>
                    <a:pt x="276" y="13"/>
                    <a:pt x="219" y="43"/>
                  </a:cubicBezTo>
                  <a:cubicBezTo>
                    <a:pt x="1" y="153"/>
                    <a:pt x="53" y="290"/>
                    <a:pt x="181" y="290"/>
                  </a:cubicBezTo>
                  <a:cubicBezTo>
                    <a:pt x="235" y="290"/>
                    <a:pt x="301" y="267"/>
                    <a:pt x="366" y="208"/>
                  </a:cubicBezTo>
                  <a:cubicBezTo>
                    <a:pt x="437" y="145"/>
                    <a:pt x="461" y="87"/>
                    <a:pt x="448" y="48"/>
                  </a:cubicBezTo>
                  <a:cubicBezTo>
                    <a:pt x="439" y="19"/>
                    <a:pt x="409" y="1"/>
                    <a:pt x="3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7" name="Google Shape;1527;p36"/>
            <p:cNvSpPr/>
            <p:nvPr/>
          </p:nvSpPr>
          <p:spPr>
            <a:xfrm>
              <a:off x="1201216" y="2301103"/>
              <a:ext cx="52506" cy="72439"/>
            </a:xfrm>
            <a:custGeom>
              <a:avLst/>
              <a:gdLst/>
              <a:ahLst/>
              <a:cxnLst/>
              <a:rect l="l" t="t" r="r" b="b"/>
              <a:pathLst>
                <a:path w="1483" h="2046" extrusionOk="0">
                  <a:moveTo>
                    <a:pt x="826" y="0"/>
                  </a:moveTo>
                  <a:cubicBezTo>
                    <a:pt x="484" y="0"/>
                    <a:pt x="159" y="397"/>
                    <a:pt x="83" y="926"/>
                  </a:cubicBezTo>
                  <a:cubicBezTo>
                    <a:pt x="0" y="1489"/>
                    <a:pt x="229" y="1988"/>
                    <a:pt x="592" y="2041"/>
                  </a:cubicBezTo>
                  <a:cubicBezTo>
                    <a:pt x="613" y="2044"/>
                    <a:pt x="635" y="2045"/>
                    <a:pt x="656" y="2045"/>
                  </a:cubicBezTo>
                  <a:cubicBezTo>
                    <a:pt x="998" y="2045"/>
                    <a:pt x="1323" y="1648"/>
                    <a:pt x="1401" y="1119"/>
                  </a:cubicBezTo>
                  <a:cubicBezTo>
                    <a:pt x="1482" y="556"/>
                    <a:pt x="1254" y="57"/>
                    <a:pt x="890" y="5"/>
                  </a:cubicBezTo>
                  <a:cubicBezTo>
                    <a:pt x="869" y="2"/>
                    <a:pt x="847" y="0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8" name="Google Shape;1528;p36"/>
            <p:cNvSpPr/>
            <p:nvPr/>
          </p:nvSpPr>
          <p:spPr>
            <a:xfrm>
              <a:off x="1199800" y="2298235"/>
              <a:ext cx="55303" cy="78139"/>
            </a:xfrm>
            <a:custGeom>
              <a:avLst/>
              <a:gdLst/>
              <a:ahLst/>
              <a:cxnLst/>
              <a:rect l="l" t="t" r="r" b="b"/>
              <a:pathLst>
                <a:path w="1562" h="2207" extrusionOk="0">
                  <a:moveTo>
                    <a:pt x="866" y="162"/>
                  </a:moveTo>
                  <a:cubicBezTo>
                    <a:pt x="883" y="162"/>
                    <a:pt x="901" y="163"/>
                    <a:pt x="918" y="165"/>
                  </a:cubicBezTo>
                  <a:cubicBezTo>
                    <a:pt x="1066" y="187"/>
                    <a:pt x="1194" y="301"/>
                    <a:pt x="1279" y="485"/>
                  </a:cubicBezTo>
                  <a:cubicBezTo>
                    <a:pt x="1368" y="682"/>
                    <a:pt x="1398" y="932"/>
                    <a:pt x="1360" y="1189"/>
                  </a:cubicBezTo>
                  <a:cubicBezTo>
                    <a:pt x="1289" y="1676"/>
                    <a:pt x="998" y="2047"/>
                    <a:pt x="698" y="2047"/>
                  </a:cubicBezTo>
                  <a:cubicBezTo>
                    <a:pt x="680" y="2047"/>
                    <a:pt x="662" y="2045"/>
                    <a:pt x="644" y="2043"/>
                  </a:cubicBezTo>
                  <a:cubicBezTo>
                    <a:pt x="496" y="2020"/>
                    <a:pt x="368" y="1906"/>
                    <a:pt x="283" y="1723"/>
                  </a:cubicBezTo>
                  <a:cubicBezTo>
                    <a:pt x="194" y="1526"/>
                    <a:pt x="165" y="1276"/>
                    <a:pt x="203" y="1019"/>
                  </a:cubicBezTo>
                  <a:cubicBezTo>
                    <a:pt x="274" y="530"/>
                    <a:pt x="565" y="162"/>
                    <a:pt x="866" y="162"/>
                  </a:cubicBezTo>
                  <a:close/>
                  <a:moveTo>
                    <a:pt x="869" y="1"/>
                  </a:moveTo>
                  <a:cubicBezTo>
                    <a:pt x="487" y="1"/>
                    <a:pt x="126" y="427"/>
                    <a:pt x="42" y="996"/>
                  </a:cubicBezTo>
                  <a:cubicBezTo>
                    <a:pt x="0" y="1283"/>
                    <a:pt x="34" y="1564"/>
                    <a:pt x="137" y="1789"/>
                  </a:cubicBezTo>
                  <a:cubicBezTo>
                    <a:pt x="245" y="2025"/>
                    <a:pt x="417" y="2172"/>
                    <a:pt x="621" y="2202"/>
                  </a:cubicBezTo>
                  <a:cubicBezTo>
                    <a:pt x="646" y="2205"/>
                    <a:pt x="671" y="2207"/>
                    <a:pt x="695" y="2207"/>
                  </a:cubicBezTo>
                  <a:cubicBezTo>
                    <a:pt x="1075" y="2207"/>
                    <a:pt x="1437" y="1781"/>
                    <a:pt x="1520" y="1212"/>
                  </a:cubicBezTo>
                  <a:cubicBezTo>
                    <a:pt x="1562" y="925"/>
                    <a:pt x="1528" y="643"/>
                    <a:pt x="1425" y="419"/>
                  </a:cubicBezTo>
                  <a:cubicBezTo>
                    <a:pt x="1317" y="183"/>
                    <a:pt x="1145" y="36"/>
                    <a:pt x="942" y="6"/>
                  </a:cubicBezTo>
                  <a:cubicBezTo>
                    <a:pt x="917" y="2"/>
                    <a:pt x="893" y="1"/>
                    <a:pt x="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9" name="Google Shape;1529;p36"/>
            <p:cNvSpPr/>
            <p:nvPr/>
          </p:nvSpPr>
          <p:spPr>
            <a:xfrm>
              <a:off x="1160181" y="2307263"/>
              <a:ext cx="52470" cy="72474"/>
            </a:xfrm>
            <a:custGeom>
              <a:avLst/>
              <a:gdLst/>
              <a:ahLst/>
              <a:cxnLst/>
              <a:rect l="l" t="t" r="r" b="b"/>
              <a:pathLst>
                <a:path w="1482" h="2047" extrusionOk="0">
                  <a:moveTo>
                    <a:pt x="826" y="1"/>
                  </a:moveTo>
                  <a:cubicBezTo>
                    <a:pt x="485" y="1"/>
                    <a:pt x="160" y="397"/>
                    <a:pt x="82" y="928"/>
                  </a:cubicBezTo>
                  <a:cubicBezTo>
                    <a:pt x="0" y="1490"/>
                    <a:pt x="228" y="1989"/>
                    <a:pt x="593" y="2042"/>
                  </a:cubicBezTo>
                  <a:cubicBezTo>
                    <a:pt x="613" y="2045"/>
                    <a:pt x="634" y="2047"/>
                    <a:pt x="655" y="2047"/>
                  </a:cubicBezTo>
                  <a:cubicBezTo>
                    <a:pt x="996" y="2047"/>
                    <a:pt x="1322" y="1651"/>
                    <a:pt x="1400" y="1120"/>
                  </a:cubicBezTo>
                  <a:cubicBezTo>
                    <a:pt x="1481" y="558"/>
                    <a:pt x="1253" y="59"/>
                    <a:pt x="889" y="5"/>
                  </a:cubicBezTo>
                  <a:cubicBezTo>
                    <a:pt x="868" y="2"/>
                    <a:pt x="847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0" name="Google Shape;1530;p36"/>
            <p:cNvSpPr/>
            <p:nvPr/>
          </p:nvSpPr>
          <p:spPr>
            <a:xfrm>
              <a:off x="1158765" y="2304431"/>
              <a:ext cx="55267" cy="78174"/>
            </a:xfrm>
            <a:custGeom>
              <a:avLst/>
              <a:gdLst/>
              <a:ahLst/>
              <a:cxnLst/>
              <a:rect l="l" t="t" r="r" b="b"/>
              <a:pathLst>
                <a:path w="1561" h="2208" extrusionOk="0">
                  <a:moveTo>
                    <a:pt x="865" y="162"/>
                  </a:moveTo>
                  <a:cubicBezTo>
                    <a:pt x="883" y="162"/>
                    <a:pt x="900" y="163"/>
                    <a:pt x="918" y="166"/>
                  </a:cubicBezTo>
                  <a:cubicBezTo>
                    <a:pt x="1066" y="187"/>
                    <a:pt x="1194" y="301"/>
                    <a:pt x="1278" y="486"/>
                  </a:cubicBezTo>
                  <a:cubicBezTo>
                    <a:pt x="1369" y="682"/>
                    <a:pt x="1398" y="931"/>
                    <a:pt x="1360" y="1188"/>
                  </a:cubicBezTo>
                  <a:cubicBezTo>
                    <a:pt x="1322" y="1445"/>
                    <a:pt x="1223" y="1676"/>
                    <a:pt x="1080" y="1838"/>
                  </a:cubicBezTo>
                  <a:cubicBezTo>
                    <a:pt x="963" y="1973"/>
                    <a:pt x="829" y="2046"/>
                    <a:pt x="698" y="2046"/>
                  </a:cubicBezTo>
                  <a:cubicBezTo>
                    <a:pt x="680" y="2046"/>
                    <a:pt x="662" y="2045"/>
                    <a:pt x="644" y="2042"/>
                  </a:cubicBezTo>
                  <a:cubicBezTo>
                    <a:pt x="495" y="2020"/>
                    <a:pt x="367" y="1907"/>
                    <a:pt x="284" y="1722"/>
                  </a:cubicBezTo>
                  <a:cubicBezTo>
                    <a:pt x="193" y="1526"/>
                    <a:pt x="165" y="1275"/>
                    <a:pt x="202" y="1020"/>
                  </a:cubicBezTo>
                  <a:cubicBezTo>
                    <a:pt x="273" y="531"/>
                    <a:pt x="564" y="162"/>
                    <a:pt x="865" y="162"/>
                  </a:cubicBezTo>
                  <a:close/>
                  <a:moveTo>
                    <a:pt x="866" y="1"/>
                  </a:moveTo>
                  <a:cubicBezTo>
                    <a:pt x="484" y="1"/>
                    <a:pt x="126" y="427"/>
                    <a:pt x="43" y="996"/>
                  </a:cubicBezTo>
                  <a:cubicBezTo>
                    <a:pt x="1" y="1284"/>
                    <a:pt x="33" y="1565"/>
                    <a:pt x="137" y="1790"/>
                  </a:cubicBezTo>
                  <a:cubicBezTo>
                    <a:pt x="245" y="2026"/>
                    <a:pt x="416" y="2172"/>
                    <a:pt x="621" y="2201"/>
                  </a:cubicBezTo>
                  <a:cubicBezTo>
                    <a:pt x="645" y="2205"/>
                    <a:pt x="671" y="2207"/>
                    <a:pt x="697" y="2207"/>
                  </a:cubicBezTo>
                  <a:cubicBezTo>
                    <a:pt x="876" y="2207"/>
                    <a:pt x="1052" y="2117"/>
                    <a:pt x="1203" y="1946"/>
                  </a:cubicBezTo>
                  <a:cubicBezTo>
                    <a:pt x="1364" y="1759"/>
                    <a:pt x="1477" y="1499"/>
                    <a:pt x="1519" y="1211"/>
                  </a:cubicBezTo>
                  <a:cubicBezTo>
                    <a:pt x="1561" y="924"/>
                    <a:pt x="1528" y="643"/>
                    <a:pt x="1425" y="418"/>
                  </a:cubicBezTo>
                  <a:cubicBezTo>
                    <a:pt x="1317" y="182"/>
                    <a:pt x="1146" y="35"/>
                    <a:pt x="941" y="6"/>
                  </a:cubicBezTo>
                  <a:cubicBezTo>
                    <a:pt x="916" y="3"/>
                    <a:pt x="891" y="1"/>
                    <a:pt x="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1" name="Google Shape;1531;p36"/>
            <p:cNvSpPr/>
            <p:nvPr/>
          </p:nvSpPr>
          <p:spPr>
            <a:xfrm>
              <a:off x="1119642" y="2313565"/>
              <a:ext cx="52506" cy="72439"/>
            </a:xfrm>
            <a:custGeom>
              <a:avLst/>
              <a:gdLst/>
              <a:ahLst/>
              <a:cxnLst/>
              <a:rect l="l" t="t" r="r" b="b"/>
              <a:pathLst>
                <a:path w="1483" h="2046" extrusionOk="0">
                  <a:moveTo>
                    <a:pt x="826" y="1"/>
                  </a:moveTo>
                  <a:cubicBezTo>
                    <a:pt x="485" y="1"/>
                    <a:pt x="160" y="398"/>
                    <a:pt x="82" y="927"/>
                  </a:cubicBezTo>
                  <a:cubicBezTo>
                    <a:pt x="1" y="1490"/>
                    <a:pt x="229" y="1988"/>
                    <a:pt x="593" y="2041"/>
                  </a:cubicBezTo>
                  <a:cubicBezTo>
                    <a:pt x="614" y="2044"/>
                    <a:pt x="635" y="2046"/>
                    <a:pt x="657" y="2046"/>
                  </a:cubicBezTo>
                  <a:cubicBezTo>
                    <a:pt x="998" y="2046"/>
                    <a:pt x="1322" y="1649"/>
                    <a:pt x="1400" y="1120"/>
                  </a:cubicBezTo>
                  <a:cubicBezTo>
                    <a:pt x="1483" y="557"/>
                    <a:pt x="1254" y="58"/>
                    <a:pt x="890" y="5"/>
                  </a:cubicBezTo>
                  <a:cubicBezTo>
                    <a:pt x="868" y="2"/>
                    <a:pt x="847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2" name="Google Shape;1532;p36"/>
            <p:cNvSpPr/>
            <p:nvPr/>
          </p:nvSpPr>
          <p:spPr>
            <a:xfrm>
              <a:off x="1116597" y="2310697"/>
              <a:ext cx="56967" cy="78174"/>
            </a:xfrm>
            <a:custGeom>
              <a:avLst/>
              <a:gdLst/>
              <a:ahLst/>
              <a:cxnLst/>
              <a:rect l="l" t="t" r="r" b="b"/>
              <a:pathLst>
                <a:path w="1609" h="2208" extrusionOk="0">
                  <a:moveTo>
                    <a:pt x="912" y="162"/>
                  </a:moveTo>
                  <a:cubicBezTo>
                    <a:pt x="929" y="162"/>
                    <a:pt x="946" y="163"/>
                    <a:pt x="964" y="166"/>
                  </a:cubicBezTo>
                  <a:cubicBezTo>
                    <a:pt x="1113" y="188"/>
                    <a:pt x="1241" y="300"/>
                    <a:pt x="1326" y="485"/>
                  </a:cubicBezTo>
                  <a:cubicBezTo>
                    <a:pt x="1415" y="682"/>
                    <a:pt x="1444" y="932"/>
                    <a:pt x="1406" y="1188"/>
                  </a:cubicBezTo>
                  <a:cubicBezTo>
                    <a:pt x="1335" y="1678"/>
                    <a:pt x="1043" y="2047"/>
                    <a:pt x="742" y="2047"/>
                  </a:cubicBezTo>
                  <a:cubicBezTo>
                    <a:pt x="725" y="2047"/>
                    <a:pt x="708" y="2045"/>
                    <a:pt x="691" y="2043"/>
                  </a:cubicBezTo>
                  <a:cubicBezTo>
                    <a:pt x="371" y="1995"/>
                    <a:pt x="173" y="1537"/>
                    <a:pt x="248" y="1019"/>
                  </a:cubicBezTo>
                  <a:cubicBezTo>
                    <a:pt x="319" y="531"/>
                    <a:pt x="610" y="162"/>
                    <a:pt x="912" y="162"/>
                  </a:cubicBezTo>
                  <a:close/>
                  <a:moveTo>
                    <a:pt x="914" y="1"/>
                  </a:moveTo>
                  <a:cubicBezTo>
                    <a:pt x="533" y="1"/>
                    <a:pt x="172" y="428"/>
                    <a:pt x="89" y="996"/>
                  </a:cubicBezTo>
                  <a:cubicBezTo>
                    <a:pt x="1" y="1601"/>
                    <a:pt x="260" y="2142"/>
                    <a:pt x="667" y="2202"/>
                  </a:cubicBezTo>
                  <a:cubicBezTo>
                    <a:pt x="692" y="2206"/>
                    <a:pt x="716" y="2207"/>
                    <a:pt x="741" y="2207"/>
                  </a:cubicBezTo>
                  <a:cubicBezTo>
                    <a:pt x="1122" y="2207"/>
                    <a:pt x="1483" y="1781"/>
                    <a:pt x="1566" y="1212"/>
                  </a:cubicBezTo>
                  <a:cubicBezTo>
                    <a:pt x="1608" y="925"/>
                    <a:pt x="1575" y="644"/>
                    <a:pt x="1472" y="419"/>
                  </a:cubicBezTo>
                  <a:cubicBezTo>
                    <a:pt x="1364" y="183"/>
                    <a:pt x="1192" y="36"/>
                    <a:pt x="987" y="6"/>
                  </a:cubicBezTo>
                  <a:cubicBezTo>
                    <a:pt x="963" y="3"/>
                    <a:pt x="938" y="1"/>
                    <a:pt x="9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3" name="Google Shape;1533;p36"/>
            <p:cNvSpPr/>
            <p:nvPr/>
          </p:nvSpPr>
          <p:spPr>
            <a:xfrm>
              <a:off x="1090609" y="2334809"/>
              <a:ext cx="42415" cy="58560"/>
            </a:xfrm>
            <a:custGeom>
              <a:avLst/>
              <a:gdLst/>
              <a:ahLst/>
              <a:cxnLst/>
              <a:rect l="l" t="t" r="r" b="b"/>
              <a:pathLst>
                <a:path w="1198" h="1654" extrusionOk="0">
                  <a:moveTo>
                    <a:pt x="667" y="1"/>
                  </a:moveTo>
                  <a:cubicBezTo>
                    <a:pt x="392" y="1"/>
                    <a:pt x="129" y="322"/>
                    <a:pt x="67" y="749"/>
                  </a:cubicBezTo>
                  <a:cubicBezTo>
                    <a:pt x="1" y="1204"/>
                    <a:pt x="184" y="1606"/>
                    <a:pt x="479" y="1649"/>
                  </a:cubicBezTo>
                  <a:cubicBezTo>
                    <a:pt x="496" y="1652"/>
                    <a:pt x="513" y="1653"/>
                    <a:pt x="530" y="1653"/>
                  </a:cubicBezTo>
                  <a:cubicBezTo>
                    <a:pt x="805" y="1653"/>
                    <a:pt x="1069" y="1332"/>
                    <a:pt x="1131" y="905"/>
                  </a:cubicBezTo>
                  <a:cubicBezTo>
                    <a:pt x="1198" y="450"/>
                    <a:pt x="1013" y="48"/>
                    <a:pt x="718" y="5"/>
                  </a:cubicBezTo>
                  <a:cubicBezTo>
                    <a:pt x="701" y="2"/>
                    <a:pt x="684" y="1"/>
                    <a:pt x="6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4" name="Google Shape;1534;p36"/>
            <p:cNvSpPr/>
            <p:nvPr/>
          </p:nvSpPr>
          <p:spPr>
            <a:xfrm>
              <a:off x="1087529" y="2331976"/>
              <a:ext cx="47195" cy="64225"/>
            </a:xfrm>
            <a:custGeom>
              <a:avLst/>
              <a:gdLst/>
              <a:ahLst/>
              <a:cxnLst/>
              <a:rect l="l" t="t" r="r" b="b"/>
              <a:pathLst>
                <a:path w="1333" h="1814" extrusionOk="0">
                  <a:moveTo>
                    <a:pt x="754" y="161"/>
                  </a:moveTo>
                  <a:cubicBezTo>
                    <a:pt x="768" y="161"/>
                    <a:pt x="781" y="162"/>
                    <a:pt x="794" y="165"/>
                  </a:cubicBezTo>
                  <a:cubicBezTo>
                    <a:pt x="908" y="181"/>
                    <a:pt x="1008" y="269"/>
                    <a:pt x="1074" y="414"/>
                  </a:cubicBezTo>
                  <a:cubicBezTo>
                    <a:pt x="1145" y="570"/>
                    <a:pt x="1168" y="769"/>
                    <a:pt x="1138" y="973"/>
                  </a:cubicBezTo>
                  <a:cubicBezTo>
                    <a:pt x="1108" y="1178"/>
                    <a:pt x="1030" y="1361"/>
                    <a:pt x="916" y="1490"/>
                  </a:cubicBezTo>
                  <a:cubicBezTo>
                    <a:pt x="825" y="1595"/>
                    <a:pt x="720" y="1652"/>
                    <a:pt x="618" y="1652"/>
                  </a:cubicBezTo>
                  <a:cubicBezTo>
                    <a:pt x="604" y="1652"/>
                    <a:pt x="591" y="1651"/>
                    <a:pt x="577" y="1649"/>
                  </a:cubicBezTo>
                  <a:cubicBezTo>
                    <a:pt x="332" y="1614"/>
                    <a:pt x="175" y="1243"/>
                    <a:pt x="233" y="841"/>
                  </a:cubicBezTo>
                  <a:cubicBezTo>
                    <a:pt x="263" y="636"/>
                    <a:pt x="341" y="452"/>
                    <a:pt x="455" y="323"/>
                  </a:cubicBezTo>
                  <a:cubicBezTo>
                    <a:pt x="547" y="218"/>
                    <a:pt x="653" y="161"/>
                    <a:pt x="754" y="161"/>
                  </a:cubicBezTo>
                  <a:close/>
                  <a:moveTo>
                    <a:pt x="756" y="0"/>
                  </a:moveTo>
                  <a:cubicBezTo>
                    <a:pt x="607" y="0"/>
                    <a:pt x="458" y="75"/>
                    <a:pt x="333" y="217"/>
                  </a:cubicBezTo>
                  <a:cubicBezTo>
                    <a:pt x="201" y="370"/>
                    <a:pt x="109" y="582"/>
                    <a:pt x="74" y="817"/>
                  </a:cubicBezTo>
                  <a:cubicBezTo>
                    <a:pt x="0" y="1323"/>
                    <a:pt x="211" y="1758"/>
                    <a:pt x="554" y="1808"/>
                  </a:cubicBezTo>
                  <a:cubicBezTo>
                    <a:pt x="575" y="1812"/>
                    <a:pt x="596" y="1813"/>
                    <a:pt x="618" y="1813"/>
                  </a:cubicBezTo>
                  <a:cubicBezTo>
                    <a:pt x="767" y="1813"/>
                    <a:pt x="914" y="1739"/>
                    <a:pt x="1038" y="1597"/>
                  </a:cubicBezTo>
                  <a:cubicBezTo>
                    <a:pt x="1171" y="1444"/>
                    <a:pt x="1264" y="1231"/>
                    <a:pt x="1297" y="997"/>
                  </a:cubicBezTo>
                  <a:cubicBezTo>
                    <a:pt x="1332" y="762"/>
                    <a:pt x="1304" y="531"/>
                    <a:pt x="1220" y="346"/>
                  </a:cubicBezTo>
                  <a:cubicBezTo>
                    <a:pt x="1130" y="151"/>
                    <a:pt x="988" y="30"/>
                    <a:pt x="817" y="4"/>
                  </a:cubicBezTo>
                  <a:cubicBezTo>
                    <a:pt x="797" y="1"/>
                    <a:pt x="777" y="0"/>
                    <a:pt x="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5" name="Google Shape;1535;p36"/>
            <p:cNvSpPr/>
            <p:nvPr/>
          </p:nvSpPr>
          <p:spPr>
            <a:xfrm>
              <a:off x="684226" y="2301103"/>
              <a:ext cx="52506" cy="72439"/>
            </a:xfrm>
            <a:custGeom>
              <a:avLst/>
              <a:gdLst/>
              <a:ahLst/>
              <a:cxnLst/>
              <a:rect l="l" t="t" r="r" b="b"/>
              <a:pathLst>
                <a:path w="1483" h="2046" extrusionOk="0">
                  <a:moveTo>
                    <a:pt x="657" y="0"/>
                  </a:moveTo>
                  <a:cubicBezTo>
                    <a:pt x="635" y="0"/>
                    <a:pt x="614" y="2"/>
                    <a:pt x="593" y="5"/>
                  </a:cubicBezTo>
                  <a:cubicBezTo>
                    <a:pt x="229" y="57"/>
                    <a:pt x="1" y="556"/>
                    <a:pt x="83" y="1119"/>
                  </a:cubicBezTo>
                  <a:cubicBezTo>
                    <a:pt x="160" y="1648"/>
                    <a:pt x="485" y="2045"/>
                    <a:pt x="827" y="2045"/>
                  </a:cubicBezTo>
                  <a:cubicBezTo>
                    <a:pt x="848" y="2045"/>
                    <a:pt x="869" y="2044"/>
                    <a:pt x="891" y="2041"/>
                  </a:cubicBezTo>
                  <a:cubicBezTo>
                    <a:pt x="1255" y="1988"/>
                    <a:pt x="1483" y="1489"/>
                    <a:pt x="1400" y="926"/>
                  </a:cubicBezTo>
                  <a:cubicBezTo>
                    <a:pt x="1324" y="397"/>
                    <a:pt x="998" y="0"/>
                    <a:pt x="6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6" name="Google Shape;1536;p36"/>
            <p:cNvSpPr/>
            <p:nvPr/>
          </p:nvSpPr>
          <p:spPr>
            <a:xfrm>
              <a:off x="682845" y="2298235"/>
              <a:ext cx="55303" cy="78139"/>
            </a:xfrm>
            <a:custGeom>
              <a:avLst/>
              <a:gdLst/>
              <a:ahLst/>
              <a:cxnLst/>
              <a:rect l="l" t="t" r="r" b="b"/>
              <a:pathLst>
                <a:path w="1562" h="2207" extrusionOk="0">
                  <a:moveTo>
                    <a:pt x="697" y="162"/>
                  </a:moveTo>
                  <a:cubicBezTo>
                    <a:pt x="998" y="162"/>
                    <a:pt x="1288" y="530"/>
                    <a:pt x="1360" y="1019"/>
                  </a:cubicBezTo>
                  <a:cubicBezTo>
                    <a:pt x="1397" y="1276"/>
                    <a:pt x="1368" y="1526"/>
                    <a:pt x="1279" y="1723"/>
                  </a:cubicBezTo>
                  <a:cubicBezTo>
                    <a:pt x="1194" y="1906"/>
                    <a:pt x="1066" y="2020"/>
                    <a:pt x="918" y="2043"/>
                  </a:cubicBezTo>
                  <a:cubicBezTo>
                    <a:pt x="900" y="2045"/>
                    <a:pt x="882" y="2047"/>
                    <a:pt x="864" y="2047"/>
                  </a:cubicBezTo>
                  <a:cubicBezTo>
                    <a:pt x="564" y="2047"/>
                    <a:pt x="273" y="1677"/>
                    <a:pt x="201" y="1189"/>
                  </a:cubicBezTo>
                  <a:cubicBezTo>
                    <a:pt x="164" y="932"/>
                    <a:pt x="193" y="682"/>
                    <a:pt x="283" y="485"/>
                  </a:cubicBezTo>
                  <a:cubicBezTo>
                    <a:pt x="368" y="301"/>
                    <a:pt x="496" y="187"/>
                    <a:pt x="643" y="165"/>
                  </a:cubicBezTo>
                  <a:cubicBezTo>
                    <a:pt x="661" y="163"/>
                    <a:pt x="678" y="162"/>
                    <a:pt x="697" y="162"/>
                  </a:cubicBezTo>
                  <a:close/>
                  <a:moveTo>
                    <a:pt x="692" y="1"/>
                  </a:moveTo>
                  <a:cubicBezTo>
                    <a:pt x="668" y="1"/>
                    <a:pt x="644" y="2"/>
                    <a:pt x="620" y="6"/>
                  </a:cubicBezTo>
                  <a:cubicBezTo>
                    <a:pt x="417" y="36"/>
                    <a:pt x="244" y="183"/>
                    <a:pt x="136" y="419"/>
                  </a:cubicBezTo>
                  <a:cubicBezTo>
                    <a:pt x="34" y="643"/>
                    <a:pt x="0" y="925"/>
                    <a:pt x="42" y="1212"/>
                  </a:cubicBezTo>
                  <a:cubicBezTo>
                    <a:pt x="125" y="1781"/>
                    <a:pt x="486" y="2207"/>
                    <a:pt x="868" y="2207"/>
                  </a:cubicBezTo>
                  <a:cubicBezTo>
                    <a:pt x="892" y="2207"/>
                    <a:pt x="917" y="2205"/>
                    <a:pt x="941" y="2202"/>
                  </a:cubicBezTo>
                  <a:cubicBezTo>
                    <a:pt x="1145" y="2172"/>
                    <a:pt x="1317" y="2025"/>
                    <a:pt x="1425" y="1789"/>
                  </a:cubicBezTo>
                  <a:cubicBezTo>
                    <a:pt x="1528" y="1564"/>
                    <a:pt x="1561" y="1283"/>
                    <a:pt x="1519" y="996"/>
                  </a:cubicBezTo>
                  <a:cubicBezTo>
                    <a:pt x="1436" y="427"/>
                    <a:pt x="1074" y="1"/>
                    <a:pt x="6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7" name="Google Shape;1537;p36"/>
            <p:cNvSpPr/>
            <p:nvPr/>
          </p:nvSpPr>
          <p:spPr>
            <a:xfrm>
              <a:off x="725296" y="2307263"/>
              <a:ext cx="52506" cy="72474"/>
            </a:xfrm>
            <a:custGeom>
              <a:avLst/>
              <a:gdLst/>
              <a:ahLst/>
              <a:cxnLst/>
              <a:rect l="l" t="t" r="r" b="b"/>
              <a:pathLst>
                <a:path w="1483" h="2047" extrusionOk="0">
                  <a:moveTo>
                    <a:pt x="655" y="1"/>
                  </a:moveTo>
                  <a:cubicBezTo>
                    <a:pt x="635" y="1"/>
                    <a:pt x="614" y="2"/>
                    <a:pt x="593" y="5"/>
                  </a:cubicBezTo>
                  <a:cubicBezTo>
                    <a:pt x="229" y="59"/>
                    <a:pt x="1" y="558"/>
                    <a:pt x="82" y="1120"/>
                  </a:cubicBezTo>
                  <a:cubicBezTo>
                    <a:pt x="160" y="1651"/>
                    <a:pt x="486" y="2047"/>
                    <a:pt x="828" y="2047"/>
                  </a:cubicBezTo>
                  <a:cubicBezTo>
                    <a:pt x="849" y="2047"/>
                    <a:pt x="869" y="2045"/>
                    <a:pt x="890" y="2042"/>
                  </a:cubicBezTo>
                  <a:cubicBezTo>
                    <a:pt x="1253" y="1989"/>
                    <a:pt x="1483" y="1490"/>
                    <a:pt x="1400" y="928"/>
                  </a:cubicBezTo>
                  <a:cubicBezTo>
                    <a:pt x="1323" y="397"/>
                    <a:pt x="997" y="1"/>
                    <a:pt x="6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8" name="Google Shape;1538;p36"/>
            <p:cNvSpPr/>
            <p:nvPr/>
          </p:nvSpPr>
          <p:spPr>
            <a:xfrm>
              <a:off x="723880" y="2304431"/>
              <a:ext cx="55338" cy="78174"/>
            </a:xfrm>
            <a:custGeom>
              <a:avLst/>
              <a:gdLst/>
              <a:ahLst/>
              <a:cxnLst/>
              <a:rect l="l" t="t" r="r" b="b"/>
              <a:pathLst>
                <a:path w="1563" h="2208" extrusionOk="0">
                  <a:moveTo>
                    <a:pt x="697" y="162"/>
                  </a:moveTo>
                  <a:cubicBezTo>
                    <a:pt x="998" y="162"/>
                    <a:pt x="1289" y="531"/>
                    <a:pt x="1360" y="1020"/>
                  </a:cubicBezTo>
                  <a:cubicBezTo>
                    <a:pt x="1398" y="1275"/>
                    <a:pt x="1369" y="1526"/>
                    <a:pt x="1279" y="1722"/>
                  </a:cubicBezTo>
                  <a:cubicBezTo>
                    <a:pt x="1194" y="1907"/>
                    <a:pt x="1067" y="2020"/>
                    <a:pt x="919" y="2042"/>
                  </a:cubicBezTo>
                  <a:cubicBezTo>
                    <a:pt x="901" y="2045"/>
                    <a:pt x="882" y="2046"/>
                    <a:pt x="864" y="2046"/>
                  </a:cubicBezTo>
                  <a:cubicBezTo>
                    <a:pt x="733" y="2046"/>
                    <a:pt x="599" y="1973"/>
                    <a:pt x="481" y="1838"/>
                  </a:cubicBezTo>
                  <a:cubicBezTo>
                    <a:pt x="338" y="1676"/>
                    <a:pt x="239" y="1445"/>
                    <a:pt x="202" y="1188"/>
                  </a:cubicBezTo>
                  <a:cubicBezTo>
                    <a:pt x="165" y="931"/>
                    <a:pt x="194" y="682"/>
                    <a:pt x="284" y="486"/>
                  </a:cubicBezTo>
                  <a:cubicBezTo>
                    <a:pt x="369" y="301"/>
                    <a:pt x="497" y="187"/>
                    <a:pt x="644" y="166"/>
                  </a:cubicBezTo>
                  <a:cubicBezTo>
                    <a:pt x="662" y="163"/>
                    <a:pt x="679" y="162"/>
                    <a:pt x="697" y="162"/>
                  </a:cubicBezTo>
                  <a:close/>
                  <a:moveTo>
                    <a:pt x="696" y="1"/>
                  </a:moveTo>
                  <a:cubicBezTo>
                    <a:pt x="671" y="1"/>
                    <a:pt x="646" y="3"/>
                    <a:pt x="621" y="6"/>
                  </a:cubicBezTo>
                  <a:cubicBezTo>
                    <a:pt x="417" y="35"/>
                    <a:pt x="245" y="182"/>
                    <a:pt x="137" y="418"/>
                  </a:cubicBezTo>
                  <a:cubicBezTo>
                    <a:pt x="35" y="643"/>
                    <a:pt x="1" y="924"/>
                    <a:pt x="43" y="1211"/>
                  </a:cubicBezTo>
                  <a:cubicBezTo>
                    <a:pt x="85" y="1499"/>
                    <a:pt x="198" y="1759"/>
                    <a:pt x="360" y="1946"/>
                  </a:cubicBezTo>
                  <a:cubicBezTo>
                    <a:pt x="509" y="2117"/>
                    <a:pt x="687" y="2207"/>
                    <a:pt x="865" y="2207"/>
                  </a:cubicBezTo>
                  <a:cubicBezTo>
                    <a:pt x="891" y="2207"/>
                    <a:pt x="916" y="2205"/>
                    <a:pt x="942" y="2201"/>
                  </a:cubicBezTo>
                  <a:cubicBezTo>
                    <a:pt x="1146" y="2172"/>
                    <a:pt x="1318" y="2026"/>
                    <a:pt x="1426" y="1790"/>
                  </a:cubicBezTo>
                  <a:cubicBezTo>
                    <a:pt x="1528" y="1565"/>
                    <a:pt x="1562" y="1284"/>
                    <a:pt x="1520" y="996"/>
                  </a:cubicBezTo>
                  <a:cubicBezTo>
                    <a:pt x="1437" y="427"/>
                    <a:pt x="1076" y="1"/>
                    <a:pt x="6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9" name="Google Shape;1539;p36"/>
            <p:cNvSpPr/>
            <p:nvPr/>
          </p:nvSpPr>
          <p:spPr>
            <a:xfrm>
              <a:off x="765835" y="2313565"/>
              <a:ext cx="52470" cy="72439"/>
            </a:xfrm>
            <a:custGeom>
              <a:avLst/>
              <a:gdLst/>
              <a:ahLst/>
              <a:cxnLst/>
              <a:rect l="l" t="t" r="r" b="b"/>
              <a:pathLst>
                <a:path w="1482" h="2046" extrusionOk="0">
                  <a:moveTo>
                    <a:pt x="656" y="1"/>
                  </a:moveTo>
                  <a:cubicBezTo>
                    <a:pt x="635" y="1"/>
                    <a:pt x="614" y="2"/>
                    <a:pt x="592" y="5"/>
                  </a:cubicBezTo>
                  <a:cubicBezTo>
                    <a:pt x="228" y="58"/>
                    <a:pt x="0" y="557"/>
                    <a:pt x="82" y="1120"/>
                  </a:cubicBezTo>
                  <a:cubicBezTo>
                    <a:pt x="159" y="1649"/>
                    <a:pt x="485" y="2046"/>
                    <a:pt x="825" y="2046"/>
                  </a:cubicBezTo>
                  <a:cubicBezTo>
                    <a:pt x="846" y="2046"/>
                    <a:pt x="868" y="2044"/>
                    <a:pt x="889" y="2041"/>
                  </a:cubicBezTo>
                  <a:cubicBezTo>
                    <a:pt x="1253" y="1988"/>
                    <a:pt x="1481" y="1490"/>
                    <a:pt x="1400" y="927"/>
                  </a:cubicBezTo>
                  <a:cubicBezTo>
                    <a:pt x="1322" y="398"/>
                    <a:pt x="998" y="1"/>
                    <a:pt x="6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0" name="Google Shape;1540;p36"/>
            <p:cNvSpPr/>
            <p:nvPr/>
          </p:nvSpPr>
          <p:spPr>
            <a:xfrm>
              <a:off x="764419" y="2310733"/>
              <a:ext cx="56967" cy="78139"/>
            </a:xfrm>
            <a:custGeom>
              <a:avLst/>
              <a:gdLst/>
              <a:ahLst/>
              <a:cxnLst/>
              <a:rect l="l" t="t" r="r" b="b"/>
              <a:pathLst>
                <a:path w="1609" h="2207" extrusionOk="0">
                  <a:moveTo>
                    <a:pt x="696" y="161"/>
                  </a:moveTo>
                  <a:cubicBezTo>
                    <a:pt x="998" y="161"/>
                    <a:pt x="1288" y="530"/>
                    <a:pt x="1359" y="1018"/>
                  </a:cubicBezTo>
                  <a:cubicBezTo>
                    <a:pt x="1435" y="1536"/>
                    <a:pt x="1237" y="1994"/>
                    <a:pt x="917" y="2042"/>
                  </a:cubicBezTo>
                  <a:cubicBezTo>
                    <a:pt x="899" y="2045"/>
                    <a:pt x="881" y="2046"/>
                    <a:pt x="863" y="2046"/>
                  </a:cubicBezTo>
                  <a:cubicBezTo>
                    <a:pt x="562" y="2046"/>
                    <a:pt x="273" y="1676"/>
                    <a:pt x="202" y="1187"/>
                  </a:cubicBezTo>
                  <a:cubicBezTo>
                    <a:pt x="165" y="931"/>
                    <a:pt x="193" y="681"/>
                    <a:pt x="283" y="484"/>
                  </a:cubicBezTo>
                  <a:cubicBezTo>
                    <a:pt x="367" y="299"/>
                    <a:pt x="495" y="187"/>
                    <a:pt x="644" y="165"/>
                  </a:cubicBezTo>
                  <a:cubicBezTo>
                    <a:pt x="661" y="162"/>
                    <a:pt x="679" y="161"/>
                    <a:pt x="696" y="161"/>
                  </a:cubicBezTo>
                  <a:close/>
                  <a:moveTo>
                    <a:pt x="693" y="0"/>
                  </a:moveTo>
                  <a:cubicBezTo>
                    <a:pt x="669" y="0"/>
                    <a:pt x="645" y="2"/>
                    <a:pt x="621" y="5"/>
                  </a:cubicBezTo>
                  <a:cubicBezTo>
                    <a:pt x="416" y="35"/>
                    <a:pt x="245" y="182"/>
                    <a:pt x="137" y="418"/>
                  </a:cubicBezTo>
                  <a:cubicBezTo>
                    <a:pt x="33" y="643"/>
                    <a:pt x="1" y="924"/>
                    <a:pt x="43" y="1211"/>
                  </a:cubicBezTo>
                  <a:cubicBezTo>
                    <a:pt x="125" y="1780"/>
                    <a:pt x="487" y="2206"/>
                    <a:pt x="867" y="2206"/>
                  </a:cubicBezTo>
                  <a:cubicBezTo>
                    <a:pt x="892" y="2206"/>
                    <a:pt x="916" y="2205"/>
                    <a:pt x="941" y="2201"/>
                  </a:cubicBezTo>
                  <a:cubicBezTo>
                    <a:pt x="1348" y="2141"/>
                    <a:pt x="1608" y="1600"/>
                    <a:pt x="1520" y="995"/>
                  </a:cubicBezTo>
                  <a:cubicBezTo>
                    <a:pt x="1436" y="426"/>
                    <a:pt x="1075" y="0"/>
                    <a:pt x="6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1" name="Google Shape;1541;p36"/>
            <p:cNvSpPr/>
            <p:nvPr/>
          </p:nvSpPr>
          <p:spPr>
            <a:xfrm>
              <a:off x="804958" y="2334809"/>
              <a:ext cx="42415" cy="58560"/>
            </a:xfrm>
            <a:custGeom>
              <a:avLst/>
              <a:gdLst/>
              <a:ahLst/>
              <a:cxnLst/>
              <a:rect l="l" t="t" r="r" b="b"/>
              <a:pathLst>
                <a:path w="1198" h="1654" extrusionOk="0">
                  <a:moveTo>
                    <a:pt x="530" y="1"/>
                  </a:moveTo>
                  <a:cubicBezTo>
                    <a:pt x="513" y="1"/>
                    <a:pt x="496" y="2"/>
                    <a:pt x="478" y="5"/>
                  </a:cubicBezTo>
                  <a:cubicBezTo>
                    <a:pt x="184" y="48"/>
                    <a:pt x="0" y="450"/>
                    <a:pt x="67" y="905"/>
                  </a:cubicBezTo>
                  <a:cubicBezTo>
                    <a:pt x="129" y="1332"/>
                    <a:pt x="392" y="1653"/>
                    <a:pt x="667" y="1653"/>
                  </a:cubicBezTo>
                  <a:cubicBezTo>
                    <a:pt x="684" y="1653"/>
                    <a:pt x="701" y="1652"/>
                    <a:pt x="718" y="1649"/>
                  </a:cubicBezTo>
                  <a:cubicBezTo>
                    <a:pt x="1012" y="1606"/>
                    <a:pt x="1197" y="1204"/>
                    <a:pt x="1131" y="749"/>
                  </a:cubicBezTo>
                  <a:cubicBezTo>
                    <a:pt x="1069" y="322"/>
                    <a:pt x="806" y="1"/>
                    <a:pt x="5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2" name="Google Shape;1542;p36"/>
            <p:cNvSpPr/>
            <p:nvPr/>
          </p:nvSpPr>
          <p:spPr>
            <a:xfrm>
              <a:off x="803259" y="2331976"/>
              <a:ext cx="47195" cy="64225"/>
            </a:xfrm>
            <a:custGeom>
              <a:avLst/>
              <a:gdLst/>
              <a:ahLst/>
              <a:cxnLst/>
              <a:rect l="l" t="t" r="r" b="b"/>
              <a:pathLst>
                <a:path w="1333" h="1814" extrusionOk="0">
                  <a:moveTo>
                    <a:pt x="578" y="161"/>
                  </a:moveTo>
                  <a:cubicBezTo>
                    <a:pt x="680" y="161"/>
                    <a:pt x="785" y="218"/>
                    <a:pt x="878" y="323"/>
                  </a:cubicBezTo>
                  <a:cubicBezTo>
                    <a:pt x="991" y="452"/>
                    <a:pt x="1068" y="636"/>
                    <a:pt x="1099" y="841"/>
                  </a:cubicBezTo>
                  <a:cubicBezTo>
                    <a:pt x="1158" y="1243"/>
                    <a:pt x="1000" y="1614"/>
                    <a:pt x="754" y="1649"/>
                  </a:cubicBezTo>
                  <a:cubicBezTo>
                    <a:pt x="741" y="1651"/>
                    <a:pt x="727" y="1653"/>
                    <a:pt x="713" y="1653"/>
                  </a:cubicBezTo>
                  <a:cubicBezTo>
                    <a:pt x="612" y="1653"/>
                    <a:pt x="508" y="1595"/>
                    <a:pt x="416" y="1490"/>
                  </a:cubicBezTo>
                  <a:cubicBezTo>
                    <a:pt x="303" y="1361"/>
                    <a:pt x="224" y="1178"/>
                    <a:pt x="194" y="973"/>
                  </a:cubicBezTo>
                  <a:cubicBezTo>
                    <a:pt x="165" y="769"/>
                    <a:pt x="187" y="570"/>
                    <a:pt x="259" y="414"/>
                  </a:cubicBezTo>
                  <a:cubicBezTo>
                    <a:pt x="324" y="269"/>
                    <a:pt x="424" y="181"/>
                    <a:pt x="538" y="165"/>
                  </a:cubicBezTo>
                  <a:cubicBezTo>
                    <a:pt x="551" y="162"/>
                    <a:pt x="564" y="161"/>
                    <a:pt x="578" y="161"/>
                  </a:cubicBezTo>
                  <a:close/>
                  <a:moveTo>
                    <a:pt x="576" y="0"/>
                  </a:moveTo>
                  <a:cubicBezTo>
                    <a:pt x="556" y="0"/>
                    <a:pt x="535" y="1"/>
                    <a:pt x="515" y="4"/>
                  </a:cubicBezTo>
                  <a:cubicBezTo>
                    <a:pt x="345" y="30"/>
                    <a:pt x="202" y="151"/>
                    <a:pt x="112" y="346"/>
                  </a:cubicBezTo>
                  <a:cubicBezTo>
                    <a:pt x="27" y="531"/>
                    <a:pt x="1" y="762"/>
                    <a:pt x="34" y="997"/>
                  </a:cubicBezTo>
                  <a:cubicBezTo>
                    <a:pt x="69" y="1231"/>
                    <a:pt x="161" y="1444"/>
                    <a:pt x="295" y="1597"/>
                  </a:cubicBezTo>
                  <a:cubicBezTo>
                    <a:pt x="418" y="1739"/>
                    <a:pt x="566" y="1813"/>
                    <a:pt x="715" y="1813"/>
                  </a:cubicBezTo>
                  <a:cubicBezTo>
                    <a:pt x="736" y="1813"/>
                    <a:pt x="757" y="1812"/>
                    <a:pt x="778" y="1808"/>
                  </a:cubicBezTo>
                  <a:cubicBezTo>
                    <a:pt x="1121" y="1758"/>
                    <a:pt x="1333" y="1323"/>
                    <a:pt x="1258" y="817"/>
                  </a:cubicBezTo>
                  <a:cubicBezTo>
                    <a:pt x="1224" y="582"/>
                    <a:pt x="1131" y="370"/>
                    <a:pt x="999" y="217"/>
                  </a:cubicBezTo>
                  <a:cubicBezTo>
                    <a:pt x="874" y="75"/>
                    <a:pt x="726" y="0"/>
                    <a:pt x="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3" name="Google Shape;1543;p36"/>
            <p:cNvSpPr/>
            <p:nvPr/>
          </p:nvSpPr>
          <p:spPr>
            <a:xfrm>
              <a:off x="845144" y="1226793"/>
              <a:ext cx="50629" cy="14445"/>
            </a:xfrm>
            <a:custGeom>
              <a:avLst/>
              <a:gdLst/>
              <a:ahLst/>
              <a:cxnLst/>
              <a:rect l="l" t="t" r="r" b="b"/>
              <a:pathLst>
                <a:path w="1430" h="408" extrusionOk="0">
                  <a:moveTo>
                    <a:pt x="93" y="0"/>
                  </a:moveTo>
                  <a:cubicBezTo>
                    <a:pt x="64" y="0"/>
                    <a:pt x="34" y="17"/>
                    <a:pt x="20" y="45"/>
                  </a:cubicBezTo>
                  <a:cubicBezTo>
                    <a:pt x="1" y="86"/>
                    <a:pt x="17" y="133"/>
                    <a:pt x="56" y="153"/>
                  </a:cubicBezTo>
                  <a:cubicBezTo>
                    <a:pt x="480" y="365"/>
                    <a:pt x="858" y="408"/>
                    <a:pt x="1096" y="408"/>
                  </a:cubicBezTo>
                  <a:cubicBezTo>
                    <a:pt x="1252" y="408"/>
                    <a:pt x="1348" y="389"/>
                    <a:pt x="1358" y="388"/>
                  </a:cubicBezTo>
                  <a:cubicBezTo>
                    <a:pt x="1401" y="379"/>
                    <a:pt x="1429" y="337"/>
                    <a:pt x="1421" y="293"/>
                  </a:cubicBezTo>
                  <a:cubicBezTo>
                    <a:pt x="1413" y="254"/>
                    <a:pt x="1379" y="228"/>
                    <a:pt x="1341" y="228"/>
                  </a:cubicBezTo>
                  <a:cubicBezTo>
                    <a:pt x="1336" y="228"/>
                    <a:pt x="1331" y="229"/>
                    <a:pt x="1326" y="230"/>
                  </a:cubicBezTo>
                  <a:cubicBezTo>
                    <a:pt x="1323" y="230"/>
                    <a:pt x="1240" y="246"/>
                    <a:pt x="1101" y="246"/>
                  </a:cubicBezTo>
                  <a:cubicBezTo>
                    <a:pt x="882" y="246"/>
                    <a:pt x="525" y="207"/>
                    <a:pt x="129" y="9"/>
                  </a:cubicBezTo>
                  <a:cubicBezTo>
                    <a:pt x="117" y="3"/>
                    <a:pt x="10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" name="Google Shape;1544;p36"/>
            <p:cNvSpPr/>
            <p:nvPr/>
          </p:nvSpPr>
          <p:spPr>
            <a:xfrm>
              <a:off x="871945" y="1275405"/>
              <a:ext cx="27793" cy="9382"/>
            </a:xfrm>
            <a:custGeom>
              <a:avLst/>
              <a:gdLst/>
              <a:ahLst/>
              <a:cxnLst/>
              <a:rect l="l" t="t" r="r" b="b"/>
              <a:pathLst>
                <a:path w="785" h="265" extrusionOk="0">
                  <a:moveTo>
                    <a:pt x="88" y="0"/>
                  </a:moveTo>
                  <a:cubicBezTo>
                    <a:pt x="50" y="0"/>
                    <a:pt x="14" y="28"/>
                    <a:pt x="8" y="68"/>
                  </a:cubicBezTo>
                  <a:cubicBezTo>
                    <a:pt x="1" y="112"/>
                    <a:pt x="30" y="153"/>
                    <a:pt x="74" y="161"/>
                  </a:cubicBezTo>
                  <a:lnTo>
                    <a:pt x="685" y="263"/>
                  </a:lnTo>
                  <a:cubicBezTo>
                    <a:pt x="690" y="264"/>
                    <a:pt x="694" y="264"/>
                    <a:pt x="699" y="264"/>
                  </a:cubicBezTo>
                  <a:cubicBezTo>
                    <a:pt x="737" y="264"/>
                    <a:pt x="771" y="236"/>
                    <a:pt x="778" y="197"/>
                  </a:cubicBezTo>
                  <a:cubicBezTo>
                    <a:pt x="785" y="154"/>
                    <a:pt x="756" y="112"/>
                    <a:pt x="712" y="105"/>
                  </a:cubicBezTo>
                  <a:lnTo>
                    <a:pt x="101" y="1"/>
                  </a:lnTo>
                  <a:cubicBezTo>
                    <a:pt x="97" y="1"/>
                    <a:pt x="92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" name="Google Shape;1545;p36"/>
            <p:cNvSpPr/>
            <p:nvPr/>
          </p:nvSpPr>
          <p:spPr>
            <a:xfrm>
              <a:off x="1042210" y="1248107"/>
              <a:ext cx="26483" cy="9807"/>
            </a:xfrm>
            <a:custGeom>
              <a:avLst/>
              <a:gdLst/>
              <a:ahLst/>
              <a:cxnLst/>
              <a:rect l="l" t="t" r="r" b="b"/>
              <a:pathLst>
                <a:path w="748" h="277" extrusionOk="0">
                  <a:moveTo>
                    <a:pt x="657" y="1"/>
                  </a:moveTo>
                  <a:cubicBezTo>
                    <a:pt x="630" y="1"/>
                    <a:pt x="604" y="14"/>
                    <a:pt x="588" y="37"/>
                  </a:cubicBezTo>
                  <a:cubicBezTo>
                    <a:pt x="587" y="38"/>
                    <a:pt x="531" y="115"/>
                    <a:pt x="346" y="115"/>
                  </a:cubicBezTo>
                  <a:cubicBezTo>
                    <a:pt x="283" y="115"/>
                    <a:pt x="205" y="107"/>
                    <a:pt x="109" y="83"/>
                  </a:cubicBezTo>
                  <a:cubicBezTo>
                    <a:pt x="103" y="81"/>
                    <a:pt x="96" y="80"/>
                    <a:pt x="90" y="80"/>
                  </a:cubicBezTo>
                  <a:cubicBezTo>
                    <a:pt x="54" y="80"/>
                    <a:pt x="20" y="104"/>
                    <a:pt x="11" y="141"/>
                  </a:cubicBezTo>
                  <a:cubicBezTo>
                    <a:pt x="1" y="184"/>
                    <a:pt x="28" y="228"/>
                    <a:pt x="71" y="238"/>
                  </a:cubicBezTo>
                  <a:cubicBezTo>
                    <a:pt x="180" y="266"/>
                    <a:pt x="272" y="277"/>
                    <a:pt x="350" y="277"/>
                  </a:cubicBezTo>
                  <a:cubicBezTo>
                    <a:pt x="626" y="277"/>
                    <a:pt x="715" y="140"/>
                    <a:pt x="727" y="120"/>
                  </a:cubicBezTo>
                  <a:cubicBezTo>
                    <a:pt x="748" y="83"/>
                    <a:pt x="735" y="35"/>
                    <a:pt x="699" y="13"/>
                  </a:cubicBezTo>
                  <a:cubicBezTo>
                    <a:pt x="686" y="5"/>
                    <a:pt x="671" y="1"/>
                    <a:pt x="6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651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omb/>
      </p:transition>
    </mc:Choice>
    <mc:Fallback xmlns="">
      <p:transition spd="med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38"/>
          <p:cNvSpPr/>
          <p:nvPr/>
        </p:nvSpPr>
        <p:spPr>
          <a:xfrm>
            <a:off x="2537521" y="1930869"/>
            <a:ext cx="6864145" cy="3162689"/>
          </a:xfrm>
          <a:prstGeom prst="foldedCorner">
            <a:avLst>
              <a:gd name="adj" fmla="val 25758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grpSp>
        <p:nvGrpSpPr>
          <p:cNvPr id="1633" name="Google Shape;1633;p38"/>
          <p:cNvGrpSpPr/>
          <p:nvPr/>
        </p:nvGrpSpPr>
        <p:grpSpPr>
          <a:xfrm flipH="1">
            <a:off x="1254487" y="3493757"/>
            <a:ext cx="1553645" cy="2351173"/>
            <a:chOff x="5565449" y="2698069"/>
            <a:chExt cx="1223930" cy="1838572"/>
          </a:xfrm>
        </p:grpSpPr>
        <p:sp>
          <p:nvSpPr>
            <p:cNvPr id="1634" name="Google Shape;1634;p38"/>
            <p:cNvSpPr/>
            <p:nvPr/>
          </p:nvSpPr>
          <p:spPr>
            <a:xfrm>
              <a:off x="6293739" y="3236410"/>
              <a:ext cx="476091" cy="292020"/>
            </a:xfrm>
            <a:custGeom>
              <a:avLst/>
              <a:gdLst/>
              <a:ahLst/>
              <a:cxnLst/>
              <a:rect l="l" t="t" r="r" b="b"/>
              <a:pathLst>
                <a:path w="13447" h="8248" extrusionOk="0">
                  <a:moveTo>
                    <a:pt x="10296" y="1"/>
                  </a:moveTo>
                  <a:cubicBezTo>
                    <a:pt x="9968" y="1"/>
                    <a:pt x="9640" y="101"/>
                    <a:pt x="9361" y="300"/>
                  </a:cubicBezTo>
                  <a:lnTo>
                    <a:pt x="996" y="5828"/>
                  </a:lnTo>
                  <a:cubicBezTo>
                    <a:pt x="789" y="5976"/>
                    <a:pt x="463" y="6365"/>
                    <a:pt x="241" y="6760"/>
                  </a:cubicBezTo>
                  <a:cubicBezTo>
                    <a:pt x="0" y="7187"/>
                    <a:pt x="253" y="7724"/>
                    <a:pt x="733" y="7822"/>
                  </a:cubicBezTo>
                  <a:lnTo>
                    <a:pt x="1321" y="7942"/>
                  </a:lnTo>
                  <a:cubicBezTo>
                    <a:pt x="1438" y="7966"/>
                    <a:pt x="1556" y="8004"/>
                    <a:pt x="1650" y="8078"/>
                  </a:cubicBezTo>
                  <a:cubicBezTo>
                    <a:pt x="1793" y="8189"/>
                    <a:pt x="1970" y="8248"/>
                    <a:pt x="2149" y="8248"/>
                  </a:cubicBezTo>
                  <a:cubicBezTo>
                    <a:pt x="2226" y="8248"/>
                    <a:pt x="2303" y="8237"/>
                    <a:pt x="2379" y="8215"/>
                  </a:cubicBezTo>
                  <a:lnTo>
                    <a:pt x="11995" y="6426"/>
                  </a:lnTo>
                  <a:cubicBezTo>
                    <a:pt x="12605" y="6247"/>
                    <a:pt x="13065" y="5724"/>
                    <a:pt x="13137" y="5092"/>
                  </a:cubicBezTo>
                  <a:cubicBezTo>
                    <a:pt x="13446" y="2379"/>
                    <a:pt x="12178" y="960"/>
                    <a:pt x="11199" y="281"/>
                  </a:cubicBezTo>
                  <a:cubicBezTo>
                    <a:pt x="10927" y="94"/>
                    <a:pt x="10612" y="1"/>
                    <a:pt x="102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35" name="Google Shape;1635;p38"/>
            <p:cNvSpPr/>
            <p:nvPr/>
          </p:nvSpPr>
          <p:spPr>
            <a:xfrm>
              <a:off x="6319975" y="3236410"/>
              <a:ext cx="449856" cy="294534"/>
            </a:xfrm>
            <a:custGeom>
              <a:avLst/>
              <a:gdLst/>
              <a:ahLst/>
              <a:cxnLst/>
              <a:rect l="l" t="t" r="r" b="b"/>
              <a:pathLst>
                <a:path w="12706" h="8319" extrusionOk="0">
                  <a:moveTo>
                    <a:pt x="9557" y="0"/>
                  </a:moveTo>
                  <a:cubicBezTo>
                    <a:pt x="9308" y="0"/>
                    <a:pt x="9060" y="58"/>
                    <a:pt x="8832" y="173"/>
                  </a:cubicBezTo>
                  <a:cubicBezTo>
                    <a:pt x="9741" y="927"/>
                    <a:pt x="10719" y="2315"/>
                    <a:pt x="10443" y="4733"/>
                  </a:cubicBezTo>
                  <a:cubicBezTo>
                    <a:pt x="10371" y="5366"/>
                    <a:pt x="9911" y="5888"/>
                    <a:pt x="9301" y="6068"/>
                  </a:cubicBezTo>
                  <a:lnTo>
                    <a:pt x="0" y="7690"/>
                  </a:lnTo>
                  <a:lnTo>
                    <a:pt x="349" y="8060"/>
                  </a:lnTo>
                  <a:cubicBezTo>
                    <a:pt x="506" y="8227"/>
                    <a:pt x="723" y="8319"/>
                    <a:pt x="946" y="8319"/>
                  </a:cubicBezTo>
                  <a:cubicBezTo>
                    <a:pt x="1022" y="8319"/>
                    <a:pt x="1100" y="8308"/>
                    <a:pt x="1175" y="8286"/>
                  </a:cubicBezTo>
                  <a:lnTo>
                    <a:pt x="11254" y="6426"/>
                  </a:lnTo>
                  <a:cubicBezTo>
                    <a:pt x="11864" y="6247"/>
                    <a:pt x="12324" y="5724"/>
                    <a:pt x="12396" y="5092"/>
                  </a:cubicBezTo>
                  <a:cubicBezTo>
                    <a:pt x="12705" y="2379"/>
                    <a:pt x="11437" y="960"/>
                    <a:pt x="10458" y="281"/>
                  </a:cubicBezTo>
                  <a:cubicBezTo>
                    <a:pt x="10186" y="94"/>
                    <a:pt x="9871" y="0"/>
                    <a:pt x="9557" y="0"/>
                  </a:cubicBezTo>
                  <a:close/>
                </a:path>
              </a:pathLst>
            </a:custGeom>
            <a:solidFill>
              <a:srgbClr val="354622">
                <a:alpha val="279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36" name="Google Shape;1636;p38"/>
            <p:cNvSpPr/>
            <p:nvPr/>
          </p:nvSpPr>
          <p:spPr>
            <a:xfrm>
              <a:off x="6297882" y="3244872"/>
              <a:ext cx="478959" cy="290569"/>
            </a:xfrm>
            <a:custGeom>
              <a:avLst/>
              <a:gdLst/>
              <a:ahLst/>
              <a:cxnLst/>
              <a:rect l="l" t="t" r="r" b="b"/>
              <a:pathLst>
                <a:path w="13528" h="8207" extrusionOk="0">
                  <a:moveTo>
                    <a:pt x="10299" y="1"/>
                  </a:moveTo>
                  <a:cubicBezTo>
                    <a:pt x="9956" y="1"/>
                    <a:pt x="9611" y="105"/>
                    <a:pt x="9319" y="314"/>
                  </a:cubicBezTo>
                  <a:lnTo>
                    <a:pt x="1257" y="5640"/>
                  </a:lnTo>
                  <a:cubicBezTo>
                    <a:pt x="949" y="5844"/>
                    <a:pt x="302" y="6353"/>
                    <a:pt x="30" y="6658"/>
                  </a:cubicBezTo>
                  <a:cubicBezTo>
                    <a:pt x="1" y="6691"/>
                    <a:pt x="3" y="6742"/>
                    <a:pt x="37" y="6772"/>
                  </a:cubicBezTo>
                  <a:cubicBezTo>
                    <a:pt x="52" y="6785"/>
                    <a:pt x="71" y="6792"/>
                    <a:pt x="90" y="6792"/>
                  </a:cubicBezTo>
                  <a:cubicBezTo>
                    <a:pt x="112" y="6792"/>
                    <a:pt x="134" y="6783"/>
                    <a:pt x="150" y="6765"/>
                  </a:cubicBezTo>
                  <a:cubicBezTo>
                    <a:pt x="414" y="6471"/>
                    <a:pt x="1044" y="5974"/>
                    <a:pt x="1346" y="5775"/>
                  </a:cubicBezTo>
                  <a:lnTo>
                    <a:pt x="9410" y="446"/>
                  </a:lnTo>
                  <a:cubicBezTo>
                    <a:pt x="9676" y="257"/>
                    <a:pt x="9988" y="162"/>
                    <a:pt x="10299" y="162"/>
                  </a:cubicBezTo>
                  <a:cubicBezTo>
                    <a:pt x="10600" y="162"/>
                    <a:pt x="10899" y="250"/>
                    <a:pt x="11155" y="428"/>
                  </a:cubicBezTo>
                  <a:cubicBezTo>
                    <a:pt x="12188" y="1143"/>
                    <a:pt x="13357" y="2546"/>
                    <a:pt x="13060" y="5162"/>
                  </a:cubicBezTo>
                  <a:cubicBezTo>
                    <a:pt x="12992" y="5759"/>
                    <a:pt x="12566" y="6255"/>
                    <a:pt x="11985" y="6426"/>
                  </a:cubicBezTo>
                  <a:lnTo>
                    <a:pt x="1668" y="8046"/>
                  </a:lnTo>
                  <a:cubicBezTo>
                    <a:pt x="1625" y="8053"/>
                    <a:pt x="1594" y="8093"/>
                    <a:pt x="1601" y="8138"/>
                  </a:cubicBezTo>
                  <a:cubicBezTo>
                    <a:pt x="1607" y="8177"/>
                    <a:pt x="1642" y="8206"/>
                    <a:pt x="1681" y="8206"/>
                  </a:cubicBezTo>
                  <a:cubicBezTo>
                    <a:pt x="1685" y="8206"/>
                    <a:pt x="1689" y="8206"/>
                    <a:pt x="1693" y="8205"/>
                  </a:cubicBezTo>
                  <a:lnTo>
                    <a:pt x="12020" y="6582"/>
                  </a:lnTo>
                  <a:cubicBezTo>
                    <a:pt x="12673" y="6392"/>
                    <a:pt x="13144" y="5841"/>
                    <a:pt x="13220" y="5181"/>
                  </a:cubicBezTo>
                  <a:cubicBezTo>
                    <a:pt x="13527" y="2484"/>
                    <a:pt x="12316" y="1036"/>
                    <a:pt x="11247" y="295"/>
                  </a:cubicBezTo>
                  <a:cubicBezTo>
                    <a:pt x="10963" y="99"/>
                    <a:pt x="10632" y="1"/>
                    <a:pt x="10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37" name="Google Shape;1637;p38"/>
            <p:cNvSpPr/>
            <p:nvPr/>
          </p:nvSpPr>
          <p:spPr>
            <a:xfrm>
              <a:off x="6697609" y="3332926"/>
              <a:ext cx="74811" cy="47443"/>
            </a:xfrm>
            <a:custGeom>
              <a:avLst/>
              <a:gdLst/>
              <a:ahLst/>
              <a:cxnLst/>
              <a:rect l="l" t="t" r="r" b="b"/>
              <a:pathLst>
                <a:path w="2113" h="1340" extrusionOk="0">
                  <a:moveTo>
                    <a:pt x="1135" y="1"/>
                  </a:moveTo>
                  <a:cubicBezTo>
                    <a:pt x="1091" y="1"/>
                    <a:pt x="1046" y="3"/>
                    <a:pt x="1001" y="6"/>
                  </a:cubicBezTo>
                  <a:cubicBezTo>
                    <a:pt x="434" y="54"/>
                    <a:pt x="0" y="390"/>
                    <a:pt x="32" y="757"/>
                  </a:cubicBezTo>
                  <a:cubicBezTo>
                    <a:pt x="59" y="1094"/>
                    <a:pt x="471" y="1339"/>
                    <a:pt x="978" y="1339"/>
                  </a:cubicBezTo>
                  <a:cubicBezTo>
                    <a:pt x="1022" y="1339"/>
                    <a:pt x="1067" y="1338"/>
                    <a:pt x="1112" y="1334"/>
                  </a:cubicBezTo>
                  <a:cubicBezTo>
                    <a:pt x="1679" y="1286"/>
                    <a:pt x="2113" y="950"/>
                    <a:pt x="2082" y="583"/>
                  </a:cubicBezTo>
                  <a:cubicBezTo>
                    <a:pt x="2054" y="246"/>
                    <a:pt x="1642" y="1"/>
                    <a:pt x="11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38" name="Google Shape;1638;p38"/>
            <p:cNvSpPr/>
            <p:nvPr/>
          </p:nvSpPr>
          <p:spPr>
            <a:xfrm>
              <a:off x="6726464" y="3367446"/>
              <a:ext cx="60436" cy="38308"/>
            </a:xfrm>
            <a:custGeom>
              <a:avLst/>
              <a:gdLst/>
              <a:ahLst/>
              <a:cxnLst/>
              <a:rect l="l" t="t" r="r" b="b"/>
              <a:pathLst>
                <a:path w="1707" h="1082" extrusionOk="0">
                  <a:moveTo>
                    <a:pt x="916" y="1"/>
                  </a:moveTo>
                  <a:cubicBezTo>
                    <a:pt x="881" y="1"/>
                    <a:pt x="845" y="2"/>
                    <a:pt x="808" y="5"/>
                  </a:cubicBezTo>
                  <a:cubicBezTo>
                    <a:pt x="351" y="44"/>
                    <a:pt x="1" y="315"/>
                    <a:pt x="25" y="611"/>
                  </a:cubicBezTo>
                  <a:cubicBezTo>
                    <a:pt x="48" y="883"/>
                    <a:pt x="381" y="1081"/>
                    <a:pt x="791" y="1081"/>
                  </a:cubicBezTo>
                  <a:cubicBezTo>
                    <a:pt x="826" y="1081"/>
                    <a:pt x="862" y="1080"/>
                    <a:pt x="899" y="1077"/>
                  </a:cubicBezTo>
                  <a:cubicBezTo>
                    <a:pt x="1356" y="1038"/>
                    <a:pt x="1706" y="767"/>
                    <a:pt x="1682" y="472"/>
                  </a:cubicBezTo>
                  <a:cubicBezTo>
                    <a:pt x="1659" y="199"/>
                    <a:pt x="1326" y="1"/>
                    <a:pt x="9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39" name="Google Shape;1639;p38"/>
            <p:cNvSpPr/>
            <p:nvPr/>
          </p:nvSpPr>
          <p:spPr>
            <a:xfrm>
              <a:off x="6011027" y="3319826"/>
              <a:ext cx="285400" cy="134716"/>
            </a:xfrm>
            <a:custGeom>
              <a:avLst/>
              <a:gdLst/>
              <a:ahLst/>
              <a:cxnLst/>
              <a:rect l="l" t="t" r="r" b="b"/>
              <a:pathLst>
                <a:path w="8061" h="3805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441" y="2102"/>
                    <a:pt x="2271" y="3805"/>
                  </a:cubicBezTo>
                  <a:lnTo>
                    <a:pt x="6699" y="3805"/>
                  </a:lnTo>
                  <a:lnTo>
                    <a:pt x="8061" y="73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0" name="Google Shape;1640;p38"/>
            <p:cNvSpPr/>
            <p:nvPr/>
          </p:nvSpPr>
          <p:spPr>
            <a:xfrm>
              <a:off x="6011027" y="3319826"/>
              <a:ext cx="285400" cy="98886"/>
            </a:xfrm>
            <a:custGeom>
              <a:avLst/>
              <a:gdLst/>
              <a:ahLst/>
              <a:cxnLst/>
              <a:rect l="l" t="t" r="r" b="b"/>
              <a:pathLst>
                <a:path w="8061" h="2793" extrusionOk="0">
                  <a:moveTo>
                    <a:pt x="1" y="1"/>
                  </a:moveTo>
                  <a:cubicBezTo>
                    <a:pt x="1" y="1"/>
                    <a:pt x="1590" y="1370"/>
                    <a:pt x="2113" y="2793"/>
                  </a:cubicBezTo>
                  <a:cubicBezTo>
                    <a:pt x="2993" y="1946"/>
                    <a:pt x="4100" y="1537"/>
                    <a:pt x="5262" y="1537"/>
                  </a:cubicBezTo>
                  <a:cubicBezTo>
                    <a:pt x="5997" y="1537"/>
                    <a:pt x="6755" y="1701"/>
                    <a:pt x="7491" y="2020"/>
                  </a:cubicBezTo>
                  <a:lnTo>
                    <a:pt x="8061" y="73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1" name="Google Shape;1641;p38"/>
            <p:cNvSpPr/>
            <p:nvPr/>
          </p:nvSpPr>
          <p:spPr>
            <a:xfrm>
              <a:off x="6007911" y="3316993"/>
              <a:ext cx="291489" cy="140381"/>
            </a:xfrm>
            <a:custGeom>
              <a:avLst/>
              <a:gdLst/>
              <a:ahLst/>
              <a:cxnLst/>
              <a:rect l="l" t="t" r="r" b="b"/>
              <a:pathLst>
                <a:path w="8233" h="3965" extrusionOk="0">
                  <a:moveTo>
                    <a:pt x="322" y="183"/>
                  </a:moveTo>
                  <a:lnTo>
                    <a:pt x="8029" y="889"/>
                  </a:lnTo>
                  <a:lnTo>
                    <a:pt x="6734" y="3803"/>
                  </a:lnTo>
                  <a:lnTo>
                    <a:pt x="2447" y="3803"/>
                  </a:lnTo>
                  <a:cubicBezTo>
                    <a:pt x="2519" y="2357"/>
                    <a:pt x="882" y="704"/>
                    <a:pt x="322" y="183"/>
                  </a:cubicBezTo>
                  <a:close/>
                  <a:moveTo>
                    <a:pt x="96" y="0"/>
                  </a:moveTo>
                  <a:cubicBezTo>
                    <a:pt x="61" y="0"/>
                    <a:pt x="28" y="17"/>
                    <a:pt x="14" y="49"/>
                  </a:cubicBezTo>
                  <a:cubicBezTo>
                    <a:pt x="0" y="82"/>
                    <a:pt x="10" y="119"/>
                    <a:pt x="36" y="142"/>
                  </a:cubicBezTo>
                  <a:cubicBezTo>
                    <a:pt x="60" y="163"/>
                    <a:pt x="2443" y="2235"/>
                    <a:pt x="2279" y="3876"/>
                  </a:cubicBezTo>
                  <a:cubicBezTo>
                    <a:pt x="2277" y="3899"/>
                    <a:pt x="2285" y="3922"/>
                    <a:pt x="2300" y="3938"/>
                  </a:cubicBezTo>
                  <a:cubicBezTo>
                    <a:pt x="2315" y="3956"/>
                    <a:pt x="2337" y="3965"/>
                    <a:pt x="2359" y="3965"/>
                  </a:cubicBezTo>
                  <a:lnTo>
                    <a:pt x="6787" y="3965"/>
                  </a:lnTo>
                  <a:cubicBezTo>
                    <a:pt x="6818" y="3965"/>
                    <a:pt x="6847" y="3946"/>
                    <a:pt x="6860" y="3917"/>
                  </a:cubicBezTo>
                  <a:lnTo>
                    <a:pt x="8222" y="852"/>
                  </a:lnTo>
                  <a:cubicBezTo>
                    <a:pt x="8233" y="829"/>
                    <a:pt x="8231" y="801"/>
                    <a:pt x="8219" y="779"/>
                  </a:cubicBezTo>
                  <a:cubicBezTo>
                    <a:pt x="8205" y="757"/>
                    <a:pt x="8181" y="741"/>
                    <a:pt x="8156" y="739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2" name="Google Shape;1642;p38"/>
            <p:cNvSpPr/>
            <p:nvPr/>
          </p:nvSpPr>
          <p:spPr>
            <a:xfrm>
              <a:off x="5927187" y="2861678"/>
              <a:ext cx="596008" cy="488447"/>
            </a:xfrm>
            <a:custGeom>
              <a:avLst/>
              <a:gdLst/>
              <a:ahLst/>
              <a:cxnLst/>
              <a:rect l="l" t="t" r="r" b="b"/>
              <a:pathLst>
                <a:path w="16834" h="13796" extrusionOk="0">
                  <a:moveTo>
                    <a:pt x="8418" y="1"/>
                  </a:moveTo>
                  <a:cubicBezTo>
                    <a:pt x="3769" y="1"/>
                    <a:pt x="0" y="3768"/>
                    <a:pt x="0" y="8417"/>
                  </a:cubicBezTo>
                  <a:cubicBezTo>
                    <a:pt x="0" y="12531"/>
                    <a:pt x="2478" y="13796"/>
                    <a:pt x="6691" y="13796"/>
                  </a:cubicBezTo>
                  <a:cubicBezTo>
                    <a:pt x="7238" y="13796"/>
                    <a:pt x="7814" y="13774"/>
                    <a:pt x="8418" y="13735"/>
                  </a:cubicBezTo>
                  <a:cubicBezTo>
                    <a:pt x="13056" y="13434"/>
                    <a:pt x="16834" y="13065"/>
                    <a:pt x="16834" y="8417"/>
                  </a:cubicBezTo>
                  <a:cubicBezTo>
                    <a:pt x="16834" y="3768"/>
                    <a:pt x="13066" y="1"/>
                    <a:pt x="84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3" name="Google Shape;1643;p38"/>
            <p:cNvSpPr/>
            <p:nvPr/>
          </p:nvSpPr>
          <p:spPr>
            <a:xfrm>
              <a:off x="5969673" y="2923071"/>
              <a:ext cx="262953" cy="263024"/>
            </a:xfrm>
            <a:custGeom>
              <a:avLst/>
              <a:gdLst/>
              <a:ahLst/>
              <a:cxnLst/>
              <a:rect l="l" t="t" r="r" b="b"/>
              <a:pathLst>
                <a:path w="7427" h="7429" extrusionOk="0">
                  <a:moveTo>
                    <a:pt x="3714" y="1"/>
                  </a:moveTo>
                  <a:cubicBezTo>
                    <a:pt x="1663" y="1"/>
                    <a:pt x="1" y="1664"/>
                    <a:pt x="1" y="3715"/>
                  </a:cubicBezTo>
                  <a:cubicBezTo>
                    <a:pt x="1" y="5766"/>
                    <a:pt x="1663" y="7428"/>
                    <a:pt x="3714" y="7428"/>
                  </a:cubicBezTo>
                  <a:cubicBezTo>
                    <a:pt x="5765" y="7428"/>
                    <a:pt x="7427" y="5766"/>
                    <a:pt x="7427" y="3715"/>
                  </a:cubicBezTo>
                  <a:cubicBezTo>
                    <a:pt x="7427" y="1664"/>
                    <a:pt x="5765" y="1"/>
                    <a:pt x="37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4" name="Google Shape;1644;p38"/>
            <p:cNvSpPr/>
            <p:nvPr/>
          </p:nvSpPr>
          <p:spPr>
            <a:xfrm>
              <a:off x="5978879" y="2920239"/>
              <a:ext cx="268724" cy="268689"/>
            </a:xfrm>
            <a:custGeom>
              <a:avLst/>
              <a:gdLst/>
              <a:ahLst/>
              <a:cxnLst/>
              <a:rect l="l" t="t" r="r" b="b"/>
              <a:pathLst>
                <a:path w="7590" h="7589" extrusionOk="0">
                  <a:moveTo>
                    <a:pt x="3795" y="162"/>
                  </a:moveTo>
                  <a:cubicBezTo>
                    <a:pt x="5798" y="162"/>
                    <a:pt x="7428" y="1791"/>
                    <a:pt x="7428" y="3795"/>
                  </a:cubicBezTo>
                  <a:cubicBezTo>
                    <a:pt x="7428" y="5798"/>
                    <a:pt x="5798" y="7427"/>
                    <a:pt x="3795" y="7427"/>
                  </a:cubicBezTo>
                  <a:cubicBezTo>
                    <a:pt x="1792" y="7427"/>
                    <a:pt x="162" y="5798"/>
                    <a:pt x="162" y="3795"/>
                  </a:cubicBezTo>
                  <a:cubicBezTo>
                    <a:pt x="162" y="1791"/>
                    <a:pt x="1792" y="162"/>
                    <a:pt x="3795" y="162"/>
                  </a:cubicBezTo>
                  <a:close/>
                  <a:moveTo>
                    <a:pt x="3795" y="1"/>
                  </a:moveTo>
                  <a:cubicBezTo>
                    <a:pt x="1703" y="1"/>
                    <a:pt x="0" y="1703"/>
                    <a:pt x="0" y="3795"/>
                  </a:cubicBezTo>
                  <a:cubicBezTo>
                    <a:pt x="0" y="5887"/>
                    <a:pt x="1703" y="7589"/>
                    <a:pt x="3795" y="7589"/>
                  </a:cubicBezTo>
                  <a:cubicBezTo>
                    <a:pt x="5887" y="7589"/>
                    <a:pt x="7589" y="5887"/>
                    <a:pt x="7589" y="3795"/>
                  </a:cubicBezTo>
                  <a:cubicBezTo>
                    <a:pt x="7589" y="1703"/>
                    <a:pt x="5887" y="1"/>
                    <a:pt x="37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5" name="Google Shape;1645;p38"/>
            <p:cNvSpPr/>
            <p:nvPr/>
          </p:nvSpPr>
          <p:spPr>
            <a:xfrm>
              <a:off x="6009292" y="3006947"/>
              <a:ext cx="143567" cy="143567"/>
            </a:xfrm>
            <a:custGeom>
              <a:avLst/>
              <a:gdLst/>
              <a:ahLst/>
              <a:cxnLst/>
              <a:rect l="l" t="t" r="r" b="b"/>
              <a:pathLst>
                <a:path w="4055" h="4055" extrusionOk="0">
                  <a:moveTo>
                    <a:pt x="2027" y="0"/>
                  </a:moveTo>
                  <a:cubicBezTo>
                    <a:pt x="908" y="0"/>
                    <a:pt x="1" y="908"/>
                    <a:pt x="1" y="2027"/>
                  </a:cubicBezTo>
                  <a:cubicBezTo>
                    <a:pt x="1" y="3147"/>
                    <a:pt x="908" y="4054"/>
                    <a:pt x="2027" y="4054"/>
                  </a:cubicBezTo>
                  <a:cubicBezTo>
                    <a:pt x="3147" y="4054"/>
                    <a:pt x="4055" y="3147"/>
                    <a:pt x="4055" y="2027"/>
                  </a:cubicBezTo>
                  <a:cubicBezTo>
                    <a:pt x="4055" y="908"/>
                    <a:pt x="3147" y="0"/>
                    <a:pt x="20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6" name="Google Shape;1646;p38"/>
            <p:cNvSpPr/>
            <p:nvPr/>
          </p:nvSpPr>
          <p:spPr>
            <a:xfrm>
              <a:off x="5994386" y="3004044"/>
              <a:ext cx="149303" cy="149303"/>
            </a:xfrm>
            <a:custGeom>
              <a:avLst/>
              <a:gdLst/>
              <a:ahLst/>
              <a:cxnLst/>
              <a:rect l="l" t="t" r="r" b="b"/>
              <a:pathLst>
                <a:path w="4217" h="4217" extrusionOk="0">
                  <a:moveTo>
                    <a:pt x="2107" y="163"/>
                  </a:moveTo>
                  <a:cubicBezTo>
                    <a:pt x="3181" y="163"/>
                    <a:pt x="4055" y="1036"/>
                    <a:pt x="4055" y="2109"/>
                  </a:cubicBezTo>
                  <a:cubicBezTo>
                    <a:pt x="4055" y="3183"/>
                    <a:pt x="3181" y="4056"/>
                    <a:pt x="2107" y="4056"/>
                  </a:cubicBezTo>
                  <a:cubicBezTo>
                    <a:pt x="1035" y="4056"/>
                    <a:pt x="161" y="3183"/>
                    <a:pt x="161" y="2109"/>
                  </a:cubicBezTo>
                  <a:cubicBezTo>
                    <a:pt x="161" y="1036"/>
                    <a:pt x="1035" y="163"/>
                    <a:pt x="2107" y="163"/>
                  </a:cubicBezTo>
                  <a:close/>
                  <a:moveTo>
                    <a:pt x="2107" y="1"/>
                  </a:moveTo>
                  <a:cubicBezTo>
                    <a:pt x="945" y="1"/>
                    <a:pt x="1" y="947"/>
                    <a:pt x="1" y="2109"/>
                  </a:cubicBezTo>
                  <a:cubicBezTo>
                    <a:pt x="1" y="3271"/>
                    <a:pt x="945" y="4217"/>
                    <a:pt x="2107" y="4217"/>
                  </a:cubicBezTo>
                  <a:cubicBezTo>
                    <a:pt x="3269" y="4217"/>
                    <a:pt x="4216" y="3271"/>
                    <a:pt x="4216" y="2109"/>
                  </a:cubicBezTo>
                  <a:cubicBezTo>
                    <a:pt x="4216" y="947"/>
                    <a:pt x="3269" y="1"/>
                    <a:pt x="2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7" name="Google Shape;1647;p38"/>
            <p:cNvSpPr/>
            <p:nvPr/>
          </p:nvSpPr>
          <p:spPr>
            <a:xfrm>
              <a:off x="6029367" y="3039024"/>
              <a:ext cx="79307" cy="79378"/>
            </a:xfrm>
            <a:custGeom>
              <a:avLst/>
              <a:gdLst/>
              <a:ahLst/>
              <a:cxnLst/>
              <a:rect l="l" t="t" r="r" b="b"/>
              <a:pathLst>
                <a:path w="2240" h="2242" extrusionOk="0">
                  <a:moveTo>
                    <a:pt x="1119" y="1"/>
                  </a:moveTo>
                  <a:cubicBezTo>
                    <a:pt x="502" y="1"/>
                    <a:pt x="0" y="503"/>
                    <a:pt x="0" y="1121"/>
                  </a:cubicBezTo>
                  <a:cubicBezTo>
                    <a:pt x="0" y="1740"/>
                    <a:pt x="502" y="2241"/>
                    <a:pt x="1119" y="2241"/>
                  </a:cubicBezTo>
                  <a:cubicBezTo>
                    <a:pt x="1738" y="2241"/>
                    <a:pt x="2240" y="1740"/>
                    <a:pt x="2240" y="1121"/>
                  </a:cubicBezTo>
                  <a:cubicBezTo>
                    <a:pt x="2240" y="503"/>
                    <a:pt x="1738" y="1"/>
                    <a:pt x="1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8" name="Google Shape;1648;p38"/>
            <p:cNvSpPr/>
            <p:nvPr/>
          </p:nvSpPr>
          <p:spPr>
            <a:xfrm>
              <a:off x="6265132" y="2923071"/>
              <a:ext cx="245994" cy="246029"/>
            </a:xfrm>
            <a:custGeom>
              <a:avLst/>
              <a:gdLst/>
              <a:ahLst/>
              <a:cxnLst/>
              <a:rect l="l" t="t" r="r" b="b"/>
              <a:pathLst>
                <a:path w="6948" h="6949" extrusionOk="0">
                  <a:moveTo>
                    <a:pt x="3474" y="1"/>
                  </a:moveTo>
                  <a:cubicBezTo>
                    <a:pt x="1556" y="1"/>
                    <a:pt x="1" y="1556"/>
                    <a:pt x="1" y="3475"/>
                  </a:cubicBezTo>
                  <a:cubicBezTo>
                    <a:pt x="1" y="5393"/>
                    <a:pt x="1556" y="6948"/>
                    <a:pt x="3474" y="6948"/>
                  </a:cubicBezTo>
                  <a:cubicBezTo>
                    <a:pt x="5393" y="6948"/>
                    <a:pt x="6948" y="5393"/>
                    <a:pt x="6948" y="3475"/>
                  </a:cubicBezTo>
                  <a:cubicBezTo>
                    <a:pt x="6948" y="1556"/>
                    <a:pt x="5393" y="1"/>
                    <a:pt x="34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9" name="Google Shape;1649;p38"/>
            <p:cNvSpPr/>
            <p:nvPr/>
          </p:nvSpPr>
          <p:spPr>
            <a:xfrm>
              <a:off x="6273770" y="2920416"/>
              <a:ext cx="251305" cy="251340"/>
            </a:xfrm>
            <a:custGeom>
              <a:avLst/>
              <a:gdLst/>
              <a:ahLst/>
              <a:cxnLst/>
              <a:rect l="l" t="t" r="r" b="b"/>
              <a:pathLst>
                <a:path w="7098" h="7099" extrusionOk="0">
                  <a:moveTo>
                    <a:pt x="3549" y="152"/>
                  </a:moveTo>
                  <a:cubicBezTo>
                    <a:pt x="5423" y="152"/>
                    <a:pt x="6947" y="1677"/>
                    <a:pt x="6947" y="3550"/>
                  </a:cubicBezTo>
                  <a:cubicBezTo>
                    <a:pt x="6947" y="5424"/>
                    <a:pt x="5423" y="6947"/>
                    <a:pt x="3549" y="6947"/>
                  </a:cubicBezTo>
                  <a:cubicBezTo>
                    <a:pt x="1675" y="6947"/>
                    <a:pt x="151" y="5424"/>
                    <a:pt x="151" y="3550"/>
                  </a:cubicBezTo>
                  <a:cubicBezTo>
                    <a:pt x="151" y="1677"/>
                    <a:pt x="1675" y="152"/>
                    <a:pt x="3549" y="152"/>
                  </a:cubicBezTo>
                  <a:close/>
                  <a:moveTo>
                    <a:pt x="3549" y="0"/>
                  </a:moveTo>
                  <a:cubicBezTo>
                    <a:pt x="1593" y="0"/>
                    <a:pt x="0" y="1593"/>
                    <a:pt x="0" y="3550"/>
                  </a:cubicBezTo>
                  <a:cubicBezTo>
                    <a:pt x="0" y="5506"/>
                    <a:pt x="1593" y="7099"/>
                    <a:pt x="3549" y="7099"/>
                  </a:cubicBezTo>
                  <a:cubicBezTo>
                    <a:pt x="5506" y="7099"/>
                    <a:pt x="7097" y="5506"/>
                    <a:pt x="7097" y="3550"/>
                  </a:cubicBezTo>
                  <a:cubicBezTo>
                    <a:pt x="7097" y="1593"/>
                    <a:pt x="550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0" name="Google Shape;1650;p38"/>
            <p:cNvSpPr/>
            <p:nvPr/>
          </p:nvSpPr>
          <p:spPr>
            <a:xfrm>
              <a:off x="6309742" y="3001495"/>
              <a:ext cx="134327" cy="134327"/>
            </a:xfrm>
            <a:custGeom>
              <a:avLst/>
              <a:gdLst/>
              <a:ahLst/>
              <a:cxnLst/>
              <a:rect l="l" t="t" r="r" b="b"/>
              <a:pathLst>
                <a:path w="3794" h="3794" extrusionOk="0">
                  <a:moveTo>
                    <a:pt x="1897" y="1"/>
                  </a:moveTo>
                  <a:cubicBezTo>
                    <a:pt x="850" y="1"/>
                    <a:pt x="1" y="850"/>
                    <a:pt x="1" y="1897"/>
                  </a:cubicBezTo>
                  <a:cubicBezTo>
                    <a:pt x="1" y="2944"/>
                    <a:pt x="850" y="3793"/>
                    <a:pt x="1897" y="3793"/>
                  </a:cubicBezTo>
                  <a:cubicBezTo>
                    <a:pt x="2944" y="3793"/>
                    <a:pt x="3793" y="2944"/>
                    <a:pt x="3793" y="1897"/>
                  </a:cubicBezTo>
                  <a:cubicBezTo>
                    <a:pt x="3793" y="850"/>
                    <a:pt x="2944" y="1"/>
                    <a:pt x="18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1" name="Google Shape;1651;p38"/>
            <p:cNvSpPr/>
            <p:nvPr/>
          </p:nvSpPr>
          <p:spPr>
            <a:xfrm>
              <a:off x="6295793" y="2998839"/>
              <a:ext cx="139602" cy="139637"/>
            </a:xfrm>
            <a:custGeom>
              <a:avLst/>
              <a:gdLst/>
              <a:ahLst/>
              <a:cxnLst/>
              <a:rect l="l" t="t" r="r" b="b"/>
              <a:pathLst>
                <a:path w="3943" h="3944" extrusionOk="0">
                  <a:moveTo>
                    <a:pt x="1972" y="151"/>
                  </a:moveTo>
                  <a:cubicBezTo>
                    <a:pt x="2976" y="151"/>
                    <a:pt x="3793" y="968"/>
                    <a:pt x="3793" y="1972"/>
                  </a:cubicBezTo>
                  <a:cubicBezTo>
                    <a:pt x="3793" y="2976"/>
                    <a:pt x="2976" y="3792"/>
                    <a:pt x="1972" y="3792"/>
                  </a:cubicBezTo>
                  <a:cubicBezTo>
                    <a:pt x="968" y="3792"/>
                    <a:pt x="152" y="2976"/>
                    <a:pt x="152" y="1972"/>
                  </a:cubicBezTo>
                  <a:cubicBezTo>
                    <a:pt x="152" y="968"/>
                    <a:pt x="968" y="151"/>
                    <a:pt x="1972" y="151"/>
                  </a:cubicBezTo>
                  <a:close/>
                  <a:moveTo>
                    <a:pt x="1972" y="0"/>
                  </a:moveTo>
                  <a:cubicBezTo>
                    <a:pt x="885" y="0"/>
                    <a:pt x="0" y="885"/>
                    <a:pt x="0" y="1972"/>
                  </a:cubicBezTo>
                  <a:cubicBezTo>
                    <a:pt x="0" y="3058"/>
                    <a:pt x="885" y="3944"/>
                    <a:pt x="1972" y="3944"/>
                  </a:cubicBezTo>
                  <a:cubicBezTo>
                    <a:pt x="3059" y="3944"/>
                    <a:pt x="3943" y="3058"/>
                    <a:pt x="3943" y="1972"/>
                  </a:cubicBezTo>
                  <a:cubicBezTo>
                    <a:pt x="3943" y="885"/>
                    <a:pt x="3059" y="0"/>
                    <a:pt x="19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2" name="Google Shape;1652;p38"/>
            <p:cNvSpPr/>
            <p:nvPr/>
          </p:nvSpPr>
          <p:spPr>
            <a:xfrm>
              <a:off x="6328507" y="3035555"/>
              <a:ext cx="74209" cy="74209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9" y="1"/>
                    <a:pt x="0" y="470"/>
                    <a:pt x="0" y="1049"/>
                  </a:cubicBezTo>
                  <a:cubicBezTo>
                    <a:pt x="0" y="1627"/>
                    <a:pt x="469" y="2096"/>
                    <a:pt x="1048" y="2096"/>
                  </a:cubicBezTo>
                  <a:cubicBezTo>
                    <a:pt x="1626" y="2096"/>
                    <a:pt x="2095" y="1627"/>
                    <a:pt x="2095" y="1049"/>
                  </a:cubicBezTo>
                  <a:cubicBezTo>
                    <a:pt x="2095" y="470"/>
                    <a:pt x="1626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3" name="Google Shape;1653;p38"/>
            <p:cNvSpPr/>
            <p:nvPr/>
          </p:nvSpPr>
          <p:spPr>
            <a:xfrm>
              <a:off x="6225194" y="3110862"/>
              <a:ext cx="298004" cy="233142"/>
            </a:xfrm>
            <a:custGeom>
              <a:avLst/>
              <a:gdLst/>
              <a:ahLst/>
              <a:cxnLst/>
              <a:rect l="l" t="t" r="r" b="b"/>
              <a:pathLst>
                <a:path w="8417" h="6585" extrusionOk="0">
                  <a:moveTo>
                    <a:pt x="4208" y="0"/>
                  </a:moveTo>
                  <a:cubicBezTo>
                    <a:pt x="1884" y="0"/>
                    <a:pt x="1" y="1884"/>
                    <a:pt x="1" y="4208"/>
                  </a:cubicBezTo>
                  <a:cubicBezTo>
                    <a:pt x="1" y="6532"/>
                    <a:pt x="1049" y="6584"/>
                    <a:pt x="3373" y="6584"/>
                  </a:cubicBezTo>
                  <a:cubicBezTo>
                    <a:pt x="5698" y="6584"/>
                    <a:pt x="8417" y="6532"/>
                    <a:pt x="8417" y="4208"/>
                  </a:cubicBezTo>
                  <a:cubicBezTo>
                    <a:pt x="8417" y="1884"/>
                    <a:pt x="6534" y="0"/>
                    <a:pt x="42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4" name="Google Shape;1654;p38"/>
            <p:cNvSpPr/>
            <p:nvPr/>
          </p:nvSpPr>
          <p:spPr>
            <a:xfrm>
              <a:off x="6245871" y="3110827"/>
              <a:ext cx="277611" cy="150896"/>
            </a:xfrm>
            <a:custGeom>
              <a:avLst/>
              <a:gdLst/>
              <a:ahLst/>
              <a:cxnLst/>
              <a:rect l="l" t="t" r="r" b="b"/>
              <a:pathLst>
                <a:path w="7841" h="4262" extrusionOk="0">
                  <a:moveTo>
                    <a:pt x="3624" y="1"/>
                  </a:moveTo>
                  <a:cubicBezTo>
                    <a:pt x="2196" y="1"/>
                    <a:pt x="935" y="712"/>
                    <a:pt x="174" y="1800"/>
                  </a:cubicBezTo>
                  <a:cubicBezTo>
                    <a:pt x="1" y="2048"/>
                    <a:pt x="205" y="2329"/>
                    <a:pt x="448" y="2329"/>
                  </a:cubicBezTo>
                  <a:cubicBezTo>
                    <a:pt x="517" y="2329"/>
                    <a:pt x="589" y="2306"/>
                    <a:pt x="657" y="2253"/>
                  </a:cubicBezTo>
                  <a:cubicBezTo>
                    <a:pt x="1369" y="1697"/>
                    <a:pt x="2264" y="1366"/>
                    <a:pt x="3238" y="1366"/>
                  </a:cubicBezTo>
                  <a:cubicBezTo>
                    <a:pt x="5021" y="1366"/>
                    <a:pt x="6544" y="2477"/>
                    <a:pt x="7155" y="4045"/>
                  </a:cubicBezTo>
                  <a:cubicBezTo>
                    <a:pt x="7213" y="4195"/>
                    <a:pt x="7338" y="4262"/>
                    <a:pt x="7464" y="4262"/>
                  </a:cubicBezTo>
                  <a:cubicBezTo>
                    <a:pt x="7651" y="4262"/>
                    <a:pt x="7840" y="4113"/>
                    <a:pt x="7815" y="3874"/>
                  </a:cubicBezTo>
                  <a:cubicBezTo>
                    <a:pt x="7813" y="3861"/>
                    <a:pt x="7812" y="3847"/>
                    <a:pt x="7811" y="3833"/>
                  </a:cubicBezTo>
                  <a:cubicBezTo>
                    <a:pt x="7566" y="1743"/>
                    <a:pt x="5846" y="61"/>
                    <a:pt x="3743" y="2"/>
                  </a:cubicBezTo>
                  <a:cubicBezTo>
                    <a:pt x="3703" y="1"/>
                    <a:pt x="3663" y="1"/>
                    <a:pt x="36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5" name="Google Shape;1655;p38"/>
            <p:cNvSpPr/>
            <p:nvPr/>
          </p:nvSpPr>
          <p:spPr>
            <a:xfrm>
              <a:off x="5892525" y="2866847"/>
              <a:ext cx="633537" cy="487173"/>
            </a:xfrm>
            <a:custGeom>
              <a:avLst/>
              <a:gdLst/>
              <a:ahLst/>
              <a:cxnLst/>
              <a:rect l="l" t="t" r="r" b="b"/>
              <a:pathLst>
                <a:path w="17894" h="13760" extrusionOk="0">
                  <a:moveTo>
                    <a:pt x="7888" y="0"/>
                  </a:moveTo>
                  <a:cubicBezTo>
                    <a:pt x="7883" y="0"/>
                    <a:pt x="7877" y="1"/>
                    <a:pt x="7872" y="2"/>
                  </a:cubicBezTo>
                  <a:cubicBezTo>
                    <a:pt x="4706" y="680"/>
                    <a:pt x="2568" y="2200"/>
                    <a:pt x="1517" y="4519"/>
                  </a:cubicBezTo>
                  <a:cubicBezTo>
                    <a:pt x="651" y="6431"/>
                    <a:pt x="716" y="8467"/>
                    <a:pt x="923" y="9841"/>
                  </a:cubicBezTo>
                  <a:cubicBezTo>
                    <a:pt x="1158" y="11397"/>
                    <a:pt x="1897" y="12331"/>
                    <a:pt x="3319" y="12870"/>
                  </a:cubicBezTo>
                  <a:cubicBezTo>
                    <a:pt x="5247" y="13602"/>
                    <a:pt x="7317" y="13759"/>
                    <a:pt x="8736" y="13759"/>
                  </a:cubicBezTo>
                  <a:cubicBezTo>
                    <a:pt x="9791" y="13759"/>
                    <a:pt x="10488" y="13672"/>
                    <a:pt x="10499" y="13671"/>
                  </a:cubicBezTo>
                  <a:cubicBezTo>
                    <a:pt x="15406" y="13671"/>
                    <a:pt x="17893" y="12805"/>
                    <a:pt x="17893" y="11100"/>
                  </a:cubicBezTo>
                  <a:cubicBezTo>
                    <a:pt x="17893" y="8735"/>
                    <a:pt x="15970" y="6811"/>
                    <a:pt x="13612" y="6811"/>
                  </a:cubicBezTo>
                  <a:lnTo>
                    <a:pt x="13611" y="6811"/>
                  </a:lnTo>
                  <a:cubicBezTo>
                    <a:pt x="13608" y="6811"/>
                    <a:pt x="13564" y="6807"/>
                    <a:pt x="13486" y="6807"/>
                  </a:cubicBezTo>
                  <a:cubicBezTo>
                    <a:pt x="13024" y="6807"/>
                    <a:pt x="11382" y="6923"/>
                    <a:pt x="10206" y="8491"/>
                  </a:cubicBezTo>
                  <a:cubicBezTo>
                    <a:pt x="10181" y="8526"/>
                    <a:pt x="10188" y="8577"/>
                    <a:pt x="10223" y="8603"/>
                  </a:cubicBezTo>
                  <a:cubicBezTo>
                    <a:pt x="10237" y="8614"/>
                    <a:pt x="10254" y="8619"/>
                    <a:pt x="10271" y="8619"/>
                  </a:cubicBezTo>
                  <a:cubicBezTo>
                    <a:pt x="10296" y="8619"/>
                    <a:pt x="10320" y="8608"/>
                    <a:pt x="10335" y="8587"/>
                  </a:cubicBezTo>
                  <a:cubicBezTo>
                    <a:pt x="11465" y="7082"/>
                    <a:pt x="13040" y="6969"/>
                    <a:pt x="13484" y="6969"/>
                  </a:cubicBezTo>
                  <a:cubicBezTo>
                    <a:pt x="13558" y="6969"/>
                    <a:pt x="13600" y="6972"/>
                    <a:pt x="13604" y="6973"/>
                  </a:cubicBezTo>
                  <a:cubicBezTo>
                    <a:pt x="15881" y="6973"/>
                    <a:pt x="17733" y="8825"/>
                    <a:pt x="17733" y="11100"/>
                  </a:cubicBezTo>
                  <a:cubicBezTo>
                    <a:pt x="17733" y="13091"/>
                    <a:pt x="13798" y="13509"/>
                    <a:pt x="10489" y="13510"/>
                  </a:cubicBezTo>
                  <a:cubicBezTo>
                    <a:pt x="10473" y="13512"/>
                    <a:pt x="9780" y="13598"/>
                    <a:pt x="8733" y="13598"/>
                  </a:cubicBezTo>
                  <a:cubicBezTo>
                    <a:pt x="7327" y="13598"/>
                    <a:pt x="5281" y="13443"/>
                    <a:pt x="3376" y="12719"/>
                  </a:cubicBezTo>
                  <a:cubicBezTo>
                    <a:pt x="2016" y="12203"/>
                    <a:pt x="1308" y="11308"/>
                    <a:pt x="1083" y="9817"/>
                  </a:cubicBezTo>
                  <a:cubicBezTo>
                    <a:pt x="1" y="2652"/>
                    <a:pt x="5494" y="677"/>
                    <a:pt x="7905" y="159"/>
                  </a:cubicBezTo>
                  <a:cubicBezTo>
                    <a:pt x="7948" y="150"/>
                    <a:pt x="7976" y="108"/>
                    <a:pt x="7967" y="64"/>
                  </a:cubicBezTo>
                  <a:cubicBezTo>
                    <a:pt x="7959" y="26"/>
                    <a:pt x="7925" y="0"/>
                    <a:pt x="7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6" name="Google Shape;1656;p38"/>
            <p:cNvSpPr/>
            <p:nvPr/>
          </p:nvSpPr>
          <p:spPr>
            <a:xfrm>
              <a:off x="6337359" y="3220513"/>
              <a:ext cx="40149" cy="23828"/>
            </a:xfrm>
            <a:custGeom>
              <a:avLst/>
              <a:gdLst/>
              <a:ahLst/>
              <a:cxnLst/>
              <a:rect l="l" t="t" r="r" b="b"/>
              <a:pathLst>
                <a:path w="1134" h="673" extrusionOk="0">
                  <a:moveTo>
                    <a:pt x="92" y="0"/>
                  </a:moveTo>
                  <a:cubicBezTo>
                    <a:pt x="63" y="0"/>
                    <a:pt x="35" y="16"/>
                    <a:pt x="21" y="43"/>
                  </a:cubicBezTo>
                  <a:cubicBezTo>
                    <a:pt x="0" y="83"/>
                    <a:pt x="15" y="131"/>
                    <a:pt x="54" y="152"/>
                  </a:cubicBezTo>
                  <a:lnTo>
                    <a:pt x="1002" y="663"/>
                  </a:lnTo>
                  <a:cubicBezTo>
                    <a:pt x="1015" y="670"/>
                    <a:pt x="1027" y="672"/>
                    <a:pt x="1040" y="672"/>
                  </a:cubicBezTo>
                  <a:cubicBezTo>
                    <a:pt x="1069" y="672"/>
                    <a:pt x="1097" y="657"/>
                    <a:pt x="1111" y="630"/>
                  </a:cubicBezTo>
                  <a:cubicBezTo>
                    <a:pt x="1133" y="591"/>
                    <a:pt x="1118" y="542"/>
                    <a:pt x="1079" y="521"/>
                  </a:cubicBezTo>
                  <a:lnTo>
                    <a:pt x="130" y="10"/>
                  </a:lnTo>
                  <a:cubicBezTo>
                    <a:pt x="118" y="3"/>
                    <a:pt x="105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7" name="Google Shape;1657;p38"/>
            <p:cNvSpPr/>
            <p:nvPr/>
          </p:nvSpPr>
          <p:spPr>
            <a:xfrm>
              <a:off x="6466376" y="3200332"/>
              <a:ext cx="23190" cy="40078"/>
            </a:xfrm>
            <a:custGeom>
              <a:avLst/>
              <a:gdLst/>
              <a:ahLst/>
              <a:cxnLst/>
              <a:rect l="l" t="t" r="r" b="b"/>
              <a:pathLst>
                <a:path w="655" h="1132" extrusionOk="0">
                  <a:moveTo>
                    <a:pt x="562" y="1"/>
                  </a:moveTo>
                  <a:cubicBezTo>
                    <a:pt x="533" y="1"/>
                    <a:pt x="503" y="17"/>
                    <a:pt x="489" y="46"/>
                  </a:cubicBezTo>
                  <a:lnTo>
                    <a:pt x="20" y="1015"/>
                  </a:lnTo>
                  <a:cubicBezTo>
                    <a:pt x="1" y="1055"/>
                    <a:pt x="18" y="1104"/>
                    <a:pt x="58" y="1123"/>
                  </a:cubicBezTo>
                  <a:cubicBezTo>
                    <a:pt x="69" y="1128"/>
                    <a:pt x="81" y="1132"/>
                    <a:pt x="93" y="1132"/>
                  </a:cubicBezTo>
                  <a:cubicBezTo>
                    <a:pt x="123" y="1132"/>
                    <a:pt x="152" y="1114"/>
                    <a:pt x="166" y="1085"/>
                  </a:cubicBezTo>
                  <a:lnTo>
                    <a:pt x="635" y="116"/>
                  </a:lnTo>
                  <a:cubicBezTo>
                    <a:pt x="654" y="77"/>
                    <a:pt x="637" y="28"/>
                    <a:pt x="597" y="9"/>
                  </a:cubicBezTo>
                  <a:cubicBezTo>
                    <a:pt x="586" y="4"/>
                    <a:pt x="574" y="1"/>
                    <a:pt x="5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8" name="Google Shape;1658;p38"/>
            <p:cNvSpPr/>
            <p:nvPr/>
          </p:nvSpPr>
          <p:spPr>
            <a:xfrm>
              <a:off x="6222114" y="2858775"/>
              <a:ext cx="191683" cy="67234"/>
            </a:xfrm>
            <a:custGeom>
              <a:avLst/>
              <a:gdLst/>
              <a:ahLst/>
              <a:cxnLst/>
              <a:rect l="l" t="t" r="r" b="b"/>
              <a:pathLst>
                <a:path w="5414" h="1899" extrusionOk="0">
                  <a:moveTo>
                    <a:pt x="86" y="1"/>
                  </a:moveTo>
                  <a:cubicBezTo>
                    <a:pt x="48" y="1"/>
                    <a:pt x="14" y="30"/>
                    <a:pt x="7" y="69"/>
                  </a:cubicBezTo>
                  <a:cubicBezTo>
                    <a:pt x="0" y="113"/>
                    <a:pt x="31" y="155"/>
                    <a:pt x="74" y="162"/>
                  </a:cubicBezTo>
                  <a:cubicBezTo>
                    <a:pt x="119" y="169"/>
                    <a:pt x="4537" y="913"/>
                    <a:pt x="5258" y="1866"/>
                  </a:cubicBezTo>
                  <a:cubicBezTo>
                    <a:pt x="5273" y="1887"/>
                    <a:pt x="5298" y="1898"/>
                    <a:pt x="5322" y="1898"/>
                  </a:cubicBezTo>
                  <a:cubicBezTo>
                    <a:pt x="5340" y="1898"/>
                    <a:pt x="5356" y="1893"/>
                    <a:pt x="5371" y="1881"/>
                  </a:cubicBezTo>
                  <a:cubicBezTo>
                    <a:pt x="5406" y="1854"/>
                    <a:pt x="5413" y="1804"/>
                    <a:pt x="5386" y="1769"/>
                  </a:cubicBezTo>
                  <a:cubicBezTo>
                    <a:pt x="4628" y="765"/>
                    <a:pt x="285" y="34"/>
                    <a:pt x="100" y="2"/>
                  </a:cubicBezTo>
                  <a:cubicBezTo>
                    <a:pt x="96" y="1"/>
                    <a:pt x="91" y="1"/>
                    <a:pt x="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9" name="Google Shape;1659;p38"/>
            <p:cNvSpPr/>
            <p:nvPr/>
          </p:nvSpPr>
          <p:spPr>
            <a:xfrm>
              <a:off x="6273204" y="2722180"/>
              <a:ext cx="94531" cy="118253"/>
            </a:xfrm>
            <a:custGeom>
              <a:avLst/>
              <a:gdLst/>
              <a:ahLst/>
              <a:cxnLst/>
              <a:rect l="l" t="t" r="r" b="b"/>
              <a:pathLst>
                <a:path w="2670" h="3340" extrusionOk="0">
                  <a:moveTo>
                    <a:pt x="2586" y="0"/>
                  </a:moveTo>
                  <a:cubicBezTo>
                    <a:pt x="2583" y="0"/>
                    <a:pt x="2580" y="0"/>
                    <a:pt x="2576" y="1"/>
                  </a:cubicBezTo>
                  <a:cubicBezTo>
                    <a:pt x="1712" y="96"/>
                    <a:pt x="993" y="692"/>
                    <a:pt x="498" y="1720"/>
                  </a:cubicBezTo>
                  <a:cubicBezTo>
                    <a:pt x="128" y="2488"/>
                    <a:pt x="13" y="3216"/>
                    <a:pt x="8" y="3246"/>
                  </a:cubicBezTo>
                  <a:cubicBezTo>
                    <a:pt x="1" y="3290"/>
                    <a:pt x="31" y="3331"/>
                    <a:pt x="75" y="3339"/>
                  </a:cubicBezTo>
                  <a:lnTo>
                    <a:pt x="88" y="3339"/>
                  </a:lnTo>
                  <a:cubicBezTo>
                    <a:pt x="127" y="3339"/>
                    <a:pt x="162" y="3311"/>
                    <a:pt x="167" y="3272"/>
                  </a:cubicBezTo>
                  <a:cubicBezTo>
                    <a:pt x="172" y="3243"/>
                    <a:pt x="636" y="379"/>
                    <a:pt x="2594" y="160"/>
                  </a:cubicBezTo>
                  <a:cubicBezTo>
                    <a:pt x="2638" y="155"/>
                    <a:pt x="2670" y="116"/>
                    <a:pt x="2665" y="72"/>
                  </a:cubicBezTo>
                  <a:cubicBezTo>
                    <a:pt x="2661" y="30"/>
                    <a:pt x="2628" y="0"/>
                    <a:pt x="25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60" name="Google Shape;1660;p38"/>
            <p:cNvSpPr/>
            <p:nvPr/>
          </p:nvSpPr>
          <p:spPr>
            <a:xfrm>
              <a:off x="6164545" y="2698069"/>
              <a:ext cx="62490" cy="142399"/>
            </a:xfrm>
            <a:custGeom>
              <a:avLst/>
              <a:gdLst/>
              <a:ahLst/>
              <a:cxnLst/>
              <a:rect l="l" t="t" r="r" b="b"/>
              <a:pathLst>
                <a:path w="1765" h="4022" extrusionOk="0">
                  <a:moveTo>
                    <a:pt x="91" y="0"/>
                  </a:moveTo>
                  <a:cubicBezTo>
                    <a:pt x="62" y="0"/>
                    <a:pt x="34" y="17"/>
                    <a:pt x="20" y="45"/>
                  </a:cubicBezTo>
                  <a:cubicBezTo>
                    <a:pt x="0" y="85"/>
                    <a:pt x="16" y="132"/>
                    <a:pt x="56" y="153"/>
                  </a:cubicBezTo>
                  <a:cubicBezTo>
                    <a:pt x="1361" y="806"/>
                    <a:pt x="1598" y="3915"/>
                    <a:pt x="1601" y="3947"/>
                  </a:cubicBezTo>
                  <a:cubicBezTo>
                    <a:pt x="1604" y="3989"/>
                    <a:pt x="1639" y="4021"/>
                    <a:pt x="1681" y="4021"/>
                  </a:cubicBezTo>
                  <a:lnTo>
                    <a:pt x="1687" y="4021"/>
                  </a:lnTo>
                  <a:cubicBezTo>
                    <a:pt x="1731" y="4018"/>
                    <a:pt x="1765" y="3979"/>
                    <a:pt x="1761" y="3934"/>
                  </a:cubicBezTo>
                  <a:cubicBezTo>
                    <a:pt x="1752" y="3803"/>
                    <a:pt x="1516" y="702"/>
                    <a:pt x="128" y="9"/>
                  </a:cubicBezTo>
                  <a:cubicBezTo>
                    <a:pt x="116" y="3"/>
                    <a:pt x="104" y="0"/>
                    <a:pt x="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61" name="Google Shape;1661;p38"/>
            <p:cNvSpPr/>
            <p:nvPr/>
          </p:nvSpPr>
          <p:spPr>
            <a:xfrm>
              <a:off x="6072137" y="2766402"/>
              <a:ext cx="94850" cy="70031"/>
            </a:xfrm>
            <a:custGeom>
              <a:avLst/>
              <a:gdLst/>
              <a:ahLst/>
              <a:cxnLst/>
              <a:rect l="l" t="t" r="r" b="b"/>
              <a:pathLst>
                <a:path w="2679" h="1978" extrusionOk="0">
                  <a:moveTo>
                    <a:pt x="90" y="0"/>
                  </a:moveTo>
                  <a:cubicBezTo>
                    <a:pt x="57" y="0"/>
                    <a:pt x="26" y="21"/>
                    <a:pt x="15" y="54"/>
                  </a:cubicBezTo>
                  <a:cubicBezTo>
                    <a:pt x="1" y="97"/>
                    <a:pt x="23" y="143"/>
                    <a:pt x="66" y="157"/>
                  </a:cubicBezTo>
                  <a:cubicBezTo>
                    <a:pt x="1390" y="598"/>
                    <a:pt x="2515" y="1934"/>
                    <a:pt x="2526" y="1948"/>
                  </a:cubicBezTo>
                  <a:cubicBezTo>
                    <a:pt x="2543" y="1967"/>
                    <a:pt x="2565" y="1977"/>
                    <a:pt x="2588" y="1977"/>
                  </a:cubicBezTo>
                  <a:cubicBezTo>
                    <a:pt x="2607" y="1977"/>
                    <a:pt x="2625" y="1971"/>
                    <a:pt x="2639" y="1959"/>
                  </a:cubicBezTo>
                  <a:cubicBezTo>
                    <a:pt x="2674" y="1930"/>
                    <a:pt x="2679" y="1880"/>
                    <a:pt x="2650" y="1845"/>
                  </a:cubicBezTo>
                  <a:cubicBezTo>
                    <a:pt x="2603" y="1789"/>
                    <a:pt x="1484" y="459"/>
                    <a:pt x="116" y="4"/>
                  </a:cubicBezTo>
                  <a:cubicBezTo>
                    <a:pt x="108" y="2"/>
                    <a:pt x="99" y="0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62" name="Google Shape;1662;p38"/>
            <p:cNvSpPr/>
            <p:nvPr/>
          </p:nvSpPr>
          <p:spPr>
            <a:xfrm>
              <a:off x="6069729" y="3207307"/>
              <a:ext cx="67517" cy="67553"/>
            </a:xfrm>
            <a:custGeom>
              <a:avLst/>
              <a:gdLst/>
              <a:ahLst/>
              <a:cxnLst/>
              <a:rect l="l" t="t" r="r" b="b"/>
              <a:pathLst>
                <a:path w="1907" h="1908" extrusionOk="0">
                  <a:moveTo>
                    <a:pt x="953" y="1"/>
                  </a:moveTo>
                  <a:cubicBezTo>
                    <a:pt x="427" y="1"/>
                    <a:pt x="0" y="428"/>
                    <a:pt x="0" y="955"/>
                  </a:cubicBezTo>
                  <a:cubicBezTo>
                    <a:pt x="0" y="1480"/>
                    <a:pt x="427" y="1907"/>
                    <a:pt x="953" y="1907"/>
                  </a:cubicBezTo>
                  <a:cubicBezTo>
                    <a:pt x="1480" y="1907"/>
                    <a:pt x="1907" y="1480"/>
                    <a:pt x="1907" y="955"/>
                  </a:cubicBezTo>
                  <a:cubicBezTo>
                    <a:pt x="1907" y="428"/>
                    <a:pt x="1480" y="1"/>
                    <a:pt x="9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63" name="Google Shape;1663;p38"/>
            <p:cNvSpPr/>
            <p:nvPr/>
          </p:nvSpPr>
          <p:spPr>
            <a:xfrm>
              <a:off x="6510243" y="3107994"/>
              <a:ext cx="22057" cy="102179"/>
            </a:xfrm>
            <a:custGeom>
              <a:avLst/>
              <a:gdLst/>
              <a:ahLst/>
              <a:cxnLst/>
              <a:rect l="l" t="t" r="r" b="b"/>
              <a:pathLst>
                <a:path w="623" h="2886" extrusionOk="0">
                  <a:moveTo>
                    <a:pt x="204" y="0"/>
                  </a:moveTo>
                  <a:cubicBezTo>
                    <a:pt x="196" y="0"/>
                    <a:pt x="187" y="2"/>
                    <a:pt x="179" y="5"/>
                  </a:cubicBezTo>
                  <a:cubicBezTo>
                    <a:pt x="137" y="19"/>
                    <a:pt x="113" y="64"/>
                    <a:pt x="127" y="107"/>
                  </a:cubicBezTo>
                  <a:cubicBezTo>
                    <a:pt x="131" y="116"/>
                    <a:pt x="454" y="1129"/>
                    <a:pt x="12" y="2785"/>
                  </a:cubicBezTo>
                  <a:cubicBezTo>
                    <a:pt x="1" y="2828"/>
                    <a:pt x="26" y="2872"/>
                    <a:pt x="69" y="2884"/>
                  </a:cubicBezTo>
                  <a:cubicBezTo>
                    <a:pt x="76" y="2885"/>
                    <a:pt x="83" y="2886"/>
                    <a:pt x="90" y="2886"/>
                  </a:cubicBezTo>
                  <a:cubicBezTo>
                    <a:pt x="126" y="2886"/>
                    <a:pt x="159" y="2863"/>
                    <a:pt x="168" y="2827"/>
                  </a:cubicBezTo>
                  <a:cubicBezTo>
                    <a:pt x="623" y="1120"/>
                    <a:pt x="295" y="98"/>
                    <a:pt x="280" y="56"/>
                  </a:cubicBezTo>
                  <a:cubicBezTo>
                    <a:pt x="269" y="22"/>
                    <a:pt x="238" y="0"/>
                    <a:pt x="204" y="0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64" name="Google Shape;1664;p38"/>
            <p:cNvSpPr/>
            <p:nvPr/>
          </p:nvSpPr>
          <p:spPr>
            <a:xfrm>
              <a:off x="6140504" y="3268771"/>
              <a:ext cx="133866" cy="33458"/>
            </a:xfrm>
            <a:custGeom>
              <a:avLst/>
              <a:gdLst/>
              <a:ahLst/>
              <a:cxnLst/>
              <a:rect l="l" t="t" r="r" b="b"/>
              <a:pathLst>
                <a:path w="3781" h="945" extrusionOk="0">
                  <a:moveTo>
                    <a:pt x="88" y="0"/>
                  </a:moveTo>
                  <a:cubicBezTo>
                    <a:pt x="68" y="0"/>
                    <a:pt x="47" y="8"/>
                    <a:pt x="31" y="24"/>
                  </a:cubicBezTo>
                  <a:cubicBezTo>
                    <a:pt x="1" y="55"/>
                    <a:pt x="1" y="106"/>
                    <a:pt x="31" y="138"/>
                  </a:cubicBezTo>
                  <a:cubicBezTo>
                    <a:pt x="642" y="747"/>
                    <a:pt x="1278" y="945"/>
                    <a:pt x="1848" y="945"/>
                  </a:cubicBezTo>
                  <a:cubicBezTo>
                    <a:pt x="2902" y="945"/>
                    <a:pt x="3729" y="269"/>
                    <a:pt x="3742" y="259"/>
                  </a:cubicBezTo>
                  <a:cubicBezTo>
                    <a:pt x="3777" y="229"/>
                    <a:pt x="3780" y="178"/>
                    <a:pt x="3752" y="145"/>
                  </a:cubicBezTo>
                  <a:cubicBezTo>
                    <a:pt x="3736" y="125"/>
                    <a:pt x="3713" y="115"/>
                    <a:pt x="3690" y="115"/>
                  </a:cubicBezTo>
                  <a:cubicBezTo>
                    <a:pt x="3672" y="115"/>
                    <a:pt x="3653" y="122"/>
                    <a:pt x="3638" y="134"/>
                  </a:cubicBezTo>
                  <a:cubicBezTo>
                    <a:pt x="3627" y="145"/>
                    <a:pt x="2847" y="783"/>
                    <a:pt x="1854" y="783"/>
                  </a:cubicBezTo>
                  <a:cubicBezTo>
                    <a:pt x="1318" y="783"/>
                    <a:pt x="719" y="596"/>
                    <a:pt x="146" y="24"/>
                  </a:cubicBezTo>
                  <a:cubicBezTo>
                    <a:pt x="130" y="8"/>
                    <a:pt x="109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65" name="Google Shape;1665;p38"/>
            <p:cNvSpPr/>
            <p:nvPr/>
          </p:nvSpPr>
          <p:spPr>
            <a:xfrm>
              <a:off x="5898508" y="3424272"/>
              <a:ext cx="572711" cy="717482"/>
            </a:xfrm>
            <a:custGeom>
              <a:avLst/>
              <a:gdLst/>
              <a:ahLst/>
              <a:cxnLst/>
              <a:rect l="l" t="t" r="r" b="b"/>
              <a:pathLst>
                <a:path w="16176" h="20265" extrusionOk="0">
                  <a:moveTo>
                    <a:pt x="8089" y="1"/>
                  </a:moveTo>
                  <a:cubicBezTo>
                    <a:pt x="3622" y="1"/>
                    <a:pt x="1" y="7375"/>
                    <a:pt x="1" y="11962"/>
                  </a:cubicBezTo>
                  <a:cubicBezTo>
                    <a:pt x="1" y="16547"/>
                    <a:pt x="3622" y="20265"/>
                    <a:pt x="8089" y="20265"/>
                  </a:cubicBezTo>
                  <a:cubicBezTo>
                    <a:pt x="12556" y="20265"/>
                    <a:pt x="16176" y="16547"/>
                    <a:pt x="16176" y="11962"/>
                  </a:cubicBezTo>
                  <a:cubicBezTo>
                    <a:pt x="16176" y="7375"/>
                    <a:pt x="12556" y="1"/>
                    <a:pt x="80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66" name="Google Shape;1666;p38"/>
            <p:cNvSpPr/>
            <p:nvPr/>
          </p:nvSpPr>
          <p:spPr>
            <a:xfrm>
              <a:off x="5895640" y="3438965"/>
              <a:ext cx="578482" cy="705692"/>
            </a:xfrm>
            <a:custGeom>
              <a:avLst/>
              <a:gdLst/>
              <a:ahLst/>
              <a:cxnLst/>
              <a:rect l="l" t="t" r="r" b="b"/>
              <a:pathLst>
                <a:path w="16339" h="19932" extrusionOk="0">
                  <a:moveTo>
                    <a:pt x="10179" y="1"/>
                  </a:moveTo>
                  <a:cubicBezTo>
                    <a:pt x="10149" y="1"/>
                    <a:pt x="10121" y="17"/>
                    <a:pt x="10107" y="46"/>
                  </a:cubicBezTo>
                  <a:cubicBezTo>
                    <a:pt x="10087" y="86"/>
                    <a:pt x="10103" y="134"/>
                    <a:pt x="10143" y="153"/>
                  </a:cubicBezTo>
                  <a:cubicBezTo>
                    <a:pt x="13541" y="1833"/>
                    <a:pt x="16177" y="7657"/>
                    <a:pt x="16177" y="11547"/>
                  </a:cubicBezTo>
                  <a:cubicBezTo>
                    <a:pt x="16177" y="16081"/>
                    <a:pt x="12584" y="19770"/>
                    <a:pt x="8170" y="19770"/>
                  </a:cubicBezTo>
                  <a:cubicBezTo>
                    <a:pt x="3754" y="19770"/>
                    <a:pt x="162" y="16081"/>
                    <a:pt x="162" y="11547"/>
                  </a:cubicBezTo>
                  <a:cubicBezTo>
                    <a:pt x="162" y="8000"/>
                    <a:pt x="2386" y="2595"/>
                    <a:pt x="5576" y="509"/>
                  </a:cubicBezTo>
                  <a:cubicBezTo>
                    <a:pt x="5613" y="485"/>
                    <a:pt x="5623" y="435"/>
                    <a:pt x="5600" y="398"/>
                  </a:cubicBezTo>
                  <a:cubicBezTo>
                    <a:pt x="5584" y="374"/>
                    <a:pt x="5558" y="362"/>
                    <a:pt x="5532" y="362"/>
                  </a:cubicBezTo>
                  <a:cubicBezTo>
                    <a:pt x="5517" y="362"/>
                    <a:pt x="5502" y="366"/>
                    <a:pt x="5488" y="374"/>
                  </a:cubicBezTo>
                  <a:cubicBezTo>
                    <a:pt x="2255" y="2489"/>
                    <a:pt x="0" y="7959"/>
                    <a:pt x="0" y="11547"/>
                  </a:cubicBezTo>
                  <a:cubicBezTo>
                    <a:pt x="0" y="16169"/>
                    <a:pt x="3666" y="19931"/>
                    <a:pt x="8170" y="19931"/>
                  </a:cubicBezTo>
                  <a:cubicBezTo>
                    <a:pt x="12673" y="19931"/>
                    <a:pt x="16338" y="16169"/>
                    <a:pt x="16338" y="11547"/>
                  </a:cubicBezTo>
                  <a:cubicBezTo>
                    <a:pt x="16338" y="9606"/>
                    <a:pt x="15688" y="7149"/>
                    <a:pt x="14600" y="4973"/>
                  </a:cubicBezTo>
                  <a:cubicBezTo>
                    <a:pt x="13403" y="2579"/>
                    <a:pt x="11846" y="815"/>
                    <a:pt x="10215" y="9"/>
                  </a:cubicBezTo>
                  <a:cubicBezTo>
                    <a:pt x="10203" y="4"/>
                    <a:pt x="10191" y="1"/>
                    <a:pt x="10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67" name="Google Shape;1667;p38"/>
            <p:cNvSpPr/>
            <p:nvPr/>
          </p:nvSpPr>
          <p:spPr>
            <a:xfrm>
              <a:off x="5898508" y="3448100"/>
              <a:ext cx="572711" cy="693655"/>
            </a:xfrm>
            <a:custGeom>
              <a:avLst/>
              <a:gdLst/>
              <a:ahLst/>
              <a:cxnLst/>
              <a:rect l="l" t="t" r="r" b="b"/>
              <a:pathLst>
                <a:path w="16176" h="19592" extrusionOk="0">
                  <a:moveTo>
                    <a:pt x="10440" y="0"/>
                  </a:moveTo>
                  <a:cubicBezTo>
                    <a:pt x="10440" y="0"/>
                    <a:pt x="9883" y="1644"/>
                    <a:pt x="8165" y="1644"/>
                  </a:cubicBezTo>
                  <a:cubicBezTo>
                    <a:pt x="7405" y="1644"/>
                    <a:pt x="6418" y="1323"/>
                    <a:pt x="5152" y="396"/>
                  </a:cubicBezTo>
                  <a:cubicBezTo>
                    <a:pt x="5025" y="489"/>
                    <a:pt x="4900" y="595"/>
                    <a:pt x="4776" y="698"/>
                  </a:cubicBezTo>
                  <a:cubicBezTo>
                    <a:pt x="5206" y="1750"/>
                    <a:pt x="5188" y="2827"/>
                    <a:pt x="4335" y="3794"/>
                  </a:cubicBezTo>
                  <a:cubicBezTo>
                    <a:pt x="3442" y="4808"/>
                    <a:pt x="2198" y="5427"/>
                    <a:pt x="1091" y="6193"/>
                  </a:cubicBezTo>
                  <a:cubicBezTo>
                    <a:pt x="398" y="7951"/>
                    <a:pt x="1" y="9772"/>
                    <a:pt x="1" y="11289"/>
                  </a:cubicBezTo>
                  <a:cubicBezTo>
                    <a:pt x="1" y="15874"/>
                    <a:pt x="3622" y="19592"/>
                    <a:pt x="8089" y="19592"/>
                  </a:cubicBezTo>
                  <a:cubicBezTo>
                    <a:pt x="12556" y="19592"/>
                    <a:pt x="16176" y="15874"/>
                    <a:pt x="16176" y="11289"/>
                  </a:cubicBezTo>
                  <a:cubicBezTo>
                    <a:pt x="16176" y="9150"/>
                    <a:pt x="15385" y="6410"/>
                    <a:pt x="14091" y="4089"/>
                  </a:cubicBezTo>
                  <a:cubicBezTo>
                    <a:pt x="12457" y="3483"/>
                    <a:pt x="11033" y="1808"/>
                    <a:pt x="11025" y="405"/>
                  </a:cubicBezTo>
                  <a:lnTo>
                    <a:pt x="104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68" name="Google Shape;1668;p38"/>
            <p:cNvSpPr/>
            <p:nvPr/>
          </p:nvSpPr>
          <p:spPr>
            <a:xfrm>
              <a:off x="5895640" y="3445267"/>
              <a:ext cx="578482" cy="699390"/>
            </a:xfrm>
            <a:custGeom>
              <a:avLst/>
              <a:gdLst/>
              <a:ahLst/>
              <a:cxnLst/>
              <a:rect l="l" t="t" r="r" b="b"/>
              <a:pathLst>
                <a:path w="16339" h="19754" extrusionOk="0">
                  <a:moveTo>
                    <a:pt x="10559" y="205"/>
                  </a:moveTo>
                  <a:lnTo>
                    <a:pt x="11026" y="527"/>
                  </a:lnTo>
                  <a:cubicBezTo>
                    <a:pt x="11062" y="1925"/>
                    <a:pt x="12462" y="3608"/>
                    <a:pt x="14116" y="4234"/>
                  </a:cubicBezTo>
                  <a:cubicBezTo>
                    <a:pt x="15388" y="6525"/>
                    <a:pt x="16177" y="9255"/>
                    <a:pt x="16177" y="11369"/>
                  </a:cubicBezTo>
                  <a:cubicBezTo>
                    <a:pt x="16177" y="15903"/>
                    <a:pt x="12584" y="19592"/>
                    <a:pt x="8170" y="19592"/>
                  </a:cubicBezTo>
                  <a:cubicBezTo>
                    <a:pt x="3754" y="19592"/>
                    <a:pt x="162" y="15903"/>
                    <a:pt x="162" y="11369"/>
                  </a:cubicBezTo>
                  <a:cubicBezTo>
                    <a:pt x="162" y="9885"/>
                    <a:pt x="543" y="8095"/>
                    <a:pt x="1237" y="6326"/>
                  </a:cubicBezTo>
                  <a:cubicBezTo>
                    <a:pt x="1533" y="6121"/>
                    <a:pt x="1845" y="5924"/>
                    <a:pt x="2146" y="5732"/>
                  </a:cubicBezTo>
                  <a:cubicBezTo>
                    <a:pt x="2969" y="5211"/>
                    <a:pt x="3820" y="4672"/>
                    <a:pt x="4476" y="3927"/>
                  </a:cubicBezTo>
                  <a:cubicBezTo>
                    <a:pt x="5260" y="3038"/>
                    <a:pt x="5421" y="1988"/>
                    <a:pt x="4953" y="803"/>
                  </a:cubicBezTo>
                  <a:lnTo>
                    <a:pt x="4967" y="791"/>
                  </a:lnTo>
                  <a:cubicBezTo>
                    <a:pt x="5056" y="718"/>
                    <a:pt x="5143" y="644"/>
                    <a:pt x="5234" y="576"/>
                  </a:cubicBezTo>
                  <a:cubicBezTo>
                    <a:pt x="6364" y="1394"/>
                    <a:pt x="7372" y="1806"/>
                    <a:pt x="8244" y="1806"/>
                  </a:cubicBezTo>
                  <a:cubicBezTo>
                    <a:pt x="8506" y="1806"/>
                    <a:pt x="8756" y="1768"/>
                    <a:pt x="8993" y="1694"/>
                  </a:cubicBezTo>
                  <a:cubicBezTo>
                    <a:pt x="9989" y="1378"/>
                    <a:pt x="10433" y="502"/>
                    <a:pt x="10559" y="205"/>
                  </a:cubicBezTo>
                  <a:close/>
                  <a:moveTo>
                    <a:pt x="10521" y="0"/>
                  </a:moveTo>
                  <a:cubicBezTo>
                    <a:pt x="10513" y="0"/>
                    <a:pt x="10504" y="2"/>
                    <a:pt x="10495" y="5"/>
                  </a:cubicBezTo>
                  <a:cubicBezTo>
                    <a:pt x="10472" y="12"/>
                    <a:pt x="10452" y="30"/>
                    <a:pt x="10444" y="55"/>
                  </a:cubicBezTo>
                  <a:cubicBezTo>
                    <a:pt x="10440" y="66"/>
                    <a:pt x="10046" y="1192"/>
                    <a:pt x="8942" y="1540"/>
                  </a:cubicBezTo>
                  <a:cubicBezTo>
                    <a:pt x="8722" y="1610"/>
                    <a:pt x="8488" y="1644"/>
                    <a:pt x="8242" y="1644"/>
                  </a:cubicBezTo>
                  <a:cubicBezTo>
                    <a:pt x="7395" y="1644"/>
                    <a:pt x="6402" y="1232"/>
                    <a:pt x="5280" y="411"/>
                  </a:cubicBezTo>
                  <a:cubicBezTo>
                    <a:pt x="5266" y="400"/>
                    <a:pt x="5249" y="395"/>
                    <a:pt x="5233" y="395"/>
                  </a:cubicBezTo>
                  <a:cubicBezTo>
                    <a:pt x="5216" y="395"/>
                    <a:pt x="5199" y="400"/>
                    <a:pt x="5185" y="411"/>
                  </a:cubicBezTo>
                  <a:cubicBezTo>
                    <a:pt x="5077" y="490"/>
                    <a:pt x="4970" y="579"/>
                    <a:pt x="4864" y="668"/>
                  </a:cubicBezTo>
                  <a:lnTo>
                    <a:pt x="4806" y="716"/>
                  </a:lnTo>
                  <a:cubicBezTo>
                    <a:pt x="4779" y="739"/>
                    <a:pt x="4770" y="777"/>
                    <a:pt x="4782" y="810"/>
                  </a:cubicBezTo>
                  <a:cubicBezTo>
                    <a:pt x="5251" y="1954"/>
                    <a:pt x="5107" y="2967"/>
                    <a:pt x="4355" y="3821"/>
                  </a:cubicBezTo>
                  <a:cubicBezTo>
                    <a:pt x="3714" y="4548"/>
                    <a:pt x="2873" y="5081"/>
                    <a:pt x="2060" y="5596"/>
                  </a:cubicBezTo>
                  <a:cubicBezTo>
                    <a:pt x="1751" y="5793"/>
                    <a:pt x="1431" y="5995"/>
                    <a:pt x="1125" y="6207"/>
                  </a:cubicBezTo>
                  <a:cubicBezTo>
                    <a:pt x="1112" y="6216"/>
                    <a:pt x="1102" y="6228"/>
                    <a:pt x="1096" y="6243"/>
                  </a:cubicBezTo>
                  <a:cubicBezTo>
                    <a:pt x="390" y="8039"/>
                    <a:pt x="0" y="9859"/>
                    <a:pt x="0" y="11369"/>
                  </a:cubicBezTo>
                  <a:cubicBezTo>
                    <a:pt x="0" y="15991"/>
                    <a:pt x="3666" y="19753"/>
                    <a:pt x="8170" y="19753"/>
                  </a:cubicBezTo>
                  <a:cubicBezTo>
                    <a:pt x="12673" y="19753"/>
                    <a:pt x="16338" y="15991"/>
                    <a:pt x="16338" y="11369"/>
                  </a:cubicBezTo>
                  <a:cubicBezTo>
                    <a:pt x="16338" y="9221"/>
                    <a:pt x="15536" y="6448"/>
                    <a:pt x="14243" y="4130"/>
                  </a:cubicBezTo>
                  <a:cubicBezTo>
                    <a:pt x="14234" y="4113"/>
                    <a:pt x="14219" y="4100"/>
                    <a:pt x="14200" y="4093"/>
                  </a:cubicBezTo>
                  <a:cubicBezTo>
                    <a:pt x="12575" y="3491"/>
                    <a:pt x="11194" y="1838"/>
                    <a:pt x="11187" y="484"/>
                  </a:cubicBezTo>
                  <a:cubicBezTo>
                    <a:pt x="11186" y="458"/>
                    <a:pt x="11173" y="434"/>
                    <a:pt x="11151" y="419"/>
                  </a:cubicBezTo>
                  <a:lnTo>
                    <a:pt x="10566" y="14"/>
                  </a:lnTo>
                  <a:cubicBezTo>
                    <a:pt x="10553" y="5"/>
                    <a:pt x="10537" y="0"/>
                    <a:pt x="105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69" name="Google Shape;1669;p38"/>
            <p:cNvSpPr/>
            <p:nvPr/>
          </p:nvSpPr>
          <p:spPr>
            <a:xfrm>
              <a:off x="6056700" y="3501810"/>
              <a:ext cx="268299" cy="84193"/>
            </a:xfrm>
            <a:custGeom>
              <a:avLst/>
              <a:gdLst/>
              <a:ahLst/>
              <a:cxnLst/>
              <a:rect l="l" t="t" r="r" b="b"/>
              <a:pathLst>
                <a:path w="7578" h="2378" extrusionOk="0">
                  <a:moveTo>
                    <a:pt x="6824" y="0"/>
                  </a:moveTo>
                  <a:cubicBezTo>
                    <a:pt x="5265" y="870"/>
                    <a:pt x="3349" y="1050"/>
                    <a:pt x="1445" y="1050"/>
                  </a:cubicBezTo>
                  <a:cubicBezTo>
                    <a:pt x="1136" y="1050"/>
                    <a:pt x="828" y="1045"/>
                    <a:pt x="521" y="1038"/>
                  </a:cubicBezTo>
                  <a:cubicBezTo>
                    <a:pt x="438" y="1403"/>
                    <a:pt x="267" y="1761"/>
                    <a:pt x="1" y="2107"/>
                  </a:cubicBezTo>
                  <a:cubicBezTo>
                    <a:pt x="848" y="2225"/>
                    <a:pt x="1696" y="2327"/>
                    <a:pt x="2551" y="2366"/>
                  </a:cubicBezTo>
                  <a:cubicBezTo>
                    <a:pt x="2723" y="2374"/>
                    <a:pt x="2893" y="2378"/>
                    <a:pt x="3063" y="2378"/>
                  </a:cubicBezTo>
                  <a:cubicBezTo>
                    <a:pt x="4728" y="2378"/>
                    <a:pt x="6251" y="1994"/>
                    <a:pt x="7577" y="1138"/>
                  </a:cubicBezTo>
                  <a:cubicBezTo>
                    <a:pt x="7262" y="782"/>
                    <a:pt x="7001" y="394"/>
                    <a:pt x="68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70" name="Google Shape;1670;p38"/>
            <p:cNvSpPr/>
            <p:nvPr/>
          </p:nvSpPr>
          <p:spPr>
            <a:xfrm>
              <a:off x="5913131" y="3601724"/>
              <a:ext cx="533978" cy="194940"/>
            </a:xfrm>
            <a:custGeom>
              <a:avLst/>
              <a:gdLst/>
              <a:ahLst/>
              <a:cxnLst/>
              <a:rect l="l" t="t" r="r" b="b"/>
              <a:pathLst>
                <a:path w="15082" h="5506" extrusionOk="0">
                  <a:moveTo>
                    <a:pt x="13809" y="0"/>
                  </a:moveTo>
                  <a:cubicBezTo>
                    <a:pt x="13071" y="640"/>
                    <a:pt x="12302" y="1238"/>
                    <a:pt x="11418" y="1688"/>
                  </a:cubicBezTo>
                  <a:cubicBezTo>
                    <a:pt x="9996" y="2413"/>
                    <a:pt x="8381" y="2652"/>
                    <a:pt x="6800" y="2702"/>
                  </a:cubicBezTo>
                  <a:cubicBezTo>
                    <a:pt x="6570" y="2710"/>
                    <a:pt x="6338" y="2713"/>
                    <a:pt x="6107" y="2713"/>
                  </a:cubicBezTo>
                  <a:cubicBezTo>
                    <a:pt x="4275" y="2713"/>
                    <a:pt x="2409" y="2485"/>
                    <a:pt x="610" y="2037"/>
                  </a:cubicBezTo>
                  <a:cubicBezTo>
                    <a:pt x="366" y="2676"/>
                    <a:pt x="161" y="3320"/>
                    <a:pt x="1" y="3954"/>
                  </a:cubicBezTo>
                  <a:cubicBezTo>
                    <a:pt x="2637" y="4792"/>
                    <a:pt x="5570" y="5506"/>
                    <a:pt x="8294" y="5506"/>
                  </a:cubicBezTo>
                  <a:cubicBezTo>
                    <a:pt x="10893" y="5506"/>
                    <a:pt x="13303" y="4855"/>
                    <a:pt x="15081" y="3040"/>
                  </a:cubicBezTo>
                  <a:cubicBezTo>
                    <a:pt x="14755" y="2009"/>
                    <a:pt x="14328" y="973"/>
                    <a:pt x="138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71" name="Google Shape;1671;p38"/>
            <p:cNvSpPr/>
            <p:nvPr/>
          </p:nvSpPr>
          <p:spPr>
            <a:xfrm>
              <a:off x="5899323" y="3860539"/>
              <a:ext cx="571614" cy="147214"/>
            </a:xfrm>
            <a:custGeom>
              <a:avLst/>
              <a:gdLst/>
              <a:ahLst/>
              <a:cxnLst/>
              <a:rect l="l" t="t" r="r" b="b"/>
              <a:pathLst>
                <a:path w="16145" h="4158" extrusionOk="0">
                  <a:moveTo>
                    <a:pt x="16145" y="0"/>
                  </a:moveTo>
                  <a:cubicBezTo>
                    <a:pt x="14664" y="804"/>
                    <a:pt x="12881" y="1197"/>
                    <a:pt x="11297" y="1334"/>
                  </a:cubicBezTo>
                  <a:cubicBezTo>
                    <a:pt x="10468" y="1406"/>
                    <a:pt x="9620" y="1439"/>
                    <a:pt x="8767" y="1439"/>
                  </a:cubicBezTo>
                  <a:cubicBezTo>
                    <a:pt x="7222" y="1439"/>
                    <a:pt x="5661" y="1330"/>
                    <a:pt x="4168" y="1138"/>
                  </a:cubicBezTo>
                  <a:cubicBezTo>
                    <a:pt x="2781" y="960"/>
                    <a:pt x="1394" y="529"/>
                    <a:pt x="1" y="235"/>
                  </a:cubicBezTo>
                  <a:lnTo>
                    <a:pt x="1" y="235"/>
                  </a:lnTo>
                  <a:cubicBezTo>
                    <a:pt x="46" y="899"/>
                    <a:pt x="168" y="1541"/>
                    <a:pt x="358" y="2153"/>
                  </a:cubicBezTo>
                  <a:cubicBezTo>
                    <a:pt x="2581" y="3441"/>
                    <a:pt x="5179" y="4054"/>
                    <a:pt x="7762" y="4146"/>
                  </a:cubicBezTo>
                  <a:cubicBezTo>
                    <a:pt x="7971" y="4154"/>
                    <a:pt x="8180" y="4157"/>
                    <a:pt x="8389" y="4157"/>
                  </a:cubicBezTo>
                  <a:cubicBezTo>
                    <a:pt x="9413" y="4157"/>
                    <a:pt x="10439" y="4065"/>
                    <a:pt x="11438" y="3848"/>
                  </a:cubicBezTo>
                  <a:cubicBezTo>
                    <a:pt x="12543" y="3610"/>
                    <a:pt x="13594" y="3196"/>
                    <a:pt x="14687" y="2921"/>
                  </a:cubicBezTo>
                  <a:cubicBezTo>
                    <a:pt x="14962" y="2852"/>
                    <a:pt x="15254" y="2809"/>
                    <a:pt x="15553" y="2779"/>
                  </a:cubicBezTo>
                  <a:cubicBezTo>
                    <a:pt x="15897" y="1916"/>
                    <a:pt x="16104" y="980"/>
                    <a:pt x="161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72" name="Google Shape;1672;p38"/>
            <p:cNvSpPr/>
            <p:nvPr/>
          </p:nvSpPr>
          <p:spPr>
            <a:xfrm>
              <a:off x="5978348" y="4051020"/>
              <a:ext cx="354085" cy="90743"/>
            </a:xfrm>
            <a:custGeom>
              <a:avLst/>
              <a:gdLst/>
              <a:ahLst/>
              <a:cxnLst/>
              <a:rect l="l" t="t" r="r" b="b"/>
              <a:pathLst>
                <a:path w="10001" h="2563" extrusionOk="0">
                  <a:moveTo>
                    <a:pt x="0" y="0"/>
                  </a:moveTo>
                  <a:lnTo>
                    <a:pt x="0" y="0"/>
                  </a:lnTo>
                  <a:cubicBezTo>
                    <a:pt x="1470" y="1578"/>
                    <a:pt x="3537" y="2563"/>
                    <a:pt x="5834" y="2563"/>
                  </a:cubicBezTo>
                  <a:cubicBezTo>
                    <a:pt x="7359" y="2563"/>
                    <a:pt x="8783" y="2126"/>
                    <a:pt x="10001" y="1372"/>
                  </a:cubicBezTo>
                  <a:lnTo>
                    <a:pt x="10001" y="1372"/>
                  </a:lnTo>
                  <a:cubicBezTo>
                    <a:pt x="9698" y="1375"/>
                    <a:pt x="9396" y="1378"/>
                    <a:pt x="9093" y="1378"/>
                  </a:cubicBezTo>
                  <a:cubicBezTo>
                    <a:pt x="9087" y="1378"/>
                    <a:pt x="9080" y="1378"/>
                    <a:pt x="9073" y="1378"/>
                  </a:cubicBezTo>
                  <a:cubicBezTo>
                    <a:pt x="6014" y="1378"/>
                    <a:pt x="2956" y="843"/>
                    <a:pt x="0" y="0"/>
                  </a:cubicBezTo>
                  <a:close/>
                </a:path>
              </a:pathLst>
            </a:custGeom>
            <a:solidFill>
              <a:srgbClr val="F9F9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73" name="Google Shape;1673;p38"/>
            <p:cNvSpPr/>
            <p:nvPr/>
          </p:nvSpPr>
          <p:spPr>
            <a:xfrm>
              <a:off x="6053655" y="3498942"/>
              <a:ext cx="274283" cy="89929"/>
            </a:xfrm>
            <a:custGeom>
              <a:avLst/>
              <a:gdLst/>
              <a:ahLst/>
              <a:cxnLst/>
              <a:rect l="l" t="t" r="r" b="b"/>
              <a:pathLst>
                <a:path w="7747" h="2540" extrusionOk="0">
                  <a:moveTo>
                    <a:pt x="6873" y="193"/>
                  </a:moveTo>
                  <a:cubicBezTo>
                    <a:pt x="7037" y="537"/>
                    <a:pt x="7262" y="874"/>
                    <a:pt x="7541" y="1201"/>
                  </a:cubicBezTo>
                  <a:cubicBezTo>
                    <a:pt x="6294" y="1983"/>
                    <a:pt x="4820" y="2377"/>
                    <a:pt x="3145" y="2377"/>
                  </a:cubicBezTo>
                  <a:cubicBezTo>
                    <a:pt x="2979" y="2377"/>
                    <a:pt x="2810" y="2374"/>
                    <a:pt x="2640" y="2366"/>
                  </a:cubicBezTo>
                  <a:cubicBezTo>
                    <a:pt x="1769" y="2326"/>
                    <a:pt x="909" y="2220"/>
                    <a:pt x="232" y="2127"/>
                  </a:cubicBezTo>
                  <a:cubicBezTo>
                    <a:pt x="443" y="1831"/>
                    <a:pt x="589" y="1520"/>
                    <a:pt x="669" y="1201"/>
                  </a:cubicBezTo>
                  <a:cubicBezTo>
                    <a:pt x="951" y="1208"/>
                    <a:pt x="1234" y="1212"/>
                    <a:pt x="1517" y="1212"/>
                  </a:cubicBezTo>
                  <a:cubicBezTo>
                    <a:pt x="3418" y="1212"/>
                    <a:pt x="5322" y="1030"/>
                    <a:pt x="6873" y="193"/>
                  </a:cubicBezTo>
                  <a:close/>
                  <a:moveTo>
                    <a:pt x="6911" y="0"/>
                  </a:moveTo>
                  <a:cubicBezTo>
                    <a:pt x="6897" y="0"/>
                    <a:pt x="6883" y="4"/>
                    <a:pt x="6871" y="11"/>
                  </a:cubicBezTo>
                  <a:cubicBezTo>
                    <a:pt x="5339" y="865"/>
                    <a:pt x="3434" y="1051"/>
                    <a:pt x="1525" y="1051"/>
                  </a:cubicBezTo>
                  <a:cubicBezTo>
                    <a:pt x="1219" y="1051"/>
                    <a:pt x="913" y="1046"/>
                    <a:pt x="608" y="1038"/>
                  </a:cubicBezTo>
                  <a:lnTo>
                    <a:pt x="607" y="1038"/>
                  </a:lnTo>
                  <a:cubicBezTo>
                    <a:pt x="568" y="1038"/>
                    <a:pt x="536" y="1065"/>
                    <a:pt x="528" y="1101"/>
                  </a:cubicBezTo>
                  <a:cubicBezTo>
                    <a:pt x="447" y="1460"/>
                    <a:pt x="277" y="1809"/>
                    <a:pt x="23" y="2139"/>
                  </a:cubicBezTo>
                  <a:cubicBezTo>
                    <a:pt x="5" y="2162"/>
                    <a:pt x="1" y="2192"/>
                    <a:pt x="12" y="2218"/>
                  </a:cubicBezTo>
                  <a:cubicBezTo>
                    <a:pt x="23" y="2245"/>
                    <a:pt x="47" y="2265"/>
                    <a:pt x="75" y="2268"/>
                  </a:cubicBezTo>
                  <a:cubicBezTo>
                    <a:pt x="774" y="2366"/>
                    <a:pt x="1697" y="2484"/>
                    <a:pt x="2633" y="2527"/>
                  </a:cubicBezTo>
                  <a:cubicBezTo>
                    <a:pt x="2805" y="2534"/>
                    <a:pt x="2977" y="2539"/>
                    <a:pt x="3146" y="2539"/>
                  </a:cubicBezTo>
                  <a:cubicBezTo>
                    <a:pt x="4885" y="2539"/>
                    <a:pt x="6418" y="2119"/>
                    <a:pt x="7707" y="1287"/>
                  </a:cubicBezTo>
                  <a:cubicBezTo>
                    <a:pt x="7727" y="1273"/>
                    <a:pt x="7740" y="1254"/>
                    <a:pt x="7743" y="1230"/>
                  </a:cubicBezTo>
                  <a:cubicBezTo>
                    <a:pt x="7747" y="1207"/>
                    <a:pt x="7739" y="1183"/>
                    <a:pt x="7724" y="1165"/>
                  </a:cubicBezTo>
                  <a:cubicBezTo>
                    <a:pt x="7405" y="805"/>
                    <a:pt x="7156" y="429"/>
                    <a:pt x="6984" y="48"/>
                  </a:cubicBezTo>
                  <a:cubicBezTo>
                    <a:pt x="6974" y="28"/>
                    <a:pt x="6957" y="11"/>
                    <a:pt x="6935" y="4"/>
                  </a:cubicBezTo>
                  <a:cubicBezTo>
                    <a:pt x="6927" y="2"/>
                    <a:pt x="6919" y="0"/>
                    <a:pt x="69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74" name="Google Shape;1674;p38"/>
            <p:cNvSpPr/>
            <p:nvPr/>
          </p:nvSpPr>
          <p:spPr>
            <a:xfrm>
              <a:off x="5910015" y="3598857"/>
              <a:ext cx="540139" cy="201171"/>
            </a:xfrm>
            <a:custGeom>
              <a:avLst/>
              <a:gdLst/>
              <a:ahLst/>
              <a:cxnLst/>
              <a:rect l="l" t="t" r="r" b="b"/>
              <a:pathLst>
                <a:path w="15256" h="5682" extrusionOk="0">
                  <a:moveTo>
                    <a:pt x="13872" y="208"/>
                  </a:moveTo>
                  <a:cubicBezTo>
                    <a:pt x="14349" y="1111"/>
                    <a:pt x="14754" y="2082"/>
                    <a:pt x="15078" y="3099"/>
                  </a:cubicBezTo>
                  <a:cubicBezTo>
                    <a:pt x="13291" y="4899"/>
                    <a:pt x="10893" y="5520"/>
                    <a:pt x="8374" y="5520"/>
                  </a:cubicBezTo>
                  <a:cubicBezTo>
                    <a:pt x="5568" y="5520"/>
                    <a:pt x="2613" y="4750"/>
                    <a:pt x="186" y="3982"/>
                  </a:cubicBezTo>
                  <a:cubicBezTo>
                    <a:pt x="338" y="3394"/>
                    <a:pt x="527" y="2800"/>
                    <a:pt x="748" y="2213"/>
                  </a:cubicBezTo>
                  <a:cubicBezTo>
                    <a:pt x="2540" y="2654"/>
                    <a:pt x="4368" y="2876"/>
                    <a:pt x="6192" y="2876"/>
                  </a:cubicBezTo>
                  <a:cubicBezTo>
                    <a:pt x="6425" y="2876"/>
                    <a:pt x="6657" y="2872"/>
                    <a:pt x="6890" y="2865"/>
                  </a:cubicBezTo>
                  <a:cubicBezTo>
                    <a:pt x="8815" y="2803"/>
                    <a:pt x="10294" y="2477"/>
                    <a:pt x="11543" y="1841"/>
                  </a:cubicBezTo>
                  <a:cubicBezTo>
                    <a:pt x="12472" y="1368"/>
                    <a:pt x="13270" y="729"/>
                    <a:pt x="13872" y="208"/>
                  </a:cubicBezTo>
                  <a:close/>
                  <a:moveTo>
                    <a:pt x="13895" y="0"/>
                  </a:moveTo>
                  <a:cubicBezTo>
                    <a:pt x="13876" y="0"/>
                    <a:pt x="13858" y="8"/>
                    <a:pt x="13843" y="21"/>
                  </a:cubicBezTo>
                  <a:cubicBezTo>
                    <a:pt x="13238" y="545"/>
                    <a:pt x="12423" y="1212"/>
                    <a:pt x="11470" y="1697"/>
                  </a:cubicBezTo>
                  <a:cubicBezTo>
                    <a:pt x="10243" y="2323"/>
                    <a:pt x="8786" y="2643"/>
                    <a:pt x="6886" y="2703"/>
                  </a:cubicBezTo>
                  <a:cubicBezTo>
                    <a:pt x="6647" y="2711"/>
                    <a:pt x="6408" y="2715"/>
                    <a:pt x="6170" y="2715"/>
                  </a:cubicBezTo>
                  <a:cubicBezTo>
                    <a:pt x="4341" y="2715"/>
                    <a:pt x="2512" y="2487"/>
                    <a:pt x="718" y="2039"/>
                  </a:cubicBezTo>
                  <a:cubicBezTo>
                    <a:pt x="712" y="2038"/>
                    <a:pt x="705" y="2037"/>
                    <a:pt x="699" y="2037"/>
                  </a:cubicBezTo>
                  <a:cubicBezTo>
                    <a:pt x="665" y="2037"/>
                    <a:pt x="634" y="2056"/>
                    <a:pt x="623" y="2089"/>
                  </a:cubicBezTo>
                  <a:cubicBezTo>
                    <a:pt x="379" y="2728"/>
                    <a:pt x="173" y="3376"/>
                    <a:pt x="11" y="4015"/>
                  </a:cubicBezTo>
                  <a:cubicBezTo>
                    <a:pt x="0" y="4057"/>
                    <a:pt x="23" y="4099"/>
                    <a:pt x="64" y="4112"/>
                  </a:cubicBezTo>
                  <a:cubicBezTo>
                    <a:pt x="2519" y="4892"/>
                    <a:pt x="5520" y="5681"/>
                    <a:pt x="8376" y="5681"/>
                  </a:cubicBezTo>
                  <a:cubicBezTo>
                    <a:pt x="10948" y="5681"/>
                    <a:pt x="13401" y="5040"/>
                    <a:pt x="15227" y="3178"/>
                  </a:cubicBezTo>
                  <a:cubicBezTo>
                    <a:pt x="15248" y="3156"/>
                    <a:pt x="15255" y="3125"/>
                    <a:pt x="15246" y="3096"/>
                  </a:cubicBezTo>
                  <a:cubicBezTo>
                    <a:pt x="14906" y="2020"/>
                    <a:pt x="14476" y="992"/>
                    <a:pt x="13967" y="43"/>
                  </a:cubicBezTo>
                  <a:cubicBezTo>
                    <a:pt x="13956" y="22"/>
                    <a:pt x="13935" y="6"/>
                    <a:pt x="13910" y="2"/>
                  </a:cubicBezTo>
                  <a:cubicBezTo>
                    <a:pt x="13905" y="1"/>
                    <a:pt x="13900" y="0"/>
                    <a:pt x="138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75" name="Google Shape;1675;p38"/>
            <p:cNvSpPr/>
            <p:nvPr/>
          </p:nvSpPr>
          <p:spPr>
            <a:xfrm>
              <a:off x="5896419" y="3857671"/>
              <a:ext cx="577420" cy="152914"/>
            </a:xfrm>
            <a:custGeom>
              <a:avLst/>
              <a:gdLst/>
              <a:ahLst/>
              <a:cxnLst/>
              <a:rect l="l" t="t" r="r" b="b"/>
              <a:pathLst>
                <a:path w="16309" h="4319" extrusionOk="0">
                  <a:moveTo>
                    <a:pt x="16138" y="220"/>
                  </a:moveTo>
                  <a:lnTo>
                    <a:pt x="16138" y="220"/>
                  </a:lnTo>
                  <a:cubicBezTo>
                    <a:pt x="16087" y="1102"/>
                    <a:pt x="15899" y="1964"/>
                    <a:pt x="15578" y="2785"/>
                  </a:cubicBezTo>
                  <a:cubicBezTo>
                    <a:pt x="15252" y="2821"/>
                    <a:pt x="14987" y="2865"/>
                    <a:pt x="14749" y="2924"/>
                  </a:cubicBezTo>
                  <a:cubicBezTo>
                    <a:pt x="14261" y="3046"/>
                    <a:pt x="13774" y="3199"/>
                    <a:pt x="13303" y="3346"/>
                  </a:cubicBezTo>
                  <a:cubicBezTo>
                    <a:pt x="12718" y="3529"/>
                    <a:pt x="12113" y="3719"/>
                    <a:pt x="11504" y="3851"/>
                  </a:cubicBezTo>
                  <a:cubicBezTo>
                    <a:pt x="10558" y="4056"/>
                    <a:pt x="9535" y="4157"/>
                    <a:pt x="8451" y="4157"/>
                  </a:cubicBezTo>
                  <a:cubicBezTo>
                    <a:pt x="8252" y="4157"/>
                    <a:pt x="8050" y="4154"/>
                    <a:pt x="7846" y="4147"/>
                  </a:cubicBezTo>
                  <a:cubicBezTo>
                    <a:pt x="5110" y="4049"/>
                    <a:pt x="2573" y="3370"/>
                    <a:pt x="507" y="2181"/>
                  </a:cubicBezTo>
                  <a:cubicBezTo>
                    <a:pt x="333" y="1609"/>
                    <a:pt x="220" y="1016"/>
                    <a:pt x="171" y="417"/>
                  </a:cubicBezTo>
                  <a:lnTo>
                    <a:pt x="171" y="417"/>
                  </a:lnTo>
                  <a:cubicBezTo>
                    <a:pt x="630" y="516"/>
                    <a:pt x="1094" y="631"/>
                    <a:pt x="1544" y="742"/>
                  </a:cubicBezTo>
                  <a:cubicBezTo>
                    <a:pt x="2427" y="958"/>
                    <a:pt x="3340" y="1183"/>
                    <a:pt x="4240" y="1299"/>
                  </a:cubicBezTo>
                  <a:cubicBezTo>
                    <a:pt x="5803" y="1500"/>
                    <a:pt x="7362" y="1601"/>
                    <a:pt x="8849" y="1601"/>
                  </a:cubicBezTo>
                  <a:cubicBezTo>
                    <a:pt x="9724" y="1601"/>
                    <a:pt x="10574" y="1566"/>
                    <a:pt x="11386" y="1496"/>
                  </a:cubicBezTo>
                  <a:cubicBezTo>
                    <a:pt x="12659" y="1385"/>
                    <a:pt x="14502" y="1075"/>
                    <a:pt x="16138" y="220"/>
                  </a:cubicBezTo>
                  <a:close/>
                  <a:moveTo>
                    <a:pt x="16227" y="0"/>
                  </a:moveTo>
                  <a:cubicBezTo>
                    <a:pt x="16214" y="0"/>
                    <a:pt x="16200" y="4"/>
                    <a:pt x="16188" y="10"/>
                  </a:cubicBezTo>
                  <a:cubicBezTo>
                    <a:pt x="14545" y="904"/>
                    <a:pt x="12662" y="1223"/>
                    <a:pt x="11372" y="1335"/>
                  </a:cubicBezTo>
                  <a:cubicBezTo>
                    <a:pt x="10567" y="1405"/>
                    <a:pt x="9723" y="1440"/>
                    <a:pt x="8854" y="1440"/>
                  </a:cubicBezTo>
                  <a:cubicBezTo>
                    <a:pt x="7372" y="1440"/>
                    <a:pt x="5819" y="1339"/>
                    <a:pt x="4260" y="1139"/>
                  </a:cubicBezTo>
                  <a:cubicBezTo>
                    <a:pt x="3369" y="1025"/>
                    <a:pt x="2461" y="801"/>
                    <a:pt x="1582" y="585"/>
                  </a:cubicBezTo>
                  <a:cubicBezTo>
                    <a:pt x="1097" y="465"/>
                    <a:pt x="595" y="342"/>
                    <a:pt x="99" y="237"/>
                  </a:cubicBezTo>
                  <a:cubicBezTo>
                    <a:pt x="94" y="236"/>
                    <a:pt x="89" y="236"/>
                    <a:pt x="84" y="236"/>
                  </a:cubicBezTo>
                  <a:cubicBezTo>
                    <a:pt x="65" y="236"/>
                    <a:pt x="45" y="243"/>
                    <a:pt x="29" y="256"/>
                  </a:cubicBezTo>
                  <a:cubicBezTo>
                    <a:pt x="11" y="272"/>
                    <a:pt x="0" y="296"/>
                    <a:pt x="3" y="322"/>
                  </a:cubicBezTo>
                  <a:cubicBezTo>
                    <a:pt x="48" y="979"/>
                    <a:pt x="169" y="1631"/>
                    <a:pt x="363" y="2259"/>
                  </a:cubicBezTo>
                  <a:cubicBezTo>
                    <a:pt x="369" y="2279"/>
                    <a:pt x="382" y="2295"/>
                    <a:pt x="399" y="2304"/>
                  </a:cubicBezTo>
                  <a:cubicBezTo>
                    <a:pt x="2493" y="3516"/>
                    <a:pt x="5066" y="4208"/>
                    <a:pt x="7842" y="4307"/>
                  </a:cubicBezTo>
                  <a:lnTo>
                    <a:pt x="7842" y="4308"/>
                  </a:lnTo>
                  <a:cubicBezTo>
                    <a:pt x="8051" y="4315"/>
                    <a:pt x="8258" y="4319"/>
                    <a:pt x="8464" y="4319"/>
                  </a:cubicBezTo>
                  <a:cubicBezTo>
                    <a:pt x="9553" y="4319"/>
                    <a:pt x="10584" y="4215"/>
                    <a:pt x="11538" y="4008"/>
                  </a:cubicBezTo>
                  <a:cubicBezTo>
                    <a:pt x="12155" y="3875"/>
                    <a:pt x="12764" y="3684"/>
                    <a:pt x="13351" y="3500"/>
                  </a:cubicBezTo>
                  <a:cubicBezTo>
                    <a:pt x="13820" y="3353"/>
                    <a:pt x="14305" y="3202"/>
                    <a:pt x="14789" y="3081"/>
                  </a:cubicBezTo>
                  <a:cubicBezTo>
                    <a:pt x="15031" y="3020"/>
                    <a:pt x="15302" y="2975"/>
                    <a:pt x="15644" y="2940"/>
                  </a:cubicBezTo>
                  <a:cubicBezTo>
                    <a:pt x="15673" y="2937"/>
                    <a:pt x="15699" y="2917"/>
                    <a:pt x="15710" y="2889"/>
                  </a:cubicBezTo>
                  <a:cubicBezTo>
                    <a:pt x="16066" y="1996"/>
                    <a:pt x="16266" y="1052"/>
                    <a:pt x="16307" y="85"/>
                  </a:cubicBezTo>
                  <a:cubicBezTo>
                    <a:pt x="16308" y="56"/>
                    <a:pt x="16294" y="28"/>
                    <a:pt x="16270" y="13"/>
                  </a:cubicBezTo>
                  <a:cubicBezTo>
                    <a:pt x="16257" y="4"/>
                    <a:pt x="16242" y="0"/>
                    <a:pt x="16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76" name="Google Shape;1676;p38"/>
            <p:cNvSpPr/>
            <p:nvPr/>
          </p:nvSpPr>
          <p:spPr>
            <a:xfrm>
              <a:off x="5975196" y="4048153"/>
              <a:ext cx="360317" cy="96514"/>
            </a:xfrm>
            <a:custGeom>
              <a:avLst/>
              <a:gdLst/>
              <a:ahLst/>
              <a:cxnLst/>
              <a:rect l="l" t="t" r="r" b="b"/>
              <a:pathLst>
                <a:path w="10177" h="2726" extrusionOk="0">
                  <a:moveTo>
                    <a:pt x="353" y="239"/>
                  </a:moveTo>
                  <a:lnTo>
                    <a:pt x="353" y="239"/>
                  </a:lnTo>
                  <a:cubicBezTo>
                    <a:pt x="3464" y="1101"/>
                    <a:pt x="6425" y="1539"/>
                    <a:pt x="9164" y="1539"/>
                  </a:cubicBezTo>
                  <a:lnTo>
                    <a:pt x="9182" y="1539"/>
                  </a:lnTo>
                  <a:cubicBezTo>
                    <a:pt x="9385" y="1539"/>
                    <a:pt x="9587" y="1538"/>
                    <a:pt x="9791" y="1537"/>
                  </a:cubicBezTo>
                  <a:lnTo>
                    <a:pt x="9791" y="1537"/>
                  </a:lnTo>
                  <a:cubicBezTo>
                    <a:pt x="8606" y="2209"/>
                    <a:pt x="7276" y="2564"/>
                    <a:pt x="5923" y="2564"/>
                  </a:cubicBezTo>
                  <a:cubicBezTo>
                    <a:pt x="3822" y="2564"/>
                    <a:pt x="1855" y="1740"/>
                    <a:pt x="353" y="239"/>
                  </a:cubicBezTo>
                  <a:close/>
                  <a:moveTo>
                    <a:pt x="90" y="0"/>
                  </a:moveTo>
                  <a:cubicBezTo>
                    <a:pt x="62" y="0"/>
                    <a:pt x="35" y="14"/>
                    <a:pt x="20" y="39"/>
                  </a:cubicBezTo>
                  <a:cubicBezTo>
                    <a:pt x="1" y="71"/>
                    <a:pt x="5" y="110"/>
                    <a:pt x="30" y="136"/>
                  </a:cubicBezTo>
                  <a:cubicBezTo>
                    <a:pt x="1586" y="1805"/>
                    <a:pt x="3679" y="2725"/>
                    <a:pt x="5923" y="2725"/>
                  </a:cubicBezTo>
                  <a:cubicBezTo>
                    <a:pt x="7405" y="2725"/>
                    <a:pt x="8860" y="2309"/>
                    <a:pt x="10131" y="1520"/>
                  </a:cubicBezTo>
                  <a:cubicBezTo>
                    <a:pt x="10163" y="1502"/>
                    <a:pt x="10177" y="1464"/>
                    <a:pt x="10166" y="1429"/>
                  </a:cubicBezTo>
                  <a:cubicBezTo>
                    <a:pt x="10157" y="1395"/>
                    <a:pt x="10127" y="1379"/>
                    <a:pt x="10088" y="1371"/>
                  </a:cubicBezTo>
                  <a:cubicBezTo>
                    <a:pt x="9787" y="1376"/>
                    <a:pt x="9485" y="1377"/>
                    <a:pt x="9182" y="1377"/>
                  </a:cubicBezTo>
                  <a:lnTo>
                    <a:pt x="9164" y="1377"/>
                  </a:lnTo>
                  <a:cubicBezTo>
                    <a:pt x="6356" y="1377"/>
                    <a:pt x="3310" y="915"/>
                    <a:pt x="111" y="3"/>
                  </a:cubicBezTo>
                  <a:cubicBezTo>
                    <a:pt x="104" y="1"/>
                    <a:pt x="97" y="0"/>
                    <a:pt x="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77" name="Google Shape;1677;p38"/>
            <p:cNvSpPr/>
            <p:nvPr/>
          </p:nvSpPr>
          <p:spPr>
            <a:xfrm>
              <a:off x="5901021" y="3462085"/>
              <a:ext cx="426276" cy="679670"/>
            </a:xfrm>
            <a:custGeom>
              <a:avLst/>
              <a:gdLst/>
              <a:ahLst/>
              <a:cxnLst/>
              <a:rect l="l" t="t" r="r" b="b"/>
              <a:pathLst>
                <a:path w="12040" h="19197" extrusionOk="0">
                  <a:moveTo>
                    <a:pt x="5152" y="1"/>
                  </a:moveTo>
                  <a:cubicBezTo>
                    <a:pt x="5025" y="94"/>
                    <a:pt x="4900" y="200"/>
                    <a:pt x="4776" y="303"/>
                  </a:cubicBezTo>
                  <a:cubicBezTo>
                    <a:pt x="5206" y="1355"/>
                    <a:pt x="5188" y="2432"/>
                    <a:pt x="4335" y="3399"/>
                  </a:cubicBezTo>
                  <a:cubicBezTo>
                    <a:pt x="3442" y="4413"/>
                    <a:pt x="2198" y="5032"/>
                    <a:pt x="1091" y="5798"/>
                  </a:cubicBezTo>
                  <a:cubicBezTo>
                    <a:pt x="398" y="7556"/>
                    <a:pt x="1" y="9377"/>
                    <a:pt x="1" y="10894"/>
                  </a:cubicBezTo>
                  <a:cubicBezTo>
                    <a:pt x="1" y="15479"/>
                    <a:pt x="3622" y="19197"/>
                    <a:pt x="8089" y="19197"/>
                  </a:cubicBezTo>
                  <a:cubicBezTo>
                    <a:pt x="9524" y="19197"/>
                    <a:pt x="10871" y="18812"/>
                    <a:pt x="12039" y="18138"/>
                  </a:cubicBezTo>
                  <a:lnTo>
                    <a:pt x="12039" y="18138"/>
                  </a:lnTo>
                  <a:cubicBezTo>
                    <a:pt x="11603" y="18209"/>
                    <a:pt x="11159" y="18252"/>
                    <a:pt x="10705" y="18256"/>
                  </a:cubicBezTo>
                  <a:cubicBezTo>
                    <a:pt x="10680" y="18256"/>
                    <a:pt x="10656" y="18256"/>
                    <a:pt x="10631" y="18256"/>
                  </a:cubicBezTo>
                  <a:cubicBezTo>
                    <a:pt x="6630" y="18256"/>
                    <a:pt x="2818" y="15156"/>
                    <a:pt x="2469" y="11106"/>
                  </a:cubicBezTo>
                  <a:cubicBezTo>
                    <a:pt x="2304" y="9188"/>
                    <a:pt x="2642" y="6897"/>
                    <a:pt x="3914" y="5384"/>
                  </a:cubicBezTo>
                  <a:cubicBezTo>
                    <a:pt x="4532" y="4650"/>
                    <a:pt x="5278" y="4048"/>
                    <a:pt x="5827" y="3254"/>
                  </a:cubicBezTo>
                  <a:cubicBezTo>
                    <a:pt x="6380" y="2456"/>
                    <a:pt x="6403" y="1611"/>
                    <a:pt x="6329" y="735"/>
                  </a:cubicBezTo>
                  <a:cubicBezTo>
                    <a:pt x="5966" y="550"/>
                    <a:pt x="5575" y="310"/>
                    <a:pt x="5152" y="1"/>
                  </a:cubicBezTo>
                  <a:close/>
                </a:path>
              </a:pathLst>
            </a:custGeom>
            <a:solidFill>
              <a:srgbClr val="354622">
                <a:alpha val="279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78" name="Google Shape;1678;p38"/>
            <p:cNvSpPr/>
            <p:nvPr/>
          </p:nvSpPr>
          <p:spPr>
            <a:xfrm>
              <a:off x="5913202" y="4065855"/>
              <a:ext cx="243657" cy="457574"/>
            </a:xfrm>
            <a:custGeom>
              <a:avLst/>
              <a:gdLst/>
              <a:ahLst/>
              <a:cxnLst/>
              <a:rect l="l" t="t" r="r" b="b"/>
              <a:pathLst>
                <a:path w="6882" h="12924" extrusionOk="0">
                  <a:moveTo>
                    <a:pt x="3201" y="1"/>
                  </a:moveTo>
                  <a:cubicBezTo>
                    <a:pt x="2843" y="1"/>
                    <a:pt x="2508" y="239"/>
                    <a:pt x="2410" y="610"/>
                  </a:cubicBezTo>
                  <a:lnTo>
                    <a:pt x="174" y="10383"/>
                  </a:lnTo>
                  <a:cubicBezTo>
                    <a:pt x="1" y="11034"/>
                    <a:pt x="249" y="11727"/>
                    <a:pt x="802" y="12111"/>
                  </a:cubicBezTo>
                  <a:cubicBezTo>
                    <a:pt x="1387" y="12515"/>
                    <a:pt x="2253" y="12924"/>
                    <a:pt x="3373" y="12924"/>
                  </a:cubicBezTo>
                  <a:cubicBezTo>
                    <a:pt x="4131" y="12924"/>
                    <a:pt x="5005" y="12737"/>
                    <a:pt x="5986" y="12235"/>
                  </a:cubicBezTo>
                  <a:cubicBezTo>
                    <a:pt x="6552" y="11946"/>
                    <a:pt x="6882" y="11333"/>
                    <a:pt x="6834" y="10697"/>
                  </a:cubicBezTo>
                  <a:lnTo>
                    <a:pt x="6264" y="1695"/>
                  </a:lnTo>
                  <a:cubicBezTo>
                    <a:pt x="6241" y="1388"/>
                    <a:pt x="6048" y="1120"/>
                    <a:pt x="5763" y="1002"/>
                  </a:cubicBezTo>
                  <a:lnTo>
                    <a:pt x="3515" y="64"/>
                  </a:lnTo>
                  <a:cubicBezTo>
                    <a:pt x="3412" y="21"/>
                    <a:pt x="3305" y="1"/>
                    <a:pt x="32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79" name="Google Shape;1679;p38"/>
            <p:cNvSpPr/>
            <p:nvPr/>
          </p:nvSpPr>
          <p:spPr>
            <a:xfrm>
              <a:off x="5915574" y="4094392"/>
              <a:ext cx="241250" cy="429038"/>
            </a:xfrm>
            <a:custGeom>
              <a:avLst/>
              <a:gdLst/>
              <a:ahLst/>
              <a:cxnLst/>
              <a:rect l="l" t="t" r="r" b="b"/>
              <a:pathLst>
                <a:path w="6814" h="12118" extrusionOk="0">
                  <a:moveTo>
                    <a:pt x="5227" y="0"/>
                  </a:moveTo>
                  <a:lnTo>
                    <a:pt x="5746" y="8188"/>
                  </a:lnTo>
                  <a:cubicBezTo>
                    <a:pt x="5792" y="8824"/>
                    <a:pt x="5464" y="9437"/>
                    <a:pt x="4898" y="9726"/>
                  </a:cubicBezTo>
                  <a:cubicBezTo>
                    <a:pt x="3916" y="10228"/>
                    <a:pt x="3043" y="10414"/>
                    <a:pt x="2285" y="10414"/>
                  </a:cubicBezTo>
                  <a:cubicBezTo>
                    <a:pt x="1369" y="10414"/>
                    <a:pt x="623" y="10141"/>
                    <a:pt x="62" y="9820"/>
                  </a:cubicBezTo>
                  <a:lnTo>
                    <a:pt x="62" y="9820"/>
                  </a:lnTo>
                  <a:cubicBezTo>
                    <a:pt x="0" y="10395"/>
                    <a:pt x="250" y="10969"/>
                    <a:pt x="735" y="11305"/>
                  </a:cubicBezTo>
                  <a:cubicBezTo>
                    <a:pt x="1320" y="11709"/>
                    <a:pt x="2186" y="12118"/>
                    <a:pt x="3306" y="12118"/>
                  </a:cubicBezTo>
                  <a:cubicBezTo>
                    <a:pt x="4064" y="12118"/>
                    <a:pt x="4938" y="11931"/>
                    <a:pt x="5919" y="11429"/>
                  </a:cubicBezTo>
                  <a:cubicBezTo>
                    <a:pt x="6485" y="11140"/>
                    <a:pt x="6813" y="10527"/>
                    <a:pt x="6767" y="9891"/>
                  </a:cubicBezTo>
                  <a:lnTo>
                    <a:pt x="6197" y="889"/>
                  </a:lnTo>
                  <a:cubicBezTo>
                    <a:pt x="6174" y="582"/>
                    <a:pt x="5981" y="314"/>
                    <a:pt x="5696" y="196"/>
                  </a:cubicBezTo>
                  <a:lnTo>
                    <a:pt x="5227" y="0"/>
                  </a:lnTo>
                  <a:close/>
                </a:path>
              </a:pathLst>
            </a:custGeom>
            <a:solidFill>
              <a:srgbClr val="354622">
                <a:alpha val="279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80" name="Google Shape;1680;p38"/>
            <p:cNvSpPr/>
            <p:nvPr/>
          </p:nvSpPr>
          <p:spPr>
            <a:xfrm>
              <a:off x="6193188" y="4065855"/>
              <a:ext cx="243657" cy="457574"/>
            </a:xfrm>
            <a:custGeom>
              <a:avLst/>
              <a:gdLst/>
              <a:ahLst/>
              <a:cxnLst/>
              <a:rect l="l" t="t" r="r" b="b"/>
              <a:pathLst>
                <a:path w="6882" h="12924" extrusionOk="0">
                  <a:moveTo>
                    <a:pt x="3681" y="1"/>
                  </a:moveTo>
                  <a:cubicBezTo>
                    <a:pt x="3577" y="1"/>
                    <a:pt x="3470" y="21"/>
                    <a:pt x="3367" y="64"/>
                  </a:cubicBezTo>
                  <a:lnTo>
                    <a:pt x="1119" y="1002"/>
                  </a:lnTo>
                  <a:cubicBezTo>
                    <a:pt x="835" y="1120"/>
                    <a:pt x="642" y="1388"/>
                    <a:pt x="618" y="1695"/>
                  </a:cubicBezTo>
                  <a:lnTo>
                    <a:pt x="48" y="10697"/>
                  </a:lnTo>
                  <a:cubicBezTo>
                    <a:pt x="1" y="11333"/>
                    <a:pt x="329" y="11946"/>
                    <a:pt x="896" y="12235"/>
                  </a:cubicBezTo>
                  <a:cubicBezTo>
                    <a:pt x="1877" y="12737"/>
                    <a:pt x="2751" y="12924"/>
                    <a:pt x="3509" y="12924"/>
                  </a:cubicBezTo>
                  <a:cubicBezTo>
                    <a:pt x="4629" y="12924"/>
                    <a:pt x="5496" y="12515"/>
                    <a:pt x="6080" y="12111"/>
                  </a:cubicBezTo>
                  <a:cubicBezTo>
                    <a:pt x="6634" y="11727"/>
                    <a:pt x="6881" y="11034"/>
                    <a:pt x="6708" y="10383"/>
                  </a:cubicBezTo>
                  <a:lnTo>
                    <a:pt x="4472" y="610"/>
                  </a:lnTo>
                  <a:cubicBezTo>
                    <a:pt x="4373" y="239"/>
                    <a:pt x="4039" y="1"/>
                    <a:pt x="36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81" name="Google Shape;1681;p38"/>
            <p:cNvSpPr/>
            <p:nvPr/>
          </p:nvSpPr>
          <p:spPr>
            <a:xfrm>
              <a:off x="6193188" y="4089435"/>
              <a:ext cx="241675" cy="433994"/>
            </a:xfrm>
            <a:custGeom>
              <a:avLst/>
              <a:gdLst/>
              <a:ahLst/>
              <a:cxnLst/>
              <a:rect l="l" t="t" r="r" b="b"/>
              <a:pathLst>
                <a:path w="6826" h="12258" extrusionOk="0">
                  <a:moveTo>
                    <a:pt x="1924" y="1"/>
                  </a:moveTo>
                  <a:lnTo>
                    <a:pt x="1119" y="336"/>
                  </a:lnTo>
                  <a:cubicBezTo>
                    <a:pt x="835" y="454"/>
                    <a:pt x="642" y="722"/>
                    <a:pt x="618" y="1029"/>
                  </a:cubicBezTo>
                  <a:lnTo>
                    <a:pt x="48" y="10031"/>
                  </a:lnTo>
                  <a:cubicBezTo>
                    <a:pt x="1" y="10667"/>
                    <a:pt x="329" y="11280"/>
                    <a:pt x="896" y="11569"/>
                  </a:cubicBezTo>
                  <a:cubicBezTo>
                    <a:pt x="1877" y="12071"/>
                    <a:pt x="2751" y="12258"/>
                    <a:pt x="3509" y="12258"/>
                  </a:cubicBezTo>
                  <a:cubicBezTo>
                    <a:pt x="4629" y="12258"/>
                    <a:pt x="5496" y="11849"/>
                    <a:pt x="6080" y="11445"/>
                  </a:cubicBezTo>
                  <a:cubicBezTo>
                    <a:pt x="6578" y="11099"/>
                    <a:pt x="6826" y="10504"/>
                    <a:pt x="6744" y="9913"/>
                  </a:cubicBezTo>
                  <a:lnTo>
                    <a:pt x="6744" y="9913"/>
                  </a:lnTo>
                  <a:cubicBezTo>
                    <a:pt x="6234" y="10150"/>
                    <a:pt x="5606" y="10328"/>
                    <a:pt x="4868" y="10328"/>
                  </a:cubicBezTo>
                  <a:cubicBezTo>
                    <a:pt x="4112" y="10328"/>
                    <a:pt x="3239" y="10141"/>
                    <a:pt x="2259" y="9639"/>
                  </a:cubicBezTo>
                  <a:cubicBezTo>
                    <a:pt x="1691" y="9350"/>
                    <a:pt x="1363" y="8737"/>
                    <a:pt x="1411" y="8102"/>
                  </a:cubicBezTo>
                  <a:lnTo>
                    <a:pt x="1924" y="1"/>
                  </a:lnTo>
                  <a:close/>
                </a:path>
              </a:pathLst>
            </a:custGeom>
            <a:solidFill>
              <a:srgbClr val="354622">
                <a:alpha val="279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82" name="Google Shape;1682;p38"/>
            <p:cNvSpPr/>
            <p:nvPr/>
          </p:nvSpPr>
          <p:spPr>
            <a:xfrm>
              <a:off x="5922195" y="4063023"/>
              <a:ext cx="249676" cy="463416"/>
            </a:xfrm>
            <a:custGeom>
              <a:avLst/>
              <a:gdLst/>
              <a:ahLst/>
              <a:cxnLst/>
              <a:rect l="l" t="t" r="r" b="b"/>
              <a:pathLst>
                <a:path w="7052" h="13089" extrusionOk="0">
                  <a:moveTo>
                    <a:pt x="3287" y="162"/>
                  </a:moveTo>
                  <a:cubicBezTo>
                    <a:pt x="3383" y="162"/>
                    <a:pt x="3480" y="181"/>
                    <a:pt x="3571" y="218"/>
                  </a:cubicBezTo>
                  <a:lnTo>
                    <a:pt x="5818" y="1156"/>
                  </a:lnTo>
                  <a:cubicBezTo>
                    <a:pt x="6076" y="1263"/>
                    <a:pt x="6250" y="1503"/>
                    <a:pt x="6270" y="1781"/>
                  </a:cubicBezTo>
                  <a:lnTo>
                    <a:pt x="6840" y="10783"/>
                  </a:lnTo>
                  <a:cubicBezTo>
                    <a:pt x="6886" y="11397"/>
                    <a:pt x="6569" y="11971"/>
                    <a:pt x="6035" y="12243"/>
                  </a:cubicBezTo>
                  <a:cubicBezTo>
                    <a:pt x="5068" y="12738"/>
                    <a:pt x="4207" y="12926"/>
                    <a:pt x="3456" y="12926"/>
                  </a:cubicBezTo>
                  <a:cubicBezTo>
                    <a:pt x="2387" y="12926"/>
                    <a:pt x="1541" y="12545"/>
                    <a:pt x="935" y="12125"/>
                  </a:cubicBezTo>
                  <a:cubicBezTo>
                    <a:pt x="413" y="11763"/>
                    <a:pt x="174" y="11103"/>
                    <a:pt x="339" y="10481"/>
                  </a:cubicBezTo>
                  <a:lnTo>
                    <a:pt x="2575" y="708"/>
                  </a:lnTo>
                  <a:cubicBezTo>
                    <a:pt x="2629" y="503"/>
                    <a:pt x="2770" y="331"/>
                    <a:pt x="2961" y="238"/>
                  </a:cubicBezTo>
                  <a:cubicBezTo>
                    <a:pt x="3063" y="187"/>
                    <a:pt x="3175" y="162"/>
                    <a:pt x="3287" y="162"/>
                  </a:cubicBezTo>
                  <a:close/>
                  <a:moveTo>
                    <a:pt x="3287" y="1"/>
                  </a:moveTo>
                  <a:cubicBezTo>
                    <a:pt x="3151" y="1"/>
                    <a:pt x="3015" y="32"/>
                    <a:pt x="2890" y="93"/>
                  </a:cubicBezTo>
                  <a:cubicBezTo>
                    <a:pt x="2657" y="208"/>
                    <a:pt x="2485" y="417"/>
                    <a:pt x="2419" y="669"/>
                  </a:cubicBezTo>
                  <a:cubicBezTo>
                    <a:pt x="2418" y="669"/>
                    <a:pt x="2418" y="670"/>
                    <a:pt x="2418" y="671"/>
                  </a:cubicBezTo>
                  <a:lnTo>
                    <a:pt x="182" y="10442"/>
                  </a:lnTo>
                  <a:cubicBezTo>
                    <a:pt x="0" y="11128"/>
                    <a:pt x="266" y="11857"/>
                    <a:pt x="843" y="12256"/>
                  </a:cubicBezTo>
                  <a:cubicBezTo>
                    <a:pt x="1472" y="12692"/>
                    <a:pt x="2348" y="13089"/>
                    <a:pt x="3454" y="13089"/>
                  </a:cubicBezTo>
                  <a:cubicBezTo>
                    <a:pt x="4229" y="13089"/>
                    <a:pt x="5115" y="12895"/>
                    <a:pt x="6109" y="12387"/>
                  </a:cubicBezTo>
                  <a:cubicBezTo>
                    <a:pt x="6701" y="12084"/>
                    <a:pt x="7051" y="11450"/>
                    <a:pt x="7001" y="10772"/>
                  </a:cubicBezTo>
                  <a:lnTo>
                    <a:pt x="6431" y="1769"/>
                  </a:lnTo>
                  <a:cubicBezTo>
                    <a:pt x="6405" y="1429"/>
                    <a:pt x="6195" y="1137"/>
                    <a:pt x="5881" y="1007"/>
                  </a:cubicBezTo>
                  <a:lnTo>
                    <a:pt x="3632" y="70"/>
                  </a:lnTo>
                  <a:cubicBezTo>
                    <a:pt x="3522" y="24"/>
                    <a:pt x="3404" y="1"/>
                    <a:pt x="3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83" name="Google Shape;1683;p38"/>
            <p:cNvSpPr/>
            <p:nvPr/>
          </p:nvSpPr>
          <p:spPr>
            <a:xfrm>
              <a:off x="6202287" y="4063023"/>
              <a:ext cx="249711" cy="463416"/>
            </a:xfrm>
            <a:custGeom>
              <a:avLst/>
              <a:gdLst/>
              <a:ahLst/>
              <a:cxnLst/>
              <a:rect l="l" t="t" r="r" b="b"/>
              <a:pathLst>
                <a:path w="7053" h="13089" extrusionOk="0">
                  <a:moveTo>
                    <a:pt x="3765" y="163"/>
                  </a:moveTo>
                  <a:cubicBezTo>
                    <a:pt x="3877" y="163"/>
                    <a:pt x="3989" y="187"/>
                    <a:pt x="4092" y="238"/>
                  </a:cubicBezTo>
                  <a:cubicBezTo>
                    <a:pt x="4282" y="331"/>
                    <a:pt x="4422" y="503"/>
                    <a:pt x="4478" y="708"/>
                  </a:cubicBezTo>
                  <a:lnTo>
                    <a:pt x="6714" y="10483"/>
                  </a:lnTo>
                  <a:cubicBezTo>
                    <a:pt x="6879" y="11103"/>
                    <a:pt x="6640" y="11763"/>
                    <a:pt x="6117" y="12125"/>
                  </a:cubicBezTo>
                  <a:cubicBezTo>
                    <a:pt x="5511" y="12545"/>
                    <a:pt x="4666" y="12926"/>
                    <a:pt x="3597" y="12926"/>
                  </a:cubicBezTo>
                  <a:cubicBezTo>
                    <a:pt x="2846" y="12926"/>
                    <a:pt x="1984" y="12738"/>
                    <a:pt x="1016" y="12243"/>
                  </a:cubicBezTo>
                  <a:cubicBezTo>
                    <a:pt x="482" y="11971"/>
                    <a:pt x="167" y="11397"/>
                    <a:pt x="213" y="10782"/>
                  </a:cubicBezTo>
                  <a:lnTo>
                    <a:pt x="783" y="1782"/>
                  </a:lnTo>
                  <a:cubicBezTo>
                    <a:pt x="803" y="1503"/>
                    <a:pt x="977" y="1263"/>
                    <a:pt x="1234" y="1156"/>
                  </a:cubicBezTo>
                  <a:lnTo>
                    <a:pt x="3481" y="218"/>
                  </a:lnTo>
                  <a:cubicBezTo>
                    <a:pt x="3572" y="181"/>
                    <a:pt x="3670" y="163"/>
                    <a:pt x="3765" y="163"/>
                  </a:cubicBezTo>
                  <a:close/>
                  <a:moveTo>
                    <a:pt x="3765" y="0"/>
                  </a:moveTo>
                  <a:cubicBezTo>
                    <a:pt x="3648" y="0"/>
                    <a:pt x="3530" y="23"/>
                    <a:pt x="3420" y="70"/>
                  </a:cubicBezTo>
                  <a:lnTo>
                    <a:pt x="1172" y="1007"/>
                  </a:lnTo>
                  <a:cubicBezTo>
                    <a:pt x="858" y="1137"/>
                    <a:pt x="646" y="1429"/>
                    <a:pt x="622" y="1770"/>
                  </a:cubicBezTo>
                  <a:lnTo>
                    <a:pt x="52" y="10772"/>
                  </a:lnTo>
                  <a:cubicBezTo>
                    <a:pt x="1" y="11450"/>
                    <a:pt x="351" y="12084"/>
                    <a:pt x="943" y="12387"/>
                  </a:cubicBezTo>
                  <a:cubicBezTo>
                    <a:pt x="1938" y="12895"/>
                    <a:pt x="2824" y="13089"/>
                    <a:pt x="3598" y="13089"/>
                  </a:cubicBezTo>
                  <a:cubicBezTo>
                    <a:pt x="4704" y="13089"/>
                    <a:pt x="5581" y="12692"/>
                    <a:pt x="6210" y="12256"/>
                  </a:cubicBezTo>
                  <a:cubicBezTo>
                    <a:pt x="6787" y="11857"/>
                    <a:pt x="7053" y="11128"/>
                    <a:pt x="6871" y="10445"/>
                  </a:cubicBezTo>
                  <a:lnTo>
                    <a:pt x="4634" y="671"/>
                  </a:lnTo>
                  <a:cubicBezTo>
                    <a:pt x="4634" y="670"/>
                    <a:pt x="4634" y="669"/>
                    <a:pt x="4634" y="669"/>
                  </a:cubicBezTo>
                  <a:cubicBezTo>
                    <a:pt x="4568" y="417"/>
                    <a:pt x="4396" y="208"/>
                    <a:pt x="4163" y="93"/>
                  </a:cubicBezTo>
                  <a:cubicBezTo>
                    <a:pt x="4037" y="31"/>
                    <a:pt x="390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84" name="Google Shape;1684;p38"/>
            <p:cNvSpPr/>
            <p:nvPr/>
          </p:nvSpPr>
          <p:spPr>
            <a:xfrm>
              <a:off x="5965283" y="4271491"/>
              <a:ext cx="80299" cy="57569"/>
            </a:xfrm>
            <a:custGeom>
              <a:avLst/>
              <a:gdLst/>
              <a:ahLst/>
              <a:cxnLst/>
              <a:rect l="l" t="t" r="r" b="b"/>
              <a:pathLst>
                <a:path w="2268" h="1626" extrusionOk="0">
                  <a:moveTo>
                    <a:pt x="1116" y="0"/>
                  </a:moveTo>
                  <a:cubicBezTo>
                    <a:pt x="354" y="0"/>
                    <a:pt x="1" y="1204"/>
                    <a:pt x="1040" y="1553"/>
                  </a:cubicBezTo>
                  <a:cubicBezTo>
                    <a:pt x="1188" y="1603"/>
                    <a:pt x="1326" y="1625"/>
                    <a:pt x="1452" y="1625"/>
                  </a:cubicBezTo>
                  <a:cubicBezTo>
                    <a:pt x="1678" y="1625"/>
                    <a:pt x="1864" y="1553"/>
                    <a:pt x="1991" y="1435"/>
                  </a:cubicBezTo>
                  <a:cubicBezTo>
                    <a:pt x="2267" y="1177"/>
                    <a:pt x="2265" y="704"/>
                    <a:pt x="1795" y="297"/>
                  </a:cubicBezTo>
                  <a:cubicBezTo>
                    <a:pt x="1552" y="86"/>
                    <a:pt x="1320" y="0"/>
                    <a:pt x="11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85" name="Google Shape;1685;p38"/>
            <p:cNvSpPr/>
            <p:nvPr/>
          </p:nvSpPr>
          <p:spPr>
            <a:xfrm>
              <a:off x="6309849" y="4271491"/>
              <a:ext cx="80263" cy="57569"/>
            </a:xfrm>
            <a:custGeom>
              <a:avLst/>
              <a:gdLst/>
              <a:ahLst/>
              <a:cxnLst/>
              <a:rect l="l" t="t" r="r" b="b"/>
              <a:pathLst>
                <a:path w="2267" h="1626" extrusionOk="0">
                  <a:moveTo>
                    <a:pt x="1151" y="0"/>
                  </a:moveTo>
                  <a:cubicBezTo>
                    <a:pt x="947" y="0"/>
                    <a:pt x="715" y="86"/>
                    <a:pt x="472" y="297"/>
                  </a:cubicBezTo>
                  <a:cubicBezTo>
                    <a:pt x="2" y="704"/>
                    <a:pt x="0" y="1177"/>
                    <a:pt x="277" y="1435"/>
                  </a:cubicBezTo>
                  <a:cubicBezTo>
                    <a:pt x="404" y="1553"/>
                    <a:pt x="590" y="1625"/>
                    <a:pt x="816" y="1625"/>
                  </a:cubicBezTo>
                  <a:cubicBezTo>
                    <a:pt x="941" y="1625"/>
                    <a:pt x="1080" y="1603"/>
                    <a:pt x="1227" y="1553"/>
                  </a:cubicBezTo>
                  <a:cubicBezTo>
                    <a:pt x="2267" y="1204"/>
                    <a:pt x="1912" y="0"/>
                    <a:pt x="11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86" name="Google Shape;1686;p38"/>
            <p:cNvSpPr/>
            <p:nvPr/>
          </p:nvSpPr>
          <p:spPr>
            <a:xfrm>
              <a:off x="6034182" y="4241467"/>
              <a:ext cx="37777" cy="39901"/>
            </a:xfrm>
            <a:custGeom>
              <a:avLst/>
              <a:gdLst/>
              <a:ahLst/>
              <a:cxnLst/>
              <a:rect l="l" t="t" r="r" b="b"/>
              <a:pathLst>
                <a:path w="1067" h="1127" extrusionOk="0">
                  <a:moveTo>
                    <a:pt x="540" y="0"/>
                  </a:moveTo>
                  <a:cubicBezTo>
                    <a:pt x="274" y="0"/>
                    <a:pt x="1" y="218"/>
                    <a:pt x="75" y="634"/>
                  </a:cubicBezTo>
                  <a:cubicBezTo>
                    <a:pt x="121" y="895"/>
                    <a:pt x="260" y="1055"/>
                    <a:pt x="416" y="1108"/>
                  </a:cubicBezTo>
                  <a:cubicBezTo>
                    <a:pt x="453" y="1120"/>
                    <a:pt x="491" y="1126"/>
                    <a:pt x="529" y="1126"/>
                  </a:cubicBezTo>
                  <a:cubicBezTo>
                    <a:pt x="715" y="1126"/>
                    <a:pt x="900" y="978"/>
                    <a:pt x="967" y="671"/>
                  </a:cubicBezTo>
                  <a:cubicBezTo>
                    <a:pt x="1067" y="218"/>
                    <a:pt x="807" y="0"/>
                    <a:pt x="5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87" name="Google Shape;1687;p38"/>
            <p:cNvSpPr/>
            <p:nvPr/>
          </p:nvSpPr>
          <p:spPr>
            <a:xfrm>
              <a:off x="6330065" y="4217320"/>
              <a:ext cx="37742" cy="39901"/>
            </a:xfrm>
            <a:custGeom>
              <a:avLst/>
              <a:gdLst/>
              <a:ahLst/>
              <a:cxnLst/>
              <a:rect l="l" t="t" r="r" b="b"/>
              <a:pathLst>
                <a:path w="1066" h="1127" extrusionOk="0">
                  <a:moveTo>
                    <a:pt x="539" y="1"/>
                  </a:moveTo>
                  <a:cubicBezTo>
                    <a:pt x="273" y="1"/>
                    <a:pt x="1" y="218"/>
                    <a:pt x="75" y="635"/>
                  </a:cubicBezTo>
                  <a:cubicBezTo>
                    <a:pt x="120" y="895"/>
                    <a:pt x="259" y="1056"/>
                    <a:pt x="414" y="1108"/>
                  </a:cubicBezTo>
                  <a:cubicBezTo>
                    <a:pt x="452" y="1121"/>
                    <a:pt x="490" y="1127"/>
                    <a:pt x="529" y="1127"/>
                  </a:cubicBezTo>
                  <a:cubicBezTo>
                    <a:pt x="715" y="1127"/>
                    <a:pt x="899" y="979"/>
                    <a:pt x="966" y="672"/>
                  </a:cubicBezTo>
                  <a:cubicBezTo>
                    <a:pt x="1065" y="218"/>
                    <a:pt x="806" y="1"/>
                    <a:pt x="5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88" name="Google Shape;1688;p38"/>
            <p:cNvSpPr/>
            <p:nvPr/>
          </p:nvSpPr>
          <p:spPr>
            <a:xfrm>
              <a:off x="6001219" y="4218312"/>
              <a:ext cx="24925" cy="26341"/>
            </a:xfrm>
            <a:custGeom>
              <a:avLst/>
              <a:gdLst/>
              <a:ahLst/>
              <a:cxnLst/>
              <a:rect l="l" t="t" r="r" b="b"/>
              <a:pathLst>
                <a:path w="704" h="744" extrusionOk="0">
                  <a:moveTo>
                    <a:pt x="356" y="0"/>
                  </a:moveTo>
                  <a:cubicBezTo>
                    <a:pt x="181" y="0"/>
                    <a:pt x="1" y="144"/>
                    <a:pt x="50" y="418"/>
                  </a:cubicBezTo>
                  <a:cubicBezTo>
                    <a:pt x="80" y="590"/>
                    <a:pt x="171" y="696"/>
                    <a:pt x="274" y="731"/>
                  </a:cubicBezTo>
                  <a:cubicBezTo>
                    <a:pt x="299" y="739"/>
                    <a:pt x="324" y="743"/>
                    <a:pt x="349" y="743"/>
                  </a:cubicBezTo>
                  <a:cubicBezTo>
                    <a:pt x="472" y="743"/>
                    <a:pt x="594" y="646"/>
                    <a:pt x="638" y="442"/>
                  </a:cubicBezTo>
                  <a:cubicBezTo>
                    <a:pt x="703" y="144"/>
                    <a:pt x="532" y="0"/>
                    <a:pt x="3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89" name="Google Shape;1689;p38"/>
            <p:cNvSpPr/>
            <p:nvPr/>
          </p:nvSpPr>
          <p:spPr>
            <a:xfrm>
              <a:off x="6292146" y="4254461"/>
              <a:ext cx="24925" cy="26377"/>
            </a:xfrm>
            <a:custGeom>
              <a:avLst/>
              <a:gdLst/>
              <a:ahLst/>
              <a:cxnLst/>
              <a:rect l="l" t="t" r="r" b="b"/>
              <a:pathLst>
                <a:path w="704" h="745" extrusionOk="0">
                  <a:moveTo>
                    <a:pt x="356" y="1"/>
                  </a:moveTo>
                  <a:cubicBezTo>
                    <a:pt x="181" y="1"/>
                    <a:pt x="1" y="144"/>
                    <a:pt x="49" y="420"/>
                  </a:cubicBezTo>
                  <a:cubicBezTo>
                    <a:pt x="80" y="592"/>
                    <a:pt x="171" y="698"/>
                    <a:pt x="273" y="732"/>
                  </a:cubicBezTo>
                  <a:cubicBezTo>
                    <a:pt x="298" y="741"/>
                    <a:pt x="323" y="745"/>
                    <a:pt x="348" y="745"/>
                  </a:cubicBezTo>
                  <a:cubicBezTo>
                    <a:pt x="471" y="745"/>
                    <a:pt x="593" y="647"/>
                    <a:pt x="637" y="444"/>
                  </a:cubicBezTo>
                  <a:cubicBezTo>
                    <a:pt x="703" y="144"/>
                    <a:pt x="532" y="1"/>
                    <a:pt x="3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90" name="Google Shape;1690;p38"/>
            <p:cNvSpPr/>
            <p:nvPr/>
          </p:nvSpPr>
          <p:spPr>
            <a:xfrm>
              <a:off x="6171165" y="3469308"/>
              <a:ext cx="36184" cy="15897"/>
            </a:xfrm>
            <a:custGeom>
              <a:avLst/>
              <a:gdLst/>
              <a:ahLst/>
              <a:cxnLst/>
              <a:rect l="l" t="t" r="r" b="b"/>
              <a:pathLst>
                <a:path w="1022" h="449" extrusionOk="0">
                  <a:moveTo>
                    <a:pt x="518" y="0"/>
                  </a:moveTo>
                  <a:cubicBezTo>
                    <a:pt x="1" y="0"/>
                    <a:pt x="108" y="449"/>
                    <a:pt x="559" y="449"/>
                  </a:cubicBezTo>
                  <a:cubicBezTo>
                    <a:pt x="600" y="449"/>
                    <a:pt x="642" y="445"/>
                    <a:pt x="688" y="438"/>
                  </a:cubicBezTo>
                  <a:cubicBezTo>
                    <a:pt x="872" y="406"/>
                    <a:pt x="973" y="334"/>
                    <a:pt x="993" y="257"/>
                  </a:cubicBezTo>
                  <a:cubicBezTo>
                    <a:pt x="1022" y="149"/>
                    <a:pt x="893" y="32"/>
                    <a:pt x="616" y="5"/>
                  </a:cubicBezTo>
                  <a:cubicBezTo>
                    <a:pt x="581" y="2"/>
                    <a:pt x="549" y="0"/>
                    <a:pt x="5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91" name="Google Shape;1691;p38"/>
            <p:cNvSpPr/>
            <p:nvPr/>
          </p:nvSpPr>
          <p:spPr>
            <a:xfrm>
              <a:off x="6208766" y="3454013"/>
              <a:ext cx="36184" cy="15897"/>
            </a:xfrm>
            <a:custGeom>
              <a:avLst/>
              <a:gdLst/>
              <a:ahLst/>
              <a:cxnLst/>
              <a:rect l="l" t="t" r="r" b="b"/>
              <a:pathLst>
                <a:path w="1022" h="449" extrusionOk="0">
                  <a:moveTo>
                    <a:pt x="517" y="0"/>
                  </a:moveTo>
                  <a:cubicBezTo>
                    <a:pt x="1" y="0"/>
                    <a:pt x="109" y="448"/>
                    <a:pt x="560" y="448"/>
                  </a:cubicBezTo>
                  <a:cubicBezTo>
                    <a:pt x="601" y="448"/>
                    <a:pt x="644" y="445"/>
                    <a:pt x="689" y="437"/>
                  </a:cubicBezTo>
                  <a:cubicBezTo>
                    <a:pt x="873" y="407"/>
                    <a:pt x="973" y="333"/>
                    <a:pt x="994" y="257"/>
                  </a:cubicBezTo>
                  <a:cubicBezTo>
                    <a:pt x="1022" y="148"/>
                    <a:pt x="893" y="32"/>
                    <a:pt x="616" y="5"/>
                  </a:cubicBezTo>
                  <a:cubicBezTo>
                    <a:pt x="581" y="2"/>
                    <a:pt x="547" y="0"/>
                    <a:pt x="5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92" name="Google Shape;1692;p38"/>
            <p:cNvSpPr/>
            <p:nvPr/>
          </p:nvSpPr>
          <p:spPr>
            <a:xfrm>
              <a:off x="6208978" y="2894818"/>
              <a:ext cx="36184" cy="15897"/>
            </a:xfrm>
            <a:custGeom>
              <a:avLst/>
              <a:gdLst/>
              <a:ahLst/>
              <a:cxnLst/>
              <a:rect l="l" t="t" r="r" b="b"/>
              <a:pathLst>
                <a:path w="1022" h="449" extrusionOk="0">
                  <a:moveTo>
                    <a:pt x="517" y="1"/>
                  </a:moveTo>
                  <a:cubicBezTo>
                    <a:pt x="1" y="1"/>
                    <a:pt x="109" y="449"/>
                    <a:pt x="559" y="449"/>
                  </a:cubicBezTo>
                  <a:cubicBezTo>
                    <a:pt x="599" y="449"/>
                    <a:pt x="642" y="445"/>
                    <a:pt x="688" y="437"/>
                  </a:cubicBezTo>
                  <a:cubicBezTo>
                    <a:pt x="872" y="406"/>
                    <a:pt x="973" y="334"/>
                    <a:pt x="993" y="257"/>
                  </a:cubicBezTo>
                  <a:cubicBezTo>
                    <a:pt x="1022" y="149"/>
                    <a:pt x="893" y="31"/>
                    <a:pt x="616" y="6"/>
                  </a:cubicBezTo>
                  <a:cubicBezTo>
                    <a:pt x="580" y="2"/>
                    <a:pt x="547" y="1"/>
                    <a:pt x="5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93" name="Google Shape;1693;p38"/>
            <p:cNvSpPr/>
            <p:nvPr/>
          </p:nvSpPr>
          <p:spPr>
            <a:xfrm>
              <a:off x="6264954" y="2913689"/>
              <a:ext cx="29528" cy="12958"/>
            </a:xfrm>
            <a:custGeom>
              <a:avLst/>
              <a:gdLst/>
              <a:ahLst/>
              <a:cxnLst/>
              <a:rect l="l" t="t" r="r" b="b"/>
              <a:pathLst>
                <a:path w="834" h="366" extrusionOk="0">
                  <a:moveTo>
                    <a:pt x="422" y="0"/>
                  </a:moveTo>
                  <a:cubicBezTo>
                    <a:pt x="0" y="0"/>
                    <a:pt x="89" y="366"/>
                    <a:pt x="456" y="366"/>
                  </a:cubicBezTo>
                  <a:cubicBezTo>
                    <a:pt x="489" y="366"/>
                    <a:pt x="524" y="363"/>
                    <a:pt x="561" y="357"/>
                  </a:cubicBezTo>
                  <a:cubicBezTo>
                    <a:pt x="711" y="331"/>
                    <a:pt x="794" y="273"/>
                    <a:pt x="810" y="210"/>
                  </a:cubicBezTo>
                  <a:cubicBezTo>
                    <a:pt x="833" y="122"/>
                    <a:pt x="728" y="26"/>
                    <a:pt x="502" y="4"/>
                  </a:cubicBezTo>
                  <a:cubicBezTo>
                    <a:pt x="473" y="2"/>
                    <a:pt x="447" y="0"/>
                    <a:pt x="4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94" name="Google Shape;1694;p38"/>
            <p:cNvSpPr/>
            <p:nvPr/>
          </p:nvSpPr>
          <p:spPr>
            <a:xfrm>
              <a:off x="6235710" y="2942934"/>
              <a:ext cx="29528" cy="12958"/>
            </a:xfrm>
            <a:custGeom>
              <a:avLst/>
              <a:gdLst/>
              <a:ahLst/>
              <a:cxnLst/>
              <a:rect l="l" t="t" r="r" b="b"/>
              <a:pathLst>
                <a:path w="834" h="366" extrusionOk="0">
                  <a:moveTo>
                    <a:pt x="423" y="0"/>
                  </a:moveTo>
                  <a:cubicBezTo>
                    <a:pt x="0" y="0"/>
                    <a:pt x="89" y="366"/>
                    <a:pt x="457" y="366"/>
                  </a:cubicBezTo>
                  <a:cubicBezTo>
                    <a:pt x="490" y="366"/>
                    <a:pt x="525" y="363"/>
                    <a:pt x="562" y="357"/>
                  </a:cubicBezTo>
                  <a:cubicBezTo>
                    <a:pt x="712" y="331"/>
                    <a:pt x="794" y="272"/>
                    <a:pt x="810" y="209"/>
                  </a:cubicBezTo>
                  <a:cubicBezTo>
                    <a:pt x="833" y="122"/>
                    <a:pt x="728" y="26"/>
                    <a:pt x="503" y="4"/>
                  </a:cubicBezTo>
                  <a:cubicBezTo>
                    <a:pt x="474" y="1"/>
                    <a:pt x="448" y="0"/>
                    <a:pt x="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95" name="Google Shape;1695;p38"/>
            <p:cNvSpPr/>
            <p:nvPr/>
          </p:nvSpPr>
          <p:spPr>
            <a:xfrm>
              <a:off x="6306733" y="2906714"/>
              <a:ext cx="29492" cy="12994"/>
            </a:xfrm>
            <a:custGeom>
              <a:avLst/>
              <a:gdLst/>
              <a:ahLst/>
              <a:cxnLst/>
              <a:rect l="l" t="t" r="r" b="b"/>
              <a:pathLst>
                <a:path w="833" h="367" extrusionOk="0">
                  <a:moveTo>
                    <a:pt x="422" y="1"/>
                  </a:moveTo>
                  <a:cubicBezTo>
                    <a:pt x="1" y="1"/>
                    <a:pt x="88" y="366"/>
                    <a:pt x="457" y="366"/>
                  </a:cubicBezTo>
                  <a:cubicBezTo>
                    <a:pt x="489" y="366"/>
                    <a:pt x="524" y="363"/>
                    <a:pt x="562" y="357"/>
                  </a:cubicBezTo>
                  <a:cubicBezTo>
                    <a:pt x="712" y="332"/>
                    <a:pt x="793" y="273"/>
                    <a:pt x="811" y="211"/>
                  </a:cubicBezTo>
                  <a:cubicBezTo>
                    <a:pt x="833" y="122"/>
                    <a:pt x="728" y="27"/>
                    <a:pt x="502" y="5"/>
                  </a:cubicBezTo>
                  <a:cubicBezTo>
                    <a:pt x="474" y="2"/>
                    <a:pt x="447" y="1"/>
                    <a:pt x="4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96" name="Google Shape;1696;p38"/>
            <p:cNvSpPr/>
            <p:nvPr/>
          </p:nvSpPr>
          <p:spPr>
            <a:xfrm>
              <a:off x="6412029" y="4441543"/>
              <a:ext cx="52506" cy="72439"/>
            </a:xfrm>
            <a:custGeom>
              <a:avLst/>
              <a:gdLst/>
              <a:ahLst/>
              <a:cxnLst/>
              <a:rect l="l" t="t" r="r" b="b"/>
              <a:pathLst>
                <a:path w="1483" h="2046" extrusionOk="0">
                  <a:moveTo>
                    <a:pt x="826" y="0"/>
                  </a:moveTo>
                  <a:cubicBezTo>
                    <a:pt x="485" y="0"/>
                    <a:pt x="159" y="397"/>
                    <a:pt x="83" y="926"/>
                  </a:cubicBezTo>
                  <a:cubicBezTo>
                    <a:pt x="0" y="1489"/>
                    <a:pt x="229" y="1988"/>
                    <a:pt x="592" y="2041"/>
                  </a:cubicBezTo>
                  <a:cubicBezTo>
                    <a:pt x="614" y="2044"/>
                    <a:pt x="635" y="2045"/>
                    <a:pt x="656" y="2045"/>
                  </a:cubicBezTo>
                  <a:cubicBezTo>
                    <a:pt x="998" y="2045"/>
                    <a:pt x="1323" y="1648"/>
                    <a:pt x="1400" y="1119"/>
                  </a:cubicBezTo>
                  <a:cubicBezTo>
                    <a:pt x="1482" y="556"/>
                    <a:pt x="1254" y="57"/>
                    <a:pt x="890" y="5"/>
                  </a:cubicBezTo>
                  <a:cubicBezTo>
                    <a:pt x="869" y="2"/>
                    <a:pt x="847" y="0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97" name="Google Shape;1697;p38"/>
            <p:cNvSpPr/>
            <p:nvPr/>
          </p:nvSpPr>
          <p:spPr>
            <a:xfrm>
              <a:off x="6410612" y="4438676"/>
              <a:ext cx="56967" cy="78139"/>
            </a:xfrm>
            <a:custGeom>
              <a:avLst/>
              <a:gdLst/>
              <a:ahLst/>
              <a:cxnLst/>
              <a:rect l="l" t="t" r="r" b="b"/>
              <a:pathLst>
                <a:path w="1609" h="2207" extrusionOk="0">
                  <a:moveTo>
                    <a:pt x="865" y="162"/>
                  </a:moveTo>
                  <a:cubicBezTo>
                    <a:pt x="882" y="162"/>
                    <a:pt x="901" y="163"/>
                    <a:pt x="918" y="165"/>
                  </a:cubicBezTo>
                  <a:cubicBezTo>
                    <a:pt x="1237" y="212"/>
                    <a:pt x="1436" y="671"/>
                    <a:pt x="1360" y="1189"/>
                  </a:cubicBezTo>
                  <a:cubicBezTo>
                    <a:pt x="1289" y="1678"/>
                    <a:pt x="996" y="2046"/>
                    <a:pt x="694" y="2046"/>
                  </a:cubicBezTo>
                  <a:cubicBezTo>
                    <a:pt x="678" y="2046"/>
                    <a:pt x="661" y="2045"/>
                    <a:pt x="644" y="2043"/>
                  </a:cubicBezTo>
                  <a:cubicBezTo>
                    <a:pt x="496" y="2021"/>
                    <a:pt x="368" y="1907"/>
                    <a:pt x="283" y="1722"/>
                  </a:cubicBezTo>
                  <a:cubicBezTo>
                    <a:pt x="194" y="1526"/>
                    <a:pt x="165" y="1276"/>
                    <a:pt x="202" y="1019"/>
                  </a:cubicBezTo>
                  <a:cubicBezTo>
                    <a:pt x="274" y="530"/>
                    <a:pt x="565" y="162"/>
                    <a:pt x="865" y="162"/>
                  </a:cubicBezTo>
                  <a:close/>
                  <a:moveTo>
                    <a:pt x="867" y="0"/>
                  </a:moveTo>
                  <a:cubicBezTo>
                    <a:pt x="484" y="0"/>
                    <a:pt x="126" y="428"/>
                    <a:pt x="43" y="996"/>
                  </a:cubicBezTo>
                  <a:cubicBezTo>
                    <a:pt x="1" y="1283"/>
                    <a:pt x="34" y="1565"/>
                    <a:pt x="137" y="1789"/>
                  </a:cubicBezTo>
                  <a:cubicBezTo>
                    <a:pt x="245" y="2025"/>
                    <a:pt x="417" y="2172"/>
                    <a:pt x="621" y="2202"/>
                  </a:cubicBezTo>
                  <a:cubicBezTo>
                    <a:pt x="645" y="2205"/>
                    <a:pt x="670" y="2207"/>
                    <a:pt x="694" y="2207"/>
                  </a:cubicBezTo>
                  <a:cubicBezTo>
                    <a:pt x="1075" y="2207"/>
                    <a:pt x="1437" y="1781"/>
                    <a:pt x="1520" y="1212"/>
                  </a:cubicBezTo>
                  <a:cubicBezTo>
                    <a:pt x="1608" y="606"/>
                    <a:pt x="1349" y="65"/>
                    <a:pt x="942" y="6"/>
                  </a:cubicBezTo>
                  <a:cubicBezTo>
                    <a:pt x="917" y="2"/>
                    <a:pt x="892" y="0"/>
                    <a:pt x="8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98" name="Google Shape;1698;p38"/>
            <p:cNvSpPr/>
            <p:nvPr/>
          </p:nvSpPr>
          <p:spPr>
            <a:xfrm>
              <a:off x="6370958" y="4447704"/>
              <a:ext cx="52506" cy="72474"/>
            </a:xfrm>
            <a:custGeom>
              <a:avLst/>
              <a:gdLst/>
              <a:ahLst/>
              <a:cxnLst/>
              <a:rect l="l" t="t" r="r" b="b"/>
              <a:pathLst>
                <a:path w="1483" h="2047" extrusionOk="0">
                  <a:moveTo>
                    <a:pt x="826" y="1"/>
                  </a:moveTo>
                  <a:cubicBezTo>
                    <a:pt x="485" y="1"/>
                    <a:pt x="161" y="398"/>
                    <a:pt x="83" y="928"/>
                  </a:cubicBezTo>
                  <a:cubicBezTo>
                    <a:pt x="0" y="1490"/>
                    <a:pt x="230" y="1989"/>
                    <a:pt x="593" y="2042"/>
                  </a:cubicBezTo>
                  <a:cubicBezTo>
                    <a:pt x="613" y="2045"/>
                    <a:pt x="634" y="2047"/>
                    <a:pt x="655" y="2047"/>
                  </a:cubicBezTo>
                  <a:cubicBezTo>
                    <a:pt x="997" y="2047"/>
                    <a:pt x="1323" y="1651"/>
                    <a:pt x="1401" y="1120"/>
                  </a:cubicBezTo>
                  <a:cubicBezTo>
                    <a:pt x="1482" y="558"/>
                    <a:pt x="1254" y="59"/>
                    <a:pt x="890" y="6"/>
                  </a:cubicBezTo>
                  <a:cubicBezTo>
                    <a:pt x="869" y="2"/>
                    <a:pt x="848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99" name="Google Shape;1699;p38"/>
            <p:cNvSpPr/>
            <p:nvPr/>
          </p:nvSpPr>
          <p:spPr>
            <a:xfrm>
              <a:off x="6369542" y="4444871"/>
              <a:ext cx="55303" cy="78174"/>
            </a:xfrm>
            <a:custGeom>
              <a:avLst/>
              <a:gdLst/>
              <a:ahLst/>
              <a:cxnLst/>
              <a:rect l="l" t="t" r="r" b="b"/>
              <a:pathLst>
                <a:path w="1562" h="2208" extrusionOk="0">
                  <a:moveTo>
                    <a:pt x="867" y="162"/>
                  </a:moveTo>
                  <a:cubicBezTo>
                    <a:pt x="885" y="162"/>
                    <a:pt x="901" y="163"/>
                    <a:pt x="919" y="166"/>
                  </a:cubicBezTo>
                  <a:cubicBezTo>
                    <a:pt x="1066" y="187"/>
                    <a:pt x="1196" y="301"/>
                    <a:pt x="1279" y="486"/>
                  </a:cubicBezTo>
                  <a:cubicBezTo>
                    <a:pt x="1369" y="682"/>
                    <a:pt x="1398" y="931"/>
                    <a:pt x="1361" y="1188"/>
                  </a:cubicBezTo>
                  <a:cubicBezTo>
                    <a:pt x="1323" y="1445"/>
                    <a:pt x="1225" y="1676"/>
                    <a:pt x="1082" y="1839"/>
                  </a:cubicBezTo>
                  <a:cubicBezTo>
                    <a:pt x="964" y="1974"/>
                    <a:pt x="828" y="2046"/>
                    <a:pt x="698" y="2046"/>
                  </a:cubicBezTo>
                  <a:cubicBezTo>
                    <a:pt x="680" y="2046"/>
                    <a:pt x="663" y="2045"/>
                    <a:pt x="645" y="2042"/>
                  </a:cubicBezTo>
                  <a:cubicBezTo>
                    <a:pt x="496" y="2021"/>
                    <a:pt x="368" y="1907"/>
                    <a:pt x="285" y="1722"/>
                  </a:cubicBezTo>
                  <a:cubicBezTo>
                    <a:pt x="194" y="1526"/>
                    <a:pt x="165" y="1276"/>
                    <a:pt x="203" y="1020"/>
                  </a:cubicBezTo>
                  <a:cubicBezTo>
                    <a:pt x="240" y="763"/>
                    <a:pt x="339" y="531"/>
                    <a:pt x="481" y="369"/>
                  </a:cubicBezTo>
                  <a:cubicBezTo>
                    <a:pt x="600" y="234"/>
                    <a:pt x="735" y="162"/>
                    <a:pt x="867" y="162"/>
                  </a:cubicBezTo>
                  <a:close/>
                  <a:moveTo>
                    <a:pt x="865" y="1"/>
                  </a:moveTo>
                  <a:cubicBezTo>
                    <a:pt x="687" y="1"/>
                    <a:pt x="510" y="92"/>
                    <a:pt x="360" y="262"/>
                  </a:cubicBezTo>
                  <a:cubicBezTo>
                    <a:pt x="197" y="448"/>
                    <a:pt x="85" y="709"/>
                    <a:pt x="43" y="996"/>
                  </a:cubicBezTo>
                  <a:cubicBezTo>
                    <a:pt x="1" y="1284"/>
                    <a:pt x="35" y="1565"/>
                    <a:pt x="137" y="1790"/>
                  </a:cubicBezTo>
                  <a:cubicBezTo>
                    <a:pt x="245" y="2026"/>
                    <a:pt x="417" y="2172"/>
                    <a:pt x="621" y="2201"/>
                  </a:cubicBezTo>
                  <a:cubicBezTo>
                    <a:pt x="646" y="2206"/>
                    <a:pt x="672" y="2207"/>
                    <a:pt x="698" y="2207"/>
                  </a:cubicBezTo>
                  <a:cubicBezTo>
                    <a:pt x="876" y="2207"/>
                    <a:pt x="1054" y="2117"/>
                    <a:pt x="1204" y="1946"/>
                  </a:cubicBezTo>
                  <a:cubicBezTo>
                    <a:pt x="1365" y="1759"/>
                    <a:pt x="1478" y="1499"/>
                    <a:pt x="1520" y="1212"/>
                  </a:cubicBezTo>
                  <a:cubicBezTo>
                    <a:pt x="1562" y="924"/>
                    <a:pt x="1529" y="643"/>
                    <a:pt x="1426" y="418"/>
                  </a:cubicBezTo>
                  <a:cubicBezTo>
                    <a:pt x="1318" y="182"/>
                    <a:pt x="1147" y="35"/>
                    <a:pt x="942" y="6"/>
                  </a:cubicBezTo>
                  <a:cubicBezTo>
                    <a:pt x="916" y="3"/>
                    <a:pt x="891" y="1"/>
                    <a:pt x="8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00" name="Google Shape;1700;p38"/>
            <p:cNvSpPr/>
            <p:nvPr/>
          </p:nvSpPr>
          <p:spPr>
            <a:xfrm>
              <a:off x="6330455" y="4454006"/>
              <a:ext cx="52470" cy="72439"/>
            </a:xfrm>
            <a:custGeom>
              <a:avLst/>
              <a:gdLst/>
              <a:ahLst/>
              <a:cxnLst/>
              <a:rect l="l" t="t" r="r" b="b"/>
              <a:pathLst>
                <a:path w="1482" h="2046" extrusionOk="0">
                  <a:moveTo>
                    <a:pt x="826" y="1"/>
                  </a:moveTo>
                  <a:cubicBezTo>
                    <a:pt x="485" y="1"/>
                    <a:pt x="160" y="398"/>
                    <a:pt x="82" y="927"/>
                  </a:cubicBezTo>
                  <a:cubicBezTo>
                    <a:pt x="1" y="1489"/>
                    <a:pt x="229" y="1988"/>
                    <a:pt x="593" y="2041"/>
                  </a:cubicBezTo>
                  <a:cubicBezTo>
                    <a:pt x="614" y="2044"/>
                    <a:pt x="635" y="2046"/>
                    <a:pt x="657" y="2046"/>
                  </a:cubicBezTo>
                  <a:cubicBezTo>
                    <a:pt x="997" y="2046"/>
                    <a:pt x="1323" y="1649"/>
                    <a:pt x="1400" y="1119"/>
                  </a:cubicBezTo>
                  <a:cubicBezTo>
                    <a:pt x="1482" y="557"/>
                    <a:pt x="1254" y="58"/>
                    <a:pt x="890" y="5"/>
                  </a:cubicBezTo>
                  <a:cubicBezTo>
                    <a:pt x="868" y="2"/>
                    <a:pt x="847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01" name="Google Shape;1701;p38"/>
            <p:cNvSpPr/>
            <p:nvPr/>
          </p:nvSpPr>
          <p:spPr>
            <a:xfrm>
              <a:off x="6329074" y="4451138"/>
              <a:ext cx="55303" cy="78174"/>
            </a:xfrm>
            <a:custGeom>
              <a:avLst/>
              <a:gdLst/>
              <a:ahLst/>
              <a:cxnLst/>
              <a:rect l="l" t="t" r="r" b="b"/>
              <a:pathLst>
                <a:path w="1562" h="2208" extrusionOk="0">
                  <a:moveTo>
                    <a:pt x="866" y="162"/>
                  </a:moveTo>
                  <a:cubicBezTo>
                    <a:pt x="883" y="162"/>
                    <a:pt x="901" y="163"/>
                    <a:pt x="917" y="166"/>
                  </a:cubicBezTo>
                  <a:cubicBezTo>
                    <a:pt x="1066" y="188"/>
                    <a:pt x="1194" y="302"/>
                    <a:pt x="1278" y="485"/>
                  </a:cubicBezTo>
                  <a:cubicBezTo>
                    <a:pt x="1368" y="682"/>
                    <a:pt x="1396" y="932"/>
                    <a:pt x="1359" y="1188"/>
                  </a:cubicBezTo>
                  <a:cubicBezTo>
                    <a:pt x="1322" y="1445"/>
                    <a:pt x="1223" y="1677"/>
                    <a:pt x="1080" y="1838"/>
                  </a:cubicBezTo>
                  <a:cubicBezTo>
                    <a:pt x="961" y="1974"/>
                    <a:pt x="827" y="2046"/>
                    <a:pt x="695" y="2046"/>
                  </a:cubicBezTo>
                  <a:cubicBezTo>
                    <a:pt x="678" y="2046"/>
                    <a:pt x="661" y="2044"/>
                    <a:pt x="644" y="2042"/>
                  </a:cubicBezTo>
                  <a:cubicBezTo>
                    <a:pt x="496" y="2021"/>
                    <a:pt x="367" y="1907"/>
                    <a:pt x="283" y="1722"/>
                  </a:cubicBezTo>
                  <a:cubicBezTo>
                    <a:pt x="192" y="1525"/>
                    <a:pt x="164" y="1277"/>
                    <a:pt x="202" y="1019"/>
                  </a:cubicBezTo>
                  <a:cubicBezTo>
                    <a:pt x="239" y="762"/>
                    <a:pt x="338" y="532"/>
                    <a:pt x="480" y="369"/>
                  </a:cubicBezTo>
                  <a:cubicBezTo>
                    <a:pt x="598" y="234"/>
                    <a:pt x="733" y="162"/>
                    <a:pt x="866" y="162"/>
                  </a:cubicBezTo>
                  <a:close/>
                  <a:moveTo>
                    <a:pt x="866" y="1"/>
                  </a:moveTo>
                  <a:cubicBezTo>
                    <a:pt x="687" y="1"/>
                    <a:pt x="510" y="92"/>
                    <a:pt x="359" y="263"/>
                  </a:cubicBezTo>
                  <a:cubicBezTo>
                    <a:pt x="196" y="448"/>
                    <a:pt x="84" y="709"/>
                    <a:pt x="42" y="996"/>
                  </a:cubicBezTo>
                  <a:cubicBezTo>
                    <a:pt x="0" y="1283"/>
                    <a:pt x="33" y="1565"/>
                    <a:pt x="136" y="1790"/>
                  </a:cubicBezTo>
                  <a:cubicBezTo>
                    <a:pt x="245" y="2026"/>
                    <a:pt x="416" y="2172"/>
                    <a:pt x="620" y="2202"/>
                  </a:cubicBezTo>
                  <a:cubicBezTo>
                    <a:pt x="646" y="2206"/>
                    <a:pt x="670" y="2207"/>
                    <a:pt x="696" y="2207"/>
                  </a:cubicBezTo>
                  <a:cubicBezTo>
                    <a:pt x="875" y="2207"/>
                    <a:pt x="1052" y="2116"/>
                    <a:pt x="1202" y="1945"/>
                  </a:cubicBezTo>
                  <a:cubicBezTo>
                    <a:pt x="1365" y="1759"/>
                    <a:pt x="1478" y="1499"/>
                    <a:pt x="1518" y="1213"/>
                  </a:cubicBezTo>
                  <a:cubicBezTo>
                    <a:pt x="1561" y="925"/>
                    <a:pt x="1528" y="644"/>
                    <a:pt x="1424" y="419"/>
                  </a:cubicBezTo>
                  <a:cubicBezTo>
                    <a:pt x="1316" y="182"/>
                    <a:pt x="1145" y="36"/>
                    <a:pt x="940" y="6"/>
                  </a:cubicBezTo>
                  <a:cubicBezTo>
                    <a:pt x="915" y="3"/>
                    <a:pt x="890" y="1"/>
                    <a:pt x="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02" name="Google Shape;1702;p38"/>
            <p:cNvSpPr/>
            <p:nvPr/>
          </p:nvSpPr>
          <p:spPr>
            <a:xfrm>
              <a:off x="6301387" y="4475249"/>
              <a:ext cx="42415" cy="58560"/>
            </a:xfrm>
            <a:custGeom>
              <a:avLst/>
              <a:gdLst/>
              <a:ahLst/>
              <a:cxnLst/>
              <a:rect l="l" t="t" r="r" b="b"/>
              <a:pathLst>
                <a:path w="1198" h="1654" extrusionOk="0">
                  <a:moveTo>
                    <a:pt x="668" y="1"/>
                  </a:moveTo>
                  <a:cubicBezTo>
                    <a:pt x="393" y="1"/>
                    <a:pt x="130" y="322"/>
                    <a:pt x="67" y="749"/>
                  </a:cubicBezTo>
                  <a:cubicBezTo>
                    <a:pt x="1" y="1203"/>
                    <a:pt x="186" y="1606"/>
                    <a:pt x="480" y="1649"/>
                  </a:cubicBezTo>
                  <a:cubicBezTo>
                    <a:pt x="497" y="1652"/>
                    <a:pt x="514" y="1653"/>
                    <a:pt x="531" y="1653"/>
                  </a:cubicBezTo>
                  <a:cubicBezTo>
                    <a:pt x="806" y="1653"/>
                    <a:pt x="1069" y="1332"/>
                    <a:pt x="1131" y="905"/>
                  </a:cubicBezTo>
                  <a:cubicBezTo>
                    <a:pt x="1198" y="450"/>
                    <a:pt x="1014" y="48"/>
                    <a:pt x="720" y="5"/>
                  </a:cubicBezTo>
                  <a:cubicBezTo>
                    <a:pt x="702" y="2"/>
                    <a:pt x="685" y="1"/>
                    <a:pt x="6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03" name="Google Shape;1703;p38"/>
            <p:cNvSpPr/>
            <p:nvPr/>
          </p:nvSpPr>
          <p:spPr>
            <a:xfrm>
              <a:off x="6298306" y="4472417"/>
              <a:ext cx="47195" cy="64225"/>
            </a:xfrm>
            <a:custGeom>
              <a:avLst/>
              <a:gdLst/>
              <a:ahLst/>
              <a:cxnLst/>
              <a:rect l="l" t="t" r="r" b="b"/>
              <a:pathLst>
                <a:path w="1333" h="1814" extrusionOk="0">
                  <a:moveTo>
                    <a:pt x="757" y="161"/>
                  </a:moveTo>
                  <a:cubicBezTo>
                    <a:pt x="769" y="161"/>
                    <a:pt x="782" y="163"/>
                    <a:pt x="795" y="164"/>
                  </a:cubicBezTo>
                  <a:cubicBezTo>
                    <a:pt x="909" y="181"/>
                    <a:pt x="1009" y="270"/>
                    <a:pt x="1074" y="414"/>
                  </a:cubicBezTo>
                  <a:cubicBezTo>
                    <a:pt x="1146" y="570"/>
                    <a:pt x="1169" y="769"/>
                    <a:pt x="1139" y="973"/>
                  </a:cubicBezTo>
                  <a:cubicBezTo>
                    <a:pt x="1109" y="1178"/>
                    <a:pt x="1030" y="1361"/>
                    <a:pt x="917" y="1490"/>
                  </a:cubicBezTo>
                  <a:cubicBezTo>
                    <a:pt x="825" y="1596"/>
                    <a:pt x="721" y="1652"/>
                    <a:pt x="618" y="1652"/>
                  </a:cubicBezTo>
                  <a:cubicBezTo>
                    <a:pt x="605" y="1652"/>
                    <a:pt x="592" y="1651"/>
                    <a:pt x="579" y="1649"/>
                  </a:cubicBezTo>
                  <a:cubicBezTo>
                    <a:pt x="333" y="1613"/>
                    <a:pt x="175" y="1243"/>
                    <a:pt x="234" y="841"/>
                  </a:cubicBezTo>
                  <a:cubicBezTo>
                    <a:pt x="290" y="459"/>
                    <a:pt x="524" y="161"/>
                    <a:pt x="757" y="161"/>
                  </a:cubicBezTo>
                  <a:close/>
                  <a:moveTo>
                    <a:pt x="757" y="0"/>
                  </a:moveTo>
                  <a:cubicBezTo>
                    <a:pt x="440" y="0"/>
                    <a:pt x="145" y="342"/>
                    <a:pt x="75" y="817"/>
                  </a:cubicBezTo>
                  <a:cubicBezTo>
                    <a:pt x="0" y="1323"/>
                    <a:pt x="212" y="1759"/>
                    <a:pt x="555" y="1809"/>
                  </a:cubicBezTo>
                  <a:cubicBezTo>
                    <a:pt x="576" y="1812"/>
                    <a:pt x="597" y="1813"/>
                    <a:pt x="619" y="1813"/>
                  </a:cubicBezTo>
                  <a:cubicBezTo>
                    <a:pt x="767" y="1813"/>
                    <a:pt x="915" y="1739"/>
                    <a:pt x="1038" y="1597"/>
                  </a:cubicBezTo>
                  <a:cubicBezTo>
                    <a:pt x="1172" y="1444"/>
                    <a:pt x="1264" y="1230"/>
                    <a:pt x="1299" y="997"/>
                  </a:cubicBezTo>
                  <a:cubicBezTo>
                    <a:pt x="1332" y="762"/>
                    <a:pt x="1306" y="530"/>
                    <a:pt x="1221" y="346"/>
                  </a:cubicBezTo>
                  <a:cubicBezTo>
                    <a:pt x="1131" y="151"/>
                    <a:pt x="988" y="30"/>
                    <a:pt x="818" y="4"/>
                  </a:cubicBezTo>
                  <a:cubicBezTo>
                    <a:pt x="798" y="1"/>
                    <a:pt x="777" y="0"/>
                    <a:pt x="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04" name="Google Shape;1704;p38"/>
            <p:cNvSpPr/>
            <p:nvPr/>
          </p:nvSpPr>
          <p:spPr>
            <a:xfrm>
              <a:off x="5895039" y="4441543"/>
              <a:ext cx="52506" cy="72439"/>
            </a:xfrm>
            <a:custGeom>
              <a:avLst/>
              <a:gdLst/>
              <a:ahLst/>
              <a:cxnLst/>
              <a:rect l="l" t="t" r="r" b="b"/>
              <a:pathLst>
                <a:path w="1483" h="2046" extrusionOk="0">
                  <a:moveTo>
                    <a:pt x="657" y="0"/>
                  </a:moveTo>
                  <a:cubicBezTo>
                    <a:pt x="636" y="0"/>
                    <a:pt x="614" y="2"/>
                    <a:pt x="593" y="5"/>
                  </a:cubicBezTo>
                  <a:cubicBezTo>
                    <a:pt x="229" y="57"/>
                    <a:pt x="1" y="556"/>
                    <a:pt x="82" y="1119"/>
                  </a:cubicBezTo>
                  <a:cubicBezTo>
                    <a:pt x="160" y="1648"/>
                    <a:pt x="485" y="2045"/>
                    <a:pt x="827" y="2045"/>
                  </a:cubicBezTo>
                  <a:cubicBezTo>
                    <a:pt x="848" y="2045"/>
                    <a:pt x="869" y="2044"/>
                    <a:pt x="891" y="2041"/>
                  </a:cubicBezTo>
                  <a:cubicBezTo>
                    <a:pt x="1254" y="1988"/>
                    <a:pt x="1483" y="1489"/>
                    <a:pt x="1400" y="926"/>
                  </a:cubicBezTo>
                  <a:cubicBezTo>
                    <a:pt x="1324" y="397"/>
                    <a:pt x="998" y="0"/>
                    <a:pt x="6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05" name="Google Shape;1705;p38"/>
            <p:cNvSpPr/>
            <p:nvPr/>
          </p:nvSpPr>
          <p:spPr>
            <a:xfrm>
              <a:off x="5891994" y="4438676"/>
              <a:ext cx="58595" cy="78139"/>
            </a:xfrm>
            <a:custGeom>
              <a:avLst/>
              <a:gdLst/>
              <a:ahLst/>
              <a:cxnLst/>
              <a:rect l="l" t="t" r="r" b="b"/>
              <a:pathLst>
                <a:path w="1655" h="2207" extrusionOk="0">
                  <a:moveTo>
                    <a:pt x="741" y="162"/>
                  </a:moveTo>
                  <a:cubicBezTo>
                    <a:pt x="1042" y="162"/>
                    <a:pt x="1334" y="529"/>
                    <a:pt x="1407" y="1019"/>
                  </a:cubicBezTo>
                  <a:cubicBezTo>
                    <a:pt x="1483" y="1537"/>
                    <a:pt x="1284" y="1995"/>
                    <a:pt x="965" y="2043"/>
                  </a:cubicBezTo>
                  <a:cubicBezTo>
                    <a:pt x="948" y="2045"/>
                    <a:pt x="931" y="2046"/>
                    <a:pt x="915" y="2046"/>
                  </a:cubicBezTo>
                  <a:cubicBezTo>
                    <a:pt x="613" y="2046"/>
                    <a:pt x="320" y="1678"/>
                    <a:pt x="249" y="1189"/>
                  </a:cubicBezTo>
                  <a:cubicBezTo>
                    <a:pt x="173" y="671"/>
                    <a:pt x="372" y="212"/>
                    <a:pt x="691" y="165"/>
                  </a:cubicBezTo>
                  <a:cubicBezTo>
                    <a:pt x="707" y="163"/>
                    <a:pt x="724" y="162"/>
                    <a:pt x="741" y="162"/>
                  </a:cubicBezTo>
                  <a:close/>
                  <a:moveTo>
                    <a:pt x="743" y="0"/>
                  </a:moveTo>
                  <a:cubicBezTo>
                    <a:pt x="718" y="0"/>
                    <a:pt x="692" y="2"/>
                    <a:pt x="667" y="6"/>
                  </a:cubicBezTo>
                  <a:cubicBezTo>
                    <a:pt x="260" y="65"/>
                    <a:pt x="1" y="606"/>
                    <a:pt x="89" y="1212"/>
                  </a:cubicBezTo>
                  <a:cubicBezTo>
                    <a:pt x="172" y="1781"/>
                    <a:pt x="534" y="2207"/>
                    <a:pt x="915" y="2207"/>
                  </a:cubicBezTo>
                  <a:cubicBezTo>
                    <a:pt x="938" y="2207"/>
                    <a:pt x="963" y="2205"/>
                    <a:pt x="988" y="2202"/>
                  </a:cubicBezTo>
                  <a:cubicBezTo>
                    <a:pt x="1396" y="2143"/>
                    <a:pt x="1655" y="1602"/>
                    <a:pt x="1567" y="996"/>
                  </a:cubicBezTo>
                  <a:cubicBezTo>
                    <a:pt x="1484" y="428"/>
                    <a:pt x="1127" y="0"/>
                    <a:pt x="7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06" name="Google Shape;1706;p38"/>
            <p:cNvSpPr/>
            <p:nvPr/>
          </p:nvSpPr>
          <p:spPr>
            <a:xfrm>
              <a:off x="5936109" y="4447704"/>
              <a:ext cx="52506" cy="72474"/>
            </a:xfrm>
            <a:custGeom>
              <a:avLst/>
              <a:gdLst/>
              <a:ahLst/>
              <a:cxnLst/>
              <a:rect l="l" t="t" r="r" b="b"/>
              <a:pathLst>
                <a:path w="1483" h="2047" extrusionOk="0">
                  <a:moveTo>
                    <a:pt x="657" y="1"/>
                  </a:moveTo>
                  <a:cubicBezTo>
                    <a:pt x="635" y="1"/>
                    <a:pt x="614" y="2"/>
                    <a:pt x="593" y="6"/>
                  </a:cubicBezTo>
                  <a:cubicBezTo>
                    <a:pt x="229" y="59"/>
                    <a:pt x="1" y="558"/>
                    <a:pt x="82" y="1120"/>
                  </a:cubicBezTo>
                  <a:cubicBezTo>
                    <a:pt x="160" y="1651"/>
                    <a:pt x="486" y="2047"/>
                    <a:pt x="827" y="2047"/>
                  </a:cubicBezTo>
                  <a:cubicBezTo>
                    <a:pt x="848" y="2047"/>
                    <a:pt x="869" y="2045"/>
                    <a:pt x="889" y="2042"/>
                  </a:cubicBezTo>
                  <a:cubicBezTo>
                    <a:pt x="1254" y="1989"/>
                    <a:pt x="1483" y="1490"/>
                    <a:pt x="1400" y="928"/>
                  </a:cubicBezTo>
                  <a:cubicBezTo>
                    <a:pt x="1322" y="398"/>
                    <a:pt x="998" y="1"/>
                    <a:pt x="6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07" name="Google Shape;1707;p38"/>
            <p:cNvSpPr/>
            <p:nvPr/>
          </p:nvSpPr>
          <p:spPr>
            <a:xfrm>
              <a:off x="5934728" y="4444871"/>
              <a:ext cx="55303" cy="78174"/>
            </a:xfrm>
            <a:custGeom>
              <a:avLst/>
              <a:gdLst/>
              <a:ahLst/>
              <a:cxnLst/>
              <a:rect l="l" t="t" r="r" b="b"/>
              <a:pathLst>
                <a:path w="1562" h="2208" extrusionOk="0">
                  <a:moveTo>
                    <a:pt x="696" y="161"/>
                  </a:moveTo>
                  <a:cubicBezTo>
                    <a:pt x="997" y="161"/>
                    <a:pt x="1288" y="530"/>
                    <a:pt x="1359" y="1020"/>
                  </a:cubicBezTo>
                  <a:cubicBezTo>
                    <a:pt x="1397" y="1276"/>
                    <a:pt x="1368" y="1526"/>
                    <a:pt x="1277" y="1722"/>
                  </a:cubicBezTo>
                  <a:cubicBezTo>
                    <a:pt x="1194" y="1907"/>
                    <a:pt x="1066" y="2021"/>
                    <a:pt x="917" y="2042"/>
                  </a:cubicBezTo>
                  <a:cubicBezTo>
                    <a:pt x="900" y="2045"/>
                    <a:pt x="883" y="2046"/>
                    <a:pt x="866" y="2046"/>
                  </a:cubicBezTo>
                  <a:cubicBezTo>
                    <a:pt x="736" y="2046"/>
                    <a:pt x="599" y="1975"/>
                    <a:pt x="481" y="1839"/>
                  </a:cubicBezTo>
                  <a:cubicBezTo>
                    <a:pt x="337" y="1676"/>
                    <a:pt x="239" y="1445"/>
                    <a:pt x="201" y="1188"/>
                  </a:cubicBezTo>
                  <a:cubicBezTo>
                    <a:pt x="164" y="931"/>
                    <a:pt x="193" y="682"/>
                    <a:pt x="283" y="486"/>
                  </a:cubicBezTo>
                  <a:cubicBezTo>
                    <a:pt x="367" y="301"/>
                    <a:pt x="496" y="187"/>
                    <a:pt x="643" y="166"/>
                  </a:cubicBezTo>
                  <a:cubicBezTo>
                    <a:pt x="661" y="163"/>
                    <a:pt x="678" y="161"/>
                    <a:pt x="696" y="161"/>
                  </a:cubicBezTo>
                  <a:close/>
                  <a:moveTo>
                    <a:pt x="696" y="1"/>
                  </a:moveTo>
                  <a:cubicBezTo>
                    <a:pt x="671" y="1"/>
                    <a:pt x="646" y="3"/>
                    <a:pt x="620" y="6"/>
                  </a:cubicBezTo>
                  <a:cubicBezTo>
                    <a:pt x="415" y="35"/>
                    <a:pt x="244" y="182"/>
                    <a:pt x="136" y="418"/>
                  </a:cubicBezTo>
                  <a:cubicBezTo>
                    <a:pt x="33" y="643"/>
                    <a:pt x="0" y="924"/>
                    <a:pt x="42" y="1212"/>
                  </a:cubicBezTo>
                  <a:cubicBezTo>
                    <a:pt x="84" y="1499"/>
                    <a:pt x="196" y="1759"/>
                    <a:pt x="358" y="1946"/>
                  </a:cubicBezTo>
                  <a:cubicBezTo>
                    <a:pt x="508" y="2117"/>
                    <a:pt x="686" y="2207"/>
                    <a:pt x="864" y="2207"/>
                  </a:cubicBezTo>
                  <a:cubicBezTo>
                    <a:pt x="890" y="2207"/>
                    <a:pt x="916" y="2206"/>
                    <a:pt x="941" y="2201"/>
                  </a:cubicBezTo>
                  <a:cubicBezTo>
                    <a:pt x="1145" y="2172"/>
                    <a:pt x="1316" y="2026"/>
                    <a:pt x="1425" y="1790"/>
                  </a:cubicBezTo>
                  <a:cubicBezTo>
                    <a:pt x="1527" y="1565"/>
                    <a:pt x="1561" y="1283"/>
                    <a:pt x="1519" y="996"/>
                  </a:cubicBezTo>
                  <a:cubicBezTo>
                    <a:pt x="1436" y="428"/>
                    <a:pt x="1079" y="1"/>
                    <a:pt x="6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08" name="Google Shape;1708;p38"/>
            <p:cNvSpPr/>
            <p:nvPr/>
          </p:nvSpPr>
          <p:spPr>
            <a:xfrm>
              <a:off x="5976613" y="4454006"/>
              <a:ext cx="52506" cy="72439"/>
            </a:xfrm>
            <a:custGeom>
              <a:avLst/>
              <a:gdLst/>
              <a:ahLst/>
              <a:cxnLst/>
              <a:rect l="l" t="t" r="r" b="b"/>
              <a:pathLst>
                <a:path w="1483" h="2046" extrusionOk="0">
                  <a:moveTo>
                    <a:pt x="657" y="1"/>
                  </a:moveTo>
                  <a:cubicBezTo>
                    <a:pt x="636" y="1"/>
                    <a:pt x="615" y="2"/>
                    <a:pt x="593" y="5"/>
                  </a:cubicBezTo>
                  <a:cubicBezTo>
                    <a:pt x="229" y="58"/>
                    <a:pt x="0" y="557"/>
                    <a:pt x="83" y="1119"/>
                  </a:cubicBezTo>
                  <a:cubicBezTo>
                    <a:pt x="161" y="1649"/>
                    <a:pt x="485" y="2046"/>
                    <a:pt x="826" y="2046"/>
                  </a:cubicBezTo>
                  <a:cubicBezTo>
                    <a:pt x="847" y="2046"/>
                    <a:pt x="869" y="2044"/>
                    <a:pt x="890" y="2041"/>
                  </a:cubicBezTo>
                  <a:cubicBezTo>
                    <a:pt x="1254" y="1988"/>
                    <a:pt x="1482" y="1489"/>
                    <a:pt x="1401" y="927"/>
                  </a:cubicBezTo>
                  <a:cubicBezTo>
                    <a:pt x="1323" y="398"/>
                    <a:pt x="998" y="1"/>
                    <a:pt x="6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09" name="Google Shape;1709;p38"/>
            <p:cNvSpPr/>
            <p:nvPr/>
          </p:nvSpPr>
          <p:spPr>
            <a:xfrm>
              <a:off x="5975196" y="4451138"/>
              <a:ext cx="55303" cy="78174"/>
            </a:xfrm>
            <a:custGeom>
              <a:avLst/>
              <a:gdLst/>
              <a:ahLst/>
              <a:cxnLst/>
              <a:rect l="l" t="t" r="r" b="b"/>
              <a:pathLst>
                <a:path w="1562" h="2208" extrusionOk="0">
                  <a:moveTo>
                    <a:pt x="696" y="162"/>
                  </a:moveTo>
                  <a:cubicBezTo>
                    <a:pt x="829" y="162"/>
                    <a:pt x="964" y="234"/>
                    <a:pt x="1082" y="369"/>
                  </a:cubicBezTo>
                  <a:cubicBezTo>
                    <a:pt x="1224" y="532"/>
                    <a:pt x="1323" y="762"/>
                    <a:pt x="1360" y="1019"/>
                  </a:cubicBezTo>
                  <a:cubicBezTo>
                    <a:pt x="1398" y="1277"/>
                    <a:pt x="1369" y="1525"/>
                    <a:pt x="1279" y="1722"/>
                  </a:cubicBezTo>
                  <a:cubicBezTo>
                    <a:pt x="1195" y="1907"/>
                    <a:pt x="1066" y="2021"/>
                    <a:pt x="918" y="2042"/>
                  </a:cubicBezTo>
                  <a:cubicBezTo>
                    <a:pt x="901" y="2045"/>
                    <a:pt x="884" y="2046"/>
                    <a:pt x="866" y="2046"/>
                  </a:cubicBezTo>
                  <a:cubicBezTo>
                    <a:pt x="736" y="2046"/>
                    <a:pt x="600" y="1974"/>
                    <a:pt x="481" y="1838"/>
                  </a:cubicBezTo>
                  <a:cubicBezTo>
                    <a:pt x="339" y="1677"/>
                    <a:pt x="240" y="1445"/>
                    <a:pt x="203" y="1188"/>
                  </a:cubicBezTo>
                  <a:cubicBezTo>
                    <a:pt x="166" y="932"/>
                    <a:pt x="194" y="682"/>
                    <a:pt x="284" y="485"/>
                  </a:cubicBezTo>
                  <a:cubicBezTo>
                    <a:pt x="368" y="302"/>
                    <a:pt x="496" y="188"/>
                    <a:pt x="645" y="166"/>
                  </a:cubicBezTo>
                  <a:cubicBezTo>
                    <a:pt x="661" y="163"/>
                    <a:pt x="679" y="162"/>
                    <a:pt x="696" y="162"/>
                  </a:cubicBezTo>
                  <a:close/>
                  <a:moveTo>
                    <a:pt x="697" y="1"/>
                  </a:moveTo>
                  <a:cubicBezTo>
                    <a:pt x="672" y="1"/>
                    <a:pt x="647" y="3"/>
                    <a:pt x="622" y="6"/>
                  </a:cubicBezTo>
                  <a:cubicBezTo>
                    <a:pt x="417" y="36"/>
                    <a:pt x="245" y="182"/>
                    <a:pt x="138" y="419"/>
                  </a:cubicBezTo>
                  <a:cubicBezTo>
                    <a:pt x="34" y="643"/>
                    <a:pt x="1" y="925"/>
                    <a:pt x="44" y="1213"/>
                  </a:cubicBezTo>
                  <a:cubicBezTo>
                    <a:pt x="84" y="1499"/>
                    <a:pt x="197" y="1759"/>
                    <a:pt x="360" y="1945"/>
                  </a:cubicBezTo>
                  <a:cubicBezTo>
                    <a:pt x="510" y="2116"/>
                    <a:pt x="687" y="2207"/>
                    <a:pt x="866" y="2207"/>
                  </a:cubicBezTo>
                  <a:cubicBezTo>
                    <a:pt x="892" y="2207"/>
                    <a:pt x="916" y="2206"/>
                    <a:pt x="942" y="2202"/>
                  </a:cubicBezTo>
                  <a:cubicBezTo>
                    <a:pt x="1146" y="2172"/>
                    <a:pt x="1317" y="2026"/>
                    <a:pt x="1426" y="1790"/>
                  </a:cubicBezTo>
                  <a:cubicBezTo>
                    <a:pt x="1529" y="1565"/>
                    <a:pt x="1562" y="1283"/>
                    <a:pt x="1520" y="996"/>
                  </a:cubicBezTo>
                  <a:cubicBezTo>
                    <a:pt x="1478" y="709"/>
                    <a:pt x="1366" y="448"/>
                    <a:pt x="1203" y="263"/>
                  </a:cubicBezTo>
                  <a:cubicBezTo>
                    <a:pt x="1052" y="91"/>
                    <a:pt x="875" y="1"/>
                    <a:pt x="6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10" name="Google Shape;1710;p38"/>
            <p:cNvSpPr/>
            <p:nvPr/>
          </p:nvSpPr>
          <p:spPr>
            <a:xfrm>
              <a:off x="6015736" y="4475249"/>
              <a:ext cx="42415" cy="58560"/>
            </a:xfrm>
            <a:custGeom>
              <a:avLst/>
              <a:gdLst/>
              <a:ahLst/>
              <a:cxnLst/>
              <a:rect l="l" t="t" r="r" b="b"/>
              <a:pathLst>
                <a:path w="1198" h="1654" extrusionOk="0">
                  <a:moveTo>
                    <a:pt x="531" y="1"/>
                  </a:moveTo>
                  <a:cubicBezTo>
                    <a:pt x="514" y="1"/>
                    <a:pt x="497" y="2"/>
                    <a:pt x="480" y="5"/>
                  </a:cubicBezTo>
                  <a:cubicBezTo>
                    <a:pt x="185" y="48"/>
                    <a:pt x="0" y="450"/>
                    <a:pt x="68" y="905"/>
                  </a:cubicBezTo>
                  <a:cubicBezTo>
                    <a:pt x="130" y="1332"/>
                    <a:pt x="393" y="1653"/>
                    <a:pt x="668" y="1653"/>
                  </a:cubicBezTo>
                  <a:cubicBezTo>
                    <a:pt x="685" y="1653"/>
                    <a:pt x="702" y="1652"/>
                    <a:pt x="719" y="1649"/>
                  </a:cubicBezTo>
                  <a:cubicBezTo>
                    <a:pt x="1013" y="1606"/>
                    <a:pt x="1197" y="1203"/>
                    <a:pt x="1131" y="749"/>
                  </a:cubicBezTo>
                  <a:cubicBezTo>
                    <a:pt x="1069" y="322"/>
                    <a:pt x="806" y="1"/>
                    <a:pt x="5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11" name="Google Shape;1711;p38"/>
            <p:cNvSpPr/>
            <p:nvPr/>
          </p:nvSpPr>
          <p:spPr>
            <a:xfrm>
              <a:off x="6012691" y="4472382"/>
              <a:ext cx="48540" cy="64260"/>
            </a:xfrm>
            <a:custGeom>
              <a:avLst/>
              <a:gdLst/>
              <a:ahLst/>
              <a:cxnLst/>
              <a:rect l="l" t="t" r="r" b="b"/>
              <a:pathLst>
                <a:path w="1371" h="1815" extrusionOk="0">
                  <a:moveTo>
                    <a:pt x="617" y="162"/>
                  </a:moveTo>
                  <a:cubicBezTo>
                    <a:pt x="718" y="162"/>
                    <a:pt x="824" y="219"/>
                    <a:pt x="916" y="324"/>
                  </a:cubicBezTo>
                  <a:cubicBezTo>
                    <a:pt x="1028" y="453"/>
                    <a:pt x="1108" y="637"/>
                    <a:pt x="1138" y="842"/>
                  </a:cubicBezTo>
                  <a:cubicBezTo>
                    <a:pt x="1196" y="1244"/>
                    <a:pt x="1039" y="1614"/>
                    <a:pt x="794" y="1650"/>
                  </a:cubicBezTo>
                  <a:cubicBezTo>
                    <a:pt x="780" y="1652"/>
                    <a:pt x="766" y="1653"/>
                    <a:pt x="753" y="1653"/>
                  </a:cubicBezTo>
                  <a:cubicBezTo>
                    <a:pt x="651" y="1653"/>
                    <a:pt x="546" y="1596"/>
                    <a:pt x="454" y="1491"/>
                  </a:cubicBezTo>
                  <a:cubicBezTo>
                    <a:pt x="341" y="1362"/>
                    <a:pt x="263" y="1178"/>
                    <a:pt x="233" y="974"/>
                  </a:cubicBezTo>
                  <a:cubicBezTo>
                    <a:pt x="174" y="571"/>
                    <a:pt x="332" y="201"/>
                    <a:pt x="577" y="165"/>
                  </a:cubicBezTo>
                  <a:cubicBezTo>
                    <a:pt x="590" y="164"/>
                    <a:pt x="603" y="162"/>
                    <a:pt x="617" y="162"/>
                  </a:cubicBezTo>
                  <a:close/>
                  <a:moveTo>
                    <a:pt x="617" y="1"/>
                  </a:moveTo>
                  <a:cubicBezTo>
                    <a:pt x="596" y="1"/>
                    <a:pt x="575" y="2"/>
                    <a:pt x="554" y="5"/>
                  </a:cubicBezTo>
                  <a:cubicBezTo>
                    <a:pt x="211" y="55"/>
                    <a:pt x="0" y="492"/>
                    <a:pt x="73" y="998"/>
                  </a:cubicBezTo>
                  <a:cubicBezTo>
                    <a:pt x="107" y="1231"/>
                    <a:pt x="200" y="1445"/>
                    <a:pt x="333" y="1598"/>
                  </a:cubicBezTo>
                  <a:cubicBezTo>
                    <a:pt x="457" y="1740"/>
                    <a:pt x="604" y="1814"/>
                    <a:pt x="753" y="1814"/>
                  </a:cubicBezTo>
                  <a:cubicBezTo>
                    <a:pt x="775" y="1814"/>
                    <a:pt x="796" y="1813"/>
                    <a:pt x="817" y="1810"/>
                  </a:cubicBezTo>
                  <a:cubicBezTo>
                    <a:pt x="1160" y="1760"/>
                    <a:pt x="1370" y="1324"/>
                    <a:pt x="1297" y="818"/>
                  </a:cubicBezTo>
                  <a:cubicBezTo>
                    <a:pt x="1262" y="583"/>
                    <a:pt x="1170" y="371"/>
                    <a:pt x="1037" y="218"/>
                  </a:cubicBezTo>
                  <a:cubicBezTo>
                    <a:pt x="913" y="76"/>
                    <a:pt x="766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12" name="Google Shape;1712;p38"/>
            <p:cNvSpPr/>
            <p:nvPr/>
          </p:nvSpPr>
          <p:spPr>
            <a:xfrm>
              <a:off x="6055956" y="3367234"/>
              <a:ext cx="50629" cy="14445"/>
            </a:xfrm>
            <a:custGeom>
              <a:avLst/>
              <a:gdLst/>
              <a:ahLst/>
              <a:cxnLst/>
              <a:rect l="l" t="t" r="r" b="b"/>
              <a:pathLst>
                <a:path w="1430" h="408" extrusionOk="0">
                  <a:moveTo>
                    <a:pt x="94" y="0"/>
                  </a:moveTo>
                  <a:cubicBezTo>
                    <a:pt x="64" y="0"/>
                    <a:pt x="36" y="17"/>
                    <a:pt x="22" y="45"/>
                  </a:cubicBezTo>
                  <a:cubicBezTo>
                    <a:pt x="1" y="84"/>
                    <a:pt x="17" y="133"/>
                    <a:pt x="57" y="153"/>
                  </a:cubicBezTo>
                  <a:cubicBezTo>
                    <a:pt x="479" y="365"/>
                    <a:pt x="858" y="408"/>
                    <a:pt x="1097" y="408"/>
                  </a:cubicBezTo>
                  <a:cubicBezTo>
                    <a:pt x="1252" y="408"/>
                    <a:pt x="1348" y="389"/>
                    <a:pt x="1357" y="388"/>
                  </a:cubicBezTo>
                  <a:cubicBezTo>
                    <a:pt x="1401" y="379"/>
                    <a:pt x="1429" y="337"/>
                    <a:pt x="1421" y="293"/>
                  </a:cubicBezTo>
                  <a:cubicBezTo>
                    <a:pt x="1413" y="254"/>
                    <a:pt x="1377" y="228"/>
                    <a:pt x="1339" y="228"/>
                  </a:cubicBezTo>
                  <a:cubicBezTo>
                    <a:pt x="1335" y="228"/>
                    <a:pt x="1330" y="228"/>
                    <a:pt x="1326" y="229"/>
                  </a:cubicBezTo>
                  <a:cubicBezTo>
                    <a:pt x="1323" y="230"/>
                    <a:pt x="1240" y="245"/>
                    <a:pt x="1100" y="245"/>
                  </a:cubicBezTo>
                  <a:cubicBezTo>
                    <a:pt x="881" y="245"/>
                    <a:pt x="524" y="206"/>
                    <a:pt x="130" y="9"/>
                  </a:cubicBezTo>
                  <a:cubicBezTo>
                    <a:pt x="118" y="3"/>
                    <a:pt x="106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13" name="Google Shape;1713;p38"/>
            <p:cNvSpPr/>
            <p:nvPr/>
          </p:nvSpPr>
          <p:spPr>
            <a:xfrm>
              <a:off x="6082794" y="3415845"/>
              <a:ext cx="27793" cy="9382"/>
            </a:xfrm>
            <a:custGeom>
              <a:avLst/>
              <a:gdLst/>
              <a:ahLst/>
              <a:cxnLst/>
              <a:rect l="l" t="t" r="r" b="b"/>
              <a:pathLst>
                <a:path w="785" h="265" extrusionOk="0">
                  <a:moveTo>
                    <a:pt x="90" y="1"/>
                  </a:moveTo>
                  <a:cubicBezTo>
                    <a:pt x="49" y="1"/>
                    <a:pt x="15" y="27"/>
                    <a:pt x="7" y="68"/>
                  </a:cubicBezTo>
                  <a:cubicBezTo>
                    <a:pt x="0" y="111"/>
                    <a:pt x="29" y="153"/>
                    <a:pt x="73" y="161"/>
                  </a:cubicBezTo>
                  <a:lnTo>
                    <a:pt x="684" y="263"/>
                  </a:lnTo>
                  <a:cubicBezTo>
                    <a:pt x="689" y="264"/>
                    <a:pt x="693" y="264"/>
                    <a:pt x="697" y="264"/>
                  </a:cubicBezTo>
                  <a:cubicBezTo>
                    <a:pt x="736" y="264"/>
                    <a:pt x="770" y="236"/>
                    <a:pt x="777" y="198"/>
                  </a:cubicBezTo>
                  <a:cubicBezTo>
                    <a:pt x="784" y="154"/>
                    <a:pt x="755" y="112"/>
                    <a:pt x="711" y="105"/>
                  </a:cubicBezTo>
                  <a:lnTo>
                    <a:pt x="100" y="1"/>
                  </a:lnTo>
                  <a:cubicBezTo>
                    <a:pt x="97" y="1"/>
                    <a:pt x="93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14" name="Google Shape;1714;p38"/>
            <p:cNvSpPr/>
            <p:nvPr/>
          </p:nvSpPr>
          <p:spPr>
            <a:xfrm>
              <a:off x="6253023" y="3388548"/>
              <a:ext cx="26483" cy="9807"/>
            </a:xfrm>
            <a:custGeom>
              <a:avLst/>
              <a:gdLst/>
              <a:ahLst/>
              <a:cxnLst/>
              <a:rect l="l" t="t" r="r" b="b"/>
              <a:pathLst>
                <a:path w="748" h="277" extrusionOk="0">
                  <a:moveTo>
                    <a:pt x="657" y="0"/>
                  </a:moveTo>
                  <a:cubicBezTo>
                    <a:pt x="630" y="0"/>
                    <a:pt x="604" y="14"/>
                    <a:pt x="588" y="37"/>
                  </a:cubicBezTo>
                  <a:cubicBezTo>
                    <a:pt x="588" y="38"/>
                    <a:pt x="531" y="115"/>
                    <a:pt x="345" y="115"/>
                  </a:cubicBezTo>
                  <a:cubicBezTo>
                    <a:pt x="282" y="115"/>
                    <a:pt x="204" y="106"/>
                    <a:pt x="109" y="83"/>
                  </a:cubicBezTo>
                  <a:cubicBezTo>
                    <a:pt x="102" y="81"/>
                    <a:pt x="96" y="80"/>
                    <a:pt x="89" y="80"/>
                  </a:cubicBezTo>
                  <a:cubicBezTo>
                    <a:pt x="52" y="80"/>
                    <a:pt x="20" y="104"/>
                    <a:pt x="11" y="141"/>
                  </a:cubicBezTo>
                  <a:cubicBezTo>
                    <a:pt x="1" y="184"/>
                    <a:pt x="28" y="228"/>
                    <a:pt x="71" y="239"/>
                  </a:cubicBezTo>
                  <a:cubicBezTo>
                    <a:pt x="180" y="266"/>
                    <a:pt x="272" y="277"/>
                    <a:pt x="350" y="277"/>
                  </a:cubicBezTo>
                  <a:cubicBezTo>
                    <a:pt x="624" y="277"/>
                    <a:pt x="715" y="140"/>
                    <a:pt x="726" y="120"/>
                  </a:cubicBezTo>
                  <a:cubicBezTo>
                    <a:pt x="748" y="83"/>
                    <a:pt x="735" y="36"/>
                    <a:pt x="699" y="13"/>
                  </a:cubicBezTo>
                  <a:cubicBezTo>
                    <a:pt x="686" y="4"/>
                    <a:pt x="671" y="0"/>
                    <a:pt x="6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15" name="Google Shape;1715;p38"/>
            <p:cNvSpPr/>
            <p:nvPr/>
          </p:nvSpPr>
          <p:spPr>
            <a:xfrm>
              <a:off x="6494205" y="3356435"/>
              <a:ext cx="79413" cy="59551"/>
            </a:xfrm>
            <a:custGeom>
              <a:avLst/>
              <a:gdLst/>
              <a:ahLst/>
              <a:cxnLst/>
              <a:rect l="l" t="t" r="r" b="b"/>
              <a:pathLst>
                <a:path w="2243" h="1682" extrusionOk="0">
                  <a:moveTo>
                    <a:pt x="1218" y="1"/>
                  </a:moveTo>
                  <a:cubicBezTo>
                    <a:pt x="524" y="1"/>
                    <a:pt x="0" y="981"/>
                    <a:pt x="1006" y="1527"/>
                  </a:cubicBezTo>
                  <a:cubicBezTo>
                    <a:pt x="1204" y="1634"/>
                    <a:pt x="1388" y="1681"/>
                    <a:pt x="1549" y="1681"/>
                  </a:cubicBezTo>
                  <a:cubicBezTo>
                    <a:pt x="1835" y="1681"/>
                    <a:pt x="2049" y="1533"/>
                    <a:pt x="2140" y="1310"/>
                  </a:cubicBezTo>
                  <a:cubicBezTo>
                    <a:pt x="2243" y="1061"/>
                    <a:pt x="2191" y="716"/>
                    <a:pt x="1917" y="378"/>
                  </a:cubicBezTo>
                  <a:cubicBezTo>
                    <a:pt x="1698" y="109"/>
                    <a:pt x="1449" y="1"/>
                    <a:pt x="12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16" name="Google Shape;1716;p38"/>
            <p:cNvSpPr/>
            <p:nvPr/>
          </p:nvSpPr>
          <p:spPr>
            <a:xfrm>
              <a:off x="6491408" y="3423776"/>
              <a:ext cx="49390" cy="34095"/>
            </a:xfrm>
            <a:custGeom>
              <a:avLst/>
              <a:gdLst/>
              <a:ahLst/>
              <a:cxnLst/>
              <a:rect l="l" t="t" r="r" b="b"/>
              <a:pathLst>
                <a:path w="1395" h="963" extrusionOk="0">
                  <a:moveTo>
                    <a:pt x="844" y="1"/>
                  </a:moveTo>
                  <a:cubicBezTo>
                    <a:pt x="794" y="1"/>
                    <a:pt x="741" y="6"/>
                    <a:pt x="686" y="16"/>
                  </a:cubicBezTo>
                  <a:cubicBezTo>
                    <a:pt x="0" y="143"/>
                    <a:pt x="153" y="963"/>
                    <a:pt x="665" y="963"/>
                  </a:cubicBezTo>
                  <a:cubicBezTo>
                    <a:pt x="774" y="963"/>
                    <a:pt x="899" y="926"/>
                    <a:pt x="1035" y="837"/>
                  </a:cubicBezTo>
                  <a:cubicBezTo>
                    <a:pt x="1353" y="631"/>
                    <a:pt x="1395" y="346"/>
                    <a:pt x="1249" y="168"/>
                  </a:cubicBezTo>
                  <a:cubicBezTo>
                    <a:pt x="1168" y="68"/>
                    <a:pt x="1027" y="1"/>
                    <a:pt x="8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17" name="Google Shape;1717;p38"/>
            <p:cNvSpPr/>
            <p:nvPr/>
          </p:nvSpPr>
          <p:spPr>
            <a:xfrm>
              <a:off x="6458941" y="3403064"/>
              <a:ext cx="32608" cy="22518"/>
            </a:xfrm>
            <a:custGeom>
              <a:avLst/>
              <a:gdLst/>
              <a:ahLst/>
              <a:cxnLst/>
              <a:rect l="l" t="t" r="r" b="b"/>
              <a:pathLst>
                <a:path w="921" h="636" extrusionOk="0">
                  <a:moveTo>
                    <a:pt x="556" y="0"/>
                  </a:moveTo>
                  <a:cubicBezTo>
                    <a:pt x="523" y="0"/>
                    <a:pt x="489" y="3"/>
                    <a:pt x="453" y="10"/>
                  </a:cubicBezTo>
                  <a:cubicBezTo>
                    <a:pt x="1" y="94"/>
                    <a:pt x="101" y="636"/>
                    <a:pt x="439" y="636"/>
                  </a:cubicBezTo>
                  <a:cubicBezTo>
                    <a:pt x="511" y="636"/>
                    <a:pt x="593" y="611"/>
                    <a:pt x="683" y="553"/>
                  </a:cubicBezTo>
                  <a:cubicBezTo>
                    <a:pt x="894" y="417"/>
                    <a:pt x="920" y="229"/>
                    <a:pt x="825" y="111"/>
                  </a:cubicBezTo>
                  <a:cubicBezTo>
                    <a:pt x="771" y="44"/>
                    <a:pt x="677" y="0"/>
                    <a:pt x="5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18" name="Google Shape;1718;p38"/>
            <p:cNvSpPr/>
            <p:nvPr/>
          </p:nvSpPr>
          <p:spPr>
            <a:xfrm>
              <a:off x="6666948" y="3256344"/>
              <a:ext cx="74846" cy="47407"/>
            </a:xfrm>
            <a:custGeom>
              <a:avLst/>
              <a:gdLst/>
              <a:ahLst/>
              <a:cxnLst/>
              <a:rect l="l" t="t" r="r" b="b"/>
              <a:pathLst>
                <a:path w="2114" h="1339" extrusionOk="0">
                  <a:moveTo>
                    <a:pt x="1135" y="0"/>
                  </a:moveTo>
                  <a:cubicBezTo>
                    <a:pt x="1091" y="0"/>
                    <a:pt x="1047" y="2"/>
                    <a:pt x="1001" y="6"/>
                  </a:cubicBezTo>
                  <a:cubicBezTo>
                    <a:pt x="435" y="54"/>
                    <a:pt x="1" y="389"/>
                    <a:pt x="31" y="755"/>
                  </a:cubicBezTo>
                  <a:cubicBezTo>
                    <a:pt x="60" y="1092"/>
                    <a:pt x="472" y="1339"/>
                    <a:pt x="979" y="1339"/>
                  </a:cubicBezTo>
                  <a:cubicBezTo>
                    <a:pt x="1023" y="1339"/>
                    <a:pt x="1068" y="1337"/>
                    <a:pt x="1113" y="1333"/>
                  </a:cubicBezTo>
                  <a:cubicBezTo>
                    <a:pt x="1679" y="1285"/>
                    <a:pt x="2113" y="949"/>
                    <a:pt x="2082" y="583"/>
                  </a:cubicBezTo>
                  <a:cubicBezTo>
                    <a:pt x="2054" y="246"/>
                    <a:pt x="1642" y="0"/>
                    <a:pt x="11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19" name="Google Shape;1719;p38"/>
            <p:cNvSpPr/>
            <p:nvPr/>
          </p:nvSpPr>
          <p:spPr>
            <a:xfrm>
              <a:off x="6664611" y="3253476"/>
              <a:ext cx="80157" cy="53143"/>
            </a:xfrm>
            <a:custGeom>
              <a:avLst/>
              <a:gdLst/>
              <a:ahLst/>
              <a:cxnLst/>
              <a:rect l="l" t="t" r="r" b="b"/>
              <a:pathLst>
                <a:path w="2264" h="1501" extrusionOk="0">
                  <a:moveTo>
                    <a:pt x="1202" y="161"/>
                  </a:moveTo>
                  <a:cubicBezTo>
                    <a:pt x="1414" y="161"/>
                    <a:pt x="1612" y="207"/>
                    <a:pt x="1771" y="292"/>
                  </a:cubicBezTo>
                  <a:cubicBezTo>
                    <a:pt x="1950" y="387"/>
                    <a:pt x="2056" y="522"/>
                    <a:pt x="2068" y="671"/>
                  </a:cubicBezTo>
                  <a:cubicBezTo>
                    <a:pt x="2094" y="992"/>
                    <a:pt x="1693" y="1290"/>
                    <a:pt x="1172" y="1334"/>
                  </a:cubicBezTo>
                  <a:cubicBezTo>
                    <a:pt x="1129" y="1337"/>
                    <a:pt x="1087" y="1339"/>
                    <a:pt x="1045" y="1339"/>
                  </a:cubicBezTo>
                  <a:cubicBezTo>
                    <a:pt x="834" y="1339"/>
                    <a:pt x="634" y="1295"/>
                    <a:pt x="475" y="1209"/>
                  </a:cubicBezTo>
                  <a:cubicBezTo>
                    <a:pt x="296" y="1114"/>
                    <a:pt x="190" y="979"/>
                    <a:pt x="178" y="830"/>
                  </a:cubicBezTo>
                  <a:cubicBezTo>
                    <a:pt x="166" y="680"/>
                    <a:pt x="247" y="530"/>
                    <a:pt x="408" y="406"/>
                  </a:cubicBezTo>
                  <a:cubicBezTo>
                    <a:pt x="579" y="274"/>
                    <a:pt x="815" y="189"/>
                    <a:pt x="1074" y="167"/>
                  </a:cubicBezTo>
                  <a:cubicBezTo>
                    <a:pt x="1117" y="164"/>
                    <a:pt x="1160" y="161"/>
                    <a:pt x="1202" y="161"/>
                  </a:cubicBezTo>
                  <a:close/>
                  <a:moveTo>
                    <a:pt x="1203" y="0"/>
                  </a:moveTo>
                  <a:cubicBezTo>
                    <a:pt x="1155" y="0"/>
                    <a:pt x="1108" y="2"/>
                    <a:pt x="1060" y="7"/>
                  </a:cubicBezTo>
                  <a:cubicBezTo>
                    <a:pt x="772" y="31"/>
                    <a:pt x="504" y="128"/>
                    <a:pt x="309" y="279"/>
                  </a:cubicBezTo>
                  <a:cubicBezTo>
                    <a:pt x="104" y="437"/>
                    <a:pt x="0" y="638"/>
                    <a:pt x="17" y="843"/>
                  </a:cubicBezTo>
                  <a:cubicBezTo>
                    <a:pt x="34" y="1049"/>
                    <a:pt x="170" y="1229"/>
                    <a:pt x="399" y="1351"/>
                  </a:cubicBezTo>
                  <a:cubicBezTo>
                    <a:pt x="581" y="1449"/>
                    <a:pt x="807" y="1500"/>
                    <a:pt x="1044" y="1500"/>
                  </a:cubicBezTo>
                  <a:cubicBezTo>
                    <a:pt x="1092" y="1500"/>
                    <a:pt x="1138" y="1498"/>
                    <a:pt x="1186" y="1494"/>
                  </a:cubicBezTo>
                  <a:cubicBezTo>
                    <a:pt x="1795" y="1443"/>
                    <a:pt x="2263" y="1067"/>
                    <a:pt x="2228" y="657"/>
                  </a:cubicBezTo>
                  <a:cubicBezTo>
                    <a:pt x="2212" y="452"/>
                    <a:pt x="2076" y="272"/>
                    <a:pt x="1847" y="148"/>
                  </a:cubicBezTo>
                  <a:cubicBezTo>
                    <a:pt x="1664" y="51"/>
                    <a:pt x="1439" y="0"/>
                    <a:pt x="1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20" name="Google Shape;1720;p38"/>
            <p:cNvSpPr/>
            <p:nvPr/>
          </p:nvSpPr>
          <p:spPr>
            <a:xfrm>
              <a:off x="6347980" y="3440381"/>
              <a:ext cx="27333" cy="24500"/>
            </a:xfrm>
            <a:custGeom>
              <a:avLst/>
              <a:gdLst/>
              <a:ahLst/>
              <a:cxnLst/>
              <a:rect l="l" t="t" r="r" b="b"/>
              <a:pathLst>
                <a:path w="772" h="692" extrusionOk="0">
                  <a:moveTo>
                    <a:pt x="516" y="1"/>
                  </a:moveTo>
                  <a:cubicBezTo>
                    <a:pt x="426" y="1"/>
                    <a:pt x="307" y="65"/>
                    <a:pt x="178" y="227"/>
                  </a:cubicBezTo>
                  <a:cubicBezTo>
                    <a:pt x="5" y="446"/>
                    <a:pt x="0" y="619"/>
                    <a:pt x="98" y="674"/>
                  </a:cubicBezTo>
                  <a:cubicBezTo>
                    <a:pt x="119" y="686"/>
                    <a:pt x="144" y="692"/>
                    <a:pt x="173" y="692"/>
                  </a:cubicBezTo>
                  <a:cubicBezTo>
                    <a:pt x="242" y="692"/>
                    <a:pt x="333" y="657"/>
                    <a:pt x="439" y="579"/>
                  </a:cubicBezTo>
                  <a:cubicBezTo>
                    <a:pt x="771" y="334"/>
                    <a:pt x="720" y="1"/>
                    <a:pt x="5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21" name="Google Shape;1721;p38"/>
            <p:cNvSpPr/>
            <p:nvPr/>
          </p:nvSpPr>
          <p:spPr>
            <a:xfrm>
              <a:off x="6312115" y="3481133"/>
              <a:ext cx="13843" cy="12392"/>
            </a:xfrm>
            <a:custGeom>
              <a:avLst/>
              <a:gdLst/>
              <a:ahLst/>
              <a:cxnLst/>
              <a:rect l="l" t="t" r="r" b="b"/>
              <a:pathLst>
                <a:path w="391" h="350" extrusionOk="0">
                  <a:moveTo>
                    <a:pt x="261" y="1"/>
                  </a:moveTo>
                  <a:cubicBezTo>
                    <a:pt x="215" y="1"/>
                    <a:pt x="155" y="33"/>
                    <a:pt x="90" y="115"/>
                  </a:cubicBezTo>
                  <a:cubicBezTo>
                    <a:pt x="2" y="226"/>
                    <a:pt x="0" y="314"/>
                    <a:pt x="49" y="341"/>
                  </a:cubicBezTo>
                  <a:cubicBezTo>
                    <a:pt x="59" y="347"/>
                    <a:pt x="72" y="350"/>
                    <a:pt x="87" y="350"/>
                  </a:cubicBezTo>
                  <a:cubicBezTo>
                    <a:pt x="122" y="350"/>
                    <a:pt x="168" y="333"/>
                    <a:pt x="222" y="293"/>
                  </a:cubicBezTo>
                  <a:cubicBezTo>
                    <a:pt x="391" y="169"/>
                    <a:pt x="364" y="1"/>
                    <a:pt x="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22" name="Google Shape;1722;p38"/>
            <p:cNvSpPr/>
            <p:nvPr/>
          </p:nvSpPr>
          <p:spPr>
            <a:xfrm>
              <a:off x="6348440" y="3476353"/>
              <a:ext cx="17632" cy="8816"/>
            </a:xfrm>
            <a:custGeom>
              <a:avLst/>
              <a:gdLst/>
              <a:ahLst/>
              <a:cxnLst/>
              <a:rect l="l" t="t" r="r" b="b"/>
              <a:pathLst>
                <a:path w="498" h="249" extrusionOk="0">
                  <a:moveTo>
                    <a:pt x="308" y="1"/>
                  </a:moveTo>
                  <a:cubicBezTo>
                    <a:pt x="274" y="1"/>
                    <a:pt x="231" y="8"/>
                    <a:pt x="182" y="26"/>
                  </a:cubicBezTo>
                  <a:cubicBezTo>
                    <a:pt x="49" y="72"/>
                    <a:pt x="0" y="146"/>
                    <a:pt x="27" y="196"/>
                  </a:cubicBezTo>
                  <a:cubicBezTo>
                    <a:pt x="43" y="226"/>
                    <a:pt x="90" y="248"/>
                    <a:pt x="166" y="248"/>
                  </a:cubicBezTo>
                  <a:cubicBezTo>
                    <a:pt x="176" y="248"/>
                    <a:pt x="187" y="248"/>
                    <a:pt x="198" y="247"/>
                  </a:cubicBezTo>
                  <a:cubicBezTo>
                    <a:pt x="452" y="228"/>
                    <a:pt x="498" y="1"/>
                    <a:pt x="3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23" name="Google Shape;1723;p38"/>
            <p:cNvSpPr/>
            <p:nvPr/>
          </p:nvSpPr>
          <p:spPr>
            <a:xfrm>
              <a:off x="5592995" y="3458615"/>
              <a:ext cx="468656" cy="303952"/>
            </a:xfrm>
            <a:custGeom>
              <a:avLst/>
              <a:gdLst/>
              <a:ahLst/>
              <a:cxnLst/>
              <a:rect l="l" t="t" r="r" b="b"/>
              <a:pathLst>
                <a:path w="13237" h="8585" extrusionOk="0">
                  <a:moveTo>
                    <a:pt x="11528" y="1"/>
                  </a:moveTo>
                  <a:cubicBezTo>
                    <a:pt x="11422" y="1"/>
                    <a:pt x="11329" y="7"/>
                    <a:pt x="11257" y="21"/>
                  </a:cubicBezTo>
                  <a:lnTo>
                    <a:pt x="1477" y="2226"/>
                  </a:lnTo>
                  <a:cubicBezTo>
                    <a:pt x="815" y="2351"/>
                    <a:pt x="297" y="2873"/>
                    <a:pt x="190" y="3538"/>
                  </a:cubicBezTo>
                  <a:cubicBezTo>
                    <a:pt x="1" y="4716"/>
                    <a:pt x="146" y="6612"/>
                    <a:pt x="2317" y="8268"/>
                  </a:cubicBezTo>
                  <a:cubicBezTo>
                    <a:pt x="2593" y="8479"/>
                    <a:pt x="2927" y="8585"/>
                    <a:pt x="3262" y="8585"/>
                  </a:cubicBezTo>
                  <a:cubicBezTo>
                    <a:pt x="3540" y="8585"/>
                    <a:pt x="3820" y="8512"/>
                    <a:pt x="4071" y="8368"/>
                  </a:cubicBezTo>
                  <a:lnTo>
                    <a:pt x="12021" y="2672"/>
                  </a:lnTo>
                  <a:cubicBezTo>
                    <a:pt x="12288" y="2519"/>
                    <a:pt x="12446" y="2229"/>
                    <a:pt x="12431" y="1920"/>
                  </a:cubicBezTo>
                  <a:lnTo>
                    <a:pt x="13236" y="648"/>
                  </a:lnTo>
                  <a:cubicBezTo>
                    <a:pt x="13214" y="226"/>
                    <a:pt x="12144" y="1"/>
                    <a:pt x="115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24" name="Google Shape;1724;p38"/>
            <p:cNvSpPr/>
            <p:nvPr/>
          </p:nvSpPr>
          <p:spPr>
            <a:xfrm>
              <a:off x="5592995" y="3508643"/>
              <a:ext cx="440686" cy="253925"/>
            </a:xfrm>
            <a:custGeom>
              <a:avLst/>
              <a:gdLst/>
              <a:ahLst/>
              <a:cxnLst/>
              <a:rect l="l" t="t" r="r" b="b"/>
              <a:pathLst>
                <a:path w="12447" h="7172" extrusionOk="0">
                  <a:moveTo>
                    <a:pt x="12404" y="0"/>
                  </a:moveTo>
                  <a:lnTo>
                    <a:pt x="5164" y="5299"/>
                  </a:lnTo>
                  <a:cubicBezTo>
                    <a:pt x="4914" y="5442"/>
                    <a:pt x="4635" y="5514"/>
                    <a:pt x="4357" y="5514"/>
                  </a:cubicBezTo>
                  <a:cubicBezTo>
                    <a:pt x="4021" y="5514"/>
                    <a:pt x="3688" y="5409"/>
                    <a:pt x="3411" y="5198"/>
                  </a:cubicBezTo>
                  <a:cubicBezTo>
                    <a:pt x="1477" y="3721"/>
                    <a:pt x="1152" y="2056"/>
                    <a:pt x="1238" y="877"/>
                  </a:cubicBezTo>
                  <a:lnTo>
                    <a:pt x="1238" y="877"/>
                  </a:lnTo>
                  <a:cubicBezTo>
                    <a:pt x="693" y="1070"/>
                    <a:pt x="284" y="1543"/>
                    <a:pt x="190" y="2125"/>
                  </a:cubicBezTo>
                  <a:cubicBezTo>
                    <a:pt x="1" y="3303"/>
                    <a:pt x="146" y="5199"/>
                    <a:pt x="2317" y="6855"/>
                  </a:cubicBezTo>
                  <a:cubicBezTo>
                    <a:pt x="2593" y="7066"/>
                    <a:pt x="2927" y="7172"/>
                    <a:pt x="3262" y="7172"/>
                  </a:cubicBezTo>
                  <a:cubicBezTo>
                    <a:pt x="3540" y="7172"/>
                    <a:pt x="3820" y="7099"/>
                    <a:pt x="4071" y="6955"/>
                  </a:cubicBezTo>
                  <a:lnTo>
                    <a:pt x="12021" y="1259"/>
                  </a:lnTo>
                  <a:cubicBezTo>
                    <a:pt x="12288" y="1106"/>
                    <a:pt x="12446" y="816"/>
                    <a:pt x="12431" y="507"/>
                  </a:cubicBezTo>
                  <a:lnTo>
                    <a:pt x="12404" y="0"/>
                  </a:lnTo>
                  <a:close/>
                </a:path>
              </a:pathLst>
            </a:custGeom>
            <a:solidFill>
              <a:srgbClr val="354622">
                <a:alpha val="279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25" name="Google Shape;1725;p38"/>
            <p:cNvSpPr/>
            <p:nvPr/>
          </p:nvSpPr>
          <p:spPr>
            <a:xfrm>
              <a:off x="5594765" y="3465980"/>
              <a:ext cx="470143" cy="310325"/>
            </a:xfrm>
            <a:custGeom>
              <a:avLst/>
              <a:gdLst/>
              <a:ahLst/>
              <a:cxnLst/>
              <a:rect l="l" t="t" r="r" b="b"/>
              <a:pathLst>
                <a:path w="13279" h="8765" extrusionOk="0">
                  <a:moveTo>
                    <a:pt x="11994" y="0"/>
                  </a:moveTo>
                  <a:cubicBezTo>
                    <a:pt x="11650" y="0"/>
                    <a:pt x="11367" y="38"/>
                    <a:pt x="11338" y="42"/>
                  </a:cubicBezTo>
                  <a:lnTo>
                    <a:pt x="1559" y="2246"/>
                  </a:lnTo>
                  <a:cubicBezTo>
                    <a:pt x="863" y="2378"/>
                    <a:pt x="319" y="2933"/>
                    <a:pt x="208" y="3625"/>
                  </a:cubicBezTo>
                  <a:cubicBezTo>
                    <a:pt x="1" y="4909"/>
                    <a:pt x="208" y="6785"/>
                    <a:pt x="2365" y="8431"/>
                  </a:cubicBezTo>
                  <a:cubicBezTo>
                    <a:pt x="2654" y="8652"/>
                    <a:pt x="3002" y="8764"/>
                    <a:pt x="3355" y="8764"/>
                  </a:cubicBezTo>
                  <a:cubicBezTo>
                    <a:pt x="3649" y="8764"/>
                    <a:pt x="3945" y="8688"/>
                    <a:pt x="4216" y="8533"/>
                  </a:cubicBezTo>
                  <a:lnTo>
                    <a:pt x="12396" y="2389"/>
                  </a:lnTo>
                  <a:cubicBezTo>
                    <a:pt x="12432" y="2363"/>
                    <a:pt x="12439" y="2313"/>
                    <a:pt x="12413" y="2277"/>
                  </a:cubicBezTo>
                  <a:cubicBezTo>
                    <a:pt x="12397" y="2256"/>
                    <a:pt x="12372" y="2244"/>
                    <a:pt x="12348" y="2244"/>
                  </a:cubicBezTo>
                  <a:cubicBezTo>
                    <a:pt x="12331" y="2244"/>
                    <a:pt x="12314" y="2249"/>
                    <a:pt x="12300" y="2260"/>
                  </a:cubicBezTo>
                  <a:lnTo>
                    <a:pt x="4127" y="8398"/>
                  </a:lnTo>
                  <a:cubicBezTo>
                    <a:pt x="3886" y="8536"/>
                    <a:pt x="3621" y="8605"/>
                    <a:pt x="3359" y="8605"/>
                  </a:cubicBezTo>
                  <a:cubicBezTo>
                    <a:pt x="3040" y="8605"/>
                    <a:pt x="2725" y="8503"/>
                    <a:pt x="2463" y="8303"/>
                  </a:cubicBezTo>
                  <a:cubicBezTo>
                    <a:pt x="369" y="6706"/>
                    <a:pt x="167" y="4892"/>
                    <a:pt x="367" y="3652"/>
                  </a:cubicBezTo>
                  <a:cubicBezTo>
                    <a:pt x="468" y="3025"/>
                    <a:pt x="959" y="2524"/>
                    <a:pt x="1592" y="2403"/>
                  </a:cubicBezTo>
                  <a:lnTo>
                    <a:pt x="11366" y="200"/>
                  </a:lnTo>
                  <a:cubicBezTo>
                    <a:pt x="11509" y="181"/>
                    <a:pt x="11740" y="161"/>
                    <a:pt x="11989" y="161"/>
                  </a:cubicBezTo>
                  <a:cubicBezTo>
                    <a:pt x="12446" y="161"/>
                    <a:pt x="12964" y="227"/>
                    <a:pt x="13116" y="482"/>
                  </a:cubicBezTo>
                  <a:cubicBezTo>
                    <a:pt x="13132" y="506"/>
                    <a:pt x="13159" y="520"/>
                    <a:pt x="13186" y="520"/>
                  </a:cubicBezTo>
                  <a:cubicBezTo>
                    <a:pt x="13200" y="520"/>
                    <a:pt x="13214" y="516"/>
                    <a:pt x="13227" y="508"/>
                  </a:cubicBezTo>
                  <a:cubicBezTo>
                    <a:pt x="13265" y="486"/>
                    <a:pt x="13278" y="436"/>
                    <a:pt x="13255" y="398"/>
                  </a:cubicBezTo>
                  <a:cubicBezTo>
                    <a:pt x="13059" y="71"/>
                    <a:pt x="12469" y="0"/>
                    <a:pt x="119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26" name="Google Shape;1726;p38"/>
            <p:cNvSpPr/>
            <p:nvPr/>
          </p:nvSpPr>
          <p:spPr>
            <a:xfrm>
              <a:off x="5774589" y="3541535"/>
              <a:ext cx="62030" cy="65464"/>
            </a:xfrm>
            <a:custGeom>
              <a:avLst/>
              <a:gdLst/>
              <a:ahLst/>
              <a:cxnLst/>
              <a:rect l="l" t="t" r="r" b="b"/>
              <a:pathLst>
                <a:path w="1752" h="1849" extrusionOk="0">
                  <a:moveTo>
                    <a:pt x="858" y="1"/>
                  </a:moveTo>
                  <a:cubicBezTo>
                    <a:pt x="434" y="1"/>
                    <a:pt x="0" y="334"/>
                    <a:pt x="83" y="1001"/>
                  </a:cubicBezTo>
                  <a:cubicBezTo>
                    <a:pt x="136" y="1434"/>
                    <a:pt x="349" y="1708"/>
                    <a:pt x="601" y="1807"/>
                  </a:cubicBezTo>
                  <a:cubicBezTo>
                    <a:pt x="670" y="1835"/>
                    <a:pt x="743" y="1849"/>
                    <a:pt x="816" y="1849"/>
                  </a:cubicBezTo>
                  <a:cubicBezTo>
                    <a:pt x="1110" y="1849"/>
                    <a:pt x="1410" y="1621"/>
                    <a:pt x="1543" y="1139"/>
                  </a:cubicBezTo>
                  <a:cubicBezTo>
                    <a:pt x="1751" y="380"/>
                    <a:pt x="1310" y="1"/>
                    <a:pt x="8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27" name="Google Shape;1727;p38"/>
            <p:cNvSpPr/>
            <p:nvPr/>
          </p:nvSpPr>
          <p:spPr>
            <a:xfrm>
              <a:off x="5838284" y="3576799"/>
              <a:ext cx="49390" cy="34378"/>
            </a:xfrm>
            <a:custGeom>
              <a:avLst/>
              <a:gdLst/>
              <a:ahLst/>
              <a:cxnLst/>
              <a:rect l="l" t="t" r="r" b="b"/>
              <a:pathLst>
                <a:path w="1395" h="971" extrusionOk="0">
                  <a:moveTo>
                    <a:pt x="653" y="1"/>
                  </a:moveTo>
                  <a:cubicBezTo>
                    <a:pt x="545" y="1"/>
                    <a:pt x="425" y="38"/>
                    <a:pt x="302" y="126"/>
                  </a:cubicBezTo>
                  <a:cubicBezTo>
                    <a:pt x="86" y="281"/>
                    <a:pt x="1" y="475"/>
                    <a:pt x="22" y="638"/>
                  </a:cubicBezTo>
                  <a:cubicBezTo>
                    <a:pt x="45" y="825"/>
                    <a:pt x="204" y="971"/>
                    <a:pt x="463" y="971"/>
                  </a:cubicBezTo>
                  <a:cubicBezTo>
                    <a:pt x="521" y="971"/>
                    <a:pt x="584" y="963"/>
                    <a:pt x="652" y="947"/>
                  </a:cubicBezTo>
                  <a:cubicBezTo>
                    <a:pt x="1395" y="773"/>
                    <a:pt x="1145" y="1"/>
                    <a:pt x="6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28" name="Google Shape;1728;p38"/>
            <p:cNvSpPr/>
            <p:nvPr/>
          </p:nvSpPr>
          <p:spPr>
            <a:xfrm>
              <a:off x="5855066" y="3534489"/>
              <a:ext cx="32608" cy="22695"/>
            </a:xfrm>
            <a:custGeom>
              <a:avLst/>
              <a:gdLst/>
              <a:ahLst/>
              <a:cxnLst/>
              <a:rect l="l" t="t" r="r" b="b"/>
              <a:pathLst>
                <a:path w="921" h="641" extrusionOk="0">
                  <a:moveTo>
                    <a:pt x="431" y="0"/>
                  </a:moveTo>
                  <a:cubicBezTo>
                    <a:pt x="360" y="0"/>
                    <a:pt x="281" y="25"/>
                    <a:pt x="199" y="83"/>
                  </a:cubicBezTo>
                  <a:cubicBezTo>
                    <a:pt x="56" y="186"/>
                    <a:pt x="0" y="314"/>
                    <a:pt x="14" y="421"/>
                  </a:cubicBezTo>
                  <a:cubicBezTo>
                    <a:pt x="30" y="544"/>
                    <a:pt x="135" y="641"/>
                    <a:pt x="306" y="641"/>
                  </a:cubicBezTo>
                  <a:cubicBezTo>
                    <a:pt x="344" y="641"/>
                    <a:pt x="386" y="636"/>
                    <a:pt x="431" y="625"/>
                  </a:cubicBezTo>
                  <a:cubicBezTo>
                    <a:pt x="920" y="510"/>
                    <a:pt x="756" y="0"/>
                    <a:pt x="4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29" name="Google Shape;1729;p38"/>
            <p:cNvSpPr/>
            <p:nvPr/>
          </p:nvSpPr>
          <p:spPr>
            <a:xfrm>
              <a:off x="5568671" y="3530099"/>
              <a:ext cx="75023" cy="56436"/>
            </a:xfrm>
            <a:custGeom>
              <a:avLst/>
              <a:gdLst/>
              <a:ahLst/>
              <a:cxnLst/>
              <a:rect l="l" t="t" r="r" b="b"/>
              <a:pathLst>
                <a:path w="2119" h="1594" extrusionOk="0">
                  <a:moveTo>
                    <a:pt x="1417" y="0"/>
                  </a:moveTo>
                  <a:cubicBezTo>
                    <a:pt x="1192" y="0"/>
                    <a:pt x="930" y="82"/>
                    <a:pt x="689" y="245"/>
                  </a:cubicBezTo>
                  <a:cubicBezTo>
                    <a:pt x="216" y="561"/>
                    <a:pt x="0" y="1066"/>
                    <a:pt x="206" y="1371"/>
                  </a:cubicBezTo>
                  <a:cubicBezTo>
                    <a:pt x="306" y="1520"/>
                    <a:pt x="487" y="1594"/>
                    <a:pt x="702" y="1594"/>
                  </a:cubicBezTo>
                  <a:cubicBezTo>
                    <a:pt x="927" y="1594"/>
                    <a:pt x="1189" y="1512"/>
                    <a:pt x="1431" y="1350"/>
                  </a:cubicBezTo>
                  <a:cubicBezTo>
                    <a:pt x="1903" y="1032"/>
                    <a:pt x="2118" y="528"/>
                    <a:pt x="1914" y="224"/>
                  </a:cubicBezTo>
                  <a:cubicBezTo>
                    <a:pt x="1814" y="74"/>
                    <a:pt x="1632" y="0"/>
                    <a:pt x="14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30" name="Google Shape;1730;p38"/>
            <p:cNvSpPr/>
            <p:nvPr/>
          </p:nvSpPr>
          <p:spPr>
            <a:xfrm>
              <a:off x="5565449" y="3527231"/>
              <a:ext cx="77679" cy="62242"/>
            </a:xfrm>
            <a:custGeom>
              <a:avLst/>
              <a:gdLst/>
              <a:ahLst/>
              <a:cxnLst/>
              <a:rect l="l" t="t" r="r" b="b"/>
              <a:pathLst>
                <a:path w="2194" h="1758" extrusionOk="0">
                  <a:moveTo>
                    <a:pt x="1509" y="162"/>
                  </a:moveTo>
                  <a:cubicBezTo>
                    <a:pt x="1704" y="162"/>
                    <a:pt x="1856" y="228"/>
                    <a:pt x="1937" y="349"/>
                  </a:cubicBezTo>
                  <a:cubicBezTo>
                    <a:pt x="2021" y="473"/>
                    <a:pt x="2023" y="644"/>
                    <a:pt x="1943" y="832"/>
                  </a:cubicBezTo>
                  <a:cubicBezTo>
                    <a:pt x="1858" y="1029"/>
                    <a:pt x="1693" y="1219"/>
                    <a:pt x="1476" y="1363"/>
                  </a:cubicBezTo>
                  <a:cubicBezTo>
                    <a:pt x="1247" y="1517"/>
                    <a:pt x="1000" y="1595"/>
                    <a:pt x="791" y="1595"/>
                  </a:cubicBezTo>
                  <a:cubicBezTo>
                    <a:pt x="604" y="1595"/>
                    <a:pt x="448" y="1533"/>
                    <a:pt x="363" y="1407"/>
                  </a:cubicBezTo>
                  <a:cubicBezTo>
                    <a:pt x="183" y="1139"/>
                    <a:pt x="390" y="684"/>
                    <a:pt x="824" y="392"/>
                  </a:cubicBezTo>
                  <a:cubicBezTo>
                    <a:pt x="1039" y="248"/>
                    <a:pt x="1278" y="166"/>
                    <a:pt x="1493" y="162"/>
                  </a:cubicBezTo>
                  <a:close/>
                  <a:moveTo>
                    <a:pt x="1490" y="1"/>
                  </a:moveTo>
                  <a:cubicBezTo>
                    <a:pt x="1244" y="4"/>
                    <a:pt x="975" y="96"/>
                    <a:pt x="734" y="258"/>
                  </a:cubicBezTo>
                  <a:cubicBezTo>
                    <a:pt x="226" y="600"/>
                    <a:pt x="0" y="1155"/>
                    <a:pt x="229" y="1497"/>
                  </a:cubicBezTo>
                  <a:cubicBezTo>
                    <a:pt x="346" y="1670"/>
                    <a:pt x="552" y="1758"/>
                    <a:pt x="792" y="1758"/>
                  </a:cubicBezTo>
                  <a:cubicBezTo>
                    <a:pt x="1033" y="1758"/>
                    <a:pt x="1309" y="1670"/>
                    <a:pt x="1567" y="1497"/>
                  </a:cubicBezTo>
                  <a:cubicBezTo>
                    <a:pt x="1808" y="1335"/>
                    <a:pt x="1994" y="1121"/>
                    <a:pt x="2091" y="894"/>
                  </a:cubicBezTo>
                  <a:cubicBezTo>
                    <a:pt x="2193" y="656"/>
                    <a:pt x="2186" y="430"/>
                    <a:pt x="2071" y="259"/>
                  </a:cubicBezTo>
                  <a:cubicBezTo>
                    <a:pt x="1959" y="92"/>
                    <a:pt x="1760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31" name="Google Shape;1731;p38"/>
            <p:cNvSpPr/>
            <p:nvPr/>
          </p:nvSpPr>
          <p:spPr>
            <a:xfrm>
              <a:off x="5580815" y="3569789"/>
              <a:ext cx="75023" cy="56471"/>
            </a:xfrm>
            <a:custGeom>
              <a:avLst/>
              <a:gdLst/>
              <a:ahLst/>
              <a:cxnLst/>
              <a:rect l="l" t="t" r="r" b="b"/>
              <a:pathLst>
                <a:path w="2119" h="1595" extrusionOk="0">
                  <a:moveTo>
                    <a:pt x="1417" y="0"/>
                  </a:moveTo>
                  <a:cubicBezTo>
                    <a:pt x="1192" y="0"/>
                    <a:pt x="930" y="82"/>
                    <a:pt x="688" y="245"/>
                  </a:cubicBezTo>
                  <a:cubicBezTo>
                    <a:pt x="217" y="561"/>
                    <a:pt x="0" y="1066"/>
                    <a:pt x="205" y="1371"/>
                  </a:cubicBezTo>
                  <a:cubicBezTo>
                    <a:pt x="305" y="1520"/>
                    <a:pt x="487" y="1594"/>
                    <a:pt x="701" y="1594"/>
                  </a:cubicBezTo>
                  <a:cubicBezTo>
                    <a:pt x="927" y="1594"/>
                    <a:pt x="1189" y="1512"/>
                    <a:pt x="1431" y="1350"/>
                  </a:cubicBezTo>
                  <a:cubicBezTo>
                    <a:pt x="1902" y="1032"/>
                    <a:pt x="2118" y="529"/>
                    <a:pt x="1914" y="224"/>
                  </a:cubicBezTo>
                  <a:cubicBezTo>
                    <a:pt x="1814" y="75"/>
                    <a:pt x="1632" y="0"/>
                    <a:pt x="14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32" name="Google Shape;1732;p38"/>
            <p:cNvSpPr/>
            <p:nvPr/>
          </p:nvSpPr>
          <p:spPr>
            <a:xfrm>
              <a:off x="5577593" y="3566992"/>
              <a:ext cx="81502" cy="62100"/>
            </a:xfrm>
            <a:custGeom>
              <a:avLst/>
              <a:gdLst/>
              <a:ahLst/>
              <a:cxnLst/>
              <a:rect l="l" t="t" r="r" b="b"/>
              <a:pathLst>
                <a:path w="2302" h="1754" extrusionOk="0">
                  <a:moveTo>
                    <a:pt x="1509" y="159"/>
                  </a:moveTo>
                  <a:cubicBezTo>
                    <a:pt x="1696" y="159"/>
                    <a:pt x="1852" y="222"/>
                    <a:pt x="1937" y="347"/>
                  </a:cubicBezTo>
                  <a:cubicBezTo>
                    <a:pt x="2118" y="615"/>
                    <a:pt x="1911" y="1071"/>
                    <a:pt x="1477" y="1362"/>
                  </a:cubicBezTo>
                  <a:cubicBezTo>
                    <a:pt x="1261" y="1507"/>
                    <a:pt x="1024" y="1588"/>
                    <a:pt x="808" y="1592"/>
                  </a:cubicBezTo>
                  <a:cubicBezTo>
                    <a:pt x="796" y="1592"/>
                    <a:pt x="785" y="1593"/>
                    <a:pt x="773" y="1593"/>
                  </a:cubicBezTo>
                  <a:cubicBezTo>
                    <a:pt x="587" y="1593"/>
                    <a:pt x="442" y="1522"/>
                    <a:pt x="363" y="1405"/>
                  </a:cubicBezTo>
                  <a:cubicBezTo>
                    <a:pt x="183" y="1137"/>
                    <a:pt x="390" y="682"/>
                    <a:pt x="824" y="390"/>
                  </a:cubicBezTo>
                  <a:cubicBezTo>
                    <a:pt x="1053" y="237"/>
                    <a:pt x="1301" y="159"/>
                    <a:pt x="1509" y="159"/>
                  </a:cubicBezTo>
                  <a:close/>
                  <a:moveTo>
                    <a:pt x="1506" y="1"/>
                  </a:moveTo>
                  <a:cubicBezTo>
                    <a:pt x="1264" y="1"/>
                    <a:pt x="988" y="86"/>
                    <a:pt x="734" y="256"/>
                  </a:cubicBezTo>
                  <a:cubicBezTo>
                    <a:pt x="226" y="598"/>
                    <a:pt x="0" y="1153"/>
                    <a:pt x="230" y="1495"/>
                  </a:cubicBezTo>
                  <a:cubicBezTo>
                    <a:pt x="341" y="1662"/>
                    <a:pt x="541" y="1754"/>
                    <a:pt x="793" y="1754"/>
                  </a:cubicBezTo>
                  <a:lnTo>
                    <a:pt x="810" y="1754"/>
                  </a:lnTo>
                  <a:cubicBezTo>
                    <a:pt x="1057" y="1749"/>
                    <a:pt x="1327" y="1658"/>
                    <a:pt x="1567" y="1495"/>
                  </a:cubicBezTo>
                  <a:cubicBezTo>
                    <a:pt x="2075" y="1154"/>
                    <a:pt x="2301" y="600"/>
                    <a:pt x="2071" y="258"/>
                  </a:cubicBezTo>
                  <a:cubicBezTo>
                    <a:pt x="1956" y="86"/>
                    <a:pt x="1749" y="1"/>
                    <a:pt x="1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33" name="Google Shape;1733;p38"/>
            <p:cNvSpPr/>
            <p:nvPr/>
          </p:nvSpPr>
          <p:spPr>
            <a:xfrm>
              <a:off x="5592676" y="3609053"/>
              <a:ext cx="75023" cy="56436"/>
            </a:xfrm>
            <a:custGeom>
              <a:avLst/>
              <a:gdLst/>
              <a:ahLst/>
              <a:cxnLst/>
              <a:rect l="l" t="t" r="r" b="b"/>
              <a:pathLst>
                <a:path w="2119" h="1594" extrusionOk="0">
                  <a:moveTo>
                    <a:pt x="1416" y="0"/>
                  </a:moveTo>
                  <a:cubicBezTo>
                    <a:pt x="1191" y="0"/>
                    <a:pt x="929" y="82"/>
                    <a:pt x="688" y="245"/>
                  </a:cubicBezTo>
                  <a:cubicBezTo>
                    <a:pt x="215" y="561"/>
                    <a:pt x="0" y="1066"/>
                    <a:pt x="205" y="1371"/>
                  </a:cubicBezTo>
                  <a:cubicBezTo>
                    <a:pt x="305" y="1520"/>
                    <a:pt x="486" y="1594"/>
                    <a:pt x="701" y="1594"/>
                  </a:cubicBezTo>
                  <a:cubicBezTo>
                    <a:pt x="926" y="1594"/>
                    <a:pt x="1188" y="1512"/>
                    <a:pt x="1430" y="1350"/>
                  </a:cubicBezTo>
                  <a:cubicBezTo>
                    <a:pt x="1902" y="1033"/>
                    <a:pt x="2119" y="528"/>
                    <a:pt x="1913" y="224"/>
                  </a:cubicBezTo>
                  <a:cubicBezTo>
                    <a:pt x="1813" y="74"/>
                    <a:pt x="1631" y="0"/>
                    <a:pt x="1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34" name="Google Shape;1734;p38"/>
            <p:cNvSpPr/>
            <p:nvPr/>
          </p:nvSpPr>
          <p:spPr>
            <a:xfrm>
              <a:off x="5593207" y="3606185"/>
              <a:ext cx="77714" cy="62065"/>
            </a:xfrm>
            <a:custGeom>
              <a:avLst/>
              <a:gdLst/>
              <a:ahLst/>
              <a:cxnLst/>
              <a:rect l="l" t="t" r="r" b="b"/>
              <a:pathLst>
                <a:path w="2195" h="1753" extrusionOk="0">
                  <a:moveTo>
                    <a:pt x="1402" y="161"/>
                  </a:moveTo>
                  <a:cubicBezTo>
                    <a:pt x="1597" y="161"/>
                    <a:pt x="1750" y="228"/>
                    <a:pt x="1831" y="349"/>
                  </a:cubicBezTo>
                  <a:cubicBezTo>
                    <a:pt x="2010" y="616"/>
                    <a:pt x="1805" y="1072"/>
                    <a:pt x="1371" y="1364"/>
                  </a:cubicBezTo>
                  <a:cubicBezTo>
                    <a:pt x="1142" y="1518"/>
                    <a:pt x="894" y="1596"/>
                    <a:pt x="685" y="1596"/>
                  </a:cubicBezTo>
                  <a:cubicBezTo>
                    <a:pt x="498" y="1596"/>
                    <a:pt x="342" y="1534"/>
                    <a:pt x="257" y="1407"/>
                  </a:cubicBezTo>
                  <a:cubicBezTo>
                    <a:pt x="174" y="1283"/>
                    <a:pt x="171" y="1112"/>
                    <a:pt x="252" y="925"/>
                  </a:cubicBezTo>
                  <a:cubicBezTo>
                    <a:pt x="337" y="726"/>
                    <a:pt x="502" y="537"/>
                    <a:pt x="718" y="392"/>
                  </a:cubicBezTo>
                  <a:cubicBezTo>
                    <a:pt x="933" y="248"/>
                    <a:pt x="1171" y="166"/>
                    <a:pt x="1387" y="161"/>
                  </a:cubicBezTo>
                  <a:close/>
                  <a:moveTo>
                    <a:pt x="1383" y="1"/>
                  </a:moveTo>
                  <a:cubicBezTo>
                    <a:pt x="1137" y="4"/>
                    <a:pt x="868" y="96"/>
                    <a:pt x="627" y="258"/>
                  </a:cubicBezTo>
                  <a:cubicBezTo>
                    <a:pt x="387" y="421"/>
                    <a:pt x="200" y="634"/>
                    <a:pt x="104" y="861"/>
                  </a:cubicBezTo>
                  <a:cubicBezTo>
                    <a:pt x="0" y="1100"/>
                    <a:pt x="8" y="1326"/>
                    <a:pt x="122" y="1497"/>
                  </a:cubicBezTo>
                  <a:cubicBezTo>
                    <a:pt x="238" y="1668"/>
                    <a:pt x="446" y="1753"/>
                    <a:pt x="688" y="1753"/>
                  </a:cubicBezTo>
                  <a:cubicBezTo>
                    <a:pt x="930" y="1753"/>
                    <a:pt x="1207" y="1668"/>
                    <a:pt x="1460" y="1498"/>
                  </a:cubicBezTo>
                  <a:cubicBezTo>
                    <a:pt x="1969" y="1156"/>
                    <a:pt x="2194" y="601"/>
                    <a:pt x="1965" y="259"/>
                  </a:cubicBezTo>
                  <a:cubicBezTo>
                    <a:pt x="1850" y="88"/>
                    <a:pt x="1636" y="3"/>
                    <a:pt x="13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35" name="Google Shape;1735;p38"/>
            <p:cNvSpPr/>
            <p:nvPr/>
          </p:nvSpPr>
          <p:spPr>
            <a:xfrm>
              <a:off x="5601669" y="3651363"/>
              <a:ext cx="60649" cy="45637"/>
            </a:xfrm>
            <a:custGeom>
              <a:avLst/>
              <a:gdLst/>
              <a:ahLst/>
              <a:cxnLst/>
              <a:rect l="l" t="t" r="r" b="b"/>
              <a:pathLst>
                <a:path w="1713" h="1289" extrusionOk="0">
                  <a:moveTo>
                    <a:pt x="1145" y="1"/>
                  </a:moveTo>
                  <a:cubicBezTo>
                    <a:pt x="963" y="1"/>
                    <a:pt x="752" y="67"/>
                    <a:pt x="557" y="198"/>
                  </a:cubicBezTo>
                  <a:cubicBezTo>
                    <a:pt x="175" y="455"/>
                    <a:pt x="1" y="862"/>
                    <a:pt x="167" y="1108"/>
                  </a:cubicBezTo>
                  <a:cubicBezTo>
                    <a:pt x="248" y="1229"/>
                    <a:pt x="394" y="1288"/>
                    <a:pt x="567" y="1288"/>
                  </a:cubicBezTo>
                  <a:cubicBezTo>
                    <a:pt x="750" y="1288"/>
                    <a:pt x="961" y="1222"/>
                    <a:pt x="1156" y="1091"/>
                  </a:cubicBezTo>
                  <a:cubicBezTo>
                    <a:pt x="1538" y="835"/>
                    <a:pt x="1712" y="428"/>
                    <a:pt x="1547" y="181"/>
                  </a:cubicBezTo>
                  <a:cubicBezTo>
                    <a:pt x="1466" y="61"/>
                    <a:pt x="1318" y="1"/>
                    <a:pt x="11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36" name="Google Shape;1736;p38"/>
            <p:cNvSpPr/>
            <p:nvPr/>
          </p:nvSpPr>
          <p:spPr>
            <a:xfrm>
              <a:off x="5601563" y="3648495"/>
              <a:ext cx="60861" cy="51408"/>
            </a:xfrm>
            <a:custGeom>
              <a:avLst/>
              <a:gdLst/>
              <a:ahLst/>
              <a:cxnLst/>
              <a:rect l="l" t="t" r="r" b="b"/>
              <a:pathLst>
                <a:path w="1719" h="1452" extrusionOk="0">
                  <a:moveTo>
                    <a:pt x="1150" y="163"/>
                  </a:moveTo>
                  <a:cubicBezTo>
                    <a:pt x="1296" y="163"/>
                    <a:pt x="1418" y="211"/>
                    <a:pt x="1482" y="308"/>
                  </a:cubicBezTo>
                  <a:cubicBezTo>
                    <a:pt x="1546" y="403"/>
                    <a:pt x="1548" y="536"/>
                    <a:pt x="1485" y="681"/>
                  </a:cubicBezTo>
                  <a:cubicBezTo>
                    <a:pt x="1417" y="839"/>
                    <a:pt x="1286" y="991"/>
                    <a:pt x="1114" y="1105"/>
                  </a:cubicBezTo>
                  <a:cubicBezTo>
                    <a:pt x="934" y="1226"/>
                    <a:pt x="736" y="1287"/>
                    <a:pt x="570" y="1287"/>
                  </a:cubicBezTo>
                  <a:cubicBezTo>
                    <a:pt x="423" y="1287"/>
                    <a:pt x="301" y="1240"/>
                    <a:pt x="237" y="1144"/>
                  </a:cubicBezTo>
                  <a:cubicBezTo>
                    <a:pt x="173" y="1049"/>
                    <a:pt x="171" y="915"/>
                    <a:pt x="234" y="770"/>
                  </a:cubicBezTo>
                  <a:cubicBezTo>
                    <a:pt x="302" y="611"/>
                    <a:pt x="433" y="461"/>
                    <a:pt x="605" y="346"/>
                  </a:cubicBezTo>
                  <a:cubicBezTo>
                    <a:pt x="785" y="225"/>
                    <a:pt x="982" y="163"/>
                    <a:pt x="1150" y="163"/>
                  </a:cubicBezTo>
                  <a:close/>
                  <a:moveTo>
                    <a:pt x="1149" y="0"/>
                  </a:moveTo>
                  <a:cubicBezTo>
                    <a:pt x="951" y="0"/>
                    <a:pt x="726" y="71"/>
                    <a:pt x="515" y="212"/>
                  </a:cubicBezTo>
                  <a:cubicBezTo>
                    <a:pt x="318" y="345"/>
                    <a:pt x="166" y="519"/>
                    <a:pt x="85" y="706"/>
                  </a:cubicBezTo>
                  <a:cubicBezTo>
                    <a:pt x="0" y="903"/>
                    <a:pt x="6" y="1092"/>
                    <a:pt x="103" y="1235"/>
                  </a:cubicBezTo>
                  <a:cubicBezTo>
                    <a:pt x="201" y="1379"/>
                    <a:pt x="372" y="1451"/>
                    <a:pt x="570" y="1451"/>
                  </a:cubicBezTo>
                  <a:cubicBezTo>
                    <a:pt x="768" y="1451"/>
                    <a:pt x="994" y="1380"/>
                    <a:pt x="1204" y="1238"/>
                  </a:cubicBezTo>
                  <a:cubicBezTo>
                    <a:pt x="1401" y="1107"/>
                    <a:pt x="1553" y="931"/>
                    <a:pt x="1634" y="745"/>
                  </a:cubicBezTo>
                  <a:cubicBezTo>
                    <a:pt x="1719" y="547"/>
                    <a:pt x="1713" y="360"/>
                    <a:pt x="1616" y="217"/>
                  </a:cubicBezTo>
                  <a:cubicBezTo>
                    <a:pt x="1519" y="72"/>
                    <a:pt x="1348" y="0"/>
                    <a:pt x="11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37" name="Google Shape;1737;p38"/>
            <p:cNvSpPr/>
            <p:nvPr/>
          </p:nvSpPr>
          <p:spPr>
            <a:xfrm>
              <a:off x="5956396" y="3481346"/>
              <a:ext cx="36149" cy="15897"/>
            </a:xfrm>
            <a:custGeom>
              <a:avLst/>
              <a:gdLst/>
              <a:ahLst/>
              <a:cxnLst/>
              <a:rect l="l" t="t" r="r" b="b"/>
              <a:pathLst>
                <a:path w="1021" h="449" extrusionOk="0">
                  <a:moveTo>
                    <a:pt x="516" y="1"/>
                  </a:moveTo>
                  <a:cubicBezTo>
                    <a:pt x="0" y="1"/>
                    <a:pt x="108" y="449"/>
                    <a:pt x="559" y="449"/>
                  </a:cubicBezTo>
                  <a:cubicBezTo>
                    <a:pt x="599" y="449"/>
                    <a:pt x="642" y="445"/>
                    <a:pt x="687" y="437"/>
                  </a:cubicBezTo>
                  <a:cubicBezTo>
                    <a:pt x="871" y="407"/>
                    <a:pt x="972" y="334"/>
                    <a:pt x="992" y="257"/>
                  </a:cubicBezTo>
                  <a:cubicBezTo>
                    <a:pt x="1020" y="149"/>
                    <a:pt x="892" y="32"/>
                    <a:pt x="615" y="6"/>
                  </a:cubicBezTo>
                  <a:cubicBezTo>
                    <a:pt x="580" y="2"/>
                    <a:pt x="547" y="1"/>
                    <a:pt x="5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38" name="Google Shape;1738;p38"/>
            <p:cNvSpPr/>
            <p:nvPr/>
          </p:nvSpPr>
          <p:spPr>
            <a:xfrm>
              <a:off x="6020657" y="3478796"/>
              <a:ext cx="18340" cy="8072"/>
            </a:xfrm>
            <a:custGeom>
              <a:avLst/>
              <a:gdLst/>
              <a:ahLst/>
              <a:cxnLst/>
              <a:rect l="l" t="t" r="r" b="b"/>
              <a:pathLst>
                <a:path w="518" h="228" extrusionOk="0">
                  <a:moveTo>
                    <a:pt x="262" y="1"/>
                  </a:moveTo>
                  <a:cubicBezTo>
                    <a:pt x="1" y="1"/>
                    <a:pt x="55" y="228"/>
                    <a:pt x="284" y="228"/>
                  </a:cubicBezTo>
                  <a:cubicBezTo>
                    <a:pt x="304" y="228"/>
                    <a:pt x="326" y="226"/>
                    <a:pt x="349" y="222"/>
                  </a:cubicBezTo>
                  <a:cubicBezTo>
                    <a:pt x="442" y="206"/>
                    <a:pt x="493" y="170"/>
                    <a:pt x="503" y="130"/>
                  </a:cubicBezTo>
                  <a:cubicBezTo>
                    <a:pt x="517" y="75"/>
                    <a:pt x="452" y="16"/>
                    <a:pt x="311" y="3"/>
                  </a:cubicBezTo>
                  <a:cubicBezTo>
                    <a:pt x="294" y="2"/>
                    <a:pt x="277" y="1"/>
                    <a:pt x="2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39" name="Google Shape;1739;p38"/>
            <p:cNvSpPr/>
            <p:nvPr/>
          </p:nvSpPr>
          <p:spPr>
            <a:xfrm>
              <a:off x="5990846" y="3500465"/>
              <a:ext cx="16251" cy="10267"/>
            </a:xfrm>
            <a:custGeom>
              <a:avLst/>
              <a:gdLst/>
              <a:ahLst/>
              <a:cxnLst/>
              <a:rect l="l" t="t" r="r" b="b"/>
              <a:pathLst>
                <a:path w="459" h="290" extrusionOk="0">
                  <a:moveTo>
                    <a:pt x="363" y="0"/>
                  </a:moveTo>
                  <a:cubicBezTo>
                    <a:pt x="324" y="0"/>
                    <a:pt x="275" y="13"/>
                    <a:pt x="218" y="42"/>
                  </a:cubicBezTo>
                  <a:cubicBezTo>
                    <a:pt x="0" y="152"/>
                    <a:pt x="52" y="289"/>
                    <a:pt x="181" y="289"/>
                  </a:cubicBezTo>
                  <a:cubicBezTo>
                    <a:pt x="234" y="289"/>
                    <a:pt x="300" y="266"/>
                    <a:pt x="366" y="207"/>
                  </a:cubicBezTo>
                  <a:cubicBezTo>
                    <a:pt x="436" y="144"/>
                    <a:pt x="459" y="86"/>
                    <a:pt x="447" y="47"/>
                  </a:cubicBezTo>
                  <a:cubicBezTo>
                    <a:pt x="438" y="18"/>
                    <a:pt x="408" y="0"/>
                    <a:pt x="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40" name="Google Shape;1740;p38"/>
            <p:cNvSpPr/>
            <p:nvPr/>
          </p:nvSpPr>
          <p:spPr>
            <a:xfrm>
              <a:off x="6682314" y="3294936"/>
              <a:ext cx="74846" cy="47372"/>
            </a:xfrm>
            <a:custGeom>
              <a:avLst/>
              <a:gdLst/>
              <a:ahLst/>
              <a:cxnLst/>
              <a:rect l="l" t="t" r="r" b="b"/>
              <a:pathLst>
                <a:path w="2114" h="1338" extrusionOk="0">
                  <a:moveTo>
                    <a:pt x="1135" y="0"/>
                  </a:moveTo>
                  <a:cubicBezTo>
                    <a:pt x="1091" y="0"/>
                    <a:pt x="1046" y="2"/>
                    <a:pt x="1001" y="6"/>
                  </a:cubicBezTo>
                  <a:cubicBezTo>
                    <a:pt x="435" y="52"/>
                    <a:pt x="1" y="389"/>
                    <a:pt x="31" y="755"/>
                  </a:cubicBezTo>
                  <a:cubicBezTo>
                    <a:pt x="60" y="1092"/>
                    <a:pt x="472" y="1338"/>
                    <a:pt x="979" y="1338"/>
                  </a:cubicBezTo>
                  <a:cubicBezTo>
                    <a:pt x="1023" y="1338"/>
                    <a:pt x="1067" y="1336"/>
                    <a:pt x="1113" y="1332"/>
                  </a:cubicBezTo>
                  <a:cubicBezTo>
                    <a:pt x="1678" y="1284"/>
                    <a:pt x="2113" y="949"/>
                    <a:pt x="2082" y="583"/>
                  </a:cubicBezTo>
                  <a:cubicBezTo>
                    <a:pt x="2054" y="246"/>
                    <a:pt x="1642" y="0"/>
                    <a:pt x="11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41" name="Google Shape;1741;p38"/>
            <p:cNvSpPr/>
            <p:nvPr/>
          </p:nvSpPr>
          <p:spPr>
            <a:xfrm>
              <a:off x="6679942" y="3292068"/>
              <a:ext cx="80157" cy="53072"/>
            </a:xfrm>
            <a:custGeom>
              <a:avLst/>
              <a:gdLst/>
              <a:ahLst/>
              <a:cxnLst/>
              <a:rect l="l" t="t" r="r" b="b"/>
              <a:pathLst>
                <a:path w="2264" h="1499" extrusionOk="0">
                  <a:moveTo>
                    <a:pt x="1203" y="161"/>
                  </a:moveTo>
                  <a:cubicBezTo>
                    <a:pt x="1667" y="161"/>
                    <a:pt x="2044" y="375"/>
                    <a:pt x="2068" y="670"/>
                  </a:cubicBezTo>
                  <a:cubicBezTo>
                    <a:pt x="2095" y="992"/>
                    <a:pt x="1694" y="1290"/>
                    <a:pt x="1173" y="1333"/>
                  </a:cubicBezTo>
                  <a:cubicBezTo>
                    <a:pt x="1129" y="1336"/>
                    <a:pt x="1086" y="1338"/>
                    <a:pt x="1044" y="1338"/>
                  </a:cubicBezTo>
                  <a:cubicBezTo>
                    <a:pt x="834" y="1338"/>
                    <a:pt x="635" y="1293"/>
                    <a:pt x="476" y="1208"/>
                  </a:cubicBezTo>
                  <a:cubicBezTo>
                    <a:pt x="297" y="1113"/>
                    <a:pt x="191" y="978"/>
                    <a:pt x="178" y="829"/>
                  </a:cubicBezTo>
                  <a:cubicBezTo>
                    <a:pt x="167" y="680"/>
                    <a:pt x="248" y="530"/>
                    <a:pt x="409" y="406"/>
                  </a:cubicBezTo>
                  <a:cubicBezTo>
                    <a:pt x="580" y="273"/>
                    <a:pt x="816" y="188"/>
                    <a:pt x="1075" y="167"/>
                  </a:cubicBezTo>
                  <a:cubicBezTo>
                    <a:pt x="1118" y="162"/>
                    <a:pt x="1161" y="161"/>
                    <a:pt x="1203" y="161"/>
                  </a:cubicBezTo>
                  <a:close/>
                  <a:moveTo>
                    <a:pt x="1192" y="0"/>
                  </a:moveTo>
                  <a:cubicBezTo>
                    <a:pt x="1149" y="0"/>
                    <a:pt x="1105" y="2"/>
                    <a:pt x="1061" y="5"/>
                  </a:cubicBezTo>
                  <a:cubicBezTo>
                    <a:pt x="771" y="30"/>
                    <a:pt x="505" y="128"/>
                    <a:pt x="310" y="278"/>
                  </a:cubicBezTo>
                  <a:cubicBezTo>
                    <a:pt x="104" y="437"/>
                    <a:pt x="0" y="637"/>
                    <a:pt x="18" y="843"/>
                  </a:cubicBezTo>
                  <a:cubicBezTo>
                    <a:pt x="35" y="1048"/>
                    <a:pt x="171" y="1228"/>
                    <a:pt x="400" y="1351"/>
                  </a:cubicBezTo>
                  <a:cubicBezTo>
                    <a:pt x="582" y="1448"/>
                    <a:pt x="806" y="1499"/>
                    <a:pt x="1045" y="1499"/>
                  </a:cubicBezTo>
                  <a:cubicBezTo>
                    <a:pt x="1091" y="1499"/>
                    <a:pt x="1139" y="1498"/>
                    <a:pt x="1186" y="1493"/>
                  </a:cubicBezTo>
                  <a:cubicBezTo>
                    <a:pt x="1795" y="1442"/>
                    <a:pt x="2264" y="1067"/>
                    <a:pt x="2229" y="657"/>
                  </a:cubicBezTo>
                  <a:cubicBezTo>
                    <a:pt x="2197" y="276"/>
                    <a:pt x="1744" y="0"/>
                    <a:pt x="1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42" name="Google Shape;1742;p38"/>
            <p:cNvSpPr/>
            <p:nvPr/>
          </p:nvSpPr>
          <p:spPr>
            <a:xfrm>
              <a:off x="6694635" y="3330129"/>
              <a:ext cx="80794" cy="53072"/>
            </a:xfrm>
            <a:custGeom>
              <a:avLst/>
              <a:gdLst/>
              <a:ahLst/>
              <a:cxnLst/>
              <a:rect l="l" t="t" r="r" b="b"/>
              <a:pathLst>
                <a:path w="2282" h="1499" extrusionOk="0">
                  <a:moveTo>
                    <a:pt x="1221" y="160"/>
                  </a:moveTo>
                  <a:cubicBezTo>
                    <a:pt x="1684" y="160"/>
                    <a:pt x="2062" y="375"/>
                    <a:pt x="2086" y="669"/>
                  </a:cubicBezTo>
                  <a:cubicBezTo>
                    <a:pt x="2113" y="992"/>
                    <a:pt x="1710" y="1288"/>
                    <a:pt x="1189" y="1333"/>
                  </a:cubicBezTo>
                  <a:cubicBezTo>
                    <a:pt x="1146" y="1336"/>
                    <a:pt x="1104" y="1338"/>
                    <a:pt x="1062" y="1338"/>
                  </a:cubicBezTo>
                  <a:cubicBezTo>
                    <a:pt x="598" y="1338"/>
                    <a:pt x="220" y="1123"/>
                    <a:pt x="196" y="829"/>
                  </a:cubicBezTo>
                  <a:cubicBezTo>
                    <a:pt x="169" y="507"/>
                    <a:pt x="570" y="210"/>
                    <a:pt x="1092" y="166"/>
                  </a:cubicBezTo>
                  <a:cubicBezTo>
                    <a:pt x="1135" y="162"/>
                    <a:pt x="1178" y="160"/>
                    <a:pt x="1221" y="160"/>
                  </a:cubicBezTo>
                  <a:close/>
                  <a:moveTo>
                    <a:pt x="1207" y="0"/>
                  </a:moveTo>
                  <a:cubicBezTo>
                    <a:pt x="1165" y="0"/>
                    <a:pt x="1122" y="2"/>
                    <a:pt x="1079" y="5"/>
                  </a:cubicBezTo>
                  <a:cubicBezTo>
                    <a:pt x="468" y="56"/>
                    <a:pt x="0" y="432"/>
                    <a:pt x="35" y="842"/>
                  </a:cubicBezTo>
                  <a:cubicBezTo>
                    <a:pt x="67" y="1221"/>
                    <a:pt x="517" y="1499"/>
                    <a:pt x="1065" y="1499"/>
                  </a:cubicBezTo>
                  <a:cubicBezTo>
                    <a:pt x="1110" y="1499"/>
                    <a:pt x="1157" y="1497"/>
                    <a:pt x="1203" y="1493"/>
                  </a:cubicBezTo>
                  <a:cubicBezTo>
                    <a:pt x="1813" y="1442"/>
                    <a:pt x="2282" y="1066"/>
                    <a:pt x="2247" y="655"/>
                  </a:cubicBezTo>
                  <a:cubicBezTo>
                    <a:pt x="2214" y="275"/>
                    <a:pt x="1758" y="0"/>
                    <a:pt x="12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43" name="Google Shape;1743;p38"/>
            <p:cNvSpPr/>
            <p:nvPr/>
          </p:nvSpPr>
          <p:spPr>
            <a:xfrm>
              <a:off x="6723455" y="3364578"/>
              <a:ext cx="65924" cy="44044"/>
            </a:xfrm>
            <a:custGeom>
              <a:avLst/>
              <a:gdLst/>
              <a:ahLst/>
              <a:cxnLst/>
              <a:rect l="l" t="t" r="r" b="b"/>
              <a:pathLst>
                <a:path w="1862" h="1244" extrusionOk="0">
                  <a:moveTo>
                    <a:pt x="998" y="162"/>
                  </a:moveTo>
                  <a:cubicBezTo>
                    <a:pt x="1363" y="162"/>
                    <a:pt x="1667" y="333"/>
                    <a:pt x="1686" y="560"/>
                  </a:cubicBezTo>
                  <a:cubicBezTo>
                    <a:pt x="1696" y="675"/>
                    <a:pt x="1632" y="791"/>
                    <a:pt x="1507" y="888"/>
                  </a:cubicBezTo>
                  <a:cubicBezTo>
                    <a:pt x="1371" y="993"/>
                    <a:pt x="1183" y="1060"/>
                    <a:pt x="977" y="1077"/>
                  </a:cubicBezTo>
                  <a:cubicBezTo>
                    <a:pt x="945" y="1080"/>
                    <a:pt x="913" y="1081"/>
                    <a:pt x="881" y="1081"/>
                  </a:cubicBezTo>
                  <a:cubicBezTo>
                    <a:pt x="518" y="1081"/>
                    <a:pt x="210" y="912"/>
                    <a:pt x="190" y="685"/>
                  </a:cubicBezTo>
                  <a:cubicBezTo>
                    <a:pt x="169" y="437"/>
                    <a:pt x="495" y="200"/>
                    <a:pt x="900" y="166"/>
                  </a:cubicBezTo>
                  <a:cubicBezTo>
                    <a:pt x="933" y="164"/>
                    <a:pt x="966" y="162"/>
                    <a:pt x="998" y="162"/>
                  </a:cubicBezTo>
                  <a:close/>
                  <a:moveTo>
                    <a:pt x="1006" y="1"/>
                  </a:moveTo>
                  <a:cubicBezTo>
                    <a:pt x="967" y="1"/>
                    <a:pt x="927" y="2"/>
                    <a:pt x="887" y="6"/>
                  </a:cubicBezTo>
                  <a:cubicBezTo>
                    <a:pt x="378" y="49"/>
                    <a:pt x="1" y="353"/>
                    <a:pt x="30" y="698"/>
                  </a:cubicBezTo>
                  <a:cubicBezTo>
                    <a:pt x="57" y="1017"/>
                    <a:pt x="417" y="1244"/>
                    <a:pt x="872" y="1244"/>
                  </a:cubicBezTo>
                  <a:cubicBezTo>
                    <a:pt x="910" y="1244"/>
                    <a:pt x="950" y="1241"/>
                    <a:pt x="991" y="1239"/>
                  </a:cubicBezTo>
                  <a:cubicBezTo>
                    <a:pt x="1227" y="1218"/>
                    <a:pt x="1446" y="1139"/>
                    <a:pt x="1605" y="1016"/>
                  </a:cubicBezTo>
                  <a:cubicBezTo>
                    <a:pt x="1776" y="884"/>
                    <a:pt x="1862" y="717"/>
                    <a:pt x="1847" y="546"/>
                  </a:cubicBezTo>
                  <a:cubicBezTo>
                    <a:pt x="1820" y="227"/>
                    <a:pt x="1462" y="1"/>
                    <a:pt x="10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</p:grpSp>
      <p:grpSp>
        <p:nvGrpSpPr>
          <p:cNvPr id="1744" name="Google Shape;1744;p38"/>
          <p:cNvGrpSpPr/>
          <p:nvPr/>
        </p:nvGrpSpPr>
        <p:grpSpPr>
          <a:xfrm flipH="1">
            <a:off x="8943951" y="1517149"/>
            <a:ext cx="1021121" cy="957856"/>
            <a:chOff x="814151" y="3357956"/>
            <a:chExt cx="441000" cy="439800"/>
          </a:xfrm>
        </p:grpSpPr>
        <p:sp>
          <p:nvSpPr>
            <p:cNvPr id="1745" name="Google Shape;1745;p38"/>
            <p:cNvSpPr/>
            <p:nvPr/>
          </p:nvSpPr>
          <p:spPr>
            <a:xfrm rot="-1050505">
              <a:off x="858648" y="3402800"/>
              <a:ext cx="352008" cy="350110"/>
            </a:xfrm>
            <a:prstGeom prst="heart">
              <a:avLst/>
            </a:prstGeom>
            <a:solidFill>
              <a:srgbClr val="FFA8D0"/>
            </a:solidFill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46" name="Google Shape;1746;p38"/>
            <p:cNvSpPr/>
            <p:nvPr/>
          </p:nvSpPr>
          <p:spPr>
            <a:xfrm rot="-1052070">
              <a:off x="898368" y="3433072"/>
              <a:ext cx="289764" cy="289387"/>
            </a:xfrm>
            <a:prstGeom prst="heart">
              <a:avLst/>
            </a:prstGeom>
            <a:solidFill>
              <a:srgbClr val="FFA8D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747" name="Google Shape;1747;p38"/>
            <p:cNvSpPr/>
            <p:nvPr/>
          </p:nvSpPr>
          <p:spPr>
            <a:xfrm rot="-1052070">
              <a:off x="879595" y="3433072"/>
              <a:ext cx="289764" cy="289387"/>
            </a:xfrm>
            <a:prstGeom prst="heart">
              <a:avLst/>
            </a:prstGeom>
            <a:noFill/>
            <a:ln w="9525" cap="flat" cmpd="sng">
              <a:solidFill>
                <a:srgbClr val="FF924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806157" y="2103109"/>
            <a:ext cx="6226947" cy="2716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933">
                <a:latin typeface="+mn-lt"/>
                <a:ea typeface="Times New Roman" panose="02020603050405020304" pitchFamily="18" charset="0"/>
              </a:rPr>
              <a:t>Trong các biểu thức chỉ chứa các dấu cộng thì giá trị của biểu thức là không thay đổi khi vị trí các dấu ngoặc thay đổi.</a:t>
            </a:r>
            <a:endParaRPr lang="en-US" sz="2933">
              <a:latin typeface="+mn-lt"/>
            </a:endParaRPr>
          </a:p>
        </p:txBody>
      </p:sp>
      <p:sp>
        <p:nvSpPr>
          <p:cNvPr id="183" name="Google Shape;1031;p29"/>
          <p:cNvSpPr txBox="1">
            <a:spLocks noGrp="1"/>
          </p:cNvSpPr>
          <p:nvPr>
            <p:ph type="title" idx="4294967295"/>
          </p:nvPr>
        </p:nvSpPr>
        <p:spPr>
          <a:xfrm>
            <a:off x="0" y="782638"/>
            <a:ext cx="3773488" cy="76358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4267" b="1" dirty="0">
                <a:latin typeface="+mn-lt"/>
              </a:rPr>
              <a:t>Nhận xét</a:t>
            </a:r>
            <a:endParaRPr sz="4267" b="1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Bar dir="vert"/>
      </p:transition>
    </mc:Choice>
    <mc:Fallback xmlns="">
      <p:transition spd="med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1" grpId="0" animBg="1"/>
      <p:bldP spid="3" grpId="0"/>
      <p:bldP spid="1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78DCEB-CB0A-D449-527D-6F7F3E4D66FB}"/>
              </a:ext>
            </a:extLst>
          </p:cNvPr>
          <p:cNvSpPr/>
          <p:nvPr/>
        </p:nvSpPr>
        <p:spPr>
          <a:xfrm>
            <a:off x="377178" y="4565378"/>
            <a:ext cx="11352054" cy="17055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Google Shape;1197;p32"/>
          <p:cNvSpPr/>
          <p:nvPr/>
        </p:nvSpPr>
        <p:spPr>
          <a:xfrm>
            <a:off x="2203937" y="1270040"/>
            <a:ext cx="941376" cy="799141"/>
          </a:xfrm>
          <a:prstGeom prst="foldedCorner">
            <a:avLst>
              <a:gd name="adj" fmla="val 25758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5" name="Google Shape;1199;p32"/>
          <p:cNvSpPr txBox="1">
            <a:spLocks noGrp="1"/>
          </p:cNvSpPr>
          <p:nvPr>
            <p:ph type="title" idx="4294967295"/>
          </p:nvPr>
        </p:nvSpPr>
        <p:spPr>
          <a:xfrm>
            <a:off x="2344425" y="1331862"/>
            <a:ext cx="660400" cy="70167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667" b="1" dirty="0">
                <a:solidFill>
                  <a:schemeClr val="tx1"/>
                </a:solidFill>
                <a:latin typeface="+mn-lt"/>
              </a:rPr>
              <a:t>3</a:t>
            </a:r>
            <a:endParaRPr sz="4667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4" name="Rectangle 53">
            <a:hlinkClick r:id="rId4"/>
          </p:cNvPr>
          <p:cNvSpPr/>
          <p:nvPr/>
        </p:nvSpPr>
        <p:spPr>
          <a:xfrm>
            <a:off x="3265605" y="1412626"/>
            <a:ext cx="6854762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933" dirty="0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57" name="Google Shape;1429;p36"/>
          <p:cNvSpPr/>
          <p:nvPr/>
        </p:nvSpPr>
        <p:spPr>
          <a:xfrm rot="-4018">
            <a:off x="167482" y="3980569"/>
            <a:ext cx="1427159" cy="659684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933" dirty="0" err="1">
                <a:latin typeface="+mn-lt"/>
              </a:rPr>
              <a:t>Giải</a:t>
            </a:r>
            <a:endParaRPr sz="2933" dirty="0">
              <a:latin typeface="+mn-lt"/>
            </a:endParaRPr>
          </a:p>
        </p:txBody>
      </p:sp>
      <p:sp>
        <p:nvSpPr>
          <p:cNvPr id="58" name="Google Shape;1752;p38"/>
          <p:cNvSpPr/>
          <p:nvPr/>
        </p:nvSpPr>
        <p:spPr>
          <a:xfrm rot="-4324" flipH="1">
            <a:off x="11570232" y="5435243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lt2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9" name="Google Shape;1753;p38"/>
          <p:cNvSpPr/>
          <p:nvPr/>
        </p:nvSpPr>
        <p:spPr>
          <a:xfrm rot="-4324" flipH="1">
            <a:off x="11570232" y="58922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60" name="Google Shape;1754;p38"/>
          <p:cNvSpPr/>
          <p:nvPr/>
        </p:nvSpPr>
        <p:spPr>
          <a:xfrm rot="-4324" flipH="1">
            <a:off x="11570232" y="63714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1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98446" y="4746593"/>
            <a:ext cx="2148345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</a:rPr>
              <a:t>(2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6)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4 </a:t>
            </a:r>
            <a:endParaRPr lang="en-US" sz="2933" dirty="0">
              <a:latin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26009" y="4759818"/>
            <a:ext cx="1776448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12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4 </a:t>
            </a:r>
            <a:endParaRPr lang="en-US" sz="2933" dirty="0"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43931" y="5362585"/>
            <a:ext cx="1194558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48</a:t>
            </a:r>
            <a:endParaRPr lang="en-US" sz="2933" dirty="0">
              <a:latin typeface="+mn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216508" y="4789427"/>
            <a:ext cx="2356735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</a:rPr>
              <a:t>  2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(6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4) </a:t>
            </a:r>
            <a:endParaRPr lang="en-US" sz="2933" dirty="0">
              <a:latin typeface="+mn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404125" y="4789427"/>
            <a:ext cx="1672253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2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24</a:t>
            </a:r>
            <a:endParaRPr lang="en-US" sz="2933" dirty="0">
              <a:latin typeface="+mn-lt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217815" y="5362583"/>
            <a:ext cx="1194558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48</a:t>
            </a:r>
            <a:endParaRPr lang="en-US" sz="2933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00E728-DDF1-AFA4-BDF3-6F89BEF6C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2283" y="2393724"/>
            <a:ext cx="8768449" cy="165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1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5" grpId="0"/>
      <p:bldP spid="54" grpId="0"/>
      <p:bldP spid="57" grpId="0" animBg="1"/>
      <p:bldP spid="16" grpId="0"/>
      <p:bldP spid="17" grpId="0"/>
      <p:bldP spid="18" grpId="0"/>
      <p:bldP spid="64" grpId="0"/>
      <p:bldP spid="65" grpId="0"/>
      <p:bldP spid="6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D2A190-CE56-8D36-4851-282C0D7521C3}"/>
              </a:ext>
            </a:extLst>
          </p:cNvPr>
          <p:cNvSpPr/>
          <p:nvPr/>
        </p:nvSpPr>
        <p:spPr>
          <a:xfrm>
            <a:off x="377178" y="4565378"/>
            <a:ext cx="11352054" cy="17055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Google Shape;1197;p32"/>
          <p:cNvSpPr/>
          <p:nvPr/>
        </p:nvSpPr>
        <p:spPr>
          <a:xfrm>
            <a:off x="2203937" y="1270040"/>
            <a:ext cx="941376" cy="799141"/>
          </a:xfrm>
          <a:prstGeom prst="foldedCorner">
            <a:avLst>
              <a:gd name="adj" fmla="val 25758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5" name="Google Shape;1199;p32"/>
          <p:cNvSpPr txBox="1">
            <a:spLocks noGrp="1"/>
          </p:cNvSpPr>
          <p:nvPr>
            <p:ph type="title" idx="4294967295"/>
          </p:nvPr>
        </p:nvSpPr>
        <p:spPr>
          <a:xfrm>
            <a:off x="2344425" y="1324059"/>
            <a:ext cx="660400" cy="70167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667" b="1" dirty="0">
                <a:solidFill>
                  <a:schemeClr val="tx1"/>
                </a:solidFill>
                <a:latin typeface="+mn-lt"/>
              </a:rPr>
              <a:t>3</a:t>
            </a:r>
            <a:endParaRPr sz="4667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4" name="Rectangle 53">
            <a:hlinkClick r:id="rId4"/>
          </p:cNvPr>
          <p:cNvSpPr/>
          <p:nvPr/>
        </p:nvSpPr>
        <p:spPr>
          <a:xfrm>
            <a:off x="3265605" y="1412626"/>
            <a:ext cx="6854762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933" dirty="0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57" name="Google Shape;1429;p36"/>
          <p:cNvSpPr/>
          <p:nvPr/>
        </p:nvSpPr>
        <p:spPr>
          <a:xfrm rot="-4018">
            <a:off x="167482" y="3980569"/>
            <a:ext cx="1427159" cy="659684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933">
                <a:latin typeface="+mn-lt"/>
              </a:rPr>
              <a:t>Giải</a:t>
            </a:r>
            <a:endParaRPr sz="2933">
              <a:latin typeface="+mn-lt"/>
            </a:endParaRPr>
          </a:p>
        </p:txBody>
      </p:sp>
      <p:sp>
        <p:nvSpPr>
          <p:cNvPr id="58" name="Google Shape;1752;p38"/>
          <p:cNvSpPr/>
          <p:nvPr/>
        </p:nvSpPr>
        <p:spPr>
          <a:xfrm rot="-4324" flipH="1">
            <a:off x="11570232" y="5435243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lt2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9" name="Google Shape;1753;p38"/>
          <p:cNvSpPr/>
          <p:nvPr/>
        </p:nvSpPr>
        <p:spPr>
          <a:xfrm rot="-4324" flipH="1">
            <a:off x="11570232" y="58922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60" name="Google Shape;1754;p38"/>
          <p:cNvSpPr/>
          <p:nvPr/>
        </p:nvSpPr>
        <p:spPr>
          <a:xfrm rot="-4324" flipH="1">
            <a:off x="11570232" y="63714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1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98446" y="4746593"/>
            <a:ext cx="2252540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</a:rPr>
              <a:t> (8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5)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2 </a:t>
            </a:r>
            <a:endParaRPr lang="en-US" sz="2933" dirty="0">
              <a:latin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90119" y="4788067"/>
            <a:ext cx="1776448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40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2 </a:t>
            </a:r>
            <a:endParaRPr lang="en-US" sz="2933" dirty="0"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72284" y="5366518"/>
            <a:ext cx="1194558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80</a:t>
            </a:r>
            <a:endParaRPr lang="en-US" sz="2933" dirty="0">
              <a:latin typeface="+mn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216508" y="4789427"/>
            <a:ext cx="2356735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</a:rPr>
              <a:t>  8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(5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2) </a:t>
            </a:r>
            <a:endParaRPr lang="en-US" sz="2933" dirty="0">
              <a:latin typeface="+mn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404125" y="4789427"/>
            <a:ext cx="1672253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8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</a:rPr>
              <a:t> 10</a:t>
            </a:r>
            <a:endParaRPr lang="en-US" sz="2933" dirty="0">
              <a:latin typeface="+mn-lt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217815" y="5362583"/>
            <a:ext cx="1194558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80</a:t>
            </a:r>
            <a:endParaRPr lang="en-US" sz="2933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763271-6239-59C2-7E4A-83A0070149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2283" y="2393724"/>
            <a:ext cx="8768449" cy="165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64" grpId="0"/>
      <p:bldP spid="65" grpId="0"/>
      <p:bldP spid="6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1197;p32"/>
          <p:cNvSpPr/>
          <p:nvPr/>
        </p:nvSpPr>
        <p:spPr>
          <a:xfrm>
            <a:off x="1141040" y="1818141"/>
            <a:ext cx="941376" cy="799141"/>
          </a:xfrm>
          <a:prstGeom prst="foldedCorner">
            <a:avLst>
              <a:gd name="adj" fmla="val 25758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42" name="Google Shape;1199;p32"/>
          <p:cNvSpPr txBox="1">
            <a:spLocks noGrp="1"/>
          </p:cNvSpPr>
          <p:nvPr>
            <p:ph type="title" idx="4294967295"/>
          </p:nvPr>
        </p:nvSpPr>
        <p:spPr>
          <a:xfrm>
            <a:off x="1209464" y="1921046"/>
            <a:ext cx="660400" cy="70326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667" b="1" dirty="0">
                <a:solidFill>
                  <a:schemeClr val="tx1"/>
                </a:solidFill>
                <a:latin typeface="+mn-lt"/>
              </a:rPr>
              <a:t>3</a:t>
            </a:r>
            <a:endParaRPr sz="4667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8" name="Google Shape;1752;p38"/>
          <p:cNvSpPr/>
          <p:nvPr/>
        </p:nvSpPr>
        <p:spPr>
          <a:xfrm rot="-4324" flipH="1">
            <a:off x="11570232" y="5435243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lt2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9" name="Google Shape;1753;p38"/>
          <p:cNvSpPr/>
          <p:nvPr/>
        </p:nvSpPr>
        <p:spPr>
          <a:xfrm rot="-4324" flipH="1">
            <a:off x="11570232" y="58922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60" name="Google Shape;1754;p38"/>
          <p:cNvSpPr/>
          <p:nvPr/>
        </p:nvSpPr>
        <p:spPr>
          <a:xfrm rot="-4324" flipH="1">
            <a:off x="11570232" y="63714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1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2" name="Rectangle 1">
            <a:hlinkClick r:id="rId4"/>
          </p:cNvPr>
          <p:cNvSpPr/>
          <p:nvPr/>
        </p:nvSpPr>
        <p:spPr>
          <a:xfrm>
            <a:off x="2317711" y="1483932"/>
            <a:ext cx="7737309" cy="1362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a.</a:t>
            </a:r>
            <a:endParaRPr lang="en-US" sz="2933" dirty="0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17711" y="4067258"/>
            <a:ext cx="7330511" cy="542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(2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6)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(6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4)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7711" y="3308009"/>
            <a:ext cx="1939955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Nhận xét:</a:t>
            </a:r>
            <a:endParaRPr lang="en-US" sz="2933"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sp>
        <p:nvSpPr>
          <p:cNvPr id="39" name="Google Shape;1429;p36"/>
          <p:cNvSpPr/>
          <p:nvPr/>
        </p:nvSpPr>
        <p:spPr>
          <a:xfrm rot="-4018" flipV="1">
            <a:off x="1681182" y="3489369"/>
            <a:ext cx="576399" cy="243428"/>
          </a:xfrm>
          <a:prstGeom prst="chevron">
            <a:avLst>
              <a:gd name="adj" fmla="val 56970"/>
            </a:avLst>
          </a:prstGeom>
          <a:solidFill>
            <a:schemeClr val="accent4"/>
          </a:solidFill>
          <a:ln>
            <a:noFill/>
          </a:ln>
          <a:effectLst>
            <a:outerShdw blurRad="57150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17711" y="4897203"/>
            <a:ext cx="4392549" cy="537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(8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5)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(5 </a:t>
            </a:r>
            <a:r>
              <a:rPr lang="en-US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88435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39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1197;p32"/>
          <p:cNvSpPr/>
          <p:nvPr/>
        </p:nvSpPr>
        <p:spPr>
          <a:xfrm>
            <a:off x="855290" y="1621293"/>
            <a:ext cx="941376" cy="799141"/>
          </a:xfrm>
          <a:prstGeom prst="foldedCorner">
            <a:avLst>
              <a:gd name="adj" fmla="val 25758"/>
            </a:avLst>
          </a:prstGeom>
          <a:solidFill>
            <a:schemeClr val="accent6"/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166" name="Google Shape;1199;p32"/>
          <p:cNvSpPr txBox="1">
            <a:spLocks noGrp="1"/>
          </p:cNvSpPr>
          <p:nvPr>
            <p:ph type="title" idx="4294967295"/>
          </p:nvPr>
        </p:nvSpPr>
        <p:spPr>
          <a:xfrm>
            <a:off x="941009" y="1669231"/>
            <a:ext cx="658813" cy="70326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4667" b="1">
                <a:solidFill>
                  <a:schemeClr val="tx1"/>
                </a:solidFill>
                <a:latin typeface="+mn-lt"/>
              </a:rPr>
              <a:t>3</a:t>
            </a:r>
            <a:endParaRPr sz="4667" b="1">
              <a:solidFill>
                <a:schemeClr val="tx1"/>
              </a:solidFill>
              <a:latin typeface="+mn-lt"/>
            </a:endParaRPr>
          </a:p>
        </p:txBody>
      </p:sp>
      <p:sp>
        <p:nvSpPr>
          <p:cNvPr id="58" name="Google Shape;1752;p38"/>
          <p:cNvSpPr/>
          <p:nvPr/>
        </p:nvSpPr>
        <p:spPr>
          <a:xfrm rot="-4324" flipH="1">
            <a:off x="11570232" y="5435243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lt2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59" name="Google Shape;1753;p38"/>
          <p:cNvSpPr/>
          <p:nvPr/>
        </p:nvSpPr>
        <p:spPr>
          <a:xfrm rot="-4324" flipH="1">
            <a:off x="11570232" y="58922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4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60" name="Google Shape;1754;p38"/>
          <p:cNvSpPr/>
          <p:nvPr/>
        </p:nvSpPr>
        <p:spPr>
          <a:xfrm rot="-4324" flipH="1">
            <a:off x="11570232" y="6371409"/>
            <a:ext cx="318000" cy="214400"/>
          </a:xfrm>
          <a:prstGeom prst="chevron">
            <a:avLst>
              <a:gd name="adj" fmla="val 33665"/>
            </a:avLst>
          </a:prstGeom>
          <a:solidFill>
            <a:schemeClr val="accent1"/>
          </a:solidFill>
          <a:ln>
            <a:noFill/>
          </a:ln>
          <a:effectLst>
            <a:outerShdw blurRad="14288" dist="19050" dir="2280000" algn="bl" rotWithShape="0">
              <a:schemeClr val="dk1">
                <a:alpha val="32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1599822" y="2020864"/>
            <a:ext cx="5755759" cy="2816272"/>
          </a:xfrm>
          <a:prstGeom prst="wedgeEllipseCallout">
            <a:avLst>
              <a:gd name="adj1" fmla="val 38116"/>
              <a:gd name="adj2" fmla="val 4605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5027" y="2660418"/>
            <a:ext cx="4985348" cy="135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67"/>
              </a:spcAft>
            </a:pP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a.</a:t>
            </a:r>
            <a:endParaRPr lang="en-US" sz="2933" dirty="0">
              <a:solidFill>
                <a:schemeClr val="tx1"/>
              </a:solidFill>
              <a:latin typeface="+mn-lt"/>
              <a:ea typeface="等线"/>
              <a:cs typeface="Times New Roman" panose="02020603050405020304" pitchFamily="18" charset="0"/>
            </a:endParaRPr>
          </a:p>
        </p:txBody>
      </p:sp>
      <p:grpSp>
        <p:nvGrpSpPr>
          <p:cNvPr id="36" name="Google Shape;1430;p36"/>
          <p:cNvGrpSpPr/>
          <p:nvPr/>
        </p:nvGrpSpPr>
        <p:grpSpPr>
          <a:xfrm flipH="1">
            <a:off x="7009967" y="3826496"/>
            <a:ext cx="1653617" cy="2451429"/>
            <a:chOff x="366250" y="557628"/>
            <a:chExt cx="1240213" cy="1838572"/>
          </a:xfrm>
        </p:grpSpPr>
        <p:sp>
          <p:nvSpPr>
            <p:cNvPr id="37" name="Google Shape;1431;p36"/>
            <p:cNvSpPr/>
            <p:nvPr/>
          </p:nvSpPr>
          <p:spPr>
            <a:xfrm>
              <a:off x="800214" y="1179385"/>
              <a:ext cx="285400" cy="134716"/>
            </a:xfrm>
            <a:custGeom>
              <a:avLst/>
              <a:gdLst/>
              <a:ahLst/>
              <a:cxnLst/>
              <a:rect l="l" t="t" r="r" b="b"/>
              <a:pathLst>
                <a:path w="8061" h="3805" extrusionOk="0">
                  <a:moveTo>
                    <a:pt x="1" y="1"/>
                  </a:moveTo>
                  <a:cubicBezTo>
                    <a:pt x="1" y="1"/>
                    <a:pt x="2442" y="2102"/>
                    <a:pt x="2271" y="3805"/>
                  </a:cubicBezTo>
                  <a:lnTo>
                    <a:pt x="6699" y="3805"/>
                  </a:lnTo>
                  <a:lnTo>
                    <a:pt x="8061" y="73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38" name="Google Shape;1432;p36"/>
            <p:cNvSpPr/>
            <p:nvPr/>
          </p:nvSpPr>
          <p:spPr>
            <a:xfrm>
              <a:off x="800214" y="1179385"/>
              <a:ext cx="285400" cy="98886"/>
            </a:xfrm>
            <a:custGeom>
              <a:avLst/>
              <a:gdLst/>
              <a:ahLst/>
              <a:cxnLst/>
              <a:rect l="l" t="t" r="r" b="b"/>
              <a:pathLst>
                <a:path w="8061" h="2793" extrusionOk="0">
                  <a:moveTo>
                    <a:pt x="1" y="1"/>
                  </a:moveTo>
                  <a:cubicBezTo>
                    <a:pt x="1" y="1"/>
                    <a:pt x="1590" y="1370"/>
                    <a:pt x="2114" y="2793"/>
                  </a:cubicBezTo>
                  <a:cubicBezTo>
                    <a:pt x="2993" y="1945"/>
                    <a:pt x="4100" y="1537"/>
                    <a:pt x="5262" y="1537"/>
                  </a:cubicBezTo>
                  <a:cubicBezTo>
                    <a:pt x="5997" y="1537"/>
                    <a:pt x="6755" y="1700"/>
                    <a:pt x="7492" y="2020"/>
                  </a:cubicBezTo>
                  <a:lnTo>
                    <a:pt x="8061" y="73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39" name="Google Shape;1433;p36"/>
            <p:cNvSpPr/>
            <p:nvPr/>
          </p:nvSpPr>
          <p:spPr>
            <a:xfrm>
              <a:off x="797134" y="1176517"/>
              <a:ext cx="291454" cy="140416"/>
            </a:xfrm>
            <a:custGeom>
              <a:avLst/>
              <a:gdLst/>
              <a:ahLst/>
              <a:cxnLst/>
              <a:rect l="l" t="t" r="r" b="b"/>
              <a:pathLst>
                <a:path w="8232" h="3966" extrusionOk="0">
                  <a:moveTo>
                    <a:pt x="321" y="184"/>
                  </a:moveTo>
                  <a:lnTo>
                    <a:pt x="8028" y="890"/>
                  </a:lnTo>
                  <a:lnTo>
                    <a:pt x="6733" y="3805"/>
                  </a:lnTo>
                  <a:lnTo>
                    <a:pt x="2445" y="3805"/>
                  </a:lnTo>
                  <a:cubicBezTo>
                    <a:pt x="2518" y="2358"/>
                    <a:pt x="881" y="705"/>
                    <a:pt x="321" y="184"/>
                  </a:cubicBezTo>
                  <a:close/>
                  <a:moveTo>
                    <a:pt x="86" y="1"/>
                  </a:moveTo>
                  <a:cubicBezTo>
                    <a:pt x="54" y="1"/>
                    <a:pt x="26" y="21"/>
                    <a:pt x="13" y="50"/>
                  </a:cubicBezTo>
                  <a:cubicBezTo>
                    <a:pt x="0" y="83"/>
                    <a:pt x="8" y="120"/>
                    <a:pt x="35" y="143"/>
                  </a:cubicBezTo>
                  <a:cubicBezTo>
                    <a:pt x="60" y="163"/>
                    <a:pt x="2442" y="2236"/>
                    <a:pt x="2278" y="3877"/>
                  </a:cubicBezTo>
                  <a:cubicBezTo>
                    <a:pt x="2276" y="3900"/>
                    <a:pt x="2284" y="3923"/>
                    <a:pt x="2299" y="3939"/>
                  </a:cubicBezTo>
                  <a:cubicBezTo>
                    <a:pt x="2314" y="3957"/>
                    <a:pt x="2336" y="3966"/>
                    <a:pt x="2358" y="3966"/>
                  </a:cubicBezTo>
                  <a:lnTo>
                    <a:pt x="6786" y="3966"/>
                  </a:lnTo>
                  <a:cubicBezTo>
                    <a:pt x="6818" y="3966"/>
                    <a:pt x="6846" y="3947"/>
                    <a:pt x="6859" y="3918"/>
                  </a:cubicBezTo>
                  <a:lnTo>
                    <a:pt x="8221" y="853"/>
                  </a:lnTo>
                  <a:cubicBezTo>
                    <a:pt x="8232" y="830"/>
                    <a:pt x="8230" y="802"/>
                    <a:pt x="8218" y="780"/>
                  </a:cubicBezTo>
                  <a:cubicBezTo>
                    <a:pt x="8204" y="758"/>
                    <a:pt x="8182" y="742"/>
                    <a:pt x="8155" y="740"/>
                  </a:cubicBezTo>
                  <a:lnTo>
                    <a:pt x="96" y="1"/>
                  </a:lnTo>
                  <a:cubicBezTo>
                    <a:pt x="92" y="1"/>
                    <a:pt x="89" y="1"/>
                    <a:pt x="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0" name="Google Shape;1434;p36"/>
            <p:cNvSpPr/>
            <p:nvPr/>
          </p:nvSpPr>
          <p:spPr>
            <a:xfrm>
              <a:off x="716374" y="721237"/>
              <a:ext cx="596008" cy="488447"/>
            </a:xfrm>
            <a:custGeom>
              <a:avLst/>
              <a:gdLst/>
              <a:ahLst/>
              <a:cxnLst/>
              <a:rect l="l" t="t" r="r" b="b"/>
              <a:pathLst>
                <a:path w="16834" h="13796" extrusionOk="0">
                  <a:moveTo>
                    <a:pt x="8417" y="0"/>
                  </a:moveTo>
                  <a:cubicBezTo>
                    <a:pt x="3769" y="0"/>
                    <a:pt x="0" y="3768"/>
                    <a:pt x="0" y="8417"/>
                  </a:cubicBezTo>
                  <a:cubicBezTo>
                    <a:pt x="0" y="12531"/>
                    <a:pt x="2478" y="13796"/>
                    <a:pt x="6691" y="13796"/>
                  </a:cubicBezTo>
                  <a:cubicBezTo>
                    <a:pt x="7238" y="13796"/>
                    <a:pt x="7814" y="13774"/>
                    <a:pt x="8417" y="13735"/>
                  </a:cubicBezTo>
                  <a:cubicBezTo>
                    <a:pt x="13057" y="13434"/>
                    <a:pt x="16834" y="13065"/>
                    <a:pt x="16834" y="8417"/>
                  </a:cubicBezTo>
                  <a:cubicBezTo>
                    <a:pt x="16834" y="3768"/>
                    <a:pt x="13066" y="0"/>
                    <a:pt x="84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1" name="Google Shape;1435;p36"/>
            <p:cNvSpPr/>
            <p:nvPr/>
          </p:nvSpPr>
          <p:spPr>
            <a:xfrm>
              <a:off x="758861" y="782631"/>
              <a:ext cx="263024" cy="263024"/>
            </a:xfrm>
            <a:custGeom>
              <a:avLst/>
              <a:gdLst/>
              <a:ahLst/>
              <a:cxnLst/>
              <a:rect l="l" t="t" r="r" b="b"/>
              <a:pathLst>
                <a:path w="7429" h="7429" extrusionOk="0">
                  <a:moveTo>
                    <a:pt x="3714" y="1"/>
                  </a:moveTo>
                  <a:cubicBezTo>
                    <a:pt x="1663" y="1"/>
                    <a:pt x="1" y="1664"/>
                    <a:pt x="1" y="3715"/>
                  </a:cubicBezTo>
                  <a:cubicBezTo>
                    <a:pt x="1" y="5766"/>
                    <a:pt x="1663" y="7428"/>
                    <a:pt x="3714" y="7428"/>
                  </a:cubicBezTo>
                  <a:cubicBezTo>
                    <a:pt x="5765" y="7428"/>
                    <a:pt x="7428" y="5766"/>
                    <a:pt x="7428" y="3715"/>
                  </a:cubicBezTo>
                  <a:cubicBezTo>
                    <a:pt x="7428" y="1664"/>
                    <a:pt x="5765" y="1"/>
                    <a:pt x="37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2" name="Google Shape;1436;p36"/>
            <p:cNvSpPr/>
            <p:nvPr/>
          </p:nvSpPr>
          <p:spPr>
            <a:xfrm>
              <a:off x="758861" y="782631"/>
              <a:ext cx="172245" cy="154047"/>
            </a:xfrm>
            <a:custGeom>
              <a:avLst/>
              <a:gdLst/>
              <a:ahLst/>
              <a:cxnLst/>
              <a:rect l="l" t="t" r="r" b="b"/>
              <a:pathLst>
                <a:path w="4865" h="4351" extrusionOk="0">
                  <a:moveTo>
                    <a:pt x="3714" y="1"/>
                  </a:moveTo>
                  <a:cubicBezTo>
                    <a:pt x="1663" y="1"/>
                    <a:pt x="1" y="1664"/>
                    <a:pt x="1" y="3715"/>
                  </a:cubicBezTo>
                  <a:cubicBezTo>
                    <a:pt x="1" y="3932"/>
                    <a:pt x="23" y="4143"/>
                    <a:pt x="59" y="4350"/>
                  </a:cubicBezTo>
                  <a:cubicBezTo>
                    <a:pt x="1187" y="2469"/>
                    <a:pt x="2824" y="914"/>
                    <a:pt x="4864" y="185"/>
                  </a:cubicBezTo>
                  <a:cubicBezTo>
                    <a:pt x="4502" y="67"/>
                    <a:pt x="4116" y="1"/>
                    <a:pt x="37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3" name="Google Shape;1437;p36"/>
            <p:cNvSpPr/>
            <p:nvPr/>
          </p:nvSpPr>
          <p:spPr>
            <a:xfrm>
              <a:off x="768101" y="779798"/>
              <a:ext cx="268689" cy="268689"/>
            </a:xfrm>
            <a:custGeom>
              <a:avLst/>
              <a:gdLst/>
              <a:ahLst/>
              <a:cxnLst/>
              <a:rect l="l" t="t" r="r" b="b"/>
              <a:pathLst>
                <a:path w="7589" h="7589" extrusionOk="0">
                  <a:moveTo>
                    <a:pt x="3794" y="162"/>
                  </a:moveTo>
                  <a:cubicBezTo>
                    <a:pt x="5797" y="162"/>
                    <a:pt x="7426" y="1792"/>
                    <a:pt x="7426" y="3795"/>
                  </a:cubicBezTo>
                  <a:cubicBezTo>
                    <a:pt x="7426" y="5798"/>
                    <a:pt x="5797" y="7428"/>
                    <a:pt x="3794" y="7428"/>
                  </a:cubicBezTo>
                  <a:cubicBezTo>
                    <a:pt x="1790" y="7428"/>
                    <a:pt x="161" y="5798"/>
                    <a:pt x="161" y="3795"/>
                  </a:cubicBezTo>
                  <a:cubicBezTo>
                    <a:pt x="161" y="1792"/>
                    <a:pt x="1790" y="162"/>
                    <a:pt x="3794" y="162"/>
                  </a:cubicBezTo>
                  <a:close/>
                  <a:moveTo>
                    <a:pt x="3794" y="1"/>
                  </a:moveTo>
                  <a:cubicBezTo>
                    <a:pt x="1702" y="1"/>
                    <a:pt x="0" y="1703"/>
                    <a:pt x="0" y="3795"/>
                  </a:cubicBezTo>
                  <a:cubicBezTo>
                    <a:pt x="0" y="5887"/>
                    <a:pt x="1702" y="7589"/>
                    <a:pt x="3794" y="7589"/>
                  </a:cubicBezTo>
                  <a:cubicBezTo>
                    <a:pt x="5886" y="7589"/>
                    <a:pt x="7588" y="5887"/>
                    <a:pt x="7588" y="3795"/>
                  </a:cubicBezTo>
                  <a:cubicBezTo>
                    <a:pt x="7588" y="1703"/>
                    <a:pt x="5886" y="1"/>
                    <a:pt x="37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8" name="Google Shape;1438;p36"/>
            <p:cNvSpPr/>
            <p:nvPr/>
          </p:nvSpPr>
          <p:spPr>
            <a:xfrm>
              <a:off x="854137" y="866506"/>
              <a:ext cx="143603" cy="143567"/>
            </a:xfrm>
            <a:custGeom>
              <a:avLst/>
              <a:gdLst/>
              <a:ahLst/>
              <a:cxnLst/>
              <a:rect l="l" t="t" r="r" b="b"/>
              <a:pathLst>
                <a:path w="4056" h="4055" extrusionOk="0">
                  <a:moveTo>
                    <a:pt x="2028" y="0"/>
                  </a:moveTo>
                  <a:cubicBezTo>
                    <a:pt x="909" y="0"/>
                    <a:pt x="0" y="908"/>
                    <a:pt x="0" y="2027"/>
                  </a:cubicBezTo>
                  <a:cubicBezTo>
                    <a:pt x="0" y="3147"/>
                    <a:pt x="909" y="4054"/>
                    <a:pt x="2028" y="4054"/>
                  </a:cubicBezTo>
                  <a:cubicBezTo>
                    <a:pt x="3147" y="4054"/>
                    <a:pt x="4055" y="3147"/>
                    <a:pt x="4055" y="2027"/>
                  </a:cubicBezTo>
                  <a:cubicBezTo>
                    <a:pt x="4055" y="908"/>
                    <a:pt x="3147" y="0"/>
                    <a:pt x="20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49" name="Google Shape;1439;p36"/>
            <p:cNvSpPr/>
            <p:nvPr/>
          </p:nvSpPr>
          <p:spPr>
            <a:xfrm>
              <a:off x="839231" y="863674"/>
              <a:ext cx="149267" cy="149232"/>
            </a:xfrm>
            <a:custGeom>
              <a:avLst/>
              <a:gdLst/>
              <a:ahLst/>
              <a:cxnLst/>
              <a:rect l="l" t="t" r="r" b="b"/>
              <a:pathLst>
                <a:path w="4216" h="4215" extrusionOk="0">
                  <a:moveTo>
                    <a:pt x="2108" y="161"/>
                  </a:moveTo>
                  <a:cubicBezTo>
                    <a:pt x="3182" y="161"/>
                    <a:pt x="4055" y="1034"/>
                    <a:pt x="4055" y="2107"/>
                  </a:cubicBezTo>
                  <a:cubicBezTo>
                    <a:pt x="4055" y="3180"/>
                    <a:pt x="3182" y="4054"/>
                    <a:pt x="2108" y="4054"/>
                  </a:cubicBezTo>
                  <a:cubicBezTo>
                    <a:pt x="1034" y="4054"/>
                    <a:pt x="162" y="3180"/>
                    <a:pt x="162" y="2107"/>
                  </a:cubicBezTo>
                  <a:cubicBezTo>
                    <a:pt x="162" y="1034"/>
                    <a:pt x="1034" y="161"/>
                    <a:pt x="2108" y="161"/>
                  </a:cubicBezTo>
                  <a:close/>
                  <a:moveTo>
                    <a:pt x="2108" y="0"/>
                  </a:moveTo>
                  <a:cubicBezTo>
                    <a:pt x="946" y="0"/>
                    <a:pt x="0" y="945"/>
                    <a:pt x="0" y="2107"/>
                  </a:cubicBezTo>
                  <a:cubicBezTo>
                    <a:pt x="0" y="3270"/>
                    <a:pt x="946" y="4215"/>
                    <a:pt x="2108" y="4215"/>
                  </a:cubicBezTo>
                  <a:cubicBezTo>
                    <a:pt x="3270" y="4215"/>
                    <a:pt x="4216" y="3270"/>
                    <a:pt x="4216" y="2107"/>
                  </a:cubicBezTo>
                  <a:cubicBezTo>
                    <a:pt x="4216" y="945"/>
                    <a:pt x="3270" y="0"/>
                    <a:pt x="2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50" name="Google Shape;1440;p36"/>
            <p:cNvSpPr/>
            <p:nvPr/>
          </p:nvSpPr>
          <p:spPr>
            <a:xfrm>
              <a:off x="874176" y="898619"/>
              <a:ext cx="79378" cy="79307"/>
            </a:xfrm>
            <a:custGeom>
              <a:avLst/>
              <a:gdLst/>
              <a:ahLst/>
              <a:cxnLst/>
              <a:rect l="l" t="t" r="r" b="b"/>
              <a:pathLst>
                <a:path w="2242" h="2240" extrusionOk="0">
                  <a:moveTo>
                    <a:pt x="1121" y="1"/>
                  </a:moveTo>
                  <a:cubicBezTo>
                    <a:pt x="502" y="1"/>
                    <a:pt x="1" y="502"/>
                    <a:pt x="1" y="1120"/>
                  </a:cubicBezTo>
                  <a:cubicBezTo>
                    <a:pt x="1" y="1739"/>
                    <a:pt x="502" y="2240"/>
                    <a:pt x="1121" y="2240"/>
                  </a:cubicBezTo>
                  <a:cubicBezTo>
                    <a:pt x="1740" y="2240"/>
                    <a:pt x="2241" y="1739"/>
                    <a:pt x="2241" y="1120"/>
                  </a:cubicBezTo>
                  <a:cubicBezTo>
                    <a:pt x="2241" y="502"/>
                    <a:pt x="1740" y="1"/>
                    <a:pt x="11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51" name="Google Shape;1441;p36"/>
            <p:cNvSpPr/>
            <p:nvPr/>
          </p:nvSpPr>
          <p:spPr>
            <a:xfrm>
              <a:off x="1065507" y="782631"/>
              <a:ext cx="245923" cy="245994"/>
            </a:xfrm>
            <a:custGeom>
              <a:avLst/>
              <a:gdLst/>
              <a:ahLst/>
              <a:cxnLst/>
              <a:rect l="l" t="t" r="r" b="b"/>
              <a:pathLst>
                <a:path w="6946" h="6948" extrusionOk="0">
                  <a:moveTo>
                    <a:pt x="3472" y="1"/>
                  </a:moveTo>
                  <a:cubicBezTo>
                    <a:pt x="1554" y="1"/>
                    <a:pt x="0" y="1556"/>
                    <a:pt x="0" y="3474"/>
                  </a:cubicBezTo>
                  <a:cubicBezTo>
                    <a:pt x="0" y="5393"/>
                    <a:pt x="1554" y="6948"/>
                    <a:pt x="3472" y="6948"/>
                  </a:cubicBezTo>
                  <a:cubicBezTo>
                    <a:pt x="5391" y="6948"/>
                    <a:pt x="6946" y="5393"/>
                    <a:pt x="6946" y="3474"/>
                  </a:cubicBezTo>
                  <a:cubicBezTo>
                    <a:pt x="6946" y="1556"/>
                    <a:pt x="5391" y="1"/>
                    <a:pt x="34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54" name="Google Shape;1442;p36"/>
            <p:cNvSpPr/>
            <p:nvPr/>
          </p:nvSpPr>
          <p:spPr>
            <a:xfrm>
              <a:off x="1159331" y="782631"/>
              <a:ext cx="150223" cy="102143"/>
            </a:xfrm>
            <a:custGeom>
              <a:avLst/>
              <a:gdLst/>
              <a:ahLst/>
              <a:cxnLst/>
              <a:rect l="l" t="t" r="r" b="b"/>
              <a:pathLst>
                <a:path w="4243" h="2885" extrusionOk="0">
                  <a:moveTo>
                    <a:pt x="822" y="1"/>
                  </a:moveTo>
                  <a:cubicBezTo>
                    <a:pt x="539" y="1"/>
                    <a:pt x="264" y="39"/>
                    <a:pt x="0" y="103"/>
                  </a:cubicBezTo>
                  <a:cubicBezTo>
                    <a:pt x="634" y="118"/>
                    <a:pt x="1256" y="206"/>
                    <a:pt x="1846" y="494"/>
                  </a:cubicBezTo>
                  <a:cubicBezTo>
                    <a:pt x="2744" y="933"/>
                    <a:pt x="3465" y="1737"/>
                    <a:pt x="4026" y="2545"/>
                  </a:cubicBezTo>
                  <a:cubicBezTo>
                    <a:pt x="4102" y="2656"/>
                    <a:pt x="4170" y="2772"/>
                    <a:pt x="4242" y="2885"/>
                  </a:cubicBezTo>
                  <a:cubicBezTo>
                    <a:pt x="3962" y="1248"/>
                    <a:pt x="2539" y="1"/>
                    <a:pt x="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57" name="Google Shape;1443;p36"/>
            <p:cNvSpPr/>
            <p:nvPr/>
          </p:nvSpPr>
          <p:spPr>
            <a:xfrm>
              <a:off x="1074110" y="780011"/>
              <a:ext cx="251305" cy="251269"/>
            </a:xfrm>
            <a:custGeom>
              <a:avLst/>
              <a:gdLst/>
              <a:ahLst/>
              <a:cxnLst/>
              <a:rect l="l" t="t" r="r" b="b"/>
              <a:pathLst>
                <a:path w="7098" h="7097" extrusionOk="0">
                  <a:moveTo>
                    <a:pt x="3548" y="151"/>
                  </a:moveTo>
                  <a:cubicBezTo>
                    <a:pt x="5422" y="151"/>
                    <a:pt x="6946" y="1674"/>
                    <a:pt x="6946" y="3548"/>
                  </a:cubicBezTo>
                  <a:cubicBezTo>
                    <a:pt x="6946" y="5422"/>
                    <a:pt x="5422" y="6946"/>
                    <a:pt x="3548" y="6946"/>
                  </a:cubicBezTo>
                  <a:cubicBezTo>
                    <a:pt x="1675" y="6946"/>
                    <a:pt x="150" y="5422"/>
                    <a:pt x="150" y="3548"/>
                  </a:cubicBezTo>
                  <a:cubicBezTo>
                    <a:pt x="150" y="1674"/>
                    <a:pt x="1675" y="151"/>
                    <a:pt x="3548" y="151"/>
                  </a:cubicBezTo>
                  <a:close/>
                  <a:moveTo>
                    <a:pt x="3548" y="0"/>
                  </a:moveTo>
                  <a:cubicBezTo>
                    <a:pt x="1592" y="0"/>
                    <a:pt x="0" y="1592"/>
                    <a:pt x="0" y="3548"/>
                  </a:cubicBezTo>
                  <a:cubicBezTo>
                    <a:pt x="0" y="5505"/>
                    <a:pt x="1592" y="7096"/>
                    <a:pt x="3548" y="7096"/>
                  </a:cubicBezTo>
                  <a:cubicBezTo>
                    <a:pt x="5505" y="7096"/>
                    <a:pt x="7097" y="5505"/>
                    <a:pt x="7097" y="3548"/>
                  </a:cubicBezTo>
                  <a:cubicBezTo>
                    <a:pt x="7097" y="1592"/>
                    <a:pt x="5505" y="0"/>
                    <a:pt x="35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4" name="Google Shape;1444;p36"/>
            <p:cNvSpPr/>
            <p:nvPr/>
          </p:nvSpPr>
          <p:spPr>
            <a:xfrm>
              <a:off x="1154622" y="861054"/>
              <a:ext cx="134256" cy="134327"/>
            </a:xfrm>
            <a:custGeom>
              <a:avLst/>
              <a:gdLst/>
              <a:ahLst/>
              <a:cxnLst/>
              <a:rect l="l" t="t" r="r" b="b"/>
              <a:pathLst>
                <a:path w="3792" h="3794" extrusionOk="0">
                  <a:moveTo>
                    <a:pt x="1895" y="1"/>
                  </a:moveTo>
                  <a:cubicBezTo>
                    <a:pt x="848" y="1"/>
                    <a:pt x="0" y="850"/>
                    <a:pt x="0" y="1897"/>
                  </a:cubicBezTo>
                  <a:cubicBezTo>
                    <a:pt x="0" y="2944"/>
                    <a:pt x="848" y="3793"/>
                    <a:pt x="1895" y="3793"/>
                  </a:cubicBezTo>
                  <a:cubicBezTo>
                    <a:pt x="2942" y="3793"/>
                    <a:pt x="3791" y="2944"/>
                    <a:pt x="3791" y="1897"/>
                  </a:cubicBezTo>
                  <a:cubicBezTo>
                    <a:pt x="3791" y="850"/>
                    <a:pt x="2942" y="1"/>
                    <a:pt x="18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5" name="Google Shape;1445;p36"/>
            <p:cNvSpPr/>
            <p:nvPr/>
          </p:nvSpPr>
          <p:spPr>
            <a:xfrm>
              <a:off x="1140673" y="858398"/>
              <a:ext cx="139602" cy="139637"/>
            </a:xfrm>
            <a:custGeom>
              <a:avLst/>
              <a:gdLst/>
              <a:ahLst/>
              <a:cxnLst/>
              <a:rect l="l" t="t" r="r" b="b"/>
              <a:pathLst>
                <a:path w="3943" h="3944" extrusionOk="0">
                  <a:moveTo>
                    <a:pt x="1971" y="151"/>
                  </a:moveTo>
                  <a:cubicBezTo>
                    <a:pt x="2975" y="151"/>
                    <a:pt x="3791" y="968"/>
                    <a:pt x="3791" y="1972"/>
                  </a:cubicBezTo>
                  <a:cubicBezTo>
                    <a:pt x="3791" y="2976"/>
                    <a:pt x="2975" y="3792"/>
                    <a:pt x="1971" y="3792"/>
                  </a:cubicBezTo>
                  <a:cubicBezTo>
                    <a:pt x="967" y="3792"/>
                    <a:pt x="150" y="2976"/>
                    <a:pt x="150" y="1972"/>
                  </a:cubicBezTo>
                  <a:cubicBezTo>
                    <a:pt x="150" y="968"/>
                    <a:pt x="967" y="151"/>
                    <a:pt x="1971" y="151"/>
                  </a:cubicBezTo>
                  <a:close/>
                  <a:moveTo>
                    <a:pt x="1971" y="0"/>
                  </a:moveTo>
                  <a:cubicBezTo>
                    <a:pt x="884" y="0"/>
                    <a:pt x="0" y="885"/>
                    <a:pt x="0" y="1972"/>
                  </a:cubicBezTo>
                  <a:cubicBezTo>
                    <a:pt x="0" y="3058"/>
                    <a:pt x="884" y="3944"/>
                    <a:pt x="1971" y="3944"/>
                  </a:cubicBezTo>
                  <a:cubicBezTo>
                    <a:pt x="3058" y="3944"/>
                    <a:pt x="3942" y="3058"/>
                    <a:pt x="3942" y="1972"/>
                  </a:cubicBezTo>
                  <a:cubicBezTo>
                    <a:pt x="3942" y="885"/>
                    <a:pt x="3058" y="0"/>
                    <a:pt x="19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6" name="Google Shape;1446;p36"/>
            <p:cNvSpPr/>
            <p:nvPr/>
          </p:nvSpPr>
          <p:spPr>
            <a:xfrm>
              <a:off x="1173352" y="895114"/>
              <a:ext cx="74209" cy="74209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9" y="1"/>
                  </a:moveTo>
                  <a:cubicBezTo>
                    <a:pt x="469" y="1"/>
                    <a:pt x="1" y="470"/>
                    <a:pt x="1" y="1049"/>
                  </a:cubicBezTo>
                  <a:cubicBezTo>
                    <a:pt x="1" y="1627"/>
                    <a:pt x="469" y="2096"/>
                    <a:pt x="1049" y="2096"/>
                  </a:cubicBezTo>
                  <a:cubicBezTo>
                    <a:pt x="1627" y="2096"/>
                    <a:pt x="2096" y="1627"/>
                    <a:pt x="2096" y="1049"/>
                  </a:cubicBezTo>
                  <a:cubicBezTo>
                    <a:pt x="2096" y="470"/>
                    <a:pt x="1627" y="1"/>
                    <a:pt x="1049" y="1"/>
                  </a:cubicBezTo>
                  <a:close/>
                </a:path>
              </a:pathLst>
            </a:custGeom>
            <a:solidFill>
              <a:srgbClr val="0104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7" name="Google Shape;1447;p36"/>
            <p:cNvSpPr/>
            <p:nvPr/>
          </p:nvSpPr>
          <p:spPr>
            <a:xfrm>
              <a:off x="1014382" y="970421"/>
              <a:ext cx="298004" cy="233142"/>
            </a:xfrm>
            <a:custGeom>
              <a:avLst/>
              <a:gdLst/>
              <a:ahLst/>
              <a:cxnLst/>
              <a:rect l="l" t="t" r="r" b="b"/>
              <a:pathLst>
                <a:path w="8417" h="6585" extrusionOk="0">
                  <a:moveTo>
                    <a:pt x="4209" y="0"/>
                  </a:moveTo>
                  <a:cubicBezTo>
                    <a:pt x="1885" y="0"/>
                    <a:pt x="0" y="1884"/>
                    <a:pt x="0" y="4208"/>
                  </a:cubicBezTo>
                  <a:cubicBezTo>
                    <a:pt x="0" y="6532"/>
                    <a:pt x="1050" y="6584"/>
                    <a:pt x="3374" y="6584"/>
                  </a:cubicBezTo>
                  <a:cubicBezTo>
                    <a:pt x="5698" y="6584"/>
                    <a:pt x="8417" y="6532"/>
                    <a:pt x="8417" y="4208"/>
                  </a:cubicBezTo>
                  <a:cubicBezTo>
                    <a:pt x="8417" y="1884"/>
                    <a:pt x="6533" y="0"/>
                    <a:pt x="42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8" name="Google Shape;1448;p36"/>
            <p:cNvSpPr/>
            <p:nvPr/>
          </p:nvSpPr>
          <p:spPr>
            <a:xfrm>
              <a:off x="1035058" y="970386"/>
              <a:ext cx="277611" cy="150896"/>
            </a:xfrm>
            <a:custGeom>
              <a:avLst/>
              <a:gdLst/>
              <a:ahLst/>
              <a:cxnLst/>
              <a:rect l="l" t="t" r="r" b="b"/>
              <a:pathLst>
                <a:path w="7841" h="4262" extrusionOk="0">
                  <a:moveTo>
                    <a:pt x="3624" y="1"/>
                  </a:moveTo>
                  <a:cubicBezTo>
                    <a:pt x="2196" y="1"/>
                    <a:pt x="934" y="712"/>
                    <a:pt x="174" y="1800"/>
                  </a:cubicBezTo>
                  <a:cubicBezTo>
                    <a:pt x="1" y="2048"/>
                    <a:pt x="205" y="2329"/>
                    <a:pt x="448" y="2329"/>
                  </a:cubicBezTo>
                  <a:cubicBezTo>
                    <a:pt x="517" y="2329"/>
                    <a:pt x="590" y="2306"/>
                    <a:pt x="658" y="2253"/>
                  </a:cubicBezTo>
                  <a:cubicBezTo>
                    <a:pt x="1368" y="1697"/>
                    <a:pt x="2264" y="1366"/>
                    <a:pt x="3238" y="1366"/>
                  </a:cubicBezTo>
                  <a:cubicBezTo>
                    <a:pt x="5021" y="1366"/>
                    <a:pt x="6544" y="2477"/>
                    <a:pt x="7156" y="4045"/>
                  </a:cubicBezTo>
                  <a:cubicBezTo>
                    <a:pt x="7214" y="4195"/>
                    <a:pt x="7338" y="4262"/>
                    <a:pt x="7464" y="4262"/>
                  </a:cubicBezTo>
                  <a:cubicBezTo>
                    <a:pt x="7651" y="4262"/>
                    <a:pt x="7840" y="4113"/>
                    <a:pt x="7815" y="3874"/>
                  </a:cubicBezTo>
                  <a:cubicBezTo>
                    <a:pt x="7814" y="3861"/>
                    <a:pt x="7812" y="3847"/>
                    <a:pt x="7811" y="3833"/>
                  </a:cubicBezTo>
                  <a:cubicBezTo>
                    <a:pt x="7567" y="1743"/>
                    <a:pt x="5847" y="61"/>
                    <a:pt x="3743" y="2"/>
                  </a:cubicBezTo>
                  <a:cubicBezTo>
                    <a:pt x="3703" y="1"/>
                    <a:pt x="3663" y="1"/>
                    <a:pt x="36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69" name="Google Shape;1449;p36"/>
            <p:cNvSpPr/>
            <p:nvPr/>
          </p:nvSpPr>
          <p:spPr>
            <a:xfrm>
              <a:off x="681712" y="726407"/>
              <a:ext cx="633572" cy="487173"/>
            </a:xfrm>
            <a:custGeom>
              <a:avLst/>
              <a:gdLst/>
              <a:ahLst/>
              <a:cxnLst/>
              <a:rect l="l" t="t" r="r" b="b"/>
              <a:pathLst>
                <a:path w="17895" h="13760" extrusionOk="0">
                  <a:moveTo>
                    <a:pt x="7888" y="0"/>
                  </a:moveTo>
                  <a:cubicBezTo>
                    <a:pt x="7882" y="0"/>
                    <a:pt x="7877" y="1"/>
                    <a:pt x="7871" y="2"/>
                  </a:cubicBezTo>
                  <a:cubicBezTo>
                    <a:pt x="4706" y="680"/>
                    <a:pt x="2568" y="2201"/>
                    <a:pt x="1517" y="4519"/>
                  </a:cubicBezTo>
                  <a:cubicBezTo>
                    <a:pt x="651" y="6430"/>
                    <a:pt x="716" y="8468"/>
                    <a:pt x="923" y="9841"/>
                  </a:cubicBezTo>
                  <a:cubicBezTo>
                    <a:pt x="1158" y="11396"/>
                    <a:pt x="1897" y="12331"/>
                    <a:pt x="3320" y="12870"/>
                  </a:cubicBezTo>
                  <a:cubicBezTo>
                    <a:pt x="5247" y="13602"/>
                    <a:pt x="7317" y="13759"/>
                    <a:pt x="8736" y="13759"/>
                  </a:cubicBezTo>
                  <a:cubicBezTo>
                    <a:pt x="9791" y="13759"/>
                    <a:pt x="10488" y="13672"/>
                    <a:pt x="10499" y="13669"/>
                  </a:cubicBezTo>
                  <a:cubicBezTo>
                    <a:pt x="15406" y="13669"/>
                    <a:pt x="17894" y="12805"/>
                    <a:pt x="17894" y="11100"/>
                  </a:cubicBezTo>
                  <a:cubicBezTo>
                    <a:pt x="17894" y="8735"/>
                    <a:pt x="15970" y="6812"/>
                    <a:pt x="13612" y="6812"/>
                  </a:cubicBezTo>
                  <a:cubicBezTo>
                    <a:pt x="13609" y="6812"/>
                    <a:pt x="13563" y="6808"/>
                    <a:pt x="13483" y="6808"/>
                  </a:cubicBezTo>
                  <a:cubicBezTo>
                    <a:pt x="13016" y="6808"/>
                    <a:pt x="11379" y="6927"/>
                    <a:pt x="10207" y="8491"/>
                  </a:cubicBezTo>
                  <a:cubicBezTo>
                    <a:pt x="10181" y="8525"/>
                    <a:pt x="10188" y="8577"/>
                    <a:pt x="10224" y="8603"/>
                  </a:cubicBezTo>
                  <a:cubicBezTo>
                    <a:pt x="10238" y="8614"/>
                    <a:pt x="10255" y="8620"/>
                    <a:pt x="10272" y="8620"/>
                  </a:cubicBezTo>
                  <a:cubicBezTo>
                    <a:pt x="10296" y="8620"/>
                    <a:pt x="10321" y="8608"/>
                    <a:pt x="10336" y="8587"/>
                  </a:cubicBezTo>
                  <a:cubicBezTo>
                    <a:pt x="11467" y="7079"/>
                    <a:pt x="13044" y="6969"/>
                    <a:pt x="13486" y="6969"/>
                  </a:cubicBezTo>
                  <a:cubicBezTo>
                    <a:pt x="13559" y="6969"/>
                    <a:pt x="13601" y="6972"/>
                    <a:pt x="13605" y="6973"/>
                  </a:cubicBezTo>
                  <a:cubicBezTo>
                    <a:pt x="15881" y="6973"/>
                    <a:pt x="17732" y="8824"/>
                    <a:pt x="17732" y="11100"/>
                  </a:cubicBezTo>
                  <a:cubicBezTo>
                    <a:pt x="17732" y="13091"/>
                    <a:pt x="13799" y="13509"/>
                    <a:pt x="10489" y="13509"/>
                  </a:cubicBezTo>
                  <a:cubicBezTo>
                    <a:pt x="10473" y="13511"/>
                    <a:pt x="9781" y="13598"/>
                    <a:pt x="8734" y="13598"/>
                  </a:cubicBezTo>
                  <a:cubicBezTo>
                    <a:pt x="7328" y="13598"/>
                    <a:pt x="5282" y="13442"/>
                    <a:pt x="3377" y="12719"/>
                  </a:cubicBezTo>
                  <a:cubicBezTo>
                    <a:pt x="2016" y="12204"/>
                    <a:pt x="1308" y="11308"/>
                    <a:pt x="1083" y="9817"/>
                  </a:cubicBezTo>
                  <a:cubicBezTo>
                    <a:pt x="1" y="2652"/>
                    <a:pt x="5494" y="677"/>
                    <a:pt x="7905" y="160"/>
                  </a:cubicBezTo>
                  <a:cubicBezTo>
                    <a:pt x="7949" y="150"/>
                    <a:pt x="7976" y="108"/>
                    <a:pt x="7967" y="64"/>
                  </a:cubicBezTo>
                  <a:cubicBezTo>
                    <a:pt x="7959" y="26"/>
                    <a:pt x="7924" y="0"/>
                    <a:pt x="7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0" name="Google Shape;1450;p36"/>
            <p:cNvSpPr/>
            <p:nvPr/>
          </p:nvSpPr>
          <p:spPr>
            <a:xfrm>
              <a:off x="1126546" y="1080072"/>
              <a:ext cx="40149" cy="23828"/>
            </a:xfrm>
            <a:custGeom>
              <a:avLst/>
              <a:gdLst/>
              <a:ahLst/>
              <a:cxnLst/>
              <a:rect l="l" t="t" r="r" b="b"/>
              <a:pathLst>
                <a:path w="1134" h="673" extrusionOk="0">
                  <a:moveTo>
                    <a:pt x="93" y="1"/>
                  </a:moveTo>
                  <a:cubicBezTo>
                    <a:pt x="64" y="1"/>
                    <a:pt x="36" y="16"/>
                    <a:pt x="21" y="43"/>
                  </a:cubicBezTo>
                  <a:cubicBezTo>
                    <a:pt x="0" y="82"/>
                    <a:pt x="15" y="131"/>
                    <a:pt x="55" y="152"/>
                  </a:cubicBezTo>
                  <a:lnTo>
                    <a:pt x="1003" y="663"/>
                  </a:lnTo>
                  <a:cubicBezTo>
                    <a:pt x="1014" y="670"/>
                    <a:pt x="1027" y="672"/>
                    <a:pt x="1041" y="672"/>
                  </a:cubicBezTo>
                  <a:cubicBezTo>
                    <a:pt x="1069" y="672"/>
                    <a:pt x="1097" y="657"/>
                    <a:pt x="1112" y="630"/>
                  </a:cubicBezTo>
                  <a:cubicBezTo>
                    <a:pt x="1133" y="591"/>
                    <a:pt x="1118" y="542"/>
                    <a:pt x="1080" y="521"/>
                  </a:cubicBezTo>
                  <a:lnTo>
                    <a:pt x="130" y="10"/>
                  </a:lnTo>
                  <a:cubicBezTo>
                    <a:pt x="119" y="4"/>
                    <a:pt x="106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1" name="Google Shape;1451;p36"/>
            <p:cNvSpPr/>
            <p:nvPr/>
          </p:nvSpPr>
          <p:spPr>
            <a:xfrm>
              <a:off x="1255599" y="1059891"/>
              <a:ext cx="23155" cy="40078"/>
            </a:xfrm>
            <a:custGeom>
              <a:avLst/>
              <a:gdLst/>
              <a:ahLst/>
              <a:cxnLst/>
              <a:rect l="l" t="t" r="r" b="b"/>
              <a:pathLst>
                <a:path w="654" h="1132" extrusionOk="0">
                  <a:moveTo>
                    <a:pt x="561" y="1"/>
                  </a:moveTo>
                  <a:cubicBezTo>
                    <a:pt x="531" y="1"/>
                    <a:pt x="503" y="17"/>
                    <a:pt x="489" y="46"/>
                  </a:cubicBezTo>
                  <a:lnTo>
                    <a:pt x="19" y="1015"/>
                  </a:lnTo>
                  <a:cubicBezTo>
                    <a:pt x="1" y="1056"/>
                    <a:pt x="17" y="1104"/>
                    <a:pt x="57" y="1124"/>
                  </a:cubicBezTo>
                  <a:cubicBezTo>
                    <a:pt x="68" y="1129"/>
                    <a:pt x="80" y="1132"/>
                    <a:pt x="93" y="1132"/>
                  </a:cubicBezTo>
                  <a:cubicBezTo>
                    <a:pt x="122" y="1132"/>
                    <a:pt x="151" y="1114"/>
                    <a:pt x="165" y="1086"/>
                  </a:cubicBezTo>
                  <a:lnTo>
                    <a:pt x="634" y="116"/>
                  </a:lnTo>
                  <a:cubicBezTo>
                    <a:pt x="653" y="77"/>
                    <a:pt x="637" y="28"/>
                    <a:pt x="596" y="9"/>
                  </a:cubicBezTo>
                  <a:cubicBezTo>
                    <a:pt x="585" y="4"/>
                    <a:pt x="573" y="1"/>
                    <a:pt x="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2" name="Google Shape;1452;p36"/>
            <p:cNvSpPr/>
            <p:nvPr/>
          </p:nvSpPr>
          <p:spPr>
            <a:xfrm>
              <a:off x="1011301" y="718369"/>
              <a:ext cx="191718" cy="67199"/>
            </a:xfrm>
            <a:custGeom>
              <a:avLst/>
              <a:gdLst/>
              <a:ahLst/>
              <a:cxnLst/>
              <a:rect l="l" t="t" r="r" b="b"/>
              <a:pathLst>
                <a:path w="5415" h="1898" extrusionOk="0">
                  <a:moveTo>
                    <a:pt x="88" y="0"/>
                  </a:moveTo>
                  <a:cubicBezTo>
                    <a:pt x="50" y="0"/>
                    <a:pt x="15" y="28"/>
                    <a:pt x="8" y="68"/>
                  </a:cubicBezTo>
                  <a:cubicBezTo>
                    <a:pt x="0" y="112"/>
                    <a:pt x="30" y="154"/>
                    <a:pt x="74" y="161"/>
                  </a:cubicBezTo>
                  <a:cubicBezTo>
                    <a:pt x="119" y="168"/>
                    <a:pt x="4537" y="913"/>
                    <a:pt x="5258" y="1865"/>
                  </a:cubicBezTo>
                  <a:cubicBezTo>
                    <a:pt x="5274" y="1886"/>
                    <a:pt x="5298" y="1897"/>
                    <a:pt x="5322" y="1897"/>
                  </a:cubicBezTo>
                  <a:cubicBezTo>
                    <a:pt x="5340" y="1897"/>
                    <a:pt x="5357" y="1892"/>
                    <a:pt x="5371" y="1881"/>
                  </a:cubicBezTo>
                  <a:cubicBezTo>
                    <a:pt x="5407" y="1854"/>
                    <a:pt x="5414" y="1803"/>
                    <a:pt x="5387" y="1768"/>
                  </a:cubicBezTo>
                  <a:cubicBezTo>
                    <a:pt x="4628" y="764"/>
                    <a:pt x="285" y="33"/>
                    <a:pt x="100" y="1"/>
                  </a:cubicBezTo>
                  <a:cubicBezTo>
                    <a:pt x="96" y="1"/>
                    <a:pt x="92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3" name="Google Shape;1453;p36"/>
            <p:cNvSpPr/>
            <p:nvPr/>
          </p:nvSpPr>
          <p:spPr>
            <a:xfrm>
              <a:off x="1062391" y="581740"/>
              <a:ext cx="94567" cy="118253"/>
            </a:xfrm>
            <a:custGeom>
              <a:avLst/>
              <a:gdLst/>
              <a:ahLst/>
              <a:cxnLst/>
              <a:rect l="l" t="t" r="r" b="b"/>
              <a:pathLst>
                <a:path w="2671" h="3340" extrusionOk="0">
                  <a:moveTo>
                    <a:pt x="2583" y="0"/>
                  </a:moveTo>
                  <a:cubicBezTo>
                    <a:pt x="2581" y="0"/>
                    <a:pt x="2579" y="0"/>
                    <a:pt x="2576" y="1"/>
                  </a:cubicBezTo>
                  <a:cubicBezTo>
                    <a:pt x="1712" y="97"/>
                    <a:pt x="993" y="691"/>
                    <a:pt x="498" y="1720"/>
                  </a:cubicBezTo>
                  <a:cubicBezTo>
                    <a:pt x="128" y="2488"/>
                    <a:pt x="12" y="3216"/>
                    <a:pt x="8" y="3247"/>
                  </a:cubicBezTo>
                  <a:cubicBezTo>
                    <a:pt x="1" y="3290"/>
                    <a:pt x="31" y="3332"/>
                    <a:pt x="75" y="3339"/>
                  </a:cubicBezTo>
                  <a:lnTo>
                    <a:pt x="88" y="3339"/>
                  </a:lnTo>
                  <a:cubicBezTo>
                    <a:pt x="126" y="3339"/>
                    <a:pt x="161" y="3311"/>
                    <a:pt x="167" y="3272"/>
                  </a:cubicBezTo>
                  <a:cubicBezTo>
                    <a:pt x="172" y="3243"/>
                    <a:pt x="636" y="379"/>
                    <a:pt x="2594" y="161"/>
                  </a:cubicBezTo>
                  <a:cubicBezTo>
                    <a:pt x="2638" y="155"/>
                    <a:pt x="2671" y="116"/>
                    <a:pt x="2665" y="71"/>
                  </a:cubicBezTo>
                  <a:cubicBezTo>
                    <a:pt x="2660" y="30"/>
                    <a:pt x="2624" y="0"/>
                    <a:pt x="2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4" name="Google Shape;1454;p36"/>
            <p:cNvSpPr/>
            <p:nvPr/>
          </p:nvSpPr>
          <p:spPr>
            <a:xfrm>
              <a:off x="953697" y="557628"/>
              <a:ext cx="62525" cy="142399"/>
            </a:xfrm>
            <a:custGeom>
              <a:avLst/>
              <a:gdLst/>
              <a:ahLst/>
              <a:cxnLst/>
              <a:rect l="l" t="t" r="r" b="b"/>
              <a:pathLst>
                <a:path w="1766" h="4022" extrusionOk="0">
                  <a:moveTo>
                    <a:pt x="93" y="1"/>
                  </a:moveTo>
                  <a:cubicBezTo>
                    <a:pt x="63" y="1"/>
                    <a:pt x="35" y="16"/>
                    <a:pt x="21" y="45"/>
                  </a:cubicBezTo>
                  <a:cubicBezTo>
                    <a:pt x="1" y="85"/>
                    <a:pt x="17" y="132"/>
                    <a:pt x="57" y="153"/>
                  </a:cubicBezTo>
                  <a:cubicBezTo>
                    <a:pt x="1362" y="806"/>
                    <a:pt x="1599" y="3914"/>
                    <a:pt x="1602" y="3946"/>
                  </a:cubicBezTo>
                  <a:cubicBezTo>
                    <a:pt x="1605" y="3989"/>
                    <a:pt x="1640" y="4021"/>
                    <a:pt x="1682" y="4021"/>
                  </a:cubicBezTo>
                  <a:cubicBezTo>
                    <a:pt x="1684" y="4021"/>
                    <a:pt x="1687" y="4021"/>
                    <a:pt x="1688" y="4020"/>
                  </a:cubicBezTo>
                  <a:cubicBezTo>
                    <a:pt x="1732" y="4018"/>
                    <a:pt x="1766" y="3979"/>
                    <a:pt x="1762" y="3934"/>
                  </a:cubicBezTo>
                  <a:cubicBezTo>
                    <a:pt x="1753" y="3803"/>
                    <a:pt x="1517" y="702"/>
                    <a:pt x="129" y="9"/>
                  </a:cubicBezTo>
                  <a:cubicBezTo>
                    <a:pt x="117" y="3"/>
                    <a:pt x="105" y="1"/>
                    <a:pt x="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5" name="Google Shape;1455;p36"/>
            <p:cNvSpPr/>
            <p:nvPr/>
          </p:nvSpPr>
          <p:spPr>
            <a:xfrm>
              <a:off x="861324" y="625926"/>
              <a:ext cx="94850" cy="70066"/>
            </a:xfrm>
            <a:custGeom>
              <a:avLst/>
              <a:gdLst/>
              <a:ahLst/>
              <a:cxnLst/>
              <a:rect l="l" t="t" r="r" b="b"/>
              <a:pathLst>
                <a:path w="2679" h="1979" extrusionOk="0">
                  <a:moveTo>
                    <a:pt x="90" y="1"/>
                  </a:moveTo>
                  <a:cubicBezTo>
                    <a:pt x="57" y="1"/>
                    <a:pt x="26" y="22"/>
                    <a:pt x="15" y="55"/>
                  </a:cubicBezTo>
                  <a:cubicBezTo>
                    <a:pt x="1" y="98"/>
                    <a:pt x="23" y="144"/>
                    <a:pt x="66" y="158"/>
                  </a:cubicBezTo>
                  <a:cubicBezTo>
                    <a:pt x="1390" y="599"/>
                    <a:pt x="2515" y="1935"/>
                    <a:pt x="2526" y="1949"/>
                  </a:cubicBezTo>
                  <a:cubicBezTo>
                    <a:pt x="2543" y="1968"/>
                    <a:pt x="2566" y="1978"/>
                    <a:pt x="2588" y="1978"/>
                  </a:cubicBezTo>
                  <a:cubicBezTo>
                    <a:pt x="2607" y="1978"/>
                    <a:pt x="2625" y="1972"/>
                    <a:pt x="2640" y="1960"/>
                  </a:cubicBezTo>
                  <a:cubicBezTo>
                    <a:pt x="2674" y="1931"/>
                    <a:pt x="2679" y="1881"/>
                    <a:pt x="2651" y="1846"/>
                  </a:cubicBezTo>
                  <a:cubicBezTo>
                    <a:pt x="2603" y="1790"/>
                    <a:pt x="1485" y="461"/>
                    <a:pt x="116" y="5"/>
                  </a:cubicBezTo>
                  <a:cubicBezTo>
                    <a:pt x="107" y="2"/>
                    <a:pt x="98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6" name="Google Shape;1456;p36"/>
            <p:cNvSpPr/>
            <p:nvPr/>
          </p:nvSpPr>
          <p:spPr>
            <a:xfrm>
              <a:off x="858916" y="1066866"/>
              <a:ext cx="67517" cy="67553"/>
            </a:xfrm>
            <a:custGeom>
              <a:avLst/>
              <a:gdLst/>
              <a:ahLst/>
              <a:cxnLst/>
              <a:rect l="l" t="t" r="r" b="b"/>
              <a:pathLst>
                <a:path w="1907" h="1908" extrusionOk="0">
                  <a:moveTo>
                    <a:pt x="953" y="1"/>
                  </a:moveTo>
                  <a:cubicBezTo>
                    <a:pt x="427" y="1"/>
                    <a:pt x="0" y="428"/>
                    <a:pt x="0" y="955"/>
                  </a:cubicBezTo>
                  <a:cubicBezTo>
                    <a:pt x="0" y="1480"/>
                    <a:pt x="427" y="1907"/>
                    <a:pt x="953" y="1907"/>
                  </a:cubicBezTo>
                  <a:cubicBezTo>
                    <a:pt x="1480" y="1907"/>
                    <a:pt x="1907" y="1480"/>
                    <a:pt x="1907" y="955"/>
                  </a:cubicBezTo>
                  <a:cubicBezTo>
                    <a:pt x="1907" y="428"/>
                    <a:pt x="1480" y="1"/>
                    <a:pt x="9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7" name="Google Shape;1457;p36"/>
            <p:cNvSpPr/>
            <p:nvPr/>
          </p:nvSpPr>
          <p:spPr>
            <a:xfrm>
              <a:off x="1299431" y="967554"/>
              <a:ext cx="22057" cy="102179"/>
            </a:xfrm>
            <a:custGeom>
              <a:avLst/>
              <a:gdLst/>
              <a:ahLst/>
              <a:cxnLst/>
              <a:rect l="l" t="t" r="r" b="b"/>
              <a:pathLst>
                <a:path w="623" h="2886" extrusionOk="0">
                  <a:moveTo>
                    <a:pt x="203" y="0"/>
                  </a:moveTo>
                  <a:cubicBezTo>
                    <a:pt x="195" y="0"/>
                    <a:pt x="187" y="2"/>
                    <a:pt x="178" y="4"/>
                  </a:cubicBezTo>
                  <a:cubicBezTo>
                    <a:pt x="137" y="18"/>
                    <a:pt x="113" y="64"/>
                    <a:pt x="127" y="107"/>
                  </a:cubicBezTo>
                  <a:cubicBezTo>
                    <a:pt x="131" y="116"/>
                    <a:pt x="454" y="1129"/>
                    <a:pt x="12" y="2785"/>
                  </a:cubicBezTo>
                  <a:cubicBezTo>
                    <a:pt x="0" y="2828"/>
                    <a:pt x="26" y="2872"/>
                    <a:pt x="69" y="2884"/>
                  </a:cubicBezTo>
                  <a:cubicBezTo>
                    <a:pt x="76" y="2885"/>
                    <a:pt x="83" y="2886"/>
                    <a:pt x="90" y="2886"/>
                  </a:cubicBezTo>
                  <a:cubicBezTo>
                    <a:pt x="126" y="2886"/>
                    <a:pt x="159" y="2863"/>
                    <a:pt x="168" y="2827"/>
                  </a:cubicBezTo>
                  <a:cubicBezTo>
                    <a:pt x="623" y="1120"/>
                    <a:pt x="295" y="99"/>
                    <a:pt x="280" y="56"/>
                  </a:cubicBezTo>
                  <a:cubicBezTo>
                    <a:pt x="268" y="22"/>
                    <a:pt x="237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8" name="Google Shape;1458;p36"/>
            <p:cNvSpPr/>
            <p:nvPr/>
          </p:nvSpPr>
          <p:spPr>
            <a:xfrm>
              <a:off x="757763" y="774629"/>
              <a:ext cx="206482" cy="164881"/>
            </a:xfrm>
            <a:custGeom>
              <a:avLst/>
              <a:gdLst/>
              <a:ahLst/>
              <a:cxnLst/>
              <a:rect l="l" t="t" r="r" b="b"/>
              <a:pathLst>
                <a:path w="5832" h="4657" extrusionOk="0">
                  <a:moveTo>
                    <a:pt x="5740" y="1"/>
                  </a:moveTo>
                  <a:cubicBezTo>
                    <a:pt x="5731" y="1"/>
                    <a:pt x="5723" y="2"/>
                    <a:pt x="5714" y="5"/>
                  </a:cubicBezTo>
                  <a:cubicBezTo>
                    <a:pt x="848" y="1702"/>
                    <a:pt x="44" y="4439"/>
                    <a:pt x="12" y="4554"/>
                  </a:cubicBezTo>
                  <a:cubicBezTo>
                    <a:pt x="0" y="4597"/>
                    <a:pt x="26" y="4642"/>
                    <a:pt x="69" y="4654"/>
                  </a:cubicBezTo>
                  <a:cubicBezTo>
                    <a:pt x="76" y="4655"/>
                    <a:pt x="83" y="4657"/>
                    <a:pt x="90" y="4657"/>
                  </a:cubicBezTo>
                  <a:cubicBezTo>
                    <a:pt x="125" y="4657"/>
                    <a:pt x="157" y="4633"/>
                    <a:pt x="168" y="4597"/>
                  </a:cubicBezTo>
                  <a:cubicBezTo>
                    <a:pt x="175" y="4571"/>
                    <a:pt x="989" y="1824"/>
                    <a:pt x="5766" y="157"/>
                  </a:cubicBezTo>
                  <a:cubicBezTo>
                    <a:pt x="5810" y="143"/>
                    <a:pt x="5832" y="97"/>
                    <a:pt x="5817" y="55"/>
                  </a:cubicBezTo>
                  <a:cubicBezTo>
                    <a:pt x="5804" y="21"/>
                    <a:pt x="5773" y="1"/>
                    <a:pt x="5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79" name="Google Shape;1459;p36"/>
            <p:cNvSpPr/>
            <p:nvPr/>
          </p:nvSpPr>
          <p:spPr>
            <a:xfrm>
              <a:off x="929692" y="1128330"/>
              <a:ext cx="126856" cy="55019"/>
            </a:xfrm>
            <a:custGeom>
              <a:avLst/>
              <a:gdLst/>
              <a:ahLst/>
              <a:cxnLst/>
              <a:rect l="l" t="t" r="r" b="b"/>
              <a:pathLst>
                <a:path w="3583" h="1554" extrusionOk="0">
                  <a:moveTo>
                    <a:pt x="89" y="1"/>
                  </a:moveTo>
                  <a:cubicBezTo>
                    <a:pt x="69" y="1"/>
                    <a:pt x="48" y="8"/>
                    <a:pt x="32" y="25"/>
                  </a:cubicBezTo>
                  <a:cubicBezTo>
                    <a:pt x="1" y="56"/>
                    <a:pt x="1" y="107"/>
                    <a:pt x="32" y="139"/>
                  </a:cubicBezTo>
                  <a:cubicBezTo>
                    <a:pt x="1265" y="1371"/>
                    <a:pt x="2489" y="1553"/>
                    <a:pt x="3104" y="1553"/>
                  </a:cubicBezTo>
                  <a:cubicBezTo>
                    <a:pt x="3344" y="1553"/>
                    <a:pt x="3492" y="1525"/>
                    <a:pt x="3512" y="1522"/>
                  </a:cubicBezTo>
                  <a:cubicBezTo>
                    <a:pt x="3555" y="1512"/>
                    <a:pt x="3583" y="1471"/>
                    <a:pt x="3574" y="1426"/>
                  </a:cubicBezTo>
                  <a:cubicBezTo>
                    <a:pt x="3567" y="1389"/>
                    <a:pt x="3533" y="1362"/>
                    <a:pt x="3496" y="1362"/>
                  </a:cubicBezTo>
                  <a:cubicBezTo>
                    <a:pt x="3491" y="1362"/>
                    <a:pt x="3485" y="1362"/>
                    <a:pt x="3480" y="1364"/>
                  </a:cubicBezTo>
                  <a:cubicBezTo>
                    <a:pt x="3475" y="1365"/>
                    <a:pt x="3347" y="1388"/>
                    <a:pt x="3130" y="1388"/>
                  </a:cubicBezTo>
                  <a:cubicBezTo>
                    <a:pt x="2552" y="1388"/>
                    <a:pt x="1344" y="1222"/>
                    <a:pt x="146" y="24"/>
                  </a:cubicBezTo>
                  <a:cubicBezTo>
                    <a:pt x="131" y="8"/>
                    <a:pt x="110" y="1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0" name="Google Shape;1460;p36"/>
            <p:cNvSpPr/>
            <p:nvPr/>
          </p:nvSpPr>
          <p:spPr>
            <a:xfrm>
              <a:off x="1138655" y="762556"/>
              <a:ext cx="187292" cy="145939"/>
            </a:xfrm>
            <a:custGeom>
              <a:avLst/>
              <a:gdLst/>
              <a:ahLst/>
              <a:cxnLst/>
              <a:rect l="l" t="t" r="r" b="b"/>
              <a:pathLst>
                <a:path w="5290" h="4122" extrusionOk="0">
                  <a:moveTo>
                    <a:pt x="91" y="1"/>
                  </a:moveTo>
                  <a:cubicBezTo>
                    <a:pt x="57" y="1"/>
                    <a:pt x="24" y="23"/>
                    <a:pt x="14" y="57"/>
                  </a:cubicBezTo>
                  <a:cubicBezTo>
                    <a:pt x="0" y="100"/>
                    <a:pt x="23" y="146"/>
                    <a:pt x="66" y="158"/>
                  </a:cubicBezTo>
                  <a:cubicBezTo>
                    <a:pt x="2271" y="855"/>
                    <a:pt x="3528" y="1880"/>
                    <a:pt x="4195" y="2618"/>
                  </a:cubicBezTo>
                  <a:cubicBezTo>
                    <a:pt x="4916" y="3417"/>
                    <a:pt x="5120" y="4059"/>
                    <a:pt x="5122" y="4065"/>
                  </a:cubicBezTo>
                  <a:cubicBezTo>
                    <a:pt x="5132" y="4100"/>
                    <a:pt x="5164" y="4122"/>
                    <a:pt x="5199" y="4122"/>
                  </a:cubicBezTo>
                  <a:cubicBezTo>
                    <a:pt x="5207" y="4122"/>
                    <a:pt x="5215" y="4121"/>
                    <a:pt x="5222" y="4118"/>
                  </a:cubicBezTo>
                  <a:cubicBezTo>
                    <a:pt x="5265" y="4105"/>
                    <a:pt x="5289" y="4060"/>
                    <a:pt x="5275" y="4018"/>
                  </a:cubicBezTo>
                  <a:cubicBezTo>
                    <a:pt x="5267" y="3991"/>
                    <a:pt x="4419" y="1364"/>
                    <a:pt x="115" y="5"/>
                  </a:cubicBezTo>
                  <a:cubicBezTo>
                    <a:pt x="107" y="2"/>
                    <a:pt x="99" y="1"/>
                    <a:pt x="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1" name="Google Shape;1461;p36"/>
            <p:cNvSpPr/>
            <p:nvPr/>
          </p:nvSpPr>
          <p:spPr>
            <a:xfrm>
              <a:off x="687696" y="1283831"/>
              <a:ext cx="572747" cy="717553"/>
            </a:xfrm>
            <a:custGeom>
              <a:avLst/>
              <a:gdLst/>
              <a:ahLst/>
              <a:cxnLst/>
              <a:rect l="l" t="t" r="r" b="b"/>
              <a:pathLst>
                <a:path w="16177" h="20267" extrusionOk="0">
                  <a:moveTo>
                    <a:pt x="8089" y="1"/>
                  </a:moveTo>
                  <a:cubicBezTo>
                    <a:pt x="3622" y="1"/>
                    <a:pt x="0" y="7375"/>
                    <a:pt x="0" y="11961"/>
                  </a:cubicBezTo>
                  <a:cubicBezTo>
                    <a:pt x="0" y="16547"/>
                    <a:pt x="3622" y="20266"/>
                    <a:pt x="8089" y="20266"/>
                  </a:cubicBezTo>
                  <a:cubicBezTo>
                    <a:pt x="12556" y="20266"/>
                    <a:pt x="16177" y="16547"/>
                    <a:pt x="16177" y="11961"/>
                  </a:cubicBezTo>
                  <a:cubicBezTo>
                    <a:pt x="16177" y="7375"/>
                    <a:pt x="12556" y="1"/>
                    <a:pt x="80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2" name="Google Shape;1462;p36"/>
            <p:cNvSpPr/>
            <p:nvPr/>
          </p:nvSpPr>
          <p:spPr>
            <a:xfrm>
              <a:off x="684863" y="1298560"/>
              <a:ext cx="578447" cy="705657"/>
            </a:xfrm>
            <a:custGeom>
              <a:avLst/>
              <a:gdLst/>
              <a:ahLst/>
              <a:cxnLst/>
              <a:rect l="l" t="t" r="r" b="b"/>
              <a:pathLst>
                <a:path w="16338" h="19931" extrusionOk="0">
                  <a:moveTo>
                    <a:pt x="10178" y="0"/>
                  </a:moveTo>
                  <a:cubicBezTo>
                    <a:pt x="10149" y="0"/>
                    <a:pt x="10120" y="16"/>
                    <a:pt x="10105" y="45"/>
                  </a:cubicBezTo>
                  <a:cubicBezTo>
                    <a:pt x="10086" y="85"/>
                    <a:pt x="10102" y="133"/>
                    <a:pt x="10142" y="152"/>
                  </a:cubicBezTo>
                  <a:cubicBezTo>
                    <a:pt x="13541" y="1832"/>
                    <a:pt x="16175" y="7657"/>
                    <a:pt x="16175" y="11545"/>
                  </a:cubicBezTo>
                  <a:cubicBezTo>
                    <a:pt x="16175" y="16080"/>
                    <a:pt x="12583" y="19769"/>
                    <a:pt x="8169" y="19769"/>
                  </a:cubicBezTo>
                  <a:cubicBezTo>
                    <a:pt x="3753" y="19769"/>
                    <a:pt x="161" y="16080"/>
                    <a:pt x="161" y="11545"/>
                  </a:cubicBezTo>
                  <a:cubicBezTo>
                    <a:pt x="161" y="8000"/>
                    <a:pt x="2385" y="2594"/>
                    <a:pt x="5576" y="508"/>
                  </a:cubicBezTo>
                  <a:cubicBezTo>
                    <a:pt x="5613" y="484"/>
                    <a:pt x="5623" y="434"/>
                    <a:pt x="5599" y="397"/>
                  </a:cubicBezTo>
                  <a:cubicBezTo>
                    <a:pt x="5583" y="373"/>
                    <a:pt x="5558" y="360"/>
                    <a:pt x="5531" y="360"/>
                  </a:cubicBezTo>
                  <a:cubicBezTo>
                    <a:pt x="5516" y="360"/>
                    <a:pt x="5501" y="365"/>
                    <a:pt x="5487" y="373"/>
                  </a:cubicBezTo>
                  <a:cubicBezTo>
                    <a:pt x="2253" y="2488"/>
                    <a:pt x="0" y="7958"/>
                    <a:pt x="0" y="11545"/>
                  </a:cubicBezTo>
                  <a:cubicBezTo>
                    <a:pt x="0" y="16168"/>
                    <a:pt x="3664" y="19930"/>
                    <a:pt x="8169" y="19930"/>
                  </a:cubicBezTo>
                  <a:cubicBezTo>
                    <a:pt x="12673" y="19930"/>
                    <a:pt x="16337" y="16168"/>
                    <a:pt x="16337" y="11545"/>
                  </a:cubicBezTo>
                  <a:cubicBezTo>
                    <a:pt x="16337" y="9605"/>
                    <a:pt x="15688" y="7148"/>
                    <a:pt x="14599" y="4972"/>
                  </a:cubicBezTo>
                  <a:cubicBezTo>
                    <a:pt x="13402" y="2578"/>
                    <a:pt x="11845" y="814"/>
                    <a:pt x="10214" y="8"/>
                  </a:cubicBezTo>
                  <a:cubicBezTo>
                    <a:pt x="10202" y="3"/>
                    <a:pt x="10190" y="0"/>
                    <a:pt x="10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3" name="Google Shape;1463;p36"/>
            <p:cNvSpPr/>
            <p:nvPr/>
          </p:nvSpPr>
          <p:spPr>
            <a:xfrm>
              <a:off x="687696" y="1307659"/>
              <a:ext cx="572747" cy="693726"/>
            </a:xfrm>
            <a:custGeom>
              <a:avLst/>
              <a:gdLst/>
              <a:ahLst/>
              <a:cxnLst/>
              <a:rect l="l" t="t" r="r" b="b"/>
              <a:pathLst>
                <a:path w="16177" h="19594" extrusionOk="0">
                  <a:moveTo>
                    <a:pt x="10440" y="0"/>
                  </a:moveTo>
                  <a:cubicBezTo>
                    <a:pt x="10440" y="0"/>
                    <a:pt x="9883" y="1644"/>
                    <a:pt x="8165" y="1644"/>
                  </a:cubicBezTo>
                  <a:cubicBezTo>
                    <a:pt x="7405" y="1644"/>
                    <a:pt x="6419" y="1323"/>
                    <a:pt x="5153" y="396"/>
                  </a:cubicBezTo>
                  <a:cubicBezTo>
                    <a:pt x="5025" y="489"/>
                    <a:pt x="4900" y="595"/>
                    <a:pt x="4776" y="699"/>
                  </a:cubicBezTo>
                  <a:cubicBezTo>
                    <a:pt x="5206" y="1750"/>
                    <a:pt x="5187" y="2827"/>
                    <a:pt x="4335" y="3794"/>
                  </a:cubicBezTo>
                  <a:cubicBezTo>
                    <a:pt x="3441" y="4808"/>
                    <a:pt x="2198" y="5427"/>
                    <a:pt x="1090" y="6193"/>
                  </a:cubicBezTo>
                  <a:cubicBezTo>
                    <a:pt x="398" y="7951"/>
                    <a:pt x="0" y="9772"/>
                    <a:pt x="0" y="11288"/>
                  </a:cubicBezTo>
                  <a:cubicBezTo>
                    <a:pt x="0" y="15874"/>
                    <a:pt x="3622" y="19593"/>
                    <a:pt x="8089" y="19593"/>
                  </a:cubicBezTo>
                  <a:cubicBezTo>
                    <a:pt x="12556" y="19593"/>
                    <a:pt x="16177" y="15874"/>
                    <a:pt x="16177" y="11288"/>
                  </a:cubicBezTo>
                  <a:cubicBezTo>
                    <a:pt x="16177" y="9150"/>
                    <a:pt x="15385" y="6410"/>
                    <a:pt x="14092" y="4089"/>
                  </a:cubicBezTo>
                  <a:cubicBezTo>
                    <a:pt x="12457" y="3483"/>
                    <a:pt x="11033" y="1808"/>
                    <a:pt x="11025" y="405"/>
                  </a:cubicBezTo>
                  <a:lnTo>
                    <a:pt x="104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4" name="Google Shape;1464;p36"/>
            <p:cNvSpPr/>
            <p:nvPr/>
          </p:nvSpPr>
          <p:spPr>
            <a:xfrm>
              <a:off x="684863" y="1304791"/>
              <a:ext cx="578447" cy="699426"/>
            </a:xfrm>
            <a:custGeom>
              <a:avLst/>
              <a:gdLst/>
              <a:ahLst/>
              <a:cxnLst/>
              <a:rect l="l" t="t" r="r" b="b"/>
              <a:pathLst>
                <a:path w="16338" h="19755" extrusionOk="0">
                  <a:moveTo>
                    <a:pt x="10558" y="206"/>
                  </a:moveTo>
                  <a:lnTo>
                    <a:pt x="11026" y="529"/>
                  </a:lnTo>
                  <a:cubicBezTo>
                    <a:pt x="11061" y="1926"/>
                    <a:pt x="12461" y="3608"/>
                    <a:pt x="14115" y="4235"/>
                  </a:cubicBezTo>
                  <a:cubicBezTo>
                    <a:pt x="15387" y="6526"/>
                    <a:pt x="16175" y="9256"/>
                    <a:pt x="16175" y="11369"/>
                  </a:cubicBezTo>
                  <a:cubicBezTo>
                    <a:pt x="16175" y="15904"/>
                    <a:pt x="12583" y="19593"/>
                    <a:pt x="8169" y="19593"/>
                  </a:cubicBezTo>
                  <a:cubicBezTo>
                    <a:pt x="3753" y="19593"/>
                    <a:pt x="161" y="15904"/>
                    <a:pt x="161" y="11369"/>
                  </a:cubicBezTo>
                  <a:cubicBezTo>
                    <a:pt x="161" y="9886"/>
                    <a:pt x="542" y="8096"/>
                    <a:pt x="1237" y="6327"/>
                  </a:cubicBezTo>
                  <a:cubicBezTo>
                    <a:pt x="1533" y="6122"/>
                    <a:pt x="1845" y="5924"/>
                    <a:pt x="2146" y="5733"/>
                  </a:cubicBezTo>
                  <a:cubicBezTo>
                    <a:pt x="2969" y="5212"/>
                    <a:pt x="3819" y="4673"/>
                    <a:pt x="4475" y="3928"/>
                  </a:cubicBezTo>
                  <a:cubicBezTo>
                    <a:pt x="5259" y="3039"/>
                    <a:pt x="5420" y="1989"/>
                    <a:pt x="4952" y="803"/>
                  </a:cubicBezTo>
                  <a:lnTo>
                    <a:pt x="4960" y="798"/>
                  </a:lnTo>
                  <a:cubicBezTo>
                    <a:pt x="5050" y="722"/>
                    <a:pt x="5141" y="646"/>
                    <a:pt x="5233" y="577"/>
                  </a:cubicBezTo>
                  <a:cubicBezTo>
                    <a:pt x="6364" y="1395"/>
                    <a:pt x="7372" y="1807"/>
                    <a:pt x="8243" y="1807"/>
                  </a:cubicBezTo>
                  <a:cubicBezTo>
                    <a:pt x="8506" y="1807"/>
                    <a:pt x="8755" y="1769"/>
                    <a:pt x="8992" y="1695"/>
                  </a:cubicBezTo>
                  <a:cubicBezTo>
                    <a:pt x="9988" y="1379"/>
                    <a:pt x="10432" y="503"/>
                    <a:pt x="10558" y="206"/>
                  </a:cubicBezTo>
                  <a:close/>
                  <a:moveTo>
                    <a:pt x="10519" y="1"/>
                  </a:moveTo>
                  <a:cubicBezTo>
                    <a:pt x="10511" y="1"/>
                    <a:pt x="10502" y="2"/>
                    <a:pt x="10494" y="4"/>
                  </a:cubicBezTo>
                  <a:cubicBezTo>
                    <a:pt x="10471" y="12"/>
                    <a:pt x="10451" y="31"/>
                    <a:pt x="10443" y="56"/>
                  </a:cubicBezTo>
                  <a:cubicBezTo>
                    <a:pt x="10439" y="67"/>
                    <a:pt x="10047" y="1191"/>
                    <a:pt x="8943" y="1540"/>
                  </a:cubicBezTo>
                  <a:cubicBezTo>
                    <a:pt x="8722" y="1610"/>
                    <a:pt x="8487" y="1645"/>
                    <a:pt x="8240" y="1645"/>
                  </a:cubicBezTo>
                  <a:cubicBezTo>
                    <a:pt x="7393" y="1645"/>
                    <a:pt x="6401" y="1232"/>
                    <a:pt x="5279" y="411"/>
                  </a:cubicBezTo>
                  <a:cubicBezTo>
                    <a:pt x="5265" y="401"/>
                    <a:pt x="5249" y="396"/>
                    <a:pt x="5232" y="396"/>
                  </a:cubicBezTo>
                  <a:cubicBezTo>
                    <a:pt x="5215" y="396"/>
                    <a:pt x="5198" y="401"/>
                    <a:pt x="5184" y="411"/>
                  </a:cubicBezTo>
                  <a:cubicBezTo>
                    <a:pt x="5072" y="493"/>
                    <a:pt x="4963" y="586"/>
                    <a:pt x="4857" y="674"/>
                  </a:cubicBezTo>
                  <a:lnTo>
                    <a:pt x="4804" y="717"/>
                  </a:lnTo>
                  <a:cubicBezTo>
                    <a:pt x="4778" y="741"/>
                    <a:pt x="4768" y="778"/>
                    <a:pt x="4781" y="810"/>
                  </a:cubicBezTo>
                  <a:cubicBezTo>
                    <a:pt x="5250" y="1955"/>
                    <a:pt x="5107" y="2968"/>
                    <a:pt x="4354" y="3822"/>
                  </a:cubicBezTo>
                  <a:cubicBezTo>
                    <a:pt x="3713" y="4549"/>
                    <a:pt x="2872" y="5082"/>
                    <a:pt x="2059" y="5597"/>
                  </a:cubicBezTo>
                  <a:cubicBezTo>
                    <a:pt x="1750" y="5794"/>
                    <a:pt x="1430" y="5996"/>
                    <a:pt x="1124" y="6208"/>
                  </a:cubicBezTo>
                  <a:cubicBezTo>
                    <a:pt x="1111" y="6217"/>
                    <a:pt x="1101" y="6230"/>
                    <a:pt x="1095" y="6245"/>
                  </a:cubicBezTo>
                  <a:cubicBezTo>
                    <a:pt x="389" y="8040"/>
                    <a:pt x="0" y="9860"/>
                    <a:pt x="0" y="11369"/>
                  </a:cubicBezTo>
                  <a:cubicBezTo>
                    <a:pt x="0" y="15992"/>
                    <a:pt x="3664" y="19754"/>
                    <a:pt x="8169" y="19754"/>
                  </a:cubicBezTo>
                  <a:cubicBezTo>
                    <a:pt x="12673" y="19754"/>
                    <a:pt x="16337" y="15992"/>
                    <a:pt x="16337" y="11369"/>
                  </a:cubicBezTo>
                  <a:cubicBezTo>
                    <a:pt x="16337" y="9222"/>
                    <a:pt x="15534" y="6449"/>
                    <a:pt x="14242" y="4130"/>
                  </a:cubicBezTo>
                  <a:cubicBezTo>
                    <a:pt x="14233" y="4114"/>
                    <a:pt x="14218" y="4101"/>
                    <a:pt x="14200" y="4094"/>
                  </a:cubicBezTo>
                  <a:cubicBezTo>
                    <a:pt x="12573" y="3491"/>
                    <a:pt x="11193" y="1839"/>
                    <a:pt x="11186" y="485"/>
                  </a:cubicBezTo>
                  <a:cubicBezTo>
                    <a:pt x="11186" y="459"/>
                    <a:pt x="11172" y="435"/>
                    <a:pt x="11151" y="420"/>
                  </a:cubicBezTo>
                  <a:lnTo>
                    <a:pt x="10566" y="15"/>
                  </a:lnTo>
                  <a:cubicBezTo>
                    <a:pt x="10552" y="5"/>
                    <a:pt x="10536" y="1"/>
                    <a:pt x="105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5" name="Google Shape;1465;p36"/>
            <p:cNvSpPr/>
            <p:nvPr/>
          </p:nvSpPr>
          <p:spPr>
            <a:xfrm>
              <a:off x="845887" y="1361369"/>
              <a:ext cx="268264" cy="84193"/>
            </a:xfrm>
            <a:custGeom>
              <a:avLst/>
              <a:gdLst/>
              <a:ahLst/>
              <a:cxnLst/>
              <a:rect l="l" t="t" r="r" b="b"/>
              <a:pathLst>
                <a:path w="7577" h="2378" extrusionOk="0">
                  <a:moveTo>
                    <a:pt x="6824" y="0"/>
                  </a:moveTo>
                  <a:cubicBezTo>
                    <a:pt x="5265" y="870"/>
                    <a:pt x="3349" y="1050"/>
                    <a:pt x="1445" y="1050"/>
                  </a:cubicBezTo>
                  <a:cubicBezTo>
                    <a:pt x="1136" y="1050"/>
                    <a:pt x="827" y="1045"/>
                    <a:pt x="521" y="1038"/>
                  </a:cubicBezTo>
                  <a:cubicBezTo>
                    <a:pt x="438" y="1403"/>
                    <a:pt x="267" y="1761"/>
                    <a:pt x="1" y="2107"/>
                  </a:cubicBezTo>
                  <a:cubicBezTo>
                    <a:pt x="847" y="2225"/>
                    <a:pt x="1695" y="2327"/>
                    <a:pt x="2550" y="2366"/>
                  </a:cubicBezTo>
                  <a:cubicBezTo>
                    <a:pt x="2723" y="2374"/>
                    <a:pt x="2893" y="2378"/>
                    <a:pt x="3062" y="2378"/>
                  </a:cubicBezTo>
                  <a:cubicBezTo>
                    <a:pt x="4728" y="2378"/>
                    <a:pt x="6251" y="1994"/>
                    <a:pt x="7577" y="1138"/>
                  </a:cubicBezTo>
                  <a:cubicBezTo>
                    <a:pt x="7262" y="782"/>
                    <a:pt x="7001" y="394"/>
                    <a:pt x="68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6" name="Google Shape;1466;p36"/>
            <p:cNvSpPr/>
            <p:nvPr/>
          </p:nvSpPr>
          <p:spPr>
            <a:xfrm>
              <a:off x="702318" y="1461284"/>
              <a:ext cx="534014" cy="194975"/>
            </a:xfrm>
            <a:custGeom>
              <a:avLst/>
              <a:gdLst/>
              <a:ahLst/>
              <a:cxnLst/>
              <a:rect l="l" t="t" r="r" b="b"/>
              <a:pathLst>
                <a:path w="15083" h="5507" extrusionOk="0">
                  <a:moveTo>
                    <a:pt x="13808" y="0"/>
                  </a:moveTo>
                  <a:cubicBezTo>
                    <a:pt x="13071" y="641"/>
                    <a:pt x="12302" y="1238"/>
                    <a:pt x="11418" y="1688"/>
                  </a:cubicBezTo>
                  <a:cubicBezTo>
                    <a:pt x="9996" y="2413"/>
                    <a:pt x="8381" y="2652"/>
                    <a:pt x="6800" y="2702"/>
                  </a:cubicBezTo>
                  <a:cubicBezTo>
                    <a:pt x="6569" y="2710"/>
                    <a:pt x="6338" y="2713"/>
                    <a:pt x="6107" y="2713"/>
                  </a:cubicBezTo>
                  <a:cubicBezTo>
                    <a:pt x="4275" y="2713"/>
                    <a:pt x="2410" y="2485"/>
                    <a:pt x="610" y="2037"/>
                  </a:cubicBezTo>
                  <a:cubicBezTo>
                    <a:pt x="366" y="2676"/>
                    <a:pt x="162" y="3320"/>
                    <a:pt x="0" y="3955"/>
                  </a:cubicBezTo>
                  <a:cubicBezTo>
                    <a:pt x="2636" y="4792"/>
                    <a:pt x="5569" y="5506"/>
                    <a:pt x="8293" y="5506"/>
                  </a:cubicBezTo>
                  <a:cubicBezTo>
                    <a:pt x="10893" y="5506"/>
                    <a:pt x="13303" y="4855"/>
                    <a:pt x="15082" y="3040"/>
                  </a:cubicBezTo>
                  <a:cubicBezTo>
                    <a:pt x="14756" y="2009"/>
                    <a:pt x="14330" y="973"/>
                    <a:pt x="13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7" name="Google Shape;1467;p36"/>
            <p:cNvSpPr/>
            <p:nvPr/>
          </p:nvSpPr>
          <p:spPr>
            <a:xfrm>
              <a:off x="688510" y="1720098"/>
              <a:ext cx="571614" cy="147214"/>
            </a:xfrm>
            <a:custGeom>
              <a:avLst/>
              <a:gdLst/>
              <a:ahLst/>
              <a:cxnLst/>
              <a:rect l="l" t="t" r="r" b="b"/>
              <a:pathLst>
                <a:path w="16145" h="4158" extrusionOk="0">
                  <a:moveTo>
                    <a:pt x="16145" y="0"/>
                  </a:moveTo>
                  <a:lnTo>
                    <a:pt x="16145" y="0"/>
                  </a:lnTo>
                  <a:cubicBezTo>
                    <a:pt x="14664" y="804"/>
                    <a:pt x="12880" y="1197"/>
                    <a:pt x="11297" y="1334"/>
                  </a:cubicBezTo>
                  <a:cubicBezTo>
                    <a:pt x="10468" y="1406"/>
                    <a:pt x="9620" y="1439"/>
                    <a:pt x="8767" y="1439"/>
                  </a:cubicBezTo>
                  <a:cubicBezTo>
                    <a:pt x="7222" y="1439"/>
                    <a:pt x="5661" y="1330"/>
                    <a:pt x="4169" y="1138"/>
                  </a:cubicBezTo>
                  <a:cubicBezTo>
                    <a:pt x="2781" y="960"/>
                    <a:pt x="1394" y="529"/>
                    <a:pt x="1" y="235"/>
                  </a:cubicBezTo>
                  <a:lnTo>
                    <a:pt x="1" y="235"/>
                  </a:lnTo>
                  <a:cubicBezTo>
                    <a:pt x="46" y="899"/>
                    <a:pt x="169" y="1541"/>
                    <a:pt x="358" y="2153"/>
                  </a:cubicBezTo>
                  <a:cubicBezTo>
                    <a:pt x="2581" y="3441"/>
                    <a:pt x="5178" y="4054"/>
                    <a:pt x="7762" y="4146"/>
                  </a:cubicBezTo>
                  <a:cubicBezTo>
                    <a:pt x="7971" y="4153"/>
                    <a:pt x="8180" y="4157"/>
                    <a:pt x="8389" y="4157"/>
                  </a:cubicBezTo>
                  <a:cubicBezTo>
                    <a:pt x="9413" y="4157"/>
                    <a:pt x="10439" y="4064"/>
                    <a:pt x="11438" y="3848"/>
                  </a:cubicBezTo>
                  <a:cubicBezTo>
                    <a:pt x="12543" y="3610"/>
                    <a:pt x="13593" y="3196"/>
                    <a:pt x="14687" y="2921"/>
                  </a:cubicBezTo>
                  <a:cubicBezTo>
                    <a:pt x="14961" y="2852"/>
                    <a:pt x="15253" y="2809"/>
                    <a:pt x="15554" y="2779"/>
                  </a:cubicBezTo>
                  <a:cubicBezTo>
                    <a:pt x="15897" y="1916"/>
                    <a:pt x="16104" y="980"/>
                    <a:pt x="161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8" name="Google Shape;1468;p36"/>
            <p:cNvSpPr/>
            <p:nvPr/>
          </p:nvSpPr>
          <p:spPr>
            <a:xfrm>
              <a:off x="767499" y="1910580"/>
              <a:ext cx="354121" cy="90814"/>
            </a:xfrm>
            <a:custGeom>
              <a:avLst/>
              <a:gdLst/>
              <a:ahLst/>
              <a:cxnLst/>
              <a:rect l="l" t="t" r="r" b="b"/>
              <a:pathLst>
                <a:path w="10002" h="2565" extrusionOk="0">
                  <a:moveTo>
                    <a:pt x="1" y="0"/>
                  </a:moveTo>
                  <a:cubicBezTo>
                    <a:pt x="1471" y="1578"/>
                    <a:pt x="3540" y="2564"/>
                    <a:pt x="5835" y="2564"/>
                  </a:cubicBezTo>
                  <a:cubicBezTo>
                    <a:pt x="7360" y="2564"/>
                    <a:pt x="8785" y="2125"/>
                    <a:pt x="10001" y="1372"/>
                  </a:cubicBezTo>
                  <a:lnTo>
                    <a:pt x="10001" y="1372"/>
                  </a:lnTo>
                  <a:cubicBezTo>
                    <a:pt x="9699" y="1375"/>
                    <a:pt x="9397" y="1378"/>
                    <a:pt x="9094" y="1378"/>
                  </a:cubicBezTo>
                  <a:cubicBezTo>
                    <a:pt x="9087" y="1378"/>
                    <a:pt x="9081" y="1378"/>
                    <a:pt x="9074" y="1378"/>
                  </a:cubicBezTo>
                  <a:cubicBezTo>
                    <a:pt x="6014" y="1378"/>
                    <a:pt x="2957" y="843"/>
                    <a:pt x="1" y="0"/>
                  </a:cubicBezTo>
                  <a:close/>
                </a:path>
              </a:pathLst>
            </a:custGeom>
            <a:solidFill>
              <a:srgbClr val="F9F9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89" name="Google Shape;1469;p36"/>
            <p:cNvSpPr/>
            <p:nvPr/>
          </p:nvSpPr>
          <p:spPr>
            <a:xfrm>
              <a:off x="842842" y="1358501"/>
              <a:ext cx="274283" cy="89893"/>
            </a:xfrm>
            <a:custGeom>
              <a:avLst/>
              <a:gdLst/>
              <a:ahLst/>
              <a:cxnLst/>
              <a:rect l="l" t="t" r="r" b="b"/>
              <a:pathLst>
                <a:path w="7747" h="2539" extrusionOk="0">
                  <a:moveTo>
                    <a:pt x="6873" y="194"/>
                  </a:moveTo>
                  <a:cubicBezTo>
                    <a:pt x="7037" y="536"/>
                    <a:pt x="7262" y="874"/>
                    <a:pt x="7541" y="1201"/>
                  </a:cubicBezTo>
                  <a:cubicBezTo>
                    <a:pt x="6294" y="1983"/>
                    <a:pt x="4818" y="2377"/>
                    <a:pt x="3144" y="2377"/>
                  </a:cubicBezTo>
                  <a:cubicBezTo>
                    <a:pt x="2978" y="2377"/>
                    <a:pt x="2810" y="2373"/>
                    <a:pt x="2640" y="2366"/>
                  </a:cubicBezTo>
                  <a:cubicBezTo>
                    <a:pt x="1769" y="2326"/>
                    <a:pt x="909" y="2220"/>
                    <a:pt x="232" y="2127"/>
                  </a:cubicBezTo>
                  <a:cubicBezTo>
                    <a:pt x="443" y="1831"/>
                    <a:pt x="589" y="1520"/>
                    <a:pt x="669" y="1201"/>
                  </a:cubicBezTo>
                  <a:cubicBezTo>
                    <a:pt x="948" y="1208"/>
                    <a:pt x="1228" y="1211"/>
                    <a:pt x="1508" y="1211"/>
                  </a:cubicBezTo>
                  <a:cubicBezTo>
                    <a:pt x="3412" y="1211"/>
                    <a:pt x="5319" y="1031"/>
                    <a:pt x="6873" y="194"/>
                  </a:cubicBezTo>
                  <a:close/>
                  <a:moveTo>
                    <a:pt x="6911" y="0"/>
                  </a:moveTo>
                  <a:cubicBezTo>
                    <a:pt x="6897" y="0"/>
                    <a:pt x="6883" y="4"/>
                    <a:pt x="6871" y="11"/>
                  </a:cubicBezTo>
                  <a:cubicBezTo>
                    <a:pt x="5335" y="868"/>
                    <a:pt x="3423" y="1050"/>
                    <a:pt x="1509" y="1050"/>
                  </a:cubicBezTo>
                  <a:cubicBezTo>
                    <a:pt x="1208" y="1050"/>
                    <a:pt x="907" y="1045"/>
                    <a:pt x="608" y="1038"/>
                  </a:cubicBezTo>
                  <a:cubicBezTo>
                    <a:pt x="605" y="1038"/>
                    <a:pt x="602" y="1038"/>
                    <a:pt x="599" y="1038"/>
                  </a:cubicBezTo>
                  <a:cubicBezTo>
                    <a:pt x="562" y="1038"/>
                    <a:pt x="535" y="1067"/>
                    <a:pt x="527" y="1101"/>
                  </a:cubicBezTo>
                  <a:cubicBezTo>
                    <a:pt x="447" y="1459"/>
                    <a:pt x="277" y="1808"/>
                    <a:pt x="23" y="2139"/>
                  </a:cubicBezTo>
                  <a:cubicBezTo>
                    <a:pt x="5" y="2162"/>
                    <a:pt x="0" y="2192"/>
                    <a:pt x="12" y="2218"/>
                  </a:cubicBezTo>
                  <a:cubicBezTo>
                    <a:pt x="23" y="2245"/>
                    <a:pt x="47" y="2264"/>
                    <a:pt x="75" y="2268"/>
                  </a:cubicBezTo>
                  <a:cubicBezTo>
                    <a:pt x="774" y="2366"/>
                    <a:pt x="1697" y="2484"/>
                    <a:pt x="2633" y="2527"/>
                  </a:cubicBezTo>
                  <a:cubicBezTo>
                    <a:pt x="2806" y="2536"/>
                    <a:pt x="2976" y="2539"/>
                    <a:pt x="3146" y="2539"/>
                  </a:cubicBezTo>
                  <a:cubicBezTo>
                    <a:pt x="4885" y="2539"/>
                    <a:pt x="6418" y="2119"/>
                    <a:pt x="7707" y="1286"/>
                  </a:cubicBezTo>
                  <a:cubicBezTo>
                    <a:pt x="7727" y="1273"/>
                    <a:pt x="7740" y="1254"/>
                    <a:pt x="7743" y="1230"/>
                  </a:cubicBezTo>
                  <a:cubicBezTo>
                    <a:pt x="7747" y="1207"/>
                    <a:pt x="7740" y="1184"/>
                    <a:pt x="7723" y="1165"/>
                  </a:cubicBezTo>
                  <a:cubicBezTo>
                    <a:pt x="7403" y="805"/>
                    <a:pt x="7155" y="429"/>
                    <a:pt x="6984" y="48"/>
                  </a:cubicBezTo>
                  <a:cubicBezTo>
                    <a:pt x="6974" y="27"/>
                    <a:pt x="6957" y="11"/>
                    <a:pt x="6936" y="4"/>
                  </a:cubicBezTo>
                  <a:cubicBezTo>
                    <a:pt x="6928" y="2"/>
                    <a:pt x="6919" y="0"/>
                    <a:pt x="69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0" name="Google Shape;1470;p36"/>
            <p:cNvSpPr/>
            <p:nvPr/>
          </p:nvSpPr>
          <p:spPr>
            <a:xfrm>
              <a:off x="699202" y="1458416"/>
              <a:ext cx="540139" cy="201171"/>
            </a:xfrm>
            <a:custGeom>
              <a:avLst/>
              <a:gdLst/>
              <a:ahLst/>
              <a:cxnLst/>
              <a:rect l="l" t="t" r="r" b="b"/>
              <a:pathLst>
                <a:path w="15256" h="5682" extrusionOk="0">
                  <a:moveTo>
                    <a:pt x="13873" y="208"/>
                  </a:moveTo>
                  <a:cubicBezTo>
                    <a:pt x="14349" y="1111"/>
                    <a:pt x="14754" y="2082"/>
                    <a:pt x="15078" y="3099"/>
                  </a:cubicBezTo>
                  <a:cubicBezTo>
                    <a:pt x="13292" y="4899"/>
                    <a:pt x="10893" y="5519"/>
                    <a:pt x="8374" y="5519"/>
                  </a:cubicBezTo>
                  <a:cubicBezTo>
                    <a:pt x="5568" y="5519"/>
                    <a:pt x="2613" y="4750"/>
                    <a:pt x="186" y="3982"/>
                  </a:cubicBezTo>
                  <a:cubicBezTo>
                    <a:pt x="337" y="3395"/>
                    <a:pt x="526" y="2801"/>
                    <a:pt x="748" y="2213"/>
                  </a:cubicBezTo>
                  <a:cubicBezTo>
                    <a:pt x="2534" y="2652"/>
                    <a:pt x="4356" y="2875"/>
                    <a:pt x="6175" y="2875"/>
                  </a:cubicBezTo>
                  <a:cubicBezTo>
                    <a:pt x="6414" y="2875"/>
                    <a:pt x="6652" y="2871"/>
                    <a:pt x="6891" y="2864"/>
                  </a:cubicBezTo>
                  <a:cubicBezTo>
                    <a:pt x="8815" y="2803"/>
                    <a:pt x="10294" y="2477"/>
                    <a:pt x="11543" y="1841"/>
                  </a:cubicBezTo>
                  <a:cubicBezTo>
                    <a:pt x="12470" y="1369"/>
                    <a:pt x="13268" y="729"/>
                    <a:pt x="13873" y="208"/>
                  </a:cubicBezTo>
                  <a:close/>
                  <a:moveTo>
                    <a:pt x="13896" y="1"/>
                  </a:moveTo>
                  <a:cubicBezTo>
                    <a:pt x="13876" y="1"/>
                    <a:pt x="13858" y="8"/>
                    <a:pt x="13844" y="21"/>
                  </a:cubicBezTo>
                  <a:cubicBezTo>
                    <a:pt x="13238" y="546"/>
                    <a:pt x="12420" y="1213"/>
                    <a:pt x="11470" y="1697"/>
                  </a:cubicBezTo>
                  <a:cubicBezTo>
                    <a:pt x="10241" y="2323"/>
                    <a:pt x="8785" y="2643"/>
                    <a:pt x="6885" y="2703"/>
                  </a:cubicBezTo>
                  <a:cubicBezTo>
                    <a:pt x="6650" y="2711"/>
                    <a:pt x="6414" y="2714"/>
                    <a:pt x="6178" y="2714"/>
                  </a:cubicBezTo>
                  <a:cubicBezTo>
                    <a:pt x="4348" y="2714"/>
                    <a:pt x="2515" y="2487"/>
                    <a:pt x="718" y="2039"/>
                  </a:cubicBezTo>
                  <a:cubicBezTo>
                    <a:pt x="711" y="2037"/>
                    <a:pt x="705" y="2037"/>
                    <a:pt x="699" y="2037"/>
                  </a:cubicBezTo>
                  <a:cubicBezTo>
                    <a:pt x="666" y="2037"/>
                    <a:pt x="635" y="2057"/>
                    <a:pt x="622" y="2089"/>
                  </a:cubicBezTo>
                  <a:cubicBezTo>
                    <a:pt x="378" y="2729"/>
                    <a:pt x="172" y="3377"/>
                    <a:pt x="10" y="4016"/>
                  </a:cubicBezTo>
                  <a:cubicBezTo>
                    <a:pt x="0" y="4057"/>
                    <a:pt x="23" y="4099"/>
                    <a:pt x="64" y="4113"/>
                  </a:cubicBezTo>
                  <a:cubicBezTo>
                    <a:pt x="2518" y="4892"/>
                    <a:pt x="5520" y="5681"/>
                    <a:pt x="8376" y="5681"/>
                  </a:cubicBezTo>
                  <a:cubicBezTo>
                    <a:pt x="10948" y="5681"/>
                    <a:pt x="13401" y="5040"/>
                    <a:pt x="15227" y="3178"/>
                  </a:cubicBezTo>
                  <a:cubicBezTo>
                    <a:pt x="15248" y="3156"/>
                    <a:pt x="15255" y="3125"/>
                    <a:pt x="15247" y="3096"/>
                  </a:cubicBezTo>
                  <a:cubicBezTo>
                    <a:pt x="14906" y="2020"/>
                    <a:pt x="14476" y="992"/>
                    <a:pt x="13967" y="43"/>
                  </a:cubicBezTo>
                  <a:cubicBezTo>
                    <a:pt x="13956" y="22"/>
                    <a:pt x="13935" y="7"/>
                    <a:pt x="13911" y="2"/>
                  </a:cubicBezTo>
                  <a:cubicBezTo>
                    <a:pt x="13906" y="1"/>
                    <a:pt x="13901" y="1"/>
                    <a:pt x="138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1" name="Google Shape;1471;p36"/>
            <p:cNvSpPr/>
            <p:nvPr/>
          </p:nvSpPr>
          <p:spPr>
            <a:xfrm>
              <a:off x="685607" y="1717230"/>
              <a:ext cx="577385" cy="152914"/>
            </a:xfrm>
            <a:custGeom>
              <a:avLst/>
              <a:gdLst/>
              <a:ahLst/>
              <a:cxnLst/>
              <a:rect l="l" t="t" r="r" b="b"/>
              <a:pathLst>
                <a:path w="16308" h="4319" extrusionOk="0">
                  <a:moveTo>
                    <a:pt x="16139" y="218"/>
                  </a:moveTo>
                  <a:lnTo>
                    <a:pt x="16139" y="218"/>
                  </a:lnTo>
                  <a:cubicBezTo>
                    <a:pt x="16087" y="1102"/>
                    <a:pt x="15898" y="1964"/>
                    <a:pt x="15579" y="2785"/>
                  </a:cubicBezTo>
                  <a:cubicBezTo>
                    <a:pt x="15251" y="2821"/>
                    <a:pt x="14986" y="2865"/>
                    <a:pt x="14749" y="2924"/>
                  </a:cubicBezTo>
                  <a:cubicBezTo>
                    <a:pt x="14262" y="3046"/>
                    <a:pt x="13776" y="3199"/>
                    <a:pt x="13304" y="3346"/>
                  </a:cubicBezTo>
                  <a:cubicBezTo>
                    <a:pt x="12719" y="3529"/>
                    <a:pt x="12114" y="3719"/>
                    <a:pt x="11504" y="3851"/>
                  </a:cubicBezTo>
                  <a:cubicBezTo>
                    <a:pt x="10561" y="4055"/>
                    <a:pt x="9541" y="4158"/>
                    <a:pt x="8465" y="4158"/>
                  </a:cubicBezTo>
                  <a:cubicBezTo>
                    <a:pt x="8261" y="4158"/>
                    <a:pt x="8055" y="4154"/>
                    <a:pt x="7848" y="4147"/>
                  </a:cubicBezTo>
                  <a:cubicBezTo>
                    <a:pt x="5110" y="4049"/>
                    <a:pt x="2573" y="3370"/>
                    <a:pt x="507" y="2181"/>
                  </a:cubicBezTo>
                  <a:cubicBezTo>
                    <a:pt x="333" y="1608"/>
                    <a:pt x="220" y="1016"/>
                    <a:pt x="171" y="417"/>
                  </a:cubicBezTo>
                  <a:lnTo>
                    <a:pt x="171" y="417"/>
                  </a:lnTo>
                  <a:cubicBezTo>
                    <a:pt x="629" y="516"/>
                    <a:pt x="1094" y="630"/>
                    <a:pt x="1543" y="741"/>
                  </a:cubicBezTo>
                  <a:cubicBezTo>
                    <a:pt x="2426" y="958"/>
                    <a:pt x="3340" y="1183"/>
                    <a:pt x="4240" y="1299"/>
                  </a:cubicBezTo>
                  <a:cubicBezTo>
                    <a:pt x="5803" y="1500"/>
                    <a:pt x="7362" y="1601"/>
                    <a:pt x="8849" y="1601"/>
                  </a:cubicBezTo>
                  <a:cubicBezTo>
                    <a:pt x="9724" y="1601"/>
                    <a:pt x="10574" y="1566"/>
                    <a:pt x="11386" y="1496"/>
                  </a:cubicBezTo>
                  <a:cubicBezTo>
                    <a:pt x="12658" y="1385"/>
                    <a:pt x="14501" y="1075"/>
                    <a:pt x="16139" y="218"/>
                  </a:cubicBezTo>
                  <a:close/>
                  <a:moveTo>
                    <a:pt x="16227" y="0"/>
                  </a:moveTo>
                  <a:cubicBezTo>
                    <a:pt x="16213" y="0"/>
                    <a:pt x="16200" y="4"/>
                    <a:pt x="16188" y="10"/>
                  </a:cubicBezTo>
                  <a:cubicBezTo>
                    <a:pt x="14544" y="904"/>
                    <a:pt x="12662" y="1223"/>
                    <a:pt x="11372" y="1335"/>
                  </a:cubicBezTo>
                  <a:cubicBezTo>
                    <a:pt x="10565" y="1405"/>
                    <a:pt x="9721" y="1439"/>
                    <a:pt x="8851" y="1439"/>
                  </a:cubicBezTo>
                  <a:cubicBezTo>
                    <a:pt x="7370" y="1439"/>
                    <a:pt x="5817" y="1339"/>
                    <a:pt x="4260" y="1138"/>
                  </a:cubicBezTo>
                  <a:cubicBezTo>
                    <a:pt x="3369" y="1024"/>
                    <a:pt x="2460" y="801"/>
                    <a:pt x="1581" y="585"/>
                  </a:cubicBezTo>
                  <a:cubicBezTo>
                    <a:pt x="1096" y="465"/>
                    <a:pt x="595" y="342"/>
                    <a:pt x="99" y="237"/>
                  </a:cubicBezTo>
                  <a:cubicBezTo>
                    <a:pt x="94" y="236"/>
                    <a:pt x="88" y="235"/>
                    <a:pt x="83" y="235"/>
                  </a:cubicBezTo>
                  <a:cubicBezTo>
                    <a:pt x="64" y="235"/>
                    <a:pt x="45" y="243"/>
                    <a:pt x="29" y="256"/>
                  </a:cubicBezTo>
                  <a:cubicBezTo>
                    <a:pt x="11" y="272"/>
                    <a:pt x="0" y="296"/>
                    <a:pt x="2" y="322"/>
                  </a:cubicBezTo>
                  <a:cubicBezTo>
                    <a:pt x="48" y="979"/>
                    <a:pt x="169" y="1631"/>
                    <a:pt x="363" y="2259"/>
                  </a:cubicBezTo>
                  <a:cubicBezTo>
                    <a:pt x="369" y="2277"/>
                    <a:pt x="382" y="2295"/>
                    <a:pt x="399" y="2304"/>
                  </a:cubicBezTo>
                  <a:cubicBezTo>
                    <a:pt x="2493" y="3516"/>
                    <a:pt x="5066" y="4210"/>
                    <a:pt x="7842" y="4307"/>
                  </a:cubicBezTo>
                  <a:cubicBezTo>
                    <a:pt x="8051" y="4315"/>
                    <a:pt x="8259" y="4319"/>
                    <a:pt x="8465" y="4319"/>
                  </a:cubicBezTo>
                  <a:cubicBezTo>
                    <a:pt x="9553" y="4319"/>
                    <a:pt x="10585" y="4215"/>
                    <a:pt x="11537" y="4008"/>
                  </a:cubicBezTo>
                  <a:cubicBezTo>
                    <a:pt x="12155" y="3874"/>
                    <a:pt x="12765" y="3684"/>
                    <a:pt x="13353" y="3500"/>
                  </a:cubicBezTo>
                  <a:cubicBezTo>
                    <a:pt x="13821" y="3353"/>
                    <a:pt x="14305" y="3202"/>
                    <a:pt x="14789" y="3081"/>
                  </a:cubicBezTo>
                  <a:cubicBezTo>
                    <a:pt x="15030" y="3021"/>
                    <a:pt x="15302" y="2975"/>
                    <a:pt x="15644" y="2940"/>
                  </a:cubicBezTo>
                  <a:cubicBezTo>
                    <a:pt x="15673" y="2937"/>
                    <a:pt x="15700" y="2917"/>
                    <a:pt x="15710" y="2889"/>
                  </a:cubicBezTo>
                  <a:cubicBezTo>
                    <a:pt x="16066" y="1996"/>
                    <a:pt x="16266" y="1051"/>
                    <a:pt x="16307" y="85"/>
                  </a:cubicBezTo>
                  <a:cubicBezTo>
                    <a:pt x="16308" y="55"/>
                    <a:pt x="16294" y="28"/>
                    <a:pt x="16270" y="12"/>
                  </a:cubicBezTo>
                  <a:cubicBezTo>
                    <a:pt x="16257" y="4"/>
                    <a:pt x="16242" y="0"/>
                    <a:pt x="16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2" name="Google Shape;1472;p36"/>
            <p:cNvSpPr/>
            <p:nvPr/>
          </p:nvSpPr>
          <p:spPr>
            <a:xfrm>
              <a:off x="764384" y="1907712"/>
              <a:ext cx="360317" cy="96514"/>
            </a:xfrm>
            <a:custGeom>
              <a:avLst/>
              <a:gdLst/>
              <a:ahLst/>
              <a:cxnLst/>
              <a:rect l="l" t="t" r="r" b="b"/>
              <a:pathLst>
                <a:path w="10177" h="2726" extrusionOk="0">
                  <a:moveTo>
                    <a:pt x="353" y="239"/>
                  </a:moveTo>
                  <a:lnTo>
                    <a:pt x="353" y="239"/>
                  </a:lnTo>
                  <a:cubicBezTo>
                    <a:pt x="3464" y="1101"/>
                    <a:pt x="6426" y="1539"/>
                    <a:pt x="9163" y="1539"/>
                  </a:cubicBezTo>
                  <a:lnTo>
                    <a:pt x="9182" y="1539"/>
                  </a:lnTo>
                  <a:cubicBezTo>
                    <a:pt x="9385" y="1539"/>
                    <a:pt x="9588" y="1538"/>
                    <a:pt x="9790" y="1536"/>
                  </a:cubicBezTo>
                  <a:lnTo>
                    <a:pt x="9790" y="1536"/>
                  </a:lnTo>
                  <a:cubicBezTo>
                    <a:pt x="8606" y="2210"/>
                    <a:pt x="7276" y="2564"/>
                    <a:pt x="5923" y="2564"/>
                  </a:cubicBezTo>
                  <a:cubicBezTo>
                    <a:pt x="3822" y="2564"/>
                    <a:pt x="1856" y="1741"/>
                    <a:pt x="353" y="239"/>
                  </a:cubicBezTo>
                  <a:close/>
                  <a:moveTo>
                    <a:pt x="87" y="1"/>
                  </a:moveTo>
                  <a:cubicBezTo>
                    <a:pt x="60" y="1"/>
                    <a:pt x="35" y="15"/>
                    <a:pt x="20" y="39"/>
                  </a:cubicBezTo>
                  <a:cubicBezTo>
                    <a:pt x="0" y="71"/>
                    <a:pt x="5" y="110"/>
                    <a:pt x="30" y="136"/>
                  </a:cubicBezTo>
                  <a:cubicBezTo>
                    <a:pt x="1586" y="1806"/>
                    <a:pt x="3679" y="2725"/>
                    <a:pt x="5923" y="2725"/>
                  </a:cubicBezTo>
                  <a:cubicBezTo>
                    <a:pt x="7405" y="2725"/>
                    <a:pt x="8860" y="2309"/>
                    <a:pt x="10132" y="1521"/>
                  </a:cubicBezTo>
                  <a:cubicBezTo>
                    <a:pt x="10163" y="1502"/>
                    <a:pt x="10177" y="1464"/>
                    <a:pt x="10167" y="1429"/>
                  </a:cubicBezTo>
                  <a:cubicBezTo>
                    <a:pt x="10157" y="1395"/>
                    <a:pt x="10127" y="1372"/>
                    <a:pt x="10088" y="1371"/>
                  </a:cubicBezTo>
                  <a:cubicBezTo>
                    <a:pt x="9787" y="1376"/>
                    <a:pt x="9485" y="1378"/>
                    <a:pt x="9182" y="1378"/>
                  </a:cubicBezTo>
                  <a:lnTo>
                    <a:pt x="9163" y="1378"/>
                  </a:lnTo>
                  <a:cubicBezTo>
                    <a:pt x="6357" y="1378"/>
                    <a:pt x="3311" y="915"/>
                    <a:pt x="111" y="4"/>
                  </a:cubicBezTo>
                  <a:cubicBezTo>
                    <a:pt x="103" y="2"/>
                    <a:pt x="95" y="1"/>
                    <a:pt x="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3" name="Google Shape;1473;p36"/>
            <p:cNvSpPr/>
            <p:nvPr/>
          </p:nvSpPr>
          <p:spPr>
            <a:xfrm>
              <a:off x="1087069" y="1324477"/>
              <a:ext cx="519391" cy="425816"/>
            </a:xfrm>
            <a:custGeom>
              <a:avLst/>
              <a:gdLst/>
              <a:ahLst/>
              <a:cxnLst/>
              <a:rect l="l" t="t" r="r" b="b"/>
              <a:pathLst>
                <a:path w="14670" h="12027" extrusionOk="0">
                  <a:moveTo>
                    <a:pt x="5098" y="0"/>
                  </a:moveTo>
                  <a:cubicBezTo>
                    <a:pt x="3146" y="0"/>
                    <a:pt x="1335" y="203"/>
                    <a:pt x="410" y="328"/>
                  </a:cubicBezTo>
                  <a:cubicBezTo>
                    <a:pt x="127" y="365"/>
                    <a:pt x="1" y="700"/>
                    <a:pt x="183" y="919"/>
                  </a:cubicBezTo>
                  <a:lnTo>
                    <a:pt x="974" y="1869"/>
                  </a:lnTo>
                  <a:lnTo>
                    <a:pt x="8161" y="4295"/>
                  </a:lnTo>
                  <a:cubicBezTo>
                    <a:pt x="4247" y="6195"/>
                    <a:pt x="5444" y="10307"/>
                    <a:pt x="5444" y="10307"/>
                  </a:cubicBezTo>
                  <a:cubicBezTo>
                    <a:pt x="5817" y="11706"/>
                    <a:pt x="7125" y="12027"/>
                    <a:pt x="8246" y="12027"/>
                  </a:cubicBezTo>
                  <a:cubicBezTo>
                    <a:pt x="9194" y="12027"/>
                    <a:pt x="10008" y="11798"/>
                    <a:pt x="10008" y="11798"/>
                  </a:cubicBezTo>
                  <a:cubicBezTo>
                    <a:pt x="10008" y="11798"/>
                    <a:pt x="9858" y="7619"/>
                    <a:pt x="10932" y="6975"/>
                  </a:cubicBezTo>
                  <a:cubicBezTo>
                    <a:pt x="12006" y="6330"/>
                    <a:pt x="14669" y="3906"/>
                    <a:pt x="11540" y="1441"/>
                  </a:cubicBezTo>
                  <a:cubicBezTo>
                    <a:pt x="10101" y="306"/>
                    <a:pt x="7494" y="0"/>
                    <a:pt x="50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4" name="Google Shape;1474;p36"/>
            <p:cNvSpPr/>
            <p:nvPr/>
          </p:nvSpPr>
          <p:spPr>
            <a:xfrm>
              <a:off x="1327790" y="1326990"/>
              <a:ext cx="278673" cy="423338"/>
            </a:xfrm>
            <a:custGeom>
              <a:avLst/>
              <a:gdLst/>
              <a:ahLst/>
              <a:cxnLst/>
              <a:rect l="l" t="t" r="r" b="b"/>
              <a:pathLst>
                <a:path w="7871" h="11957" extrusionOk="0">
                  <a:moveTo>
                    <a:pt x="191" y="1"/>
                  </a:moveTo>
                  <a:lnTo>
                    <a:pt x="191" y="1"/>
                  </a:lnTo>
                  <a:cubicBezTo>
                    <a:pt x="1315" y="220"/>
                    <a:pt x="2323" y="578"/>
                    <a:pt x="3039" y="1143"/>
                  </a:cubicBezTo>
                  <a:cubicBezTo>
                    <a:pt x="6167" y="3608"/>
                    <a:pt x="3504" y="6032"/>
                    <a:pt x="2430" y="6677"/>
                  </a:cubicBezTo>
                  <a:cubicBezTo>
                    <a:pt x="1356" y="7321"/>
                    <a:pt x="1507" y="11500"/>
                    <a:pt x="1507" y="11500"/>
                  </a:cubicBezTo>
                  <a:cubicBezTo>
                    <a:pt x="1507" y="11500"/>
                    <a:pt x="835" y="11688"/>
                    <a:pt x="1" y="11723"/>
                  </a:cubicBezTo>
                  <a:cubicBezTo>
                    <a:pt x="459" y="11898"/>
                    <a:pt x="970" y="11956"/>
                    <a:pt x="1448" y="11956"/>
                  </a:cubicBezTo>
                  <a:cubicBezTo>
                    <a:pt x="2395" y="11956"/>
                    <a:pt x="3209" y="11727"/>
                    <a:pt x="3209" y="11727"/>
                  </a:cubicBezTo>
                  <a:cubicBezTo>
                    <a:pt x="3209" y="11727"/>
                    <a:pt x="3059" y="7548"/>
                    <a:pt x="4133" y="6904"/>
                  </a:cubicBezTo>
                  <a:cubicBezTo>
                    <a:pt x="5207" y="6259"/>
                    <a:pt x="7870" y="3835"/>
                    <a:pt x="4741" y="1370"/>
                  </a:cubicBezTo>
                  <a:cubicBezTo>
                    <a:pt x="3677" y="531"/>
                    <a:pt x="1974" y="145"/>
                    <a:pt x="1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5" name="Google Shape;1475;p36"/>
            <p:cNvSpPr/>
            <p:nvPr/>
          </p:nvSpPr>
          <p:spPr>
            <a:xfrm>
              <a:off x="1098540" y="1321750"/>
              <a:ext cx="454140" cy="431516"/>
            </a:xfrm>
            <a:custGeom>
              <a:avLst/>
              <a:gdLst/>
              <a:ahLst/>
              <a:cxnLst/>
              <a:rect l="l" t="t" r="r" b="b"/>
              <a:pathLst>
                <a:path w="12827" h="12188" extrusionOk="0">
                  <a:moveTo>
                    <a:pt x="4753" y="0"/>
                  </a:moveTo>
                  <a:cubicBezTo>
                    <a:pt x="2776" y="0"/>
                    <a:pt x="956" y="206"/>
                    <a:pt x="76" y="324"/>
                  </a:cubicBezTo>
                  <a:cubicBezTo>
                    <a:pt x="31" y="330"/>
                    <a:pt x="0" y="371"/>
                    <a:pt x="6" y="415"/>
                  </a:cubicBezTo>
                  <a:cubicBezTo>
                    <a:pt x="12" y="456"/>
                    <a:pt x="47" y="485"/>
                    <a:pt x="86" y="485"/>
                  </a:cubicBezTo>
                  <a:cubicBezTo>
                    <a:pt x="89" y="485"/>
                    <a:pt x="93" y="484"/>
                    <a:pt x="97" y="484"/>
                  </a:cubicBezTo>
                  <a:cubicBezTo>
                    <a:pt x="976" y="366"/>
                    <a:pt x="2797" y="159"/>
                    <a:pt x="4767" y="159"/>
                  </a:cubicBezTo>
                  <a:cubicBezTo>
                    <a:pt x="7147" y="159"/>
                    <a:pt x="9745" y="460"/>
                    <a:pt x="11167" y="1581"/>
                  </a:cubicBezTo>
                  <a:cubicBezTo>
                    <a:pt x="12178" y="2378"/>
                    <a:pt x="12661" y="3237"/>
                    <a:pt x="12604" y="4135"/>
                  </a:cubicBezTo>
                  <a:cubicBezTo>
                    <a:pt x="12520" y="5467"/>
                    <a:pt x="11284" y="6551"/>
                    <a:pt x="10566" y="6982"/>
                  </a:cubicBezTo>
                  <a:cubicBezTo>
                    <a:pt x="9526" y="7607"/>
                    <a:pt x="9586" y="11259"/>
                    <a:pt x="9602" y="11813"/>
                  </a:cubicBezTo>
                  <a:cubicBezTo>
                    <a:pt x="9397" y="11864"/>
                    <a:pt x="8704" y="12022"/>
                    <a:pt x="7921" y="12022"/>
                  </a:cubicBezTo>
                  <a:cubicBezTo>
                    <a:pt x="7326" y="12022"/>
                    <a:pt x="6680" y="11931"/>
                    <a:pt x="6158" y="11634"/>
                  </a:cubicBezTo>
                  <a:cubicBezTo>
                    <a:pt x="5672" y="11357"/>
                    <a:pt x="5349" y="10929"/>
                    <a:pt x="5196" y="10362"/>
                  </a:cubicBezTo>
                  <a:cubicBezTo>
                    <a:pt x="5185" y="10322"/>
                    <a:pt x="4063" y="6293"/>
                    <a:pt x="7872" y="4444"/>
                  </a:cubicBezTo>
                  <a:cubicBezTo>
                    <a:pt x="7902" y="4430"/>
                    <a:pt x="7920" y="4398"/>
                    <a:pt x="7917" y="4366"/>
                  </a:cubicBezTo>
                  <a:cubicBezTo>
                    <a:pt x="7916" y="4333"/>
                    <a:pt x="7894" y="4305"/>
                    <a:pt x="7864" y="4295"/>
                  </a:cubicBezTo>
                  <a:lnTo>
                    <a:pt x="1192" y="2005"/>
                  </a:lnTo>
                  <a:cubicBezTo>
                    <a:pt x="1184" y="2003"/>
                    <a:pt x="1175" y="2001"/>
                    <a:pt x="1167" y="2001"/>
                  </a:cubicBezTo>
                  <a:cubicBezTo>
                    <a:pt x="1133" y="2001"/>
                    <a:pt x="1102" y="2022"/>
                    <a:pt x="1090" y="2055"/>
                  </a:cubicBezTo>
                  <a:cubicBezTo>
                    <a:pt x="1076" y="2098"/>
                    <a:pt x="1098" y="2144"/>
                    <a:pt x="1140" y="2158"/>
                  </a:cubicBezTo>
                  <a:lnTo>
                    <a:pt x="7630" y="4385"/>
                  </a:lnTo>
                  <a:cubicBezTo>
                    <a:pt x="3906" y="6330"/>
                    <a:pt x="5030" y="10366"/>
                    <a:pt x="5042" y="10405"/>
                  </a:cubicBezTo>
                  <a:cubicBezTo>
                    <a:pt x="5204" y="11015"/>
                    <a:pt x="5553" y="11474"/>
                    <a:pt x="6079" y="11775"/>
                  </a:cubicBezTo>
                  <a:cubicBezTo>
                    <a:pt x="6635" y="12091"/>
                    <a:pt x="7310" y="12188"/>
                    <a:pt x="7927" y="12188"/>
                  </a:cubicBezTo>
                  <a:cubicBezTo>
                    <a:pt x="8856" y="12188"/>
                    <a:pt x="9652" y="11968"/>
                    <a:pt x="9706" y="11953"/>
                  </a:cubicBezTo>
                  <a:cubicBezTo>
                    <a:pt x="9742" y="11942"/>
                    <a:pt x="9767" y="11909"/>
                    <a:pt x="9766" y="11872"/>
                  </a:cubicBezTo>
                  <a:cubicBezTo>
                    <a:pt x="9763" y="11830"/>
                    <a:pt x="9628" y="7733"/>
                    <a:pt x="10649" y="7120"/>
                  </a:cubicBezTo>
                  <a:cubicBezTo>
                    <a:pt x="11393" y="6674"/>
                    <a:pt x="12676" y="5544"/>
                    <a:pt x="12766" y="4146"/>
                  </a:cubicBezTo>
                  <a:cubicBezTo>
                    <a:pt x="12826" y="3191"/>
                    <a:pt x="12321" y="2286"/>
                    <a:pt x="11266" y="1454"/>
                  </a:cubicBezTo>
                  <a:cubicBezTo>
                    <a:pt x="9811" y="307"/>
                    <a:pt x="7165" y="0"/>
                    <a:pt x="47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6" name="Google Shape;1476;p36"/>
            <p:cNvSpPr/>
            <p:nvPr/>
          </p:nvSpPr>
          <p:spPr>
            <a:xfrm>
              <a:off x="687696" y="1321644"/>
              <a:ext cx="426276" cy="679741"/>
            </a:xfrm>
            <a:custGeom>
              <a:avLst/>
              <a:gdLst/>
              <a:ahLst/>
              <a:cxnLst/>
              <a:rect l="l" t="t" r="r" b="b"/>
              <a:pathLst>
                <a:path w="12040" h="19199" extrusionOk="0">
                  <a:moveTo>
                    <a:pt x="5153" y="1"/>
                  </a:moveTo>
                  <a:cubicBezTo>
                    <a:pt x="5025" y="94"/>
                    <a:pt x="4900" y="200"/>
                    <a:pt x="4776" y="304"/>
                  </a:cubicBezTo>
                  <a:cubicBezTo>
                    <a:pt x="5206" y="1355"/>
                    <a:pt x="5187" y="2432"/>
                    <a:pt x="4335" y="3399"/>
                  </a:cubicBezTo>
                  <a:cubicBezTo>
                    <a:pt x="3441" y="4413"/>
                    <a:pt x="2198" y="5032"/>
                    <a:pt x="1090" y="5798"/>
                  </a:cubicBezTo>
                  <a:cubicBezTo>
                    <a:pt x="398" y="7556"/>
                    <a:pt x="0" y="9377"/>
                    <a:pt x="0" y="10893"/>
                  </a:cubicBezTo>
                  <a:cubicBezTo>
                    <a:pt x="0" y="15479"/>
                    <a:pt x="3622" y="19198"/>
                    <a:pt x="8089" y="19198"/>
                  </a:cubicBezTo>
                  <a:cubicBezTo>
                    <a:pt x="9524" y="19198"/>
                    <a:pt x="10871" y="18812"/>
                    <a:pt x="12039" y="18138"/>
                  </a:cubicBezTo>
                  <a:lnTo>
                    <a:pt x="12039" y="18138"/>
                  </a:lnTo>
                  <a:cubicBezTo>
                    <a:pt x="11603" y="18209"/>
                    <a:pt x="11159" y="18252"/>
                    <a:pt x="10706" y="18256"/>
                  </a:cubicBezTo>
                  <a:cubicBezTo>
                    <a:pt x="10681" y="18256"/>
                    <a:pt x="10657" y="18256"/>
                    <a:pt x="10632" y="18256"/>
                  </a:cubicBezTo>
                  <a:cubicBezTo>
                    <a:pt x="6629" y="18256"/>
                    <a:pt x="2818" y="15156"/>
                    <a:pt x="2469" y="11106"/>
                  </a:cubicBezTo>
                  <a:cubicBezTo>
                    <a:pt x="2304" y="9188"/>
                    <a:pt x="2643" y="6896"/>
                    <a:pt x="3915" y="5384"/>
                  </a:cubicBezTo>
                  <a:cubicBezTo>
                    <a:pt x="4531" y="4650"/>
                    <a:pt x="5278" y="4048"/>
                    <a:pt x="5828" y="3254"/>
                  </a:cubicBezTo>
                  <a:cubicBezTo>
                    <a:pt x="6380" y="2456"/>
                    <a:pt x="6403" y="1611"/>
                    <a:pt x="6329" y="735"/>
                  </a:cubicBezTo>
                  <a:cubicBezTo>
                    <a:pt x="5966" y="550"/>
                    <a:pt x="5575" y="310"/>
                    <a:pt x="5153" y="1"/>
                  </a:cubicBezTo>
                  <a:close/>
                </a:path>
              </a:pathLst>
            </a:custGeom>
            <a:solidFill>
              <a:srgbClr val="354622">
                <a:alpha val="279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7" name="Google Shape;1477;p36"/>
            <p:cNvSpPr/>
            <p:nvPr/>
          </p:nvSpPr>
          <p:spPr>
            <a:xfrm>
              <a:off x="366250" y="1350995"/>
              <a:ext cx="497228" cy="524029"/>
            </a:xfrm>
            <a:custGeom>
              <a:avLst/>
              <a:gdLst/>
              <a:ahLst/>
              <a:cxnLst/>
              <a:rect l="l" t="t" r="r" b="b"/>
              <a:pathLst>
                <a:path w="14044" h="14801" extrusionOk="0">
                  <a:moveTo>
                    <a:pt x="13519" y="1"/>
                  </a:moveTo>
                  <a:cubicBezTo>
                    <a:pt x="13494" y="1"/>
                    <a:pt x="13469" y="3"/>
                    <a:pt x="13444" y="7"/>
                  </a:cubicBezTo>
                  <a:cubicBezTo>
                    <a:pt x="11148" y="391"/>
                    <a:pt x="4454" y="1735"/>
                    <a:pt x="2442" y="4633"/>
                  </a:cubicBezTo>
                  <a:cubicBezTo>
                    <a:pt x="0" y="8150"/>
                    <a:pt x="3500" y="9805"/>
                    <a:pt x="4807" y="10131"/>
                  </a:cubicBezTo>
                  <a:cubicBezTo>
                    <a:pt x="6112" y="10456"/>
                    <a:pt x="7271" y="14800"/>
                    <a:pt x="7271" y="14800"/>
                  </a:cubicBezTo>
                  <a:cubicBezTo>
                    <a:pt x="7271" y="14800"/>
                    <a:pt x="11598" y="14705"/>
                    <a:pt x="11496" y="11834"/>
                  </a:cubicBezTo>
                  <a:cubicBezTo>
                    <a:pt x="11496" y="11834"/>
                    <a:pt x="11434" y="7230"/>
                    <a:pt x="6812" y="6505"/>
                  </a:cubicBezTo>
                  <a:lnTo>
                    <a:pt x="13439" y="1754"/>
                  </a:lnTo>
                  <a:lnTo>
                    <a:pt x="13920" y="612"/>
                  </a:lnTo>
                  <a:cubicBezTo>
                    <a:pt x="14044" y="317"/>
                    <a:pt x="13824" y="1"/>
                    <a:pt x="135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8" name="Google Shape;1478;p36"/>
            <p:cNvSpPr/>
            <p:nvPr/>
          </p:nvSpPr>
          <p:spPr>
            <a:xfrm>
              <a:off x="366250" y="1368450"/>
              <a:ext cx="389526" cy="506575"/>
            </a:xfrm>
            <a:custGeom>
              <a:avLst/>
              <a:gdLst/>
              <a:ahLst/>
              <a:cxnLst/>
              <a:rect l="l" t="t" r="r" b="b"/>
              <a:pathLst>
                <a:path w="11002" h="14308" extrusionOk="0">
                  <a:moveTo>
                    <a:pt x="11001" y="0"/>
                  </a:moveTo>
                  <a:cubicBezTo>
                    <a:pt x="8058" y="678"/>
                    <a:pt x="3945" y="1975"/>
                    <a:pt x="2442" y="4140"/>
                  </a:cubicBezTo>
                  <a:cubicBezTo>
                    <a:pt x="0" y="7657"/>
                    <a:pt x="3500" y="9312"/>
                    <a:pt x="4807" y="9638"/>
                  </a:cubicBezTo>
                  <a:cubicBezTo>
                    <a:pt x="6112" y="9963"/>
                    <a:pt x="7271" y="14307"/>
                    <a:pt x="7271" y="14307"/>
                  </a:cubicBezTo>
                  <a:cubicBezTo>
                    <a:pt x="7271" y="14307"/>
                    <a:pt x="8382" y="14282"/>
                    <a:pt x="9465" y="13885"/>
                  </a:cubicBezTo>
                  <a:lnTo>
                    <a:pt x="9465" y="13885"/>
                  </a:lnTo>
                  <a:cubicBezTo>
                    <a:pt x="8975" y="13959"/>
                    <a:pt x="8633" y="13966"/>
                    <a:pt x="8633" y="13966"/>
                  </a:cubicBezTo>
                  <a:cubicBezTo>
                    <a:pt x="8633" y="13966"/>
                    <a:pt x="7474" y="9623"/>
                    <a:pt x="6169" y="9297"/>
                  </a:cubicBezTo>
                  <a:cubicBezTo>
                    <a:pt x="4863" y="8971"/>
                    <a:pt x="1362" y="7317"/>
                    <a:pt x="3804" y="3799"/>
                  </a:cubicBezTo>
                  <a:cubicBezTo>
                    <a:pt x="5086" y="1953"/>
                    <a:pt x="8266" y="739"/>
                    <a:pt x="110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99" name="Google Shape;1479;p36"/>
            <p:cNvSpPr/>
            <p:nvPr/>
          </p:nvSpPr>
          <p:spPr>
            <a:xfrm>
              <a:off x="412985" y="1348375"/>
              <a:ext cx="432366" cy="529482"/>
            </a:xfrm>
            <a:custGeom>
              <a:avLst/>
              <a:gdLst/>
              <a:ahLst/>
              <a:cxnLst/>
              <a:rect l="l" t="t" r="r" b="b"/>
              <a:pathLst>
                <a:path w="12212" h="14955" extrusionOk="0">
                  <a:moveTo>
                    <a:pt x="12125" y="0"/>
                  </a:moveTo>
                  <a:cubicBezTo>
                    <a:pt x="12120" y="0"/>
                    <a:pt x="12115" y="1"/>
                    <a:pt x="12110" y="2"/>
                  </a:cubicBezTo>
                  <a:cubicBezTo>
                    <a:pt x="4125" y="1336"/>
                    <a:pt x="1720" y="3704"/>
                    <a:pt x="1056" y="4661"/>
                  </a:cubicBezTo>
                  <a:cubicBezTo>
                    <a:pt x="233" y="5845"/>
                    <a:pt x="1" y="6932"/>
                    <a:pt x="361" y="7893"/>
                  </a:cubicBezTo>
                  <a:cubicBezTo>
                    <a:pt x="890" y="9301"/>
                    <a:pt x="2562" y="10057"/>
                    <a:pt x="3467" y="10283"/>
                  </a:cubicBezTo>
                  <a:cubicBezTo>
                    <a:pt x="4712" y="10593"/>
                    <a:pt x="5861" y="14852"/>
                    <a:pt x="5873" y="14895"/>
                  </a:cubicBezTo>
                  <a:cubicBezTo>
                    <a:pt x="5882" y="14930"/>
                    <a:pt x="5913" y="14954"/>
                    <a:pt x="5951" y="14954"/>
                  </a:cubicBezTo>
                  <a:lnTo>
                    <a:pt x="5952" y="14954"/>
                  </a:lnTo>
                  <a:cubicBezTo>
                    <a:pt x="6053" y="14952"/>
                    <a:pt x="8439" y="14886"/>
                    <a:pt x="9621" y="13634"/>
                  </a:cubicBezTo>
                  <a:cubicBezTo>
                    <a:pt x="10066" y="13162"/>
                    <a:pt x="10280" y="12580"/>
                    <a:pt x="10256" y="11907"/>
                  </a:cubicBezTo>
                  <a:cubicBezTo>
                    <a:pt x="10256" y="11861"/>
                    <a:pt x="10143" y="7355"/>
                    <a:pt x="5697" y="6532"/>
                  </a:cubicBezTo>
                  <a:lnTo>
                    <a:pt x="12166" y="1894"/>
                  </a:lnTo>
                  <a:cubicBezTo>
                    <a:pt x="12202" y="1868"/>
                    <a:pt x="12210" y="1818"/>
                    <a:pt x="12185" y="1782"/>
                  </a:cubicBezTo>
                  <a:cubicBezTo>
                    <a:pt x="12169" y="1760"/>
                    <a:pt x="12144" y="1748"/>
                    <a:pt x="12119" y="1748"/>
                  </a:cubicBezTo>
                  <a:cubicBezTo>
                    <a:pt x="12102" y="1748"/>
                    <a:pt x="12086" y="1753"/>
                    <a:pt x="12072" y="1763"/>
                  </a:cubicBezTo>
                  <a:lnTo>
                    <a:pt x="5446" y="6514"/>
                  </a:lnTo>
                  <a:cubicBezTo>
                    <a:pt x="5419" y="6532"/>
                    <a:pt x="5407" y="6566"/>
                    <a:pt x="5414" y="6597"/>
                  </a:cubicBezTo>
                  <a:cubicBezTo>
                    <a:pt x="5422" y="6630"/>
                    <a:pt x="5448" y="6653"/>
                    <a:pt x="5481" y="6659"/>
                  </a:cubicBezTo>
                  <a:cubicBezTo>
                    <a:pt x="9979" y="7365"/>
                    <a:pt x="10094" y="11864"/>
                    <a:pt x="10095" y="11911"/>
                  </a:cubicBezTo>
                  <a:cubicBezTo>
                    <a:pt x="10117" y="12542"/>
                    <a:pt x="9918" y="13084"/>
                    <a:pt x="9504" y="13522"/>
                  </a:cubicBezTo>
                  <a:cubicBezTo>
                    <a:pt x="8473" y="14616"/>
                    <a:pt x="6398" y="14772"/>
                    <a:pt x="6011" y="14790"/>
                  </a:cubicBezTo>
                  <a:cubicBezTo>
                    <a:pt x="5858" y="14233"/>
                    <a:pt x="4771" y="10442"/>
                    <a:pt x="3505" y="10127"/>
                  </a:cubicBezTo>
                  <a:cubicBezTo>
                    <a:pt x="2632" y="9909"/>
                    <a:pt x="1018" y="9181"/>
                    <a:pt x="512" y="7836"/>
                  </a:cubicBezTo>
                  <a:cubicBezTo>
                    <a:pt x="170" y="6929"/>
                    <a:pt x="398" y="5891"/>
                    <a:pt x="1188" y="4753"/>
                  </a:cubicBezTo>
                  <a:cubicBezTo>
                    <a:pt x="3201" y="1854"/>
                    <a:pt x="10078" y="505"/>
                    <a:pt x="12137" y="161"/>
                  </a:cubicBezTo>
                  <a:cubicBezTo>
                    <a:pt x="12181" y="153"/>
                    <a:pt x="12211" y="112"/>
                    <a:pt x="12203" y="68"/>
                  </a:cubicBezTo>
                  <a:cubicBezTo>
                    <a:pt x="12197" y="29"/>
                    <a:pt x="12164" y="0"/>
                    <a:pt x="12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0" name="Google Shape;1480;p36"/>
            <p:cNvSpPr/>
            <p:nvPr/>
          </p:nvSpPr>
          <p:spPr>
            <a:xfrm>
              <a:off x="702389" y="1925415"/>
              <a:ext cx="243657" cy="457574"/>
            </a:xfrm>
            <a:custGeom>
              <a:avLst/>
              <a:gdLst/>
              <a:ahLst/>
              <a:cxnLst/>
              <a:rect l="l" t="t" r="r" b="b"/>
              <a:pathLst>
                <a:path w="6882" h="12924" extrusionOk="0">
                  <a:moveTo>
                    <a:pt x="3201" y="1"/>
                  </a:moveTo>
                  <a:cubicBezTo>
                    <a:pt x="2843" y="1"/>
                    <a:pt x="2508" y="238"/>
                    <a:pt x="2410" y="610"/>
                  </a:cubicBezTo>
                  <a:lnTo>
                    <a:pt x="174" y="10383"/>
                  </a:lnTo>
                  <a:cubicBezTo>
                    <a:pt x="1" y="11034"/>
                    <a:pt x="249" y="11727"/>
                    <a:pt x="802" y="12111"/>
                  </a:cubicBezTo>
                  <a:cubicBezTo>
                    <a:pt x="1386" y="12515"/>
                    <a:pt x="2253" y="12923"/>
                    <a:pt x="3373" y="12923"/>
                  </a:cubicBezTo>
                  <a:cubicBezTo>
                    <a:pt x="4131" y="12923"/>
                    <a:pt x="5005" y="12737"/>
                    <a:pt x="5986" y="12235"/>
                  </a:cubicBezTo>
                  <a:cubicBezTo>
                    <a:pt x="6553" y="11946"/>
                    <a:pt x="6881" y="11333"/>
                    <a:pt x="6834" y="10697"/>
                  </a:cubicBezTo>
                  <a:lnTo>
                    <a:pt x="6264" y="1695"/>
                  </a:lnTo>
                  <a:cubicBezTo>
                    <a:pt x="6241" y="1388"/>
                    <a:pt x="6047" y="1120"/>
                    <a:pt x="5762" y="1002"/>
                  </a:cubicBezTo>
                  <a:lnTo>
                    <a:pt x="3515" y="64"/>
                  </a:lnTo>
                  <a:cubicBezTo>
                    <a:pt x="3412" y="21"/>
                    <a:pt x="3305" y="1"/>
                    <a:pt x="32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1" name="Google Shape;1481;p36"/>
            <p:cNvSpPr/>
            <p:nvPr/>
          </p:nvSpPr>
          <p:spPr>
            <a:xfrm>
              <a:off x="704761" y="1953951"/>
              <a:ext cx="241285" cy="429038"/>
            </a:xfrm>
            <a:custGeom>
              <a:avLst/>
              <a:gdLst/>
              <a:ahLst/>
              <a:cxnLst/>
              <a:rect l="l" t="t" r="r" b="b"/>
              <a:pathLst>
                <a:path w="6815" h="12118" extrusionOk="0">
                  <a:moveTo>
                    <a:pt x="5227" y="0"/>
                  </a:moveTo>
                  <a:lnTo>
                    <a:pt x="5745" y="8188"/>
                  </a:lnTo>
                  <a:cubicBezTo>
                    <a:pt x="5792" y="8824"/>
                    <a:pt x="5464" y="9437"/>
                    <a:pt x="4897" y="9726"/>
                  </a:cubicBezTo>
                  <a:cubicBezTo>
                    <a:pt x="3916" y="10228"/>
                    <a:pt x="3043" y="10414"/>
                    <a:pt x="2285" y="10414"/>
                  </a:cubicBezTo>
                  <a:cubicBezTo>
                    <a:pt x="1369" y="10414"/>
                    <a:pt x="623" y="10141"/>
                    <a:pt x="62" y="9820"/>
                  </a:cubicBezTo>
                  <a:lnTo>
                    <a:pt x="62" y="9820"/>
                  </a:lnTo>
                  <a:cubicBezTo>
                    <a:pt x="0" y="10395"/>
                    <a:pt x="250" y="10969"/>
                    <a:pt x="735" y="11305"/>
                  </a:cubicBezTo>
                  <a:cubicBezTo>
                    <a:pt x="1319" y="11709"/>
                    <a:pt x="2186" y="12117"/>
                    <a:pt x="3306" y="12117"/>
                  </a:cubicBezTo>
                  <a:cubicBezTo>
                    <a:pt x="4064" y="12117"/>
                    <a:pt x="4938" y="11931"/>
                    <a:pt x="5919" y="11429"/>
                  </a:cubicBezTo>
                  <a:cubicBezTo>
                    <a:pt x="6486" y="11140"/>
                    <a:pt x="6814" y="10527"/>
                    <a:pt x="6767" y="9891"/>
                  </a:cubicBezTo>
                  <a:lnTo>
                    <a:pt x="6197" y="889"/>
                  </a:lnTo>
                  <a:cubicBezTo>
                    <a:pt x="6174" y="582"/>
                    <a:pt x="5980" y="314"/>
                    <a:pt x="5695" y="196"/>
                  </a:cubicBezTo>
                  <a:lnTo>
                    <a:pt x="52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2" name="Google Shape;1482;p36"/>
            <p:cNvSpPr/>
            <p:nvPr/>
          </p:nvSpPr>
          <p:spPr>
            <a:xfrm>
              <a:off x="982375" y="1925415"/>
              <a:ext cx="243657" cy="457574"/>
            </a:xfrm>
            <a:custGeom>
              <a:avLst/>
              <a:gdLst/>
              <a:ahLst/>
              <a:cxnLst/>
              <a:rect l="l" t="t" r="r" b="b"/>
              <a:pathLst>
                <a:path w="6882" h="12924" extrusionOk="0">
                  <a:moveTo>
                    <a:pt x="3681" y="1"/>
                  </a:moveTo>
                  <a:cubicBezTo>
                    <a:pt x="3577" y="1"/>
                    <a:pt x="3470" y="21"/>
                    <a:pt x="3367" y="64"/>
                  </a:cubicBezTo>
                  <a:lnTo>
                    <a:pt x="1120" y="1002"/>
                  </a:lnTo>
                  <a:cubicBezTo>
                    <a:pt x="835" y="1120"/>
                    <a:pt x="642" y="1388"/>
                    <a:pt x="618" y="1695"/>
                  </a:cubicBezTo>
                  <a:lnTo>
                    <a:pt x="48" y="10697"/>
                  </a:lnTo>
                  <a:cubicBezTo>
                    <a:pt x="1" y="11333"/>
                    <a:pt x="329" y="11946"/>
                    <a:pt x="896" y="12235"/>
                  </a:cubicBezTo>
                  <a:cubicBezTo>
                    <a:pt x="1877" y="12737"/>
                    <a:pt x="2751" y="12923"/>
                    <a:pt x="3509" y="12923"/>
                  </a:cubicBezTo>
                  <a:cubicBezTo>
                    <a:pt x="4629" y="12923"/>
                    <a:pt x="5496" y="12515"/>
                    <a:pt x="6080" y="12111"/>
                  </a:cubicBezTo>
                  <a:cubicBezTo>
                    <a:pt x="6634" y="11727"/>
                    <a:pt x="6881" y="11034"/>
                    <a:pt x="6708" y="10383"/>
                  </a:cubicBezTo>
                  <a:lnTo>
                    <a:pt x="4472" y="610"/>
                  </a:lnTo>
                  <a:cubicBezTo>
                    <a:pt x="4374" y="238"/>
                    <a:pt x="4040" y="1"/>
                    <a:pt x="36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3" name="Google Shape;1483;p36"/>
            <p:cNvSpPr/>
            <p:nvPr/>
          </p:nvSpPr>
          <p:spPr>
            <a:xfrm>
              <a:off x="982375" y="1948995"/>
              <a:ext cx="241675" cy="433994"/>
            </a:xfrm>
            <a:custGeom>
              <a:avLst/>
              <a:gdLst/>
              <a:ahLst/>
              <a:cxnLst/>
              <a:rect l="l" t="t" r="r" b="b"/>
              <a:pathLst>
                <a:path w="6826" h="12258" extrusionOk="0">
                  <a:moveTo>
                    <a:pt x="1924" y="1"/>
                  </a:moveTo>
                  <a:lnTo>
                    <a:pt x="1120" y="336"/>
                  </a:lnTo>
                  <a:cubicBezTo>
                    <a:pt x="835" y="454"/>
                    <a:pt x="642" y="722"/>
                    <a:pt x="618" y="1029"/>
                  </a:cubicBezTo>
                  <a:lnTo>
                    <a:pt x="48" y="10031"/>
                  </a:lnTo>
                  <a:cubicBezTo>
                    <a:pt x="1" y="10667"/>
                    <a:pt x="329" y="11280"/>
                    <a:pt x="896" y="11569"/>
                  </a:cubicBezTo>
                  <a:cubicBezTo>
                    <a:pt x="1877" y="12071"/>
                    <a:pt x="2751" y="12257"/>
                    <a:pt x="3509" y="12257"/>
                  </a:cubicBezTo>
                  <a:cubicBezTo>
                    <a:pt x="4629" y="12257"/>
                    <a:pt x="5496" y="11849"/>
                    <a:pt x="6080" y="11445"/>
                  </a:cubicBezTo>
                  <a:cubicBezTo>
                    <a:pt x="6579" y="11099"/>
                    <a:pt x="6825" y="10504"/>
                    <a:pt x="6745" y="9913"/>
                  </a:cubicBezTo>
                  <a:lnTo>
                    <a:pt x="6745" y="9913"/>
                  </a:lnTo>
                  <a:cubicBezTo>
                    <a:pt x="6235" y="10150"/>
                    <a:pt x="5607" y="10328"/>
                    <a:pt x="4869" y="10328"/>
                  </a:cubicBezTo>
                  <a:cubicBezTo>
                    <a:pt x="4111" y="10328"/>
                    <a:pt x="3239" y="10141"/>
                    <a:pt x="2259" y="9639"/>
                  </a:cubicBezTo>
                  <a:cubicBezTo>
                    <a:pt x="1691" y="9350"/>
                    <a:pt x="1363" y="8737"/>
                    <a:pt x="1411" y="8102"/>
                  </a:cubicBezTo>
                  <a:lnTo>
                    <a:pt x="19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4" name="Google Shape;1484;p36"/>
            <p:cNvSpPr/>
            <p:nvPr/>
          </p:nvSpPr>
          <p:spPr>
            <a:xfrm>
              <a:off x="711382" y="1922582"/>
              <a:ext cx="249711" cy="463416"/>
            </a:xfrm>
            <a:custGeom>
              <a:avLst/>
              <a:gdLst/>
              <a:ahLst/>
              <a:cxnLst/>
              <a:rect l="l" t="t" r="r" b="b"/>
              <a:pathLst>
                <a:path w="7053" h="13089" extrusionOk="0">
                  <a:moveTo>
                    <a:pt x="3287" y="162"/>
                  </a:moveTo>
                  <a:cubicBezTo>
                    <a:pt x="3383" y="162"/>
                    <a:pt x="3480" y="181"/>
                    <a:pt x="3570" y="218"/>
                  </a:cubicBezTo>
                  <a:lnTo>
                    <a:pt x="5819" y="1156"/>
                  </a:lnTo>
                  <a:cubicBezTo>
                    <a:pt x="6076" y="1263"/>
                    <a:pt x="6249" y="1503"/>
                    <a:pt x="6270" y="1781"/>
                  </a:cubicBezTo>
                  <a:lnTo>
                    <a:pt x="6840" y="10783"/>
                  </a:lnTo>
                  <a:cubicBezTo>
                    <a:pt x="6886" y="11397"/>
                    <a:pt x="6570" y="11971"/>
                    <a:pt x="6037" y="12243"/>
                  </a:cubicBezTo>
                  <a:cubicBezTo>
                    <a:pt x="5068" y="12738"/>
                    <a:pt x="4207" y="12926"/>
                    <a:pt x="3456" y="12926"/>
                  </a:cubicBezTo>
                  <a:cubicBezTo>
                    <a:pt x="2386" y="12926"/>
                    <a:pt x="1541" y="12545"/>
                    <a:pt x="934" y="12124"/>
                  </a:cubicBezTo>
                  <a:cubicBezTo>
                    <a:pt x="413" y="11763"/>
                    <a:pt x="174" y="11103"/>
                    <a:pt x="339" y="10481"/>
                  </a:cubicBezTo>
                  <a:lnTo>
                    <a:pt x="2575" y="708"/>
                  </a:lnTo>
                  <a:cubicBezTo>
                    <a:pt x="2629" y="503"/>
                    <a:pt x="2770" y="332"/>
                    <a:pt x="2961" y="238"/>
                  </a:cubicBezTo>
                  <a:cubicBezTo>
                    <a:pt x="3064" y="187"/>
                    <a:pt x="3175" y="162"/>
                    <a:pt x="3287" y="162"/>
                  </a:cubicBezTo>
                  <a:close/>
                  <a:moveTo>
                    <a:pt x="3287" y="1"/>
                  </a:moveTo>
                  <a:cubicBezTo>
                    <a:pt x="3151" y="1"/>
                    <a:pt x="3015" y="32"/>
                    <a:pt x="2890" y="93"/>
                  </a:cubicBezTo>
                  <a:cubicBezTo>
                    <a:pt x="2657" y="208"/>
                    <a:pt x="2485" y="417"/>
                    <a:pt x="2419" y="669"/>
                  </a:cubicBezTo>
                  <a:cubicBezTo>
                    <a:pt x="2419" y="670"/>
                    <a:pt x="2418" y="670"/>
                    <a:pt x="2418" y="671"/>
                  </a:cubicBezTo>
                  <a:lnTo>
                    <a:pt x="183" y="10442"/>
                  </a:lnTo>
                  <a:cubicBezTo>
                    <a:pt x="0" y="11128"/>
                    <a:pt x="266" y="11857"/>
                    <a:pt x="843" y="12257"/>
                  </a:cubicBezTo>
                  <a:cubicBezTo>
                    <a:pt x="1472" y="12693"/>
                    <a:pt x="2348" y="13089"/>
                    <a:pt x="3454" y="13089"/>
                  </a:cubicBezTo>
                  <a:cubicBezTo>
                    <a:pt x="4229" y="13089"/>
                    <a:pt x="5115" y="12896"/>
                    <a:pt x="6110" y="12387"/>
                  </a:cubicBezTo>
                  <a:cubicBezTo>
                    <a:pt x="6702" y="12085"/>
                    <a:pt x="7052" y="11450"/>
                    <a:pt x="7001" y="10772"/>
                  </a:cubicBezTo>
                  <a:lnTo>
                    <a:pt x="6431" y="1769"/>
                  </a:lnTo>
                  <a:cubicBezTo>
                    <a:pt x="6405" y="1431"/>
                    <a:pt x="6195" y="1137"/>
                    <a:pt x="5881" y="1007"/>
                  </a:cubicBezTo>
                  <a:lnTo>
                    <a:pt x="3632" y="70"/>
                  </a:lnTo>
                  <a:cubicBezTo>
                    <a:pt x="3522" y="24"/>
                    <a:pt x="3404" y="1"/>
                    <a:pt x="3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5" name="Google Shape;1485;p36"/>
            <p:cNvSpPr/>
            <p:nvPr/>
          </p:nvSpPr>
          <p:spPr>
            <a:xfrm>
              <a:off x="991474" y="1922582"/>
              <a:ext cx="249711" cy="463416"/>
            </a:xfrm>
            <a:custGeom>
              <a:avLst/>
              <a:gdLst/>
              <a:ahLst/>
              <a:cxnLst/>
              <a:rect l="l" t="t" r="r" b="b"/>
              <a:pathLst>
                <a:path w="7053" h="13089" extrusionOk="0">
                  <a:moveTo>
                    <a:pt x="3765" y="161"/>
                  </a:moveTo>
                  <a:cubicBezTo>
                    <a:pt x="3878" y="161"/>
                    <a:pt x="3990" y="187"/>
                    <a:pt x="4092" y="238"/>
                  </a:cubicBezTo>
                  <a:cubicBezTo>
                    <a:pt x="4283" y="332"/>
                    <a:pt x="4423" y="503"/>
                    <a:pt x="4478" y="708"/>
                  </a:cubicBezTo>
                  <a:lnTo>
                    <a:pt x="6714" y="10484"/>
                  </a:lnTo>
                  <a:cubicBezTo>
                    <a:pt x="6879" y="11103"/>
                    <a:pt x="6639" y="11763"/>
                    <a:pt x="6118" y="12124"/>
                  </a:cubicBezTo>
                  <a:cubicBezTo>
                    <a:pt x="5512" y="12545"/>
                    <a:pt x="4667" y="12926"/>
                    <a:pt x="3597" y="12926"/>
                  </a:cubicBezTo>
                  <a:cubicBezTo>
                    <a:pt x="2846" y="12926"/>
                    <a:pt x="1984" y="12738"/>
                    <a:pt x="1016" y="12243"/>
                  </a:cubicBezTo>
                  <a:cubicBezTo>
                    <a:pt x="482" y="11971"/>
                    <a:pt x="167" y="11397"/>
                    <a:pt x="212" y="10782"/>
                  </a:cubicBezTo>
                  <a:lnTo>
                    <a:pt x="782" y="1782"/>
                  </a:lnTo>
                  <a:cubicBezTo>
                    <a:pt x="803" y="1503"/>
                    <a:pt x="977" y="1263"/>
                    <a:pt x="1234" y="1156"/>
                  </a:cubicBezTo>
                  <a:lnTo>
                    <a:pt x="3482" y="218"/>
                  </a:lnTo>
                  <a:cubicBezTo>
                    <a:pt x="3573" y="181"/>
                    <a:pt x="3670" y="161"/>
                    <a:pt x="3765" y="161"/>
                  </a:cubicBezTo>
                  <a:close/>
                  <a:moveTo>
                    <a:pt x="3765" y="0"/>
                  </a:moveTo>
                  <a:cubicBezTo>
                    <a:pt x="3648" y="0"/>
                    <a:pt x="3530" y="23"/>
                    <a:pt x="3420" y="70"/>
                  </a:cubicBezTo>
                  <a:lnTo>
                    <a:pt x="1172" y="1007"/>
                  </a:lnTo>
                  <a:cubicBezTo>
                    <a:pt x="858" y="1137"/>
                    <a:pt x="647" y="1431"/>
                    <a:pt x="622" y="1770"/>
                  </a:cubicBezTo>
                  <a:lnTo>
                    <a:pt x="52" y="10772"/>
                  </a:lnTo>
                  <a:cubicBezTo>
                    <a:pt x="1" y="11450"/>
                    <a:pt x="351" y="12084"/>
                    <a:pt x="943" y="12387"/>
                  </a:cubicBezTo>
                  <a:cubicBezTo>
                    <a:pt x="1938" y="12896"/>
                    <a:pt x="2824" y="13089"/>
                    <a:pt x="3598" y="13089"/>
                  </a:cubicBezTo>
                  <a:cubicBezTo>
                    <a:pt x="4705" y="13089"/>
                    <a:pt x="5581" y="12693"/>
                    <a:pt x="6210" y="12257"/>
                  </a:cubicBezTo>
                  <a:cubicBezTo>
                    <a:pt x="6787" y="11857"/>
                    <a:pt x="7052" y="11128"/>
                    <a:pt x="6871" y="10445"/>
                  </a:cubicBezTo>
                  <a:lnTo>
                    <a:pt x="4635" y="671"/>
                  </a:lnTo>
                  <a:cubicBezTo>
                    <a:pt x="4634" y="670"/>
                    <a:pt x="4634" y="670"/>
                    <a:pt x="4634" y="669"/>
                  </a:cubicBezTo>
                  <a:cubicBezTo>
                    <a:pt x="4568" y="417"/>
                    <a:pt x="4396" y="208"/>
                    <a:pt x="4163" y="93"/>
                  </a:cubicBezTo>
                  <a:cubicBezTo>
                    <a:pt x="4038" y="31"/>
                    <a:pt x="390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6" name="Google Shape;1486;p36"/>
            <p:cNvSpPr/>
            <p:nvPr/>
          </p:nvSpPr>
          <p:spPr>
            <a:xfrm>
              <a:off x="537116" y="1564384"/>
              <a:ext cx="73572" cy="19791"/>
            </a:xfrm>
            <a:custGeom>
              <a:avLst/>
              <a:gdLst/>
              <a:ahLst/>
              <a:cxnLst/>
              <a:rect l="l" t="t" r="r" b="b"/>
              <a:pathLst>
                <a:path w="2078" h="559" extrusionOk="0">
                  <a:moveTo>
                    <a:pt x="81" y="1"/>
                  </a:moveTo>
                  <a:cubicBezTo>
                    <a:pt x="37" y="1"/>
                    <a:pt x="1" y="37"/>
                    <a:pt x="1" y="82"/>
                  </a:cubicBezTo>
                  <a:cubicBezTo>
                    <a:pt x="1" y="127"/>
                    <a:pt x="37" y="163"/>
                    <a:pt x="81" y="163"/>
                  </a:cubicBezTo>
                  <a:cubicBezTo>
                    <a:pt x="742" y="163"/>
                    <a:pt x="1950" y="551"/>
                    <a:pt x="1962" y="555"/>
                  </a:cubicBezTo>
                  <a:cubicBezTo>
                    <a:pt x="1970" y="557"/>
                    <a:pt x="1978" y="558"/>
                    <a:pt x="1986" y="558"/>
                  </a:cubicBezTo>
                  <a:cubicBezTo>
                    <a:pt x="2021" y="558"/>
                    <a:pt x="2053" y="537"/>
                    <a:pt x="2063" y="503"/>
                  </a:cubicBezTo>
                  <a:cubicBezTo>
                    <a:pt x="2077" y="460"/>
                    <a:pt x="2054" y="415"/>
                    <a:pt x="2012" y="401"/>
                  </a:cubicBezTo>
                  <a:cubicBezTo>
                    <a:pt x="1961" y="385"/>
                    <a:pt x="767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7" name="Google Shape;1487;p36"/>
            <p:cNvSpPr/>
            <p:nvPr/>
          </p:nvSpPr>
          <p:spPr>
            <a:xfrm>
              <a:off x="611857" y="1834529"/>
              <a:ext cx="77289" cy="49567"/>
            </a:xfrm>
            <a:custGeom>
              <a:avLst/>
              <a:gdLst/>
              <a:ahLst/>
              <a:cxnLst/>
              <a:rect l="l" t="t" r="r" b="b"/>
              <a:pathLst>
                <a:path w="2183" h="1400" extrusionOk="0">
                  <a:moveTo>
                    <a:pt x="1322" y="0"/>
                  </a:moveTo>
                  <a:cubicBezTo>
                    <a:pt x="1190" y="0"/>
                    <a:pt x="1051" y="19"/>
                    <a:pt x="909" y="59"/>
                  </a:cubicBezTo>
                  <a:cubicBezTo>
                    <a:pt x="363" y="214"/>
                    <a:pt x="1" y="627"/>
                    <a:pt x="102" y="980"/>
                  </a:cubicBezTo>
                  <a:cubicBezTo>
                    <a:pt x="176" y="1242"/>
                    <a:pt x="484" y="1399"/>
                    <a:pt x="861" y="1399"/>
                  </a:cubicBezTo>
                  <a:cubicBezTo>
                    <a:pt x="992" y="1399"/>
                    <a:pt x="1132" y="1380"/>
                    <a:pt x="1274" y="1340"/>
                  </a:cubicBezTo>
                  <a:cubicBezTo>
                    <a:pt x="1820" y="1185"/>
                    <a:pt x="2182" y="772"/>
                    <a:pt x="2082" y="418"/>
                  </a:cubicBezTo>
                  <a:cubicBezTo>
                    <a:pt x="2007" y="156"/>
                    <a:pt x="1699" y="0"/>
                    <a:pt x="13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8" name="Google Shape;1488;p36"/>
            <p:cNvSpPr/>
            <p:nvPr/>
          </p:nvSpPr>
          <p:spPr>
            <a:xfrm>
              <a:off x="608706" y="1831625"/>
              <a:ext cx="83591" cy="55303"/>
            </a:xfrm>
            <a:custGeom>
              <a:avLst/>
              <a:gdLst/>
              <a:ahLst/>
              <a:cxnLst/>
              <a:rect l="l" t="t" r="r" b="b"/>
              <a:pathLst>
                <a:path w="2361" h="1562" extrusionOk="0">
                  <a:moveTo>
                    <a:pt x="1411" y="162"/>
                  </a:moveTo>
                  <a:cubicBezTo>
                    <a:pt x="1524" y="162"/>
                    <a:pt x="1631" y="177"/>
                    <a:pt x="1728" y="207"/>
                  </a:cubicBezTo>
                  <a:cubicBezTo>
                    <a:pt x="1922" y="267"/>
                    <a:pt x="2052" y="378"/>
                    <a:pt x="2093" y="523"/>
                  </a:cubicBezTo>
                  <a:cubicBezTo>
                    <a:pt x="2181" y="833"/>
                    <a:pt x="1843" y="1202"/>
                    <a:pt x="1340" y="1345"/>
                  </a:cubicBezTo>
                  <a:cubicBezTo>
                    <a:pt x="1208" y="1382"/>
                    <a:pt x="1076" y="1401"/>
                    <a:pt x="950" y="1401"/>
                  </a:cubicBezTo>
                  <a:cubicBezTo>
                    <a:pt x="838" y="1401"/>
                    <a:pt x="730" y="1386"/>
                    <a:pt x="633" y="1355"/>
                  </a:cubicBezTo>
                  <a:cubicBezTo>
                    <a:pt x="439" y="1296"/>
                    <a:pt x="309" y="1184"/>
                    <a:pt x="268" y="1040"/>
                  </a:cubicBezTo>
                  <a:cubicBezTo>
                    <a:pt x="181" y="730"/>
                    <a:pt x="518" y="361"/>
                    <a:pt x="1021" y="219"/>
                  </a:cubicBezTo>
                  <a:cubicBezTo>
                    <a:pt x="1153" y="181"/>
                    <a:pt x="1286" y="162"/>
                    <a:pt x="1411" y="162"/>
                  </a:cubicBezTo>
                  <a:close/>
                  <a:moveTo>
                    <a:pt x="1411" y="1"/>
                  </a:moveTo>
                  <a:cubicBezTo>
                    <a:pt x="1270" y="1"/>
                    <a:pt x="1122" y="22"/>
                    <a:pt x="976" y="63"/>
                  </a:cubicBezTo>
                  <a:cubicBezTo>
                    <a:pt x="388" y="231"/>
                    <a:pt x="0" y="689"/>
                    <a:pt x="113" y="1084"/>
                  </a:cubicBezTo>
                  <a:cubicBezTo>
                    <a:pt x="169" y="1282"/>
                    <a:pt x="337" y="1433"/>
                    <a:pt x="585" y="1510"/>
                  </a:cubicBezTo>
                  <a:cubicBezTo>
                    <a:pt x="698" y="1545"/>
                    <a:pt x="822" y="1561"/>
                    <a:pt x="950" y="1561"/>
                  </a:cubicBezTo>
                  <a:cubicBezTo>
                    <a:pt x="1090" y="1561"/>
                    <a:pt x="1238" y="1542"/>
                    <a:pt x="1385" y="1500"/>
                  </a:cubicBezTo>
                  <a:cubicBezTo>
                    <a:pt x="1973" y="1332"/>
                    <a:pt x="2361" y="875"/>
                    <a:pt x="2248" y="478"/>
                  </a:cubicBezTo>
                  <a:cubicBezTo>
                    <a:pt x="2192" y="281"/>
                    <a:pt x="2024" y="129"/>
                    <a:pt x="1775" y="53"/>
                  </a:cubicBezTo>
                  <a:cubicBezTo>
                    <a:pt x="1663" y="18"/>
                    <a:pt x="1539" y="1"/>
                    <a:pt x="14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09" name="Google Shape;1489;p36"/>
            <p:cNvSpPr/>
            <p:nvPr/>
          </p:nvSpPr>
          <p:spPr>
            <a:xfrm>
              <a:off x="589410" y="1799583"/>
              <a:ext cx="77289" cy="49567"/>
            </a:xfrm>
            <a:custGeom>
              <a:avLst/>
              <a:gdLst/>
              <a:ahLst/>
              <a:cxnLst/>
              <a:rect l="l" t="t" r="r" b="b"/>
              <a:pathLst>
                <a:path w="2183" h="1400" extrusionOk="0">
                  <a:moveTo>
                    <a:pt x="1322" y="1"/>
                  </a:moveTo>
                  <a:cubicBezTo>
                    <a:pt x="1190" y="1"/>
                    <a:pt x="1051" y="20"/>
                    <a:pt x="909" y="60"/>
                  </a:cubicBezTo>
                  <a:cubicBezTo>
                    <a:pt x="363" y="214"/>
                    <a:pt x="1" y="627"/>
                    <a:pt x="101" y="981"/>
                  </a:cubicBezTo>
                  <a:cubicBezTo>
                    <a:pt x="176" y="1243"/>
                    <a:pt x="484" y="1400"/>
                    <a:pt x="861" y="1400"/>
                  </a:cubicBezTo>
                  <a:cubicBezTo>
                    <a:pt x="992" y="1400"/>
                    <a:pt x="1132" y="1381"/>
                    <a:pt x="1274" y="1340"/>
                  </a:cubicBezTo>
                  <a:cubicBezTo>
                    <a:pt x="1820" y="1186"/>
                    <a:pt x="2182" y="773"/>
                    <a:pt x="2081" y="419"/>
                  </a:cubicBezTo>
                  <a:cubicBezTo>
                    <a:pt x="2007" y="157"/>
                    <a:pt x="1699" y="1"/>
                    <a:pt x="13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0" name="Google Shape;1490;p36"/>
            <p:cNvSpPr/>
            <p:nvPr/>
          </p:nvSpPr>
          <p:spPr>
            <a:xfrm>
              <a:off x="586259" y="1796715"/>
              <a:ext cx="81573" cy="55267"/>
            </a:xfrm>
            <a:custGeom>
              <a:avLst/>
              <a:gdLst/>
              <a:ahLst/>
              <a:cxnLst/>
              <a:rect l="l" t="t" r="r" b="b"/>
              <a:pathLst>
                <a:path w="2304" h="1561" extrusionOk="0">
                  <a:moveTo>
                    <a:pt x="1411" y="161"/>
                  </a:moveTo>
                  <a:cubicBezTo>
                    <a:pt x="1523" y="161"/>
                    <a:pt x="1631" y="177"/>
                    <a:pt x="1728" y="207"/>
                  </a:cubicBezTo>
                  <a:cubicBezTo>
                    <a:pt x="1922" y="266"/>
                    <a:pt x="2052" y="378"/>
                    <a:pt x="2093" y="522"/>
                  </a:cubicBezTo>
                  <a:cubicBezTo>
                    <a:pt x="2134" y="666"/>
                    <a:pt x="2083" y="829"/>
                    <a:pt x="1949" y="982"/>
                  </a:cubicBezTo>
                  <a:cubicBezTo>
                    <a:pt x="1806" y="1144"/>
                    <a:pt x="1589" y="1274"/>
                    <a:pt x="1340" y="1344"/>
                  </a:cubicBezTo>
                  <a:cubicBezTo>
                    <a:pt x="1208" y="1381"/>
                    <a:pt x="1076" y="1400"/>
                    <a:pt x="950" y="1400"/>
                  </a:cubicBezTo>
                  <a:cubicBezTo>
                    <a:pt x="837" y="1400"/>
                    <a:pt x="730" y="1385"/>
                    <a:pt x="632" y="1355"/>
                  </a:cubicBezTo>
                  <a:cubicBezTo>
                    <a:pt x="438" y="1296"/>
                    <a:pt x="309" y="1184"/>
                    <a:pt x="268" y="1040"/>
                  </a:cubicBezTo>
                  <a:cubicBezTo>
                    <a:pt x="179" y="729"/>
                    <a:pt x="518" y="360"/>
                    <a:pt x="1021" y="218"/>
                  </a:cubicBezTo>
                  <a:cubicBezTo>
                    <a:pt x="1153" y="180"/>
                    <a:pt x="1286" y="161"/>
                    <a:pt x="1411" y="161"/>
                  </a:cubicBezTo>
                  <a:close/>
                  <a:moveTo>
                    <a:pt x="1411" y="1"/>
                  </a:moveTo>
                  <a:cubicBezTo>
                    <a:pt x="1270" y="1"/>
                    <a:pt x="1122" y="21"/>
                    <a:pt x="976" y="63"/>
                  </a:cubicBezTo>
                  <a:cubicBezTo>
                    <a:pt x="388" y="230"/>
                    <a:pt x="0" y="688"/>
                    <a:pt x="113" y="1084"/>
                  </a:cubicBezTo>
                  <a:cubicBezTo>
                    <a:pt x="169" y="1282"/>
                    <a:pt x="337" y="1433"/>
                    <a:pt x="585" y="1510"/>
                  </a:cubicBezTo>
                  <a:cubicBezTo>
                    <a:pt x="698" y="1545"/>
                    <a:pt x="820" y="1561"/>
                    <a:pt x="950" y="1561"/>
                  </a:cubicBezTo>
                  <a:cubicBezTo>
                    <a:pt x="1090" y="1561"/>
                    <a:pt x="1238" y="1541"/>
                    <a:pt x="1385" y="1499"/>
                  </a:cubicBezTo>
                  <a:cubicBezTo>
                    <a:pt x="1664" y="1420"/>
                    <a:pt x="1907" y="1274"/>
                    <a:pt x="2070" y="1089"/>
                  </a:cubicBezTo>
                  <a:cubicBezTo>
                    <a:pt x="2241" y="893"/>
                    <a:pt x="2304" y="677"/>
                    <a:pt x="2248" y="478"/>
                  </a:cubicBezTo>
                  <a:cubicBezTo>
                    <a:pt x="2192" y="280"/>
                    <a:pt x="2023" y="129"/>
                    <a:pt x="1775" y="52"/>
                  </a:cubicBezTo>
                  <a:cubicBezTo>
                    <a:pt x="1663" y="18"/>
                    <a:pt x="1539" y="1"/>
                    <a:pt x="14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1" name="Google Shape;1491;p36"/>
            <p:cNvSpPr/>
            <p:nvPr/>
          </p:nvSpPr>
          <p:spPr>
            <a:xfrm>
              <a:off x="567140" y="1765169"/>
              <a:ext cx="77218" cy="49567"/>
            </a:xfrm>
            <a:custGeom>
              <a:avLst/>
              <a:gdLst/>
              <a:ahLst/>
              <a:cxnLst/>
              <a:rect l="l" t="t" r="r" b="b"/>
              <a:pathLst>
                <a:path w="2181" h="1400" extrusionOk="0">
                  <a:moveTo>
                    <a:pt x="1322" y="1"/>
                  </a:moveTo>
                  <a:cubicBezTo>
                    <a:pt x="1190" y="1"/>
                    <a:pt x="1051" y="20"/>
                    <a:pt x="909" y="60"/>
                  </a:cubicBezTo>
                  <a:cubicBezTo>
                    <a:pt x="362" y="215"/>
                    <a:pt x="1" y="628"/>
                    <a:pt x="101" y="981"/>
                  </a:cubicBezTo>
                  <a:cubicBezTo>
                    <a:pt x="175" y="1244"/>
                    <a:pt x="483" y="1400"/>
                    <a:pt x="860" y="1400"/>
                  </a:cubicBezTo>
                  <a:cubicBezTo>
                    <a:pt x="991" y="1400"/>
                    <a:pt x="1131" y="1381"/>
                    <a:pt x="1272" y="1341"/>
                  </a:cubicBezTo>
                  <a:cubicBezTo>
                    <a:pt x="1819" y="1185"/>
                    <a:pt x="2181" y="773"/>
                    <a:pt x="2081" y="420"/>
                  </a:cubicBezTo>
                  <a:cubicBezTo>
                    <a:pt x="2005" y="157"/>
                    <a:pt x="1698" y="1"/>
                    <a:pt x="13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2" name="Google Shape;1492;p36"/>
            <p:cNvSpPr/>
            <p:nvPr/>
          </p:nvSpPr>
          <p:spPr>
            <a:xfrm>
              <a:off x="565936" y="1762372"/>
              <a:ext cx="81609" cy="55232"/>
            </a:xfrm>
            <a:custGeom>
              <a:avLst/>
              <a:gdLst/>
              <a:ahLst/>
              <a:cxnLst/>
              <a:rect l="l" t="t" r="r" b="b"/>
              <a:pathLst>
                <a:path w="2305" h="1560" extrusionOk="0">
                  <a:moveTo>
                    <a:pt x="1358" y="160"/>
                  </a:moveTo>
                  <a:cubicBezTo>
                    <a:pt x="1698" y="160"/>
                    <a:pt x="1973" y="294"/>
                    <a:pt x="2037" y="521"/>
                  </a:cubicBezTo>
                  <a:cubicBezTo>
                    <a:pt x="2125" y="831"/>
                    <a:pt x="1788" y="1199"/>
                    <a:pt x="1284" y="1342"/>
                  </a:cubicBezTo>
                  <a:cubicBezTo>
                    <a:pt x="1152" y="1380"/>
                    <a:pt x="1019" y="1399"/>
                    <a:pt x="893" y="1399"/>
                  </a:cubicBezTo>
                  <a:cubicBezTo>
                    <a:pt x="781" y="1399"/>
                    <a:pt x="674" y="1384"/>
                    <a:pt x="577" y="1354"/>
                  </a:cubicBezTo>
                  <a:cubicBezTo>
                    <a:pt x="382" y="1294"/>
                    <a:pt x="253" y="1183"/>
                    <a:pt x="213" y="1038"/>
                  </a:cubicBezTo>
                  <a:cubicBezTo>
                    <a:pt x="171" y="894"/>
                    <a:pt x="223" y="731"/>
                    <a:pt x="357" y="578"/>
                  </a:cubicBezTo>
                  <a:cubicBezTo>
                    <a:pt x="499" y="416"/>
                    <a:pt x="715" y="287"/>
                    <a:pt x="964" y="216"/>
                  </a:cubicBezTo>
                  <a:cubicBezTo>
                    <a:pt x="1100" y="178"/>
                    <a:pt x="1234" y="160"/>
                    <a:pt x="1358" y="160"/>
                  </a:cubicBezTo>
                  <a:close/>
                  <a:moveTo>
                    <a:pt x="1351" y="0"/>
                  </a:moveTo>
                  <a:cubicBezTo>
                    <a:pt x="1213" y="0"/>
                    <a:pt x="1068" y="20"/>
                    <a:pt x="921" y="61"/>
                  </a:cubicBezTo>
                  <a:cubicBezTo>
                    <a:pt x="642" y="140"/>
                    <a:pt x="398" y="286"/>
                    <a:pt x="235" y="472"/>
                  </a:cubicBezTo>
                  <a:cubicBezTo>
                    <a:pt x="64" y="667"/>
                    <a:pt x="1" y="884"/>
                    <a:pt x="57" y="1083"/>
                  </a:cubicBezTo>
                  <a:cubicBezTo>
                    <a:pt x="114" y="1280"/>
                    <a:pt x="281" y="1432"/>
                    <a:pt x="529" y="1508"/>
                  </a:cubicBezTo>
                  <a:cubicBezTo>
                    <a:pt x="642" y="1542"/>
                    <a:pt x="765" y="1560"/>
                    <a:pt x="893" y="1560"/>
                  </a:cubicBezTo>
                  <a:cubicBezTo>
                    <a:pt x="1035" y="1560"/>
                    <a:pt x="1182" y="1539"/>
                    <a:pt x="1328" y="1497"/>
                  </a:cubicBezTo>
                  <a:cubicBezTo>
                    <a:pt x="1917" y="1330"/>
                    <a:pt x="2304" y="872"/>
                    <a:pt x="2191" y="477"/>
                  </a:cubicBezTo>
                  <a:cubicBezTo>
                    <a:pt x="2107" y="179"/>
                    <a:pt x="1765" y="0"/>
                    <a:pt x="1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3" name="Google Shape;1493;p36"/>
            <p:cNvSpPr/>
            <p:nvPr/>
          </p:nvSpPr>
          <p:spPr>
            <a:xfrm>
              <a:off x="547596" y="1744669"/>
              <a:ext cx="62384" cy="40078"/>
            </a:xfrm>
            <a:custGeom>
              <a:avLst/>
              <a:gdLst/>
              <a:ahLst/>
              <a:cxnLst/>
              <a:rect l="l" t="t" r="r" b="b"/>
              <a:pathLst>
                <a:path w="1762" h="1132" extrusionOk="0">
                  <a:moveTo>
                    <a:pt x="1066" y="1"/>
                  </a:moveTo>
                  <a:cubicBezTo>
                    <a:pt x="960" y="1"/>
                    <a:pt x="847" y="16"/>
                    <a:pt x="733" y="48"/>
                  </a:cubicBezTo>
                  <a:cubicBezTo>
                    <a:pt x="292" y="174"/>
                    <a:pt x="0" y="508"/>
                    <a:pt x="80" y="793"/>
                  </a:cubicBezTo>
                  <a:cubicBezTo>
                    <a:pt x="141" y="1005"/>
                    <a:pt x="389" y="1131"/>
                    <a:pt x="694" y="1131"/>
                  </a:cubicBezTo>
                  <a:cubicBezTo>
                    <a:pt x="800" y="1131"/>
                    <a:pt x="913" y="1116"/>
                    <a:pt x="1027" y="1084"/>
                  </a:cubicBezTo>
                  <a:cubicBezTo>
                    <a:pt x="1468" y="958"/>
                    <a:pt x="1761" y="625"/>
                    <a:pt x="1680" y="339"/>
                  </a:cubicBezTo>
                  <a:cubicBezTo>
                    <a:pt x="1619" y="127"/>
                    <a:pt x="1371" y="1"/>
                    <a:pt x="10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4" name="Google Shape;1494;p36"/>
            <p:cNvSpPr/>
            <p:nvPr/>
          </p:nvSpPr>
          <p:spPr>
            <a:xfrm>
              <a:off x="546003" y="1741802"/>
              <a:ext cx="67163" cy="45814"/>
            </a:xfrm>
            <a:custGeom>
              <a:avLst/>
              <a:gdLst/>
              <a:ahLst/>
              <a:cxnLst/>
              <a:rect l="l" t="t" r="r" b="b"/>
              <a:pathLst>
                <a:path w="1897" h="1294" extrusionOk="0">
                  <a:moveTo>
                    <a:pt x="1108" y="163"/>
                  </a:moveTo>
                  <a:cubicBezTo>
                    <a:pt x="1377" y="163"/>
                    <a:pt x="1598" y="268"/>
                    <a:pt x="1647" y="442"/>
                  </a:cubicBezTo>
                  <a:cubicBezTo>
                    <a:pt x="1714" y="681"/>
                    <a:pt x="1441" y="976"/>
                    <a:pt x="1050" y="1087"/>
                  </a:cubicBezTo>
                  <a:cubicBezTo>
                    <a:pt x="945" y="1116"/>
                    <a:pt x="841" y="1130"/>
                    <a:pt x="742" y="1130"/>
                  </a:cubicBezTo>
                  <a:cubicBezTo>
                    <a:pt x="474" y="1130"/>
                    <a:pt x="253" y="1026"/>
                    <a:pt x="203" y="852"/>
                  </a:cubicBezTo>
                  <a:cubicBezTo>
                    <a:pt x="172" y="741"/>
                    <a:pt x="211" y="614"/>
                    <a:pt x="316" y="495"/>
                  </a:cubicBezTo>
                  <a:cubicBezTo>
                    <a:pt x="430" y="365"/>
                    <a:pt x="601" y="264"/>
                    <a:pt x="800" y="207"/>
                  </a:cubicBezTo>
                  <a:cubicBezTo>
                    <a:pt x="906" y="177"/>
                    <a:pt x="1011" y="163"/>
                    <a:pt x="1108" y="163"/>
                  </a:cubicBezTo>
                  <a:close/>
                  <a:moveTo>
                    <a:pt x="1116" y="0"/>
                  </a:moveTo>
                  <a:cubicBezTo>
                    <a:pt x="1002" y="0"/>
                    <a:pt x="880" y="17"/>
                    <a:pt x="756" y="52"/>
                  </a:cubicBezTo>
                  <a:cubicBezTo>
                    <a:pt x="528" y="116"/>
                    <a:pt x="329" y="236"/>
                    <a:pt x="195" y="389"/>
                  </a:cubicBezTo>
                  <a:cubicBezTo>
                    <a:pt x="53" y="550"/>
                    <a:pt x="1" y="731"/>
                    <a:pt x="49" y="896"/>
                  </a:cubicBezTo>
                  <a:cubicBezTo>
                    <a:pt x="119" y="1146"/>
                    <a:pt x="394" y="1294"/>
                    <a:pt x="735" y="1294"/>
                  </a:cubicBezTo>
                  <a:cubicBezTo>
                    <a:pt x="849" y="1294"/>
                    <a:pt x="971" y="1277"/>
                    <a:pt x="1094" y="1241"/>
                  </a:cubicBezTo>
                  <a:cubicBezTo>
                    <a:pt x="1585" y="1103"/>
                    <a:pt x="1897" y="732"/>
                    <a:pt x="1803" y="398"/>
                  </a:cubicBezTo>
                  <a:cubicBezTo>
                    <a:pt x="1731" y="149"/>
                    <a:pt x="1457" y="0"/>
                    <a:pt x="11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5" name="Google Shape;1495;p36"/>
            <p:cNvSpPr/>
            <p:nvPr/>
          </p:nvSpPr>
          <p:spPr>
            <a:xfrm>
              <a:off x="1372614" y="1706361"/>
              <a:ext cx="73501" cy="47159"/>
            </a:xfrm>
            <a:custGeom>
              <a:avLst/>
              <a:gdLst/>
              <a:ahLst/>
              <a:cxnLst/>
              <a:rect l="l" t="t" r="r" b="b"/>
              <a:pathLst>
                <a:path w="2076" h="1332" extrusionOk="0">
                  <a:moveTo>
                    <a:pt x="1063" y="0"/>
                  </a:moveTo>
                  <a:cubicBezTo>
                    <a:pt x="1050" y="0"/>
                    <a:pt x="1036" y="0"/>
                    <a:pt x="1023" y="1"/>
                  </a:cubicBezTo>
                  <a:cubicBezTo>
                    <a:pt x="454" y="14"/>
                    <a:pt x="1" y="323"/>
                    <a:pt x="10" y="691"/>
                  </a:cubicBezTo>
                  <a:cubicBezTo>
                    <a:pt x="19" y="1050"/>
                    <a:pt x="465" y="1332"/>
                    <a:pt x="1015" y="1332"/>
                  </a:cubicBezTo>
                  <a:cubicBezTo>
                    <a:pt x="1028" y="1332"/>
                    <a:pt x="1041" y="1332"/>
                    <a:pt x="1054" y="1331"/>
                  </a:cubicBezTo>
                  <a:cubicBezTo>
                    <a:pt x="1622" y="1318"/>
                    <a:pt x="2076" y="1009"/>
                    <a:pt x="2068" y="642"/>
                  </a:cubicBezTo>
                  <a:cubicBezTo>
                    <a:pt x="2059" y="283"/>
                    <a:pt x="1612" y="0"/>
                    <a:pt x="10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6" name="Google Shape;1496;p36"/>
            <p:cNvSpPr/>
            <p:nvPr/>
          </p:nvSpPr>
          <p:spPr>
            <a:xfrm>
              <a:off x="1369887" y="1703457"/>
              <a:ext cx="79130" cy="52930"/>
            </a:xfrm>
            <a:custGeom>
              <a:avLst/>
              <a:gdLst/>
              <a:ahLst/>
              <a:cxnLst/>
              <a:rect l="l" t="t" r="r" b="b"/>
              <a:pathLst>
                <a:path w="2235" h="1495" extrusionOk="0">
                  <a:moveTo>
                    <a:pt x="1138" y="162"/>
                  </a:moveTo>
                  <a:cubicBezTo>
                    <a:pt x="1644" y="162"/>
                    <a:pt x="2056" y="411"/>
                    <a:pt x="2063" y="725"/>
                  </a:cubicBezTo>
                  <a:cubicBezTo>
                    <a:pt x="2071" y="1048"/>
                    <a:pt x="1653" y="1320"/>
                    <a:pt x="1129" y="1333"/>
                  </a:cubicBezTo>
                  <a:cubicBezTo>
                    <a:pt x="1116" y="1334"/>
                    <a:pt x="1104" y="1334"/>
                    <a:pt x="1091" y="1334"/>
                  </a:cubicBezTo>
                  <a:cubicBezTo>
                    <a:pt x="582" y="1334"/>
                    <a:pt x="175" y="1086"/>
                    <a:pt x="167" y="771"/>
                  </a:cubicBezTo>
                  <a:lnTo>
                    <a:pt x="167" y="770"/>
                  </a:lnTo>
                  <a:cubicBezTo>
                    <a:pt x="164" y="621"/>
                    <a:pt x="254" y="476"/>
                    <a:pt x="422" y="361"/>
                  </a:cubicBezTo>
                  <a:cubicBezTo>
                    <a:pt x="601" y="240"/>
                    <a:pt x="842" y="169"/>
                    <a:pt x="1101" y="163"/>
                  </a:cubicBezTo>
                  <a:cubicBezTo>
                    <a:pt x="1114" y="163"/>
                    <a:pt x="1127" y="162"/>
                    <a:pt x="1138" y="162"/>
                  </a:cubicBezTo>
                  <a:close/>
                  <a:moveTo>
                    <a:pt x="1133" y="1"/>
                  </a:moveTo>
                  <a:cubicBezTo>
                    <a:pt x="1122" y="1"/>
                    <a:pt x="1110" y="1"/>
                    <a:pt x="1098" y="1"/>
                  </a:cubicBezTo>
                  <a:cubicBezTo>
                    <a:pt x="807" y="8"/>
                    <a:pt x="536" y="89"/>
                    <a:pt x="331" y="228"/>
                  </a:cubicBezTo>
                  <a:cubicBezTo>
                    <a:pt x="117" y="375"/>
                    <a:pt x="1" y="569"/>
                    <a:pt x="7" y="775"/>
                  </a:cubicBezTo>
                  <a:cubicBezTo>
                    <a:pt x="16" y="1177"/>
                    <a:pt x="500" y="1495"/>
                    <a:pt x="1094" y="1495"/>
                  </a:cubicBezTo>
                  <a:cubicBezTo>
                    <a:pt x="1107" y="1495"/>
                    <a:pt x="1120" y="1495"/>
                    <a:pt x="1134" y="1494"/>
                  </a:cubicBezTo>
                  <a:cubicBezTo>
                    <a:pt x="1745" y="1480"/>
                    <a:pt x="2234" y="1133"/>
                    <a:pt x="2225" y="721"/>
                  </a:cubicBezTo>
                  <a:cubicBezTo>
                    <a:pt x="2215" y="317"/>
                    <a:pt x="1736" y="1"/>
                    <a:pt x="1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7" name="Google Shape;1497;p36"/>
            <p:cNvSpPr/>
            <p:nvPr/>
          </p:nvSpPr>
          <p:spPr>
            <a:xfrm>
              <a:off x="1383731" y="1666317"/>
              <a:ext cx="73501" cy="47230"/>
            </a:xfrm>
            <a:custGeom>
              <a:avLst/>
              <a:gdLst/>
              <a:ahLst/>
              <a:cxnLst/>
              <a:rect l="l" t="t" r="r" b="b"/>
              <a:pathLst>
                <a:path w="2076" h="1334" extrusionOk="0">
                  <a:moveTo>
                    <a:pt x="1059" y="1"/>
                  </a:moveTo>
                  <a:cubicBezTo>
                    <a:pt x="1046" y="1"/>
                    <a:pt x="1034" y="1"/>
                    <a:pt x="1022" y="1"/>
                  </a:cubicBezTo>
                  <a:cubicBezTo>
                    <a:pt x="454" y="15"/>
                    <a:pt x="1" y="324"/>
                    <a:pt x="10" y="692"/>
                  </a:cubicBezTo>
                  <a:cubicBezTo>
                    <a:pt x="18" y="1052"/>
                    <a:pt x="466" y="1333"/>
                    <a:pt x="1018" y="1333"/>
                  </a:cubicBezTo>
                  <a:cubicBezTo>
                    <a:pt x="1030" y="1333"/>
                    <a:pt x="1042" y="1333"/>
                    <a:pt x="1055" y="1333"/>
                  </a:cubicBezTo>
                  <a:cubicBezTo>
                    <a:pt x="1622" y="1319"/>
                    <a:pt x="2076" y="1010"/>
                    <a:pt x="2067" y="642"/>
                  </a:cubicBezTo>
                  <a:cubicBezTo>
                    <a:pt x="2059" y="282"/>
                    <a:pt x="1611" y="1"/>
                    <a:pt x="10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8" name="Google Shape;1498;p36"/>
            <p:cNvSpPr/>
            <p:nvPr/>
          </p:nvSpPr>
          <p:spPr>
            <a:xfrm>
              <a:off x="1380863" y="1663484"/>
              <a:ext cx="79095" cy="52895"/>
            </a:xfrm>
            <a:custGeom>
              <a:avLst/>
              <a:gdLst/>
              <a:ahLst/>
              <a:cxnLst/>
              <a:rect l="l" t="t" r="r" b="b"/>
              <a:pathLst>
                <a:path w="2234" h="1494" extrusionOk="0">
                  <a:moveTo>
                    <a:pt x="1151" y="162"/>
                  </a:moveTo>
                  <a:cubicBezTo>
                    <a:pt x="1391" y="162"/>
                    <a:pt x="1620" y="222"/>
                    <a:pt x="1793" y="328"/>
                  </a:cubicBezTo>
                  <a:cubicBezTo>
                    <a:pt x="1966" y="433"/>
                    <a:pt x="2064" y="574"/>
                    <a:pt x="2067" y="724"/>
                  </a:cubicBezTo>
                  <a:cubicBezTo>
                    <a:pt x="2071" y="873"/>
                    <a:pt x="1980" y="1019"/>
                    <a:pt x="1813" y="1134"/>
                  </a:cubicBezTo>
                  <a:cubicBezTo>
                    <a:pt x="1633" y="1255"/>
                    <a:pt x="1393" y="1326"/>
                    <a:pt x="1133" y="1332"/>
                  </a:cubicBezTo>
                  <a:cubicBezTo>
                    <a:pt x="1117" y="1332"/>
                    <a:pt x="1100" y="1332"/>
                    <a:pt x="1084" y="1332"/>
                  </a:cubicBezTo>
                  <a:cubicBezTo>
                    <a:pt x="588" y="1332"/>
                    <a:pt x="179" y="1082"/>
                    <a:pt x="171" y="770"/>
                  </a:cubicBezTo>
                  <a:cubicBezTo>
                    <a:pt x="163" y="447"/>
                    <a:pt x="583" y="174"/>
                    <a:pt x="1105" y="162"/>
                  </a:cubicBezTo>
                  <a:cubicBezTo>
                    <a:pt x="1121" y="162"/>
                    <a:pt x="1136" y="162"/>
                    <a:pt x="1151" y="162"/>
                  </a:cubicBezTo>
                  <a:close/>
                  <a:moveTo>
                    <a:pt x="1136" y="0"/>
                  </a:moveTo>
                  <a:cubicBezTo>
                    <a:pt x="1124" y="0"/>
                    <a:pt x="1113" y="1"/>
                    <a:pt x="1101" y="1"/>
                  </a:cubicBezTo>
                  <a:cubicBezTo>
                    <a:pt x="490" y="16"/>
                    <a:pt x="0" y="363"/>
                    <a:pt x="10" y="773"/>
                  </a:cubicBezTo>
                  <a:cubicBezTo>
                    <a:pt x="20" y="1176"/>
                    <a:pt x="504" y="1493"/>
                    <a:pt x="1097" y="1493"/>
                  </a:cubicBezTo>
                  <a:lnTo>
                    <a:pt x="1137" y="1493"/>
                  </a:lnTo>
                  <a:cubicBezTo>
                    <a:pt x="1428" y="1486"/>
                    <a:pt x="1700" y="1406"/>
                    <a:pt x="1903" y="1266"/>
                  </a:cubicBezTo>
                  <a:cubicBezTo>
                    <a:pt x="2117" y="1121"/>
                    <a:pt x="2234" y="927"/>
                    <a:pt x="2228" y="721"/>
                  </a:cubicBezTo>
                  <a:cubicBezTo>
                    <a:pt x="2223" y="514"/>
                    <a:pt x="2099" y="326"/>
                    <a:pt x="1878" y="190"/>
                  </a:cubicBezTo>
                  <a:cubicBezTo>
                    <a:pt x="1676" y="66"/>
                    <a:pt x="1416" y="0"/>
                    <a:pt x="1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19" name="Google Shape;1499;p36"/>
            <p:cNvSpPr/>
            <p:nvPr/>
          </p:nvSpPr>
          <p:spPr>
            <a:xfrm>
              <a:off x="1394848" y="1626875"/>
              <a:ext cx="73501" cy="47159"/>
            </a:xfrm>
            <a:custGeom>
              <a:avLst/>
              <a:gdLst/>
              <a:ahLst/>
              <a:cxnLst/>
              <a:rect l="l" t="t" r="r" b="b"/>
              <a:pathLst>
                <a:path w="2076" h="1332" extrusionOk="0">
                  <a:moveTo>
                    <a:pt x="1062" y="0"/>
                  </a:moveTo>
                  <a:cubicBezTo>
                    <a:pt x="1049" y="0"/>
                    <a:pt x="1035" y="0"/>
                    <a:pt x="1022" y="1"/>
                  </a:cubicBezTo>
                  <a:cubicBezTo>
                    <a:pt x="454" y="15"/>
                    <a:pt x="1" y="324"/>
                    <a:pt x="10" y="692"/>
                  </a:cubicBezTo>
                  <a:cubicBezTo>
                    <a:pt x="18" y="1051"/>
                    <a:pt x="464" y="1332"/>
                    <a:pt x="1015" y="1332"/>
                  </a:cubicBezTo>
                  <a:cubicBezTo>
                    <a:pt x="1028" y="1332"/>
                    <a:pt x="1041" y="1332"/>
                    <a:pt x="1055" y="1331"/>
                  </a:cubicBezTo>
                  <a:cubicBezTo>
                    <a:pt x="1622" y="1319"/>
                    <a:pt x="2076" y="1009"/>
                    <a:pt x="2067" y="642"/>
                  </a:cubicBezTo>
                  <a:cubicBezTo>
                    <a:pt x="2059" y="283"/>
                    <a:pt x="1612" y="0"/>
                    <a:pt x="10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0" name="Google Shape;1500;p36"/>
            <p:cNvSpPr/>
            <p:nvPr/>
          </p:nvSpPr>
          <p:spPr>
            <a:xfrm>
              <a:off x="1391980" y="1624007"/>
              <a:ext cx="79095" cy="52895"/>
            </a:xfrm>
            <a:custGeom>
              <a:avLst/>
              <a:gdLst/>
              <a:ahLst/>
              <a:cxnLst/>
              <a:rect l="l" t="t" r="r" b="b"/>
              <a:pathLst>
                <a:path w="2234" h="1494" extrusionOk="0">
                  <a:moveTo>
                    <a:pt x="1145" y="161"/>
                  </a:moveTo>
                  <a:cubicBezTo>
                    <a:pt x="1388" y="161"/>
                    <a:pt x="1619" y="221"/>
                    <a:pt x="1793" y="328"/>
                  </a:cubicBezTo>
                  <a:cubicBezTo>
                    <a:pt x="1966" y="434"/>
                    <a:pt x="2064" y="575"/>
                    <a:pt x="2067" y="725"/>
                  </a:cubicBezTo>
                  <a:cubicBezTo>
                    <a:pt x="2071" y="874"/>
                    <a:pt x="1980" y="1019"/>
                    <a:pt x="1813" y="1134"/>
                  </a:cubicBezTo>
                  <a:cubicBezTo>
                    <a:pt x="1634" y="1255"/>
                    <a:pt x="1393" y="1326"/>
                    <a:pt x="1133" y="1332"/>
                  </a:cubicBezTo>
                  <a:cubicBezTo>
                    <a:pt x="1117" y="1333"/>
                    <a:pt x="1102" y="1333"/>
                    <a:pt x="1086" y="1333"/>
                  </a:cubicBezTo>
                  <a:cubicBezTo>
                    <a:pt x="582" y="1333"/>
                    <a:pt x="179" y="1083"/>
                    <a:pt x="171" y="770"/>
                  </a:cubicBezTo>
                  <a:cubicBezTo>
                    <a:pt x="163" y="448"/>
                    <a:pt x="583" y="175"/>
                    <a:pt x="1105" y="162"/>
                  </a:cubicBezTo>
                  <a:cubicBezTo>
                    <a:pt x="1119" y="162"/>
                    <a:pt x="1132" y="161"/>
                    <a:pt x="1145" y="161"/>
                  </a:cubicBezTo>
                  <a:close/>
                  <a:moveTo>
                    <a:pt x="1142" y="1"/>
                  </a:moveTo>
                  <a:cubicBezTo>
                    <a:pt x="1128" y="1"/>
                    <a:pt x="1115" y="1"/>
                    <a:pt x="1101" y="1"/>
                  </a:cubicBezTo>
                  <a:cubicBezTo>
                    <a:pt x="490" y="16"/>
                    <a:pt x="0" y="362"/>
                    <a:pt x="10" y="774"/>
                  </a:cubicBezTo>
                  <a:cubicBezTo>
                    <a:pt x="20" y="1176"/>
                    <a:pt x="504" y="1494"/>
                    <a:pt x="1097" y="1494"/>
                  </a:cubicBezTo>
                  <a:lnTo>
                    <a:pt x="1137" y="1494"/>
                  </a:lnTo>
                  <a:cubicBezTo>
                    <a:pt x="1428" y="1487"/>
                    <a:pt x="1700" y="1407"/>
                    <a:pt x="1903" y="1267"/>
                  </a:cubicBezTo>
                  <a:cubicBezTo>
                    <a:pt x="2119" y="1120"/>
                    <a:pt x="2234" y="927"/>
                    <a:pt x="2228" y="720"/>
                  </a:cubicBezTo>
                  <a:cubicBezTo>
                    <a:pt x="2223" y="514"/>
                    <a:pt x="2099" y="326"/>
                    <a:pt x="1878" y="191"/>
                  </a:cubicBezTo>
                  <a:cubicBezTo>
                    <a:pt x="1677" y="68"/>
                    <a:pt x="1421" y="1"/>
                    <a:pt x="1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1" name="Google Shape;1501;p36"/>
            <p:cNvSpPr/>
            <p:nvPr/>
          </p:nvSpPr>
          <p:spPr>
            <a:xfrm>
              <a:off x="1420234" y="1599259"/>
              <a:ext cx="59374" cy="38167"/>
            </a:xfrm>
            <a:custGeom>
              <a:avLst/>
              <a:gdLst/>
              <a:ahLst/>
              <a:cxnLst/>
              <a:rect l="l" t="t" r="r" b="b"/>
              <a:pathLst>
                <a:path w="1677" h="1078" extrusionOk="0">
                  <a:moveTo>
                    <a:pt x="855" y="1"/>
                  </a:moveTo>
                  <a:cubicBezTo>
                    <a:pt x="845" y="1"/>
                    <a:pt x="835" y="1"/>
                    <a:pt x="825" y="1"/>
                  </a:cubicBezTo>
                  <a:cubicBezTo>
                    <a:pt x="367" y="13"/>
                    <a:pt x="0" y="263"/>
                    <a:pt x="7" y="560"/>
                  </a:cubicBezTo>
                  <a:cubicBezTo>
                    <a:pt x="14" y="850"/>
                    <a:pt x="376" y="1078"/>
                    <a:pt x="821" y="1078"/>
                  </a:cubicBezTo>
                  <a:cubicBezTo>
                    <a:pt x="831" y="1078"/>
                    <a:pt x="841" y="1077"/>
                    <a:pt x="851" y="1077"/>
                  </a:cubicBezTo>
                  <a:cubicBezTo>
                    <a:pt x="1310" y="1066"/>
                    <a:pt x="1677" y="817"/>
                    <a:pt x="1670" y="519"/>
                  </a:cubicBezTo>
                  <a:cubicBezTo>
                    <a:pt x="1663" y="229"/>
                    <a:pt x="1301" y="1"/>
                    <a:pt x="8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2" name="Google Shape;1502;p36"/>
            <p:cNvSpPr/>
            <p:nvPr/>
          </p:nvSpPr>
          <p:spPr>
            <a:xfrm>
              <a:off x="1417472" y="1596426"/>
              <a:ext cx="64862" cy="43831"/>
            </a:xfrm>
            <a:custGeom>
              <a:avLst/>
              <a:gdLst/>
              <a:ahLst/>
              <a:cxnLst/>
              <a:rect l="l" t="t" r="r" b="b"/>
              <a:pathLst>
                <a:path w="1832" h="1238" extrusionOk="0">
                  <a:moveTo>
                    <a:pt x="936" y="163"/>
                  </a:moveTo>
                  <a:cubicBezTo>
                    <a:pt x="1131" y="163"/>
                    <a:pt x="1314" y="208"/>
                    <a:pt x="1452" y="294"/>
                  </a:cubicBezTo>
                  <a:cubicBezTo>
                    <a:pt x="1588" y="377"/>
                    <a:pt x="1664" y="486"/>
                    <a:pt x="1666" y="601"/>
                  </a:cubicBezTo>
                  <a:cubicBezTo>
                    <a:pt x="1670" y="716"/>
                    <a:pt x="1599" y="829"/>
                    <a:pt x="1467" y="919"/>
                  </a:cubicBezTo>
                  <a:cubicBezTo>
                    <a:pt x="1325" y="1015"/>
                    <a:pt x="1133" y="1071"/>
                    <a:pt x="927" y="1077"/>
                  </a:cubicBezTo>
                  <a:cubicBezTo>
                    <a:pt x="922" y="1077"/>
                    <a:pt x="917" y="1077"/>
                    <a:pt x="912" y="1077"/>
                  </a:cubicBezTo>
                  <a:cubicBezTo>
                    <a:pt x="709" y="1077"/>
                    <a:pt x="522" y="1033"/>
                    <a:pt x="380" y="946"/>
                  </a:cubicBezTo>
                  <a:cubicBezTo>
                    <a:pt x="245" y="862"/>
                    <a:pt x="169" y="752"/>
                    <a:pt x="166" y="637"/>
                  </a:cubicBezTo>
                  <a:cubicBezTo>
                    <a:pt x="163" y="522"/>
                    <a:pt x="234" y="409"/>
                    <a:pt x="366" y="320"/>
                  </a:cubicBezTo>
                  <a:cubicBezTo>
                    <a:pt x="506" y="223"/>
                    <a:pt x="698" y="167"/>
                    <a:pt x="905" y="163"/>
                  </a:cubicBezTo>
                  <a:close/>
                  <a:moveTo>
                    <a:pt x="945" y="0"/>
                  </a:moveTo>
                  <a:cubicBezTo>
                    <a:pt x="931" y="0"/>
                    <a:pt x="916" y="0"/>
                    <a:pt x="902" y="1"/>
                  </a:cubicBezTo>
                  <a:cubicBezTo>
                    <a:pt x="665" y="7"/>
                    <a:pt x="441" y="73"/>
                    <a:pt x="274" y="187"/>
                  </a:cubicBezTo>
                  <a:cubicBezTo>
                    <a:pt x="97" y="308"/>
                    <a:pt x="0" y="470"/>
                    <a:pt x="5" y="641"/>
                  </a:cubicBezTo>
                  <a:cubicBezTo>
                    <a:pt x="8" y="813"/>
                    <a:pt x="112" y="970"/>
                    <a:pt x="296" y="1083"/>
                  </a:cubicBezTo>
                  <a:cubicBezTo>
                    <a:pt x="460" y="1183"/>
                    <a:pt x="673" y="1237"/>
                    <a:pt x="897" y="1237"/>
                  </a:cubicBezTo>
                  <a:lnTo>
                    <a:pt x="931" y="1237"/>
                  </a:lnTo>
                  <a:cubicBezTo>
                    <a:pt x="1168" y="1232"/>
                    <a:pt x="1392" y="1165"/>
                    <a:pt x="1558" y="1053"/>
                  </a:cubicBezTo>
                  <a:cubicBezTo>
                    <a:pt x="1736" y="930"/>
                    <a:pt x="1831" y="769"/>
                    <a:pt x="1828" y="598"/>
                  </a:cubicBezTo>
                  <a:cubicBezTo>
                    <a:pt x="1823" y="426"/>
                    <a:pt x="1721" y="268"/>
                    <a:pt x="1537" y="157"/>
                  </a:cubicBezTo>
                  <a:cubicBezTo>
                    <a:pt x="1376" y="58"/>
                    <a:pt x="1163" y="0"/>
                    <a:pt x="9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3" name="Google Shape;1503;p36"/>
            <p:cNvSpPr/>
            <p:nvPr/>
          </p:nvSpPr>
          <p:spPr>
            <a:xfrm>
              <a:off x="1372755" y="1451866"/>
              <a:ext cx="57675" cy="27510"/>
            </a:xfrm>
            <a:custGeom>
              <a:avLst/>
              <a:gdLst/>
              <a:ahLst/>
              <a:cxnLst/>
              <a:rect l="l" t="t" r="r" b="b"/>
              <a:pathLst>
                <a:path w="1629" h="777" extrusionOk="0">
                  <a:moveTo>
                    <a:pt x="1536" y="0"/>
                  </a:moveTo>
                  <a:cubicBezTo>
                    <a:pt x="1526" y="0"/>
                    <a:pt x="1515" y="2"/>
                    <a:pt x="1505" y="7"/>
                  </a:cubicBezTo>
                  <a:lnTo>
                    <a:pt x="61" y="622"/>
                  </a:lnTo>
                  <a:cubicBezTo>
                    <a:pt x="20" y="640"/>
                    <a:pt x="0" y="687"/>
                    <a:pt x="17" y="728"/>
                  </a:cubicBezTo>
                  <a:cubicBezTo>
                    <a:pt x="31" y="758"/>
                    <a:pt x="61" y="777"/>
                    <a:pt x="92" y="777"/>
                  </a:cubicBezTo>
                  <a:cubicBezTo>
                    <a:pt x="102" y="777"/>
                    <a:pt x="113" y="774"/>
                    <a:pt x="123" y="770"/>
                  </a:cubicBezTo>
                  <a:lnTo>
                    <a:pt x="1568" y="156"/>
                  </a:lnTo>
                  <a:cubicBezTo>
                    <a:pt x="1610" y="138"/>
                    <a:pt x="1629" y="90"/>
                    <a:pt x="1611" y="50"/>
                  </a:cubicBezTo>
                  <a:cubicBezTo>
                    <a:pt x="1598" y="19"/>
                    <a:pt x="1568" y="0"/>
                    <a:pt x="1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4" name="Google Shape;1504;p36"/>
            <p:cNvSpPr/>
            <p:nvPr/>
          </p:nvSpPr>
          <p:spPr>
            <a:xfrm>
              <a:off x="1388157" y="1439828"/>
              <a:ext cx="5736" cy="29846"/>
            </a:xfrm>
            <a:custGeom>
              <a:avLst/>
              <a:gdLst/>
              <a:ahLst/>
              <a:cxnLst/>
              <a:rect l="l" t="t" r="r" b="b"/>
              <a:pathLst>
                <a:path w="162" h="843" extrusionOk="0">
                  <a:moveTo>
                    <a:pt x="80" y="0"/>
                  </a:moveTo>
                  <a:cubicBezTo>
                    <a:pt x="36" y="0"/>
                    <a:pt x="0" y="36"/>
                    <a:pt x="0" y="80"/>
                  </a:cubicBezTo>
                  <a:lnTo>
                    <a:pt x="0" y="762"/>
                  </a:lnTo>
                  <a:cubicBezTo>
                    <a:pt x="0" y="806"/>
                    <a:pt x="36" y="842"/>
                    <a:pt x="80" y="842"/>
                  </a:cubicBezTo>
                  <a:cubicBezTo>
                    <a:pt x="126" y="842"/>
                    <a:pt x="162" y="806"/>
                    <a:pt x="162" y="762"/>
                  </a:cubicBezTo>
                  <a:lnTo>
                    <a:pt x="162" y="80"/>
                  </a:lnTo>
                  <a:cubicBezTo>
                    <a:pt x="162" y="36"/>
                    <a:pt x="126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5" name="Google Shape;1505;p36"/>
            <p:cNvSpPr/>
            <p:nvPr/>
          </p:nvSpPr>
          <p:spPr>
            <a:xfrm>
              <a:off x="596350" y="1478845"/>
              <a:ext cx="59303" cy="39937"/>
            </a:xfrm>
            <a:custGeom>
              <a:avLst/>
              <a:gdLst/>
              <a:ahLst/>
              <a:cxnLst/>
              <a:rect l="l" t="t" r="r" b="b"/>
              <a:pathLst>
                <a:path w="1675" h="1128" extrusionOk="0">
                  <a:moveTo>
                    <a:pt x="991" y="1"/>
                  </a:moveTo>
                  <a:cubicBezTo>
                    <a:pt x="990" y="1"/>
                    <a:pt x="989" y="1"/>
                    <a:pt x="988" y="1"/>
                  </a:cubicBezTo>
                  <a:cubicBezTo>
                    <a:pt x="1" y="2"/>
                    <a:pt x="167" y="1127"/>
                    <a:pt x="865" y="1127"/>
                  </a:cubicBezTo>
                  <a:cubicBezTo>
                    <a:pt x="960" y="1127"/>
                    <a:pt x="1063" y="1107"/>
                    <a:pt x="1175" y="1061"/>
                  </a:cubicBezTo>
                  <a:cubicBezTo>
                    <a:pt x="1471" y="938"/>
                    <a:pt x="1624" y="734"/>
                    <a:pt x="1645" y="536"/>
                  </a:cubicBezTo>
                  <a:cubicBezTo>
                    <a:pt x="1674" y="261"/>
                    <a:pt x="1446" y="1"/>
                    <a:pt x="9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6" name="Google Shape;1506;p36"/>
            <p:cNvSpPr/>
            <p:nvPr/>
          </p:nvSpPr>
          <p:spPr>
            <a:xfrm>
              <a:off x="1368719" y="1490918"/>
              <a:ext cx="59268" cy="39937"/>
            </a:xfrm>
            <a:custGeom>
              <a:avLst/>
              <a:gdLst/>
              <a:ahLst/>
              <a:cxnLst/>
              <a:rect l="l" t="t" r="r" b="b"/>
              <a:pathLst>
                <a:path w="1674" h="1128" extrusionOk="0">
                  <a:moveTo>
                    <a:pt x="991" y="1"/>
                  </a:moveTo>
                  <a:cubicBezTo>
                    <a:pt x="990" y="1"/>
                    <a:pt x="989" y="1"/>
                    <a:pt x="988" y="1"/>
                  </a:cubicBezTo>
                  <a:cubicBezTo>
                    <a:pt x="1" y="2"/>
                    <a:pt x="167" y="1127"/>
                    <a:pt x="865" y="1127"/>
                  </a:cubicBezTo>
                  <a:cubicBezTo>
                    <a:pt x="959" y="1127"/>
                    <a:pt x="1063" y="1107"/>
                    <a:pt x="1175" y="1060"/>
                  </a:cubicBezTo>
                  <a:cubicBezTo>
                    <a:pt x="1470" y="938"/>
                    <a:pt x="1624" y="734"/>
                    <a:pt x="1645" y="536"/>
                  </a:cubicBezTo>
                  <a:cubicBezTo>
                    <a:pt x="1674" y="261"/>
                    <a:pt x="1446" y="1"/>
                    <a:pt x="9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7" name="Google Shape;1507;p36"/>
            <p:cNvSpPr/>
            <p:nvPr/>
          </p:nvSpPr>
          <p:spPr>
            <a:xfrm>
              <a:off x="541861" y="1512622"/>
              <a:ext cx="47797" cy="34272"/>
            </a:xfrm>
            <a:custGeom>
              <a:avLst/>
              <a:gdLst/>
              <a:ahLst/>
              <a:cxnLst/>
              <a:rect l="l" t="t" r="r" b="b"/>
              <a:pathLst>
                <a:path w="1350" h="968" extrusionOk="0">
                  <a:moveTo>
                    <a:pt x="665" y="0"/>
                  </a:moveTo>
                  <a:cubicBezTo>
                    <a:pt x="211" y="0"/>
                    <a:pt x="0" y="717"/>
                    <a:pt x="619" y="924"/>
                  </a:cubicBezTo>
                  <a:cubicBezTo>
                    <a:pt x="707" y="954"/>
                    <a:pt x="789" y="967"/>
                    <a:pt x="863" y="967"/>
                  </a:cubicBezTo>
                  <a:cubicBezTo>
                    <a:pt x="998" y="967"/>
                    <a:pt x="1109" y="924"/>
                    <a:pt x="1185" y="853"/>
                  </a:cubicBezTo>
                  <a:cubicBezTo>
                    <a:pt x="1350" y="701"/>
                    <a:pt x="1349" y="419"/>
                    <a:pt x="1068" y="176"/>
                  </a:cubicBezTo>
                  <a:cubicBezTo>
                    <a:pt x="924" y="51"/>
                    <a:pt x="786" y="0"/>
                    <a:pt x="6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8" name="Google Shape;1508;p36"/>
            <p:cNvSpPr/>
            <p:nvPr/>
          </p:nvSpPr>
          <p:spPr>
            <a:xfrm>
              <a:off x="754470" y="2131050"/>
              <a:ext cx="80299" cy="57569"/>
            </a:xfrm>
            <a:custGeom>
              <a:avLst/>
              <a:gdLst/>
              <a:ahLst/>
              <a:cxnLst/>
              <a:rect l="l" t="t" r="r" b="b"/>
              <a:pathLst>
                <a:path w="2268" h="1626" extrusionOk="0">
                  <a:moveTo>
                    <a:pt x="1117" y="0"/>
                  </a:moveTo>
                  <a:cubicBezTo>
                    <a:pt x="355" y="0"/>
                    <a:pt x="1" y="1204"/>
                    <a:pt x="1040" y="1553"/>
                  </a:cubicBezTo>
                  <a:cubicBezTo>
                    <a:pt x="1188" y="1603"/>
                    <a:pt x="1326" y="1625"/>
                    <a:pt x="1452" y="1625"/>
                  </a:cubicBezTo>
                  <a:cubicBezTo>
                    <a:pt x="1678" y="1625"/>
                    <a:pt x="1863" y="1553"/>
                    <a:pt x="1990" y="1434"/>
                  </a:cubicBezTo>
                  <a:cubicBezTo>
                    <a:pt x="2267" y="1177"/>
                    <a:pt x="2265" y="705"/>
                    <a:pt x="1795" y="297"/>
                  </a:cubicBezTo>
                  <a:cubicBezTo>
                    <a:pt x="1552" y="86"/>
                    <a:pt x="1320" y="0"/>
                    <a:pt x="11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29" name="Google Shape;1509;p36"/>
            <p:cNvSpPr/>
            <p:nvPr/>
          </p:nvSpPr>
          <p:spPr>
            <a:xfrm>
              <a:off x="1099001" y="2131050"/>
              <a:ext cx="80299" cy="57569"/>
            </a:xfrm>
            <a:custGeom>
              <a:avLst/>
              <a:gdLst/>
              <a:ahLst/>
              <a:cxnLst/>
              <a:rect l="l" t="t" r="r" b="b"/>
              <a:pathLst>
                <a:path w="2268" h="1626" extrusionOk="0">
                  <a:moveTo>
                    <a:pt x="1152" y="0"/>
                  </a:moveTo>
                  <a:cubicBezTo>
                    <a:pt x="949" y="0"/>
                    <a:pt x="716" y="86"/>
                    <a:pt x="473" y="297"/>
                  </a:cubicBezTo>
                  <a:cubicBezTo>
                    <a:pt x="3" y="705"/>
                    <a:pt x="1" y="1177"/>
                    <a:pt x="278" y="1434"/>
                  </a:cubicBezTo>
                  <a:cubicBezTo>
                    <a:pt x="405" y="1553"/>
                    <a:pt x="591" y="1625"/>
                    <a:pt x="817" y="1625"/>
                  </a:cubicBezTo>
                  <a:cubicBezTo>
                    <a:pt x="942" y="1625"/>
                    <a:pt x="1081" y="1603"/>
                    <a:pt x="1228" y="1553"/>
                  </a:cubicBezTo>
                  <a:cubicBezTo>
                    <a:pt x="2268" y="1204"/>
                    <a:pt x="1914" y="0"/>
                    <a:pt x="11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0" name="Google Shape;1510;p36"/>
            <p:cNvSpPr/>
            <p:nvPr/>
          </p:nvSpPr>
          <p:spPr>
            <a:xfrm>
              <a:off x="823369" y="2101026"/>
              <a:ext cx="37777" cy="39901"/>
            </a:xfrm>
            <a:custGeom>
              <a:avLst/>
              <a:gdLst/>
              <a:ahLst/>
              <a:cxnLst/>
              <a:rect l="l" t="t" r="r" b="b"/>
              <a:pathLst>
                <a:path w="1067" h="1127" extrusionOk="0">
                  <a:moveTo>
                    <a:pt x="540" y="0"/>
                  </a:moveTo>
                  <a:cubicBezTo>
                    <a:pt x="274" y="0"/>
                    <a:pt x="1" y="218"/>
                    <a:pt x="75" y="634"/>
                  </a:cubicBezTo>
                  <a:cubicBezTo>
                    <a:pt x="121" y="895"/>
                    <a:pt x="260" y="1055"/>
                    <a:pt x="416" y="1108"/>
                  </a:cubicBezTo>
                  <a:cubicBezTo>
                    <a:pt x="453" y="1120"/>
                    <a:pt x="491" y="1126"/>
                    <a:pt x="529" y="1126"/>
                  </a:cubicBezTo>
                  <a:cubicBezTo>
                    <a:pt x="714" y="1126"/>
                    <a:pt x="899" y="978"/>
                    <a:pt x="967" y="671"/>
                  </a:cubicBezTo>
                  <a:cubicBezTo>
                    <a:pt x="1066" y="218"/>
                    <a:pt x="806" y="0"/>
                    <a:pt x="5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1" name="Google Shape;1511;p36"/>
            <p:cNvSpPr/>
            <p:nvPr/>
          </p:nvSpPr>
          <p:spPr>
            <a:xfrm>
              <a:off x="1119252" y="2076879"/>
              <a:ext cx="37742" cy="39901"/>
            </a:xfrm>
            <a:custGeom>
              <a:avLst/>
              <a:gdLst/>
              <a:ahLst/>
              <a:cxnLst/>
              <a:rect l="l" t="t" r="r" b="b"/>
              <a:pathLst>
                <a:path w="1066" h="1127" extrusionOk="0">
                  <a:moveTo>
                    <a:pt x="539" y="0"/>
                  </a:moveTo>
                  <a:cubicBezTo>
                    <a:pt x="273" y="0"/>
                    <a:pt x="1" y="218"/>
                    <a:pt x="75" y="634"/>
                  </a:cubicBezTo>
                  <a:cubicBezTo>
                    <a:pt x="121" y="895"/>
                    <a:pt x="260" y="1056"/>
                    <a:pt x="415" y="1108"/>
                  </a:cubicBezTo>
                  <a:cubicBezTo>
                    <a:pt x="453" y="1120"/>
                    <a:pt x="491" y="1127"/>
                    <a:pt x="529" y="1127"/>
                  </a:cubicBezTo>
                  <a:cubicBezTo>
                    <a:pt x="715" y="1127"/>
                    <a:pt x="899" y="979"/>
                    <a:pt x="967" y="672"/>
                  </a:cubicBezTo>
                  <a:cubicBezTo>
                    <a:pt x="1066" y="218"/>
                    <a:pt x="806" y="0"/>
                    <a:pt x="5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2" name="Google Shape;1512;p36"/>
            <p:cNvSpPr/>
            <p:nvPr/>
          </p:nvSpPr>
          <p:spPr>
            <a:xfrm>
              <a:off x="790407" y="2077871"/>
              <a:ext cx="24925" cy="26341"/>
            </a:xfrm>
            <a:custGeom>
              <a:avLst/>
              <a:gdLst/>
              <a:ahLst/>
              <a:cxnLst/>
              <a:rect l="l" t="t" r="r" b="b"/>
              <a:pathLst>
                <a:path w="704" h="744" extrusionOk="0">
                  <a:moveTo>
                    <a:pt x="356" y="0"/>
                  </a:moveTo>
                  <a:cubicBezTo>
                    <a:pt x="180" y="0"/>
                    <a:pt x="1" y="144"/>
                    <a:pt x="50" y="418"/>
                  </a:cubicBezTo>
                  <a:cubicBezTo>
                    <a:pt x="80" y="590"/>
                    <a:pt x="172" y="696"/>
                    <a:pt x="274" y="731"/>
                  </a:cubicBezTo>
                  <a:cubicBezTo>
                    <a:pt x="299" y="739"/>
                    <a:pt x="324" y="743"/>
                    <a:pt x="349" y="743"/>
                  </a:cubicBezTo>
                  <a:cubicBezTo>
                    <a:pt x="472" y="743"/>
                    <a:pt x="594" y="646"/>
                    <a:pt x="638" y="444"/>
                  </a:cubicBezTo>
                  <a:cubicBezTo>
                    <a:pt x="704" y="144"/>
                    <a:pt x="532" y="0"/>
                    <a:pt x="3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3" name="Google Shape;1513;p36"/>
            <p:cNvSpPr/>
            <p:nvPr/>
          </p:nvSpPr>
          <p:spPr>
            <a:xfrm>
              <a:off x="1081333" y="2114020"/>
              <a:ext cx="24890" cy="26377"/>
            </a:xfrm>
            <a:custGeom>
              <a:avLst/>
              <a:gdLst/>
              <a:ahLst/>
              <a:cxnLst/>
              <a:rect l="l" t="t" r="r" b="b"/>
              <a:pathLst>
                <a:path w="703" h="745" extrusionOk="0">
                  <a:moveTo>
                    <a:pt x="356" y="1"/>
                  </a:moveTo>
                  <a:cubicBezTo>
                    <a:pt x="180" y="1"/>
                    <a:pt x="0" y="144"/>
                    <a:pt x="49" y="420"/>
                  </a:cubicBezTo>
                  <a:cubicBezTo>
                    <a:pt x="80" y="592"/>
                    <a:pt x="171" y="698"/>
                    <a:pt x="274" y="732"/>
                  </a:cubicBezTo>
                  <a:cubicBezTo>
                    <a:pt x="299" y="741"/>
                    <a:pt x="323" y="745"/>
                    <a:pt x="348" y="745"/>
                  </a:cubicBezTo>
                  <a:cubicBezTo>
                    <a:pt x="471" y="745"/>
                    <a:pt x="593" y="647"/>
                    <a:pt x="637" y="444"/>
                  </a:cubicBezTo>
                  <a:cubicBezTo>
                    <a:pt x="703" y="144"/>
                    <a:pt x="532" y="1"/>
                    <a:pt x="3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4" name="Google Shape;1514;p36"/>
            <p:cNvSpPr/>
            <p:nvPr/>
          </p:nvSpPr>
          <p:spPr>
            <a:xfrm>
              <a:off x="1323719" y="1524695"/>
              <a:ext cx="47832" cy="34237"/>
            </a:xfrm>
            <a:custGeom>
              <a:avLst/>
              <a:gdLst/>
              <a:ahLst/>
              <a:cxnLst/>
              <a:rect l="l" t="t" r="r" b="b"/>
              <a:pathLst>
                <a:path w="1351" h="967" extrusionOk="0">
                  <a:moveTo>
                    <a:pt x="666" y="0"/>
                  </a:moveTo>
                  <a:cubicBezTo>
                    <a:pt x="212" y="0"/>
                    <a:pt x="1" y="717"/>
                    <a:pt x="620" y="924"/>
                  </a:cubicBezTo>
                  <a:cubicBezTo>
                    <a:pt x="707" y="954"/>
                    <a:pt x="789" y="967"/>
                    <a:pt x="864" y="967"/>
                  </a:cubicBezTo>
                  <a:cubicBezTo>
                    <a:pt x="999" y="967"/>
                    <a:pt x="1109" y="924"/>
                    <a:pt x="1185" y="853"/>
                  </a:cubicBezTo>
                  <a:cubicBezTo>
                    <a:pt x="1350" y="701"/>
                    <a:pt x="1349" y="419"/>
                    <a:pt x="1070" y="176"/>
                  </a:cubicBezTo>
                  <a:cubicBezTo>
                    <a:pt x="925" y="51"/>
                    <a:pt x="787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5" name="Google Shape;1515;p36"/>
            <p:cNvSpPr/>
            <p:nvPr/>
          </p:nvSpPr>
          <p:spPr>
            <a:xfrm>
              <a:off x="764348" y="1377125"/>
              <a:ext cx="36149" cy="15932"/>
            </a:xfrm>
            <a:custGeom>
              <a:avLst/>
              <a:gdLst/>
              <a:ahLst/>
              <a:cxnLst/>
              <a:rect l="l" t="t" r="r" b="b"/>
              <a:pathLst>
                <a:path w="1021" h="450" extrusionOk="0">
                  <a:moveTo>
                    <a:pt x="516" y="0"/>
                  </a:moveTo>
                  <a:cubicBezTo>
                    <a:pt x="0" y="0"/>
                    <a:pt x="108" y="449"/>
                    <a:pt x="560" y="449"/>
                  </a:cubicBezTo>
                  <a:cubicBezTo>
                    <a:pt x="600" y="449"/>
                    <a:pt x="643" y="446"/>
                    <a:pt x="688" y="438"/>
                  </a:cubicBezTo>
                  <a:cubicBezTo>
                    <a:pt x="872" y="407"/>
                    <a:pt x="972" y="334"/>
                    <a:pt x="993" y="256"/>
                  </a:cubicBezTo>
                  <a:cubicBezTo>
                    <a:pt x="1020" y="149"/>
                    <a:pt x="893" y="32"/>
                    <a:pt x="615" y="5"/>
                  </a:cubicBezTo>
                  <a:cubicBezTo>
                    <a:pt x="579" y="2"/>
                    <a:pt x="546" y="0"/>
                    <a:pt x="5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6" name="Google Shape;1516;p36"/>
            <p:cNvSpPr/>
            <p:nvPr/>
          </p:nvSpPr>
          <p:spPr>
            <a:xfrm>
              <a:off x="960353" y="1328867"/>
              <a:ext cx="36184" cy="15897"/>
            </a:xfrm>
            <a:custGeom>
              <a:avLst/>
              <a:gdLst/>
              <a:ahLst/>
              <a:cxnLst/>
              <a:rect l="l" t="t" r="r" b="b"/>
              <a:pathLst>
                <a:path w="1022" h="449" extrusionOk="0">
                  <a:moveTo>
                    <a:pt x="518" y="0"/>
                  </a:moveTo>
                  <a:cubicBezTo>
                    <a:pt x="1" y="0"/>
                    <a:pt x="108" y="449"/>
                    <a:pt x="560" y="449"/>
                  </a:cubicBezTo>
                  <a:cubicBezTo>
                    <a:pt x="600" y="449"/>
                    <a:pt x="643" y="445"/>
                    <a:pt x="689" y="438"/>
                  </a:cubicBezTo>
                  <a:cubicBezTo>
                    <a:pt x="873" y="406"/>
                    <a:pt x="973" y="334"/>
                    <a:pt x="993" y="257"/>
                  </a:cubicBezTo>
                  <a:cubicBezTo>
                    <a:pt x="1022" y="149"/>
                    <a:pt x="893" y="32"/>
                    <a:pt x="616" y="5"/>
                  </a:cubicBezTo>
                  <a:cubicBezTo>
                    <a:pt x="581" y="2"/>
                    <a:pt x="548" y="0"/>
                    <a:pt x="5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7" name="Google Shape;1517;p36"/>
            <p:cNvSpPr/>
            <p:nvPr/>
          </p:nvSpPr>
          <p:spPr>
            <a:xfrm>
              <a:off x="997953" y="1313572"/>
              <a:ext cx="36184" cy="15897"/>
            </a:xfrm>
            <a:custGeom>
              <a:avLst/>
              <a:gdLst/>
              <a:ahLst/>
              <a:cxnLst/>
              <a:rect l="l" t="t" r="r" b="b"/>
              <a:pathLst>
                <a:path w="1022" h="449" extrusionOk="0">
                  <a:moveTo>
                    <a:pt x="517" y="0"/>
                  </a:moveTo>
                  <a:cubicBezTo>
                    <a:pt x="1" y="0"/>
                    <a:pt x="109" y="448"/>
                    <a:pt x="560" y="448"/>
                  </a:cubicBezTo>
                  <a:cubicBezTo>
                    <a:pt x="600" y="448"/>
                    <a:pt x="643" y="445"/>
                    <a:pt x="689" y="437"/>
                  </a:cubicBezTo>
                  <a:cubicBezTo>
                    <a:pt x="873" y="407"/>
                    <a:pt x="973" y="333"/>
                    <a:pt x="994" y="257"/>
                  </a:cubicBezTo>
                  <a:cubicBezTo>
                    <a:pt x="1022" y="148"/>
                    <a:pt x="893" y="32"/>
                    <a:pt x="616" y="5"/>
                  </a:cubicBezTo>
                  <a:cubicBezTo>
                    <a:pt x="580" y="2"/>
                    <a:pt x="547" y="0"/>
                    <a:pt x="5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8" name="Google Shape;1518;p36"/>
            <p:cNvSpPr/>
            <p:nvPr/>
          </p:nvSpPr>
          <p:spPr>
            <a:xfrm>
              <a:off x="998166" y="754377"/>
              <a:ext cx="36184" cy="15897"/>
            </a:xfrm>
            <a:custGeom>
              <a:avLst/>
              <a:gdLst/>
              <a:ahLst/>
              <a:cxnLst/>
              <a:rect l="l" t="t" r="r" b="b"/>
              <a:pathLst>
                <a:path w="1022" h="449" extrusionOk="0">
                  <a:moveTo>
                    <a:pt x="516" y="1"/>
                  </a:moveTo>
                  <a:cubicBezTo>
                    <a:pt x="1" y="1"/>
                    <a:pt x="109" y="448"/>
                    <a:pt x="560" y="448"/>
                  </a:cubicBezTo>
                  <a:cubicBezTo>
                    <a:pt x="600" y="448"/>
                    <a:pt x="643" y="445"/>
                    <a:pt x="689" y="437"/>
                  </a:cubicBezTo>
                  <a:cubicBezTo>
                    <a:pt x="873" y="406"/>
                    <a:pt x="973" y="334"/>
                    <a:pt x="992" y="257"/>
                  </a:cubicBezTo>
                  <a:cubicBezTo>
                    <a:pt x="1022" y="149"/>
                    <a:pt x="892" y="31"/>
                    <a:pt x="616" y="6"/>
                  </a:cubicBezTo>
                  <a:cubicBezTo>
                    <a:pt x="580" y="2"/>
                    <a:pt x="547" y="1"/>
                    <a:pt x="5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39" name="Google Shape;1519;p36"/>
            <p:cNvSpPr/>
            <p:nvPr/>
          </p:nvSpPr>
          <p:spPr>
            <a:xfrm>
              <a:off x="1054142" y="773248"/>
              <a:ext cx="29492" cy="12958"/>
            </a:xfrm>
            <a:custGeom>
              <a:avLst/>
              <a:gdLst/>
              <a:ahLst/>
              <a:cxnLst/>
              <a:rect l="l" t="t" r="r" b="b"/>
              <a:pathLst>
                <a:path w="833" h="366" extrusionOk="0">
                  <a:moveTo>
                    <a:pt x="423" y="0"/>
                  </a:moveTo>
                  <a:cubicBezTo>
                    <a:pt x="0" y="0"/>
                    <a:pt x="89" y="366"/>
                    <a:pt x="457" y="366"/>
                  </a:cubicBezTo>
                  <a:cubicBezTo>
                    <a:pt x="490" y="366"/>
                    <a:pt x="525" y="363"/>
                    <a:pt x="562" y="357"/>
                  </a:cubicBezTo>
                  <a:cubicBezTo>
                    <a:pt x="712" y="331"/>
                    <a:pt x="793" y="273"/>
                    <a:pt x="810" y="210"/>
                  </a:cubicBezTo>
                  <a:cubicBezTo>
                    <a:pt x="833" y="122"/>
                    <a:pt x="728" y="26"/>
                    <a:pt x="503" y="4"/>
                  </a:cubicBezTo>
                  <a:cubicBezTo>
                    <a:pt x="474" y="2"/>
                    <a:pt x="447" y="0"/>
                    <a:pt x="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0" name="Google Shape;1520;p36"/>
            <p:cNvSpPr/>
            <p:nvPr/>
          </p:nvSpPr>
          <p:spPr>
            <a:xfrm>
              <a:off x="1024932" y="802493"/>
              <a:ext cx="29492" cy="12958"/>
            </a:xfrm>
            <a:custGeom>
              <a:avLst/>
              <a:gdLst/>
              <a:ahLst/>
              <a:cxnLst/>
              <a:rect l="l" t="t" r="r" b="b"/>
              <a:pathLst>
                <a:path w="833" h="366" extrusionOk="0">
                  <a:moveTo>
                    <a:pt x="422" y="0"/>
                  </a:moveTo>
                  <a:cubicBezTo>
                    <a:pt x="0" y="0"/>
                    <a:pt x="88" y="366"/>
                    <a:pt x="456" y="366"/>
                  </a:cubicBezTo>
                  <a:cubicBezTo>
                    <a:pt x="489" y="366"/>
                    <a:pt x="524" y="363"/>
                    <a:pt x="561" y="357"/>
                  </a:cubicBezTo>
                  <a:cubicBezTo>
                    <a:pt x="711" y="331"/>
                    <a:pt x="792" y="272"/>
                    <a:pt x="809" y="209"/>
                  </a:cubicBezTo>
                  <a:cubicBezTo>
                    <a:pt x="832" y="122"/>
                    <a:pt x="727" y="26"/>
                    <a:pt x="502" y="4"/>
                  </a:cubicBezTo>
                  <a:cubicBezTo>
                    <a:pt x="473" y="1"/>
                    <a:pt x="447" y="0"/>
                    <a:pt x="4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1" name="Google Shape;1521;p36"/>
            <p:cNvSpPr/>
            <p:nvPr/>
          </p:nvSpPr>
          <p:spPr>
            <a:xfrm>
              <a:off x="1095920" y="766273"/>
              <a:ext cx="29528" cy="12994"/>
            </a:xfrm>
            <a:custGeom>
              <a:avLst/>
              <a:gdLst/>
              <a:ahLst/>
              <a:cxnLst/>
              <a:rect l="l" t="t" r="r" b="b"/>
              <a:pathLst>
                <a:path w="834" h="367" extrusionOk="0">
                  <a:moveTo>
                    <a:pt x="422" y="1"/>
                  </a:moveTo>
                  <a:cubicBezTo>
                    <a:pt x="1" y="1"/>
                    <a:pt x="88" y="366"/>
                    <a:pt x="457" y="366"/>
                  </a:cubicBezTo>
                  <a:cubicBezTo>
                    <a:pt x="489" y="366"/>
                    <a:pt x="524" y="363"/>
                    <a:pt x="561" y="357"/>
                  </a:cubicBezTo>
                  <a:cubicBezTo>
                    <a:pt x="711" y="331"/>
                    <a:pt x="793" y="273"/>
                    <a:pt x="810" y="210"/>
                  </a:cubicBezTo>
                  <a:cubicBezTo>
                    <a:pt x="834" y="122"/>
                    <a:pt x="728" y="27"/>
                    <a:pt x="502" y="5"/>
                  </a:cubicBezTo>
                  <a:cubicBezTo>
                    <a:pt x="474" y="2"/>
                    <a:pt x="447" y="1"/>
                    <a:pt x="4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2" name="Google Shape;1522;p36"/>
            <p:cNvSpPr/>
            <p:nvPr/>
          </p:nvSpPr>
          <p:spPr>
            <a:xfrm>
              <a:off x="1161668" y="1352978"/>
              <a:ext cx="36184" cy="15932"/>
            </a:xfrm>
            <a:custGeom>
              <a:avLst/>
              <a:gdLst/>
              <a:ahLst/>
              <a:cxnLst/>
              <a:rect l="l" t="t" r="r" b="b"/>
              <a:pathLst>
                <a:path w="1022" h="450" extrusionOk="0">
                  <a:moveTo>
                    <a:pt x="518" y="1"/>
                  </a:moveTo>
                  <a:cubicBezTo>
                    <a:pt x="1" y="1"/>
                    <a:pt x="108" y="450"/>
                    <a:pt x="559" y="450"/>
                  </a:cubicBezTo>
                  <a:cubicBezTo>
                    <a:pt x="599" y="450"/>
                    <a:pt x="642" y="446"/>
                    <a:pt x="688" y="438"/>
                  </a:cubicBezTo>
                  <a:cubicBezTo>
                    <a:pt x="872" y="407"/>
                    <a:pt x="973" y="335"/>
                    <a:pt x="993" y="257"/>
                  </a:cubicBezTo>
                  <a:cubicBezTo>
                    <a:pt x="1022" y="150"/>
                    <a:pt x="893" y="32"/>
                    <a:pt x="616" y="6"/>
                  </a:cubicBezTo>
                  <a:cubicBezTo>
                    <a:pt x="581" y="2"/>
                    <a:pt x="548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3" name="Google Shape;1523;p36"/>
            <p:cNvSpPr/>
            <p:nvPr/>
          </p:nvSpPr>
          <p:spPr>
            <a:xfrm>
              <a:off x="724163" y="1407432"/>
              <a:ext cx="18304" cy="8072"/>
            </a:xfrm>
            <a:custGeom>
              <a:avLst/>
              <a:gdLst/>
              <a:ahLst/>
              <a:cxnLst/>
              <a:rect l="l" t="t" r="r" b="b"/>
              <a:pathLst>
                <a:path w="517" h="228" extrusionOk="0">
                  <a:moveTo>
                    <a:pt x="262" y="1"/>
                  </a:moveTo>
                  <a:cubicBezTo>
                    <a:pt x="0" y="1"/>
                    <a:pt x="54" y="228"/>
                    <a:pt x="282" y="228"/>
                  </a:cubicBezTo>
                  <a:cubicBezTo>
                    <a:pt x="303" y="228"/>
                    <a:pt x="325" y="226"/>
                    <a:pt x="348" y="222"/>
                  </a:cubicBezTo>
                  <a:cubicBezTo>
                    <a:pt x="441" y="207"/>
                    <a:pt x="492" y="169"/>
                    <a:pt x="502" y="131"/>
                  </a:cubicBezTo>
                  <a:cubicBezTo>
                    <a:pt x="516" y="76"/>
                    <a:pt x="451" y="17"/>
                    <a:pt x="312" y="3"/>
                  </a:cubicBezTo>
                  <a:cubicBezTo>
                    <a:pt x="294" y="1"/>
                    <a:pt x="278" y="1"/>
                    <a:pt x="2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4" name="Google Shape;1524;p36"/>
            <p:cNvSpPr/>
            <p:nvPr/>
          </p:nvSpPr>
          <p:spPr>
            <a:xfrm>
              <a:off x="1225964" y="1350429"/>
              <a:ext cx="18304" cy="8072"/>
            </a:xfrm>
            <a:custGeom>
              <a:avLst/>
              <a:gdLst/>
              <a:ahLst/>
              <a:cxnLst/>
              <a:rect l="l" t="t" r="r" b="b"/>
              <a:pathLst>
                <a:path w="517" h="228" extrusionOk="0">
                  <a:moveTo>
                    <a:pt x="262" y="1"/>
                  </a:moveTo>
                  <a:cubicBezTo>
                    <a:pt x="0" y="1"/>
                    <a:pt x="54" y="228"/>
                    <a:pt x="282" y="228"/>
                  </a:cubicBezTo>
                  <a:cubicBezTo>
                    <a:pt x="303" y="228"/>
                    <a:pt x="325" y="226"/>
                    <a:pt x="348" y="222"/>
                  </a:cubicBezTo>
                  <a:cubicBezTo>
                    <a:pt x="441" y="207"/>
                    <a:pt x="492" y="169"/>
                    <a:pt x="503" y="131"/>
                  </a:cubicBezTo>
                  <a:cubicBezTo>
                    <a:pt x="517" y="76"/>
                    <a:pt x="452" y="17"/>
                    <a:pt x="312" y="3"/>
                  </a:cubicBezTo>
                  <a:cubicBezTo>
                    <a:pt x="294" y="1"/>
                    <a:pt x="278" y="1"/>
                    <a:pt x="2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5" name="Google Shape;1525;p36"/>
            <p:cNvSpPr/>
            <p:nvPr/>
          </p:nvSpPr>
          <p:spPr>
            <a:xfrm>
              <a:off x="763428" y="1418443"/>
              <a:ext cx="16286" cy="10267"/>
            </a:xfrm>
            <a:custGeom>
              <a:avLst/>
              <a:gdLst/>
              <a:ahLst/>
              <a:cxnLst/>
              <a:rect l="l" t="t" r="r" b="b"/>
              <a:pathLst>
                <a:path w="460" h="290" extrusionOk="0">
                  <a:moveTo>
                    <a:pt x="362" y="1"/>
                  </a:moveTo>
                  <a:cubicBezTo>
                    <a:pt x="324" y="1"/>
                    <a:pt x="275" y="13"/>
                    <a:pt x="218" y="42"/>
                  </a:cubicBezTo>
                  <a:cubicBezTo>
                    <a:pt x="0" y="152"/>
                    <a:pt x="52" y="290"/>
                    <a:pt x="181" y="290"/>
                  </a:cubicBezTo>
                  <a:cubicBezTo>
                    <a:pt x="234" y="290"/>
                    <a:pt x="300" y="266"/>
                    <a:pt x="366" y="207"/>
                  </a:cubicBezTo>
                  <a:cubicBezTo>
                    <a:pt x="436" y="145"/>
                    <a:pt x="459" y="86"/>
                    <a:pt x="447" y="48"/>
                  </a:cubicBezTo>
                  <a:cubicBezTo>
                    <a:pt x="438" y="19"/>
                    <a:pt x="408" y="1"/>
                    <a:pt x="3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6" name="Google Shape;1526;p36"/>
            <p:cNvSpPr/>
            <p:nvPr/>
          </p:nvSpPr>
          <p:spPr>
            <a:xfrm>
              <a:off x="1205217" y="1394296"/>
              <a:ext cx="16322" cy="10303"/>
            </a:xfrm>
            <a:custGeom>
              <a:avLst/>
              <a:gdLst/>
              <a:ahLst/>
              <a:cxnLst/>
              <a:rect l="l" t="t" r="r" b="b"/>
              <a:pathLst>
                <a:path w="461" h="291" extrusionOk="0">
                  <a:moveTo>
                    <a:pt x="363" y="1"/>
                  </a:moveTo>
                  <a:cubicBezTo>
                    <a:pt x="325" y="1"/>
                    <a:pt x="276" y="13"/>
                    <a:pt x="219" y="43"/>
                  </a:cubicBezTo>
                  <a:cubicBezTo>
                    <a:pt x="1" y="153"/>
                    <a:pt x="53" y="290"/>
                    <a:pt x="181" y="290"/>
                  </a:cubicBezTo>
                  <a:cubicBezTo>
                    <a:pt x="235" y="290"/>
                    <a:pt x="301" y="267"/>
                    <a:pt x="366" y="208"/>
                  </a:cubicBezTo>
                  <a:cubicBezTo>
                    <a:pt x="437" y="145"/>
                    <a:pt x="461" y="87"/>
                    <a:pt x="448" y="48"/>
                  </a:cubicBezTo>
                  <a:cubicBezTo>
                    <a:pt x="439" y="19"/>
                    <a:pt x="409" y="1"/>
                    <a:pt x="3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7" name="Google Shape;1527;p36"/>
            <p:cNvSpPr/>
            <p:nvPr/>
          </p:nvSpPr>
          <p:spPr>
            <a:xfrm>
              <a:off x="1201216" y="2301103"/>
              <a:ext cx="52506" cy="72439"/>
            </a:xfrm>
            <a:custGeom>
              <a:avLst/>
              <a:gdLst/>
              <a:ahLst/>
              <a:cxnLst/>
              <a:rect l="l" t="t" r="r" b="b"/>
              <a:pathLst>
                <a:path w="1483" h="2046" extrusionOk="0">
                  <a:moveTo>
                    <a:pt x="826" y="0"/>
                  </a:moveTo>
                  <a:cubicBezTo>
                    <a:pt x="484" y="0"/>
                    <a:pt x="159" y="397"/>
                    <a:pt x="83" y="926"/>
                  </a:cubicBezTo>
                  <a:cubicBezTo>
                    <a:pt x="0" y="1489"/>
                    <a:pt x="229" y="1988"/>
                    <a:pt x="592" y="2041"/>
                  </a:cubicBezTo>
                  <a:cubicBezTo>
                    <a:pt x="613" y="2044"/>
                    <a:pt x="635" y="2045"/>
                    <a:pt x="656" y="2045"/>
                  </a:cubicBezTo>
                  <a:cubicBezTo>
                    <a:pt x="998" y="2045"/>
                    <a:pt x="1323" y="1648"/>
                    <a:pt x="1401" y="1119"/>
                  </a:cubicBezTo>
                  <a:cubicBezTo>
                    <a:pt x="1482" y="556"/>
                    <a:pt x="1254" y="57"/>
                    <a:pt x="890" y="5"/>
                  </a:cubicBezTo>
                  <a:cubicBezTo>
                    <a:pt x="869" y="2"/>
                    <a:pt x="847" y="0"/>
                    <a:pt x="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8" name="Google Shape;1528;p36"/>
            <p:cNvSpPr/>
            <p:nvPr/>
          </p:nvSpPr>
          <p:spPr>
            <a:xfrm>
              <a:off x="1199800" y="2298235"/>
              <a:ext cx="55303" cy="78139"/>
            </a:xfrm>
            <a:custGeom>
              <a:avLst/>
              <a:gdLst/>
              <a:ahLst/>
              <a:cxnLst/>
              <a:rect l="l" t="t" r="r" b="b"/>
              <a:pathLst>
                <a:path w="1562" h="2207" extrusionOk="0">
                  <a:moveTo>
                    <a:pt x="866" y="162"/>
                  </a:moveTo>
                  <a:cubicBezTo>
                    <a:pt x="883" y="162"/>
                    <a:pt x="901" y="163"/>
                    <a:pt x="918" y="165"/>
                  </a:cubicBezTo>
                  <a:cubicBezTo>
                    <a:pt x="1066" y="187"/>
                    <a:pt x="1194" y="301"/>
                    <a:pt x="1279" y="485"/>
                  </a:cubicBezTo>
                  <a:cubicBezTo>
                    <a:pt x="1368" y="682"/>
                    <a:pt x="1398" y="932"/>
                    <a:pt x="1360" y="1189"/>
                  </a:cubicBezTo>
                  <a:cubicBezTo>
                    <a:pt x="1289" y="1676"/>
                    <a:pt x="998" y="2047"/>
                    <a:pt x="698" y="2047"/>
                  </a:cubicBezTo>
                  <a:cubicBezTo>
                    <a:pt x="680" y="2047"/>
                    <a:pt x="662" y="2045"/>
                    <a:pt x="644" y="2043"/>
                  </a:cubicBezTo>
                  <a:cubicBezTo>
                    <a:pt x="496" y="2020"/>
                    <a:pt x="368" y="1906"/>
                    <a:pt x="283" y="1723"/>
                  </a:cubicBezTo>
                  <a:cubicBezTo>
                    <a:pt x="194" y="1526"/>
                    <a:pt x="165" y="1276"/>
                    <a:pt x="203" y="1019"/>
                  </a:cubicBezTo>
                  <a:cubicBezTo>
                    <a:pt x="274" y="530"/>
                    <a:pt x="565" y="162"/>
                    <a:pt x="866" y="162"/>
                  </a:cubicBezTo>
                  <a:close/>
                  <a:moveTo>
                    <a:pt x="869" y="1"/>
                  </a:moveTo>
                  <a:cubicBezTo>
                    <a:pt x="487" y="1"/>
                    <a:pt x="126" y="427"/>
                    <a:pt x="42" y="996"/>
                  </a:cubicBezTo>
                  <a:cubicBezTo>
                    <a:pt x="0" y="1283"/>
                    <a:pt x="34" y="1564"/>
                    <a:pt x="137" y="1789"/>
                  </a:cubicBezTo>
                  <a:cubicBezTo>
                    <a:pt x="245" y="2025"/>
                    <a:pt x="417" y="2172"/>
                    <a:pt x="621" y="2202"/>
                  </a:cubicBezTo>
                  <a:cubicBezTo>
                    <a:pt x="646" y="2205"/>
                    <a:pt x="671" y="2207"/>
                    <a:pt x="695" y="2207"/>
                  </a:cubicBezTo>
                  <a:cubicBezTo>
                    <a:pt x="1075" y="2207"/>
                    <a:pt x="1437" y="1781"/>
                    <a:pt x="1520" y="1212"/>
                  </a:cubicBezTo>
                  <a:cubicBezTo>
                    <a:pt x="1562" y="925"/>
                    <a:pt x="1528" y="643"/>
                    <a:pt x="1425" y="419"/>
                  </a:cubicBezTo>
                  <a:cubicBezTo>
                    <a:pt x="1317" y="183"/>
                    <a:pt x="1145" y="36"/>
                    <a:pt x="942" y="6"/>
                  </a:cubicBezTo>
                  <a:cubicBezTo>
                    <a:pt x="917" y="2"/>
                    <a:pt x="893" y="1"/>
                    <a:pt x="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49" name="Google Shape;1529;p36"/>
            <p:cNvSpPr/>
            <p:nvPr/>
          </p:nvSpPr>
          <p:spPr>
            <a:xfrm>
              <a:off x="1160181" y="2307263"/>
              <a:ext cx="52470" cy="72474"/>
            </a:xfrm>
            <a:custGeom>
              <a:avLst/>
              <a:gdLst/>
              <a:ahLst/>
              <a:cxnLst/>
              <a:rect l="l" t="t" r="r" b="b"/>
              <a:pathLst>
                <a:path w="1482" h="2047" extrusionOk="0">
                  <a:moveTo>
                    <a:pt x="826" y="1"/>
                  </a:moveTo>
                  <a:cubicBezTo>
                    <a:pt x="485" y="1"/>
                    <a:pt x="160" y="397"/>
                    <a:pt x="82" y="928"/>
                  </a:cubicBezTo>
                  <a:cubicBezTo>
                    <a:pt x="0" y="1490"/>
                    <a:pt x="228" y="1989"/>
                    <a:pt x="593" y="2042"/>
                  </a:cubicBezTo>
                  <a:cubicBezTo>
                    <a:pt x="613" y="2045"/>
                    <a:pt x="634" y="2047"/>
                    <a:pt x="655" y="2047"/>
                  </a:cubicBezTo>
                  <a:cubicBezTo>
                    <a:pt x="996" y="2047"/>
                    <a:pt x="1322" y="1651"/>
                    <a:pt x="1400" y="1120"/>
                  </a:cubicBezTo>
                  <a:cubicBezTo>
                    <a:pt x="1481" y="558"/>
                    <a:pt x="1253" y="59"/>
                    <a:pt x="889" y="5"/>
                  </a:cubicBezTo>
                  <a:cubicBezTo>
                    <a:pt x="868" y="2"/>
                    <a:pt x="847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0" name="Google Shape;1530;p36"/>
            <p:cNvSpPr/>
            <p:nvPr/>
          </p:nvSpPr>
          <p:spPr>
            <a:xfrm>
              <a:off x="1158765" y="2304431"/>
              <a:ext cx="55267" cy="78174"/>
            </a:xfrm>
            <a:custGeom>
              <a:avLst/>
              <a:gdLst/>
              <a:ahLst/>
              <a:cxnLst/>
              <a:rect l="l" t="t" r="r" b="b"/>
              <a:pathLst>
                <a:path w="1561" h="2208" extrusionOk="0">
                  <a:moveTo>
                    <a:pt x="865" y="162"/>
                  </a:moveTo>
                  <a:cubicBezTo>
                    <a:pt x="883" y="162"/>
                    <a:pt x="900" y="163"/>
                    <a:pt x="918" y="166"/>
                  </a:cubicBezTo>
                  <a:cubicBezTo>
                    <a:pt x="1066" y="187"/>
                    <a:pt x="1194" y="301"/>
                    <a:pt x="1278" y="486"/>
                  </a:cubicBezTo>
                  <a:cubicBezTo>
                    <a:pt x="1369" y="682"/>
                    <a:pt x="1398" y="931"/>
                    <a:pt x="1360" y="1188"/>
                  </a:cubicBezTo>
                  <a:cubicBezTo>
                    <a:pt x="1322" y="1445"/>
                    <a:pt x="1223" y="1676"/>
                    <a:pt x="1080" y="1838"/>
                  </a:cubicBezTo>
                  <a:cubicBezTo>
                    <a:pt x="963" y="1973"/>
                    <a:pt x="829" y="2046"/>
                    <a:pt x="698" y="2046"/>
                  </a:cubicBezTo>
                  <a:cubicBezTo>
                    <a:pt x="680" y="2046"/>
                    <a:pt x="662" y="2045"/>
                    <a:pt x="644" y="2042"/>
                  </a:cubicBezTo>
                  <a:cubicBezTo>
                    <a:pt x="495" y="2020"/>
                    <a:pt x="367" y="1907"/>
                    <a:pt x="284" y="1722"/>
                  </a:cubicBezTo>
                  <a:cubicBezTo>
                    <a:pt x="193" y="1526"/>
                    <a:pt x="165" y="1275"/>
                    <a:pt x="202" y="1020"/>
                  </a:cubicBezTo>
                  <a:cubicBezTo>
                    <a:pt x="273" y="531"/>
                    <a:pt x="564" y="162"/>
                    <a:pt x="865" y="162"/>
                  </a:cubicBezTo>
                  <a:close/>
                  <a:moveTo>
                    <a:pt x="866" y="1"/>
                  </a:moveTo>
                  <a:cubicBezTo>
                    <a:pt x="484" y="1"/>
                    <a:pt x="126" y="427"/>
                    <a:pt x="43" y="996"/>
                  </a:cubicBezTo>
                  <a:cubicBezTo>
                    <a:pt x="1" y="1284"/>
                    <a:pt x="33" y="1565"/>
                    <a:pt x="137" y="1790"/>
                  </a:cubicBezTo>
                  <a:cubicBezTo>
                    <a:pt x="245" y="2026"/>
                    <a:pt x="416" y="2172"/>
                    <a:pt x="621" y="2201"/>
                  </a:cubicBezTo>
                  <a:cubicBezTo>
                    <a:pt x="645" y="2205"/>
                    <a:pt x="671" y="2207"/>
                    <a:pt x="697" y="2207"/>
                  </a:cubicBezTo>
                  <a:cubicBezTo>
                    <a:pt x="876" y="2207"/>
                    <a:pt x="1052" y="2117"/>
                    <a:pt x="1203" y="1946"/>
                  </a:cubicBezTo>
                  <a:cubicBezTo>
                    <a:pt x="1364" y="1759"/>
                    <a:pt x="1477" y="1499"/>
                    <a:pt x="1519" y="1211"/>
                  </a:cubicBezTo>
                  <a:cubicBezTo>
                    <a:pt x="1561" y="924"/>
                    <a:pt x="1528" y="643"/>
                    <a:pt x="1425" y="418"/>
                  </a:cubicBezTo>
                  <a:cubicBezTo>
                    <a:pt x="1317" y="182"/>
                    <a:pt x="1146" y="35"/>
                    <a:pt x="941" y="6"/>
                  </a:cubicBezTo>
                  <a:cubicBezTo>
                    <a:pt x="916" y="3"/>
                    <a:pt x="891" y="1"/>
                    <a:pt x="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1" name="Google Shape;1531;p36"/>
            <p:cNvSpPr/>
            <p:nvPr/>
          </p:nvSpPr>
          <p:spPr>
            <a:xfrm>
              <a:off x="1119642" y="2313565"/>
              <a:ext cx="52506" cy="72439"/>
            </a:xfrm>
            <a:custGeom>
              <a:avLst/>
              <a:gdLst/>
              <a:ahLst/>
              <a:cxnLst/>
              <a:rect l="l" t="t" r="r" b="b"/>
              <a:pathLst>
                <a:path w="1483" h="2046" extrusionOk="0">
                  <a:moveTo>
                    <a:pt x="826" y="1"/>
                  </a:moveTo>
                  <a:cubicBezTo>
                    <a:pt x="485" y="1"/>
                    <a:pt x="160" y="398"/>
                    <a:pt x="82" y="927"/>
                  </a:cubicBezTo>
                  <a:cubicBezTo>
                    <a:pt x="1" y="1490"/>
                    <a:pt x="229" y="1988"/>
                    <a:pt x="593" y="2041"/>
                  </a:cubicBezTo>
                  <a:cubicBezTo>
                    <a:pt x="614" y="2044"/>
                    <a:pt x="635" y="2046"/>
                    <a:pt x="657" y="2046"/>
                  </a:cubicBezTo>
                  <a:cubicBezTo>
                    <a:pt x="998" y="2046"/>
                    <a:pt x="1322" y="1649"/>
                    <a:pt x="1400" y="1120"/>
                  </a:cubicBezTo>
                  <a:cubicBezTo>
                    <a:pt x="1483" y="557"/>
                    <a:pt x="1254" y="58"/>
                    <a:pt x="890" y="5"/>
                  </a:cubicBezTo>
                  <a:cubicBezTo>
                    <a:pt x="868" y="2"/>
                    <a:pt x="847" y="1"/>
                    <a:pt x="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2" name="Google Shape;1532;p36"/>
            <p:cNvSpPr/>
            <p:nvPr/>
          </p:nvSpPr>
          <p:spPr>
            <a:xfrm>
              <a:off x="1116597" y="2310697"/>
              <a:ext cx="56967" cy="78174"/>
            </a:xfrm>
            <a:custGeom>
              <a:avLst/>
              <a:gdLst/>
              <a:ahLst/>
              <a:cxnLst/>
              <a:rect l="l" t="t" r="r" b="b"/>
              <a:pathLst>
                <a:path w="1609" h="2208" extrusionOk="0">
                  <a:moveTo>
                    <a:pt x="912" y="162"/>
                  </a:moveTo>
                  <a:cubicBezTo>
                    <a:pt x="929" y="162"/>
                    <a:pt x="946" y="163"/>
                    <a:pt x="964" y="166"/>
                  </a:cubicBezTo>
                  <a:cubicBezTo>
                    <a:pt x="1113" y="188"/>
                    <a:pt x="1241" y="300"/>
                    <a:pt x="1326" y="485"/>
                  </a:cubicBezTo>
                  <a:cubicBezTo>
                    <a:pt x="1415" y="682"/>
                    <a:pt x="1444" y="932"/>
                    <a:pt x="1406" y="1188"/>
                  </a:cubicBezTo>
                  <a:cubicBezTo>
                    <a:pt x="1335" y="1678"/>
                    <a:pt x="1043" y="2047"/>
                    <a:pt x="742" y="2047"/>
                  </a:cubicBezTo>
                  <a:cubicBezTo>
                    <a:pt x="725" y="2047"/>
                    <a:pt x="708" y="2045"/>
                    <a:pt x="691" y="2043"/>
                  </a:cubicBezTo>
                  <a:cubicBezTo>
                    <a:pt x="371" y="1995"/>
                    <a:pt x="173" y="1537"/>
                    <a:pt x="248" y="1019"/>
                  </a:cubicBezTo>
                  <a:cubicBezTo>
                    <a:pt x="319" y="531"/>
                    <a:pt x="610" y="162"/>
                    <a:pt x="912" y="162"/>
                  </a:cubicBezTo>
                  <a:close/>
                  <a:moveTo>
                    <a:pt x="914" y="1"/>
                  </a:moveTo>
                  <a:cubicBezTo>
                    <a:pt x="533" y="1"/>
                    <a:pt x="172" y="428"/>
                    <a:pt x="89" y="996"/>
                  </a:cubicBezTo>
                  <a:cubicBezTo>
                    <a:pt x="1" y="1601"/>
                    <a:pt x="260" y="2142"/>
                    <a:pt x="667" y="2202"/>
                  </a:cubicBezTo>
                  <a:cubicBezTo>
                    <a:pt x="692" y="2206"/>
                    <a:pt x="716" y="2207"/>
                    <a:pt x="741" y="2207"/>
                  </a:cubicBezTo>
                  <a:cubicBezTo>
                    <a:pt x="1122" y="2207"/>
                    <a:pt x="1483" y="1781"/>
                    <a:pt x="1566" y="1212"/>
                  </a:cubicBezTo>
                  <a:cubicBezTo>
                    <a:pt x="1608" y="925"/>
                    <a:pt x="1575" y="644"/>
                    <a:pt x="1472" y="419"/>
                  </a:cubicBezTo>
                  <a:cubicBezTo>
                    <a:pt x="1364" y="183"/>
                    <a:pt x="1192" y="36"/>
                    <a:pt x="987" y="6"/>
                  </a:cubicBezTo>
                  <a:cubicBezTo>
                    <a:pt x="963" y="3"/>
                    <a:pt x="938" y="1"/>
                    <a:pt x="9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3" name="Google Shape;1533;p36"/>
            <p:cNvSpPr/>
            <p:nvPr/>
          </p:nvSpPr>
          <p:spPr>
            <a:xfrm>
              <a:off x="1090609" y="2334809"/>
              <a:ext cx="42415" cy="58560"/>
            </a:xfrm>
            <a:custGeom>
              <a:avLst/>
              <a:gdLst/>
              <a:ahLst/>
              <a:cxnLst/>
              <a:rect l="l" t="t" r="r" b="b"/>
              <a:pathLst>
                <a:path w="1198" h="1654" extrusionOk="0">
                  <a:moveTo>
                    <a:pt x="667" y="1"/>
                  </a:moveTo>
                  <a:cubicBezTo>
                    <a:pt x="392" y="1"/>
                    <a:pt x="129" y="322"/>
                    <a:pt x="67" y="749"/>
                  </a:cubicBezTo>
                  <a:cubicBezTo>
                    <a:pt x="1" y="1204"/>
                    <a:pt x="184" y="1606"/>
                    <a:pt x="479" y="1649"/>
                  </a:cubicBezTo>
                  <a:cubicBezTo>
                    <a:pt x="496" y="1652"/>
                    <a:pt x="513" y="1653"/>
                    <a:pt x="530" y="1653"/>
                  </a:cubicBezTo>
                  <a:cubicBezTo>
                    <a:pt x="805" y="1653"/>
                    <a:pt x="1069" y="1332"/>
                    <a:pt x="1131" y="905"/>
                  </a:cubicBezTo>
                  <a:cubicBezTo>
                    <a:pt x="1198" y="450"/>
                    <a:pt x="1013" y="48"/>
                    <a:pt x="718" y="5"/>
                  </a:cubicBezTo>
                  <a:cubicBezTo>
                    <a:pt x="701" y="2"/>
                    <a:pt x="684" y="1"/>
                    <a:pt x="6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4" name="Google Shape;1534;p36"/>
            <p:cNvSpPr/>
            <p:nvPr/>
          </p:nvSpPr>
          <p:spPr>
            <a:xfrm>
              <a:off x="1087529" y="2331976"/>
              <a:ext cx="47195" cy="64225"/>
            </a:xfrm>
            <a:custGeom>
              <a:avLst/>
              <a:gdLst/>
              <a:ahLst/>
              <a:cxnLst/>
              <a:rect l="l" t="t" r="r" b="b"/>
              <a:pathLst>
                <a:path w="1333" h="1814" extrusionOk="0">
                  <a:moveTo>
                    <a:pt x="754" y="161"/>
                  </a:moveTo>
                  <a:cubicBezTo>
                    <a:pt x="768" y="161"/>
                    <a:pt x="781" y="162"/>
                    <a:pt x="794" y="165"/>
                  </a:cubicBezTo>
                  <a:cubicBezTo>
                    <a:pt x="908" y="181"/>
                    <a:pt x="1008" y="269"/>
                    <a:pt x="1074" y="414"/>
                  </a:cubicBezTo>
                  <a:cubicBezTo>
                    <a:pt x="1145" y="570"/>
                    <a:pt x="1168" y="769"/>
                    <a:pt x="1138" y="973"/>
                  </a:cubicBezTo>
                  <a:cubicBezTo>
                    <a:pt x="1108" y="1178"/>
                    <a:pt x="1030" y="1361"/>
                    <a:pt x="916" y="1490"/>
                  </a:cubicBezTo>
                  <a:cubicBezTo>
                    <a:pt x="825" y="1595"/>
                    <a:pt x="720" y="1652"/>
                    <a:pt x="618" y="1652"/>
                  </a:cubicBezTo>
                  <a:cubicBezTo>
                    <a:pt x="604" y="1652"/>
                    <a:pt x="591" y="1651"/>
                    <a:pt x="577" y="1649"/>
                  </a:cubicBezTo>
                  <a:cubicBezTo>
                    <a:pt x="332" y="1614"/>
                    <a:pt x="175" y="1243"/>
                    <a:pt x="233" y="841"/>
                  </a:cubicBezTo>
                  <a:cubicBezTo>
                    <a:pt x="263" y="636"/>
                    <a:pt x="341" y="452"/>
                    <a:pt x="455" y="323"/>
                  </a:cubicBezTo>
                  <a:cubicBezTo>
                    <a:pt x="547" y="218"/>
                    <a:pt x="653" y="161"/>
                    <a:pt x="754" y="161"/>
                  </a:cubicBezTo>
                  <a:close/>
                  <a:moveTo>
                    <a:pt x="756" y="0"/>
                  </a:moveTo>
                  <a:cubicBezTo>
                    <a:pt x="607" y="0"/>
                    <a:pt x="458" y="75"/>
                    <a:pt x="333" y="217"/>
                  </a:cubicBezTo>
                  <a:cubicBezTo>
                    <a:pt x="201" y="370"/>
                    <a:pt x="109" y="582"/>
                    <a:pt x="74" y="817"/>
                  </a:cubicBezTo>
                  <a:cubicBezTo>
                    <a:pt x="0" y="1323"/>
                    <a:pt x="211" y="1758"/>
                    <a:pt x="554" y="1808"/>
                  </a:cubicBezTo>
                  <a:cubicBezTo>
                    <a:pt x="575" y="1812"/>
                    <a:pt x="596" y="1813"/>
                    <a:pt x="618" y="1813"/>
                  </a:cubicBezTo>
                  <a:cubicBezTo>
                    <a:pt x="767" y="1813"/>
                    <a:pt x="914" y="1739"/>
                    <a:pt x="1038" y="1597"/>
                  </a:cubicBezTo>
                  <a:cubicBezTo>
                    <a:pt x="1171" y="1444"/>
                    <a:pt x="1264" y="1231"/>
                    <a:pt x="1297" y="997"/>
                  </a:cubicBezTo>
                  <a:cubicBezTo>
                    <a:pt x="1332" y="762"/>
                    <a:pt x="1304" y="531"/>
                    <a:pt x="1220" y="346"/>
                  </a:cubicBezTo>
                  <a:cubicBezTo>
                    <a:pt x="1130" y="151"/>
                    <a:pt x="988" y="30"/>
                    <a:pt x="817" y="4"/>
                  </a:cubicBezTo>
                  <a:cubicBezTo>
                    <a:pt x="797" y="1"/>
                    <a:pt x="777" y="0"/>
                    <a:pt x="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5" name="Google Shape;1535;p36"/>
            <p:cNvSpPr/>
            <p:nvPr/>
          </p:nvSpPr>
          <p:spPr>
            <a:xfrm>
              <a:off x="684226" y="2301103"/>
              <a:ext cx="52506" cy="72439"/>
            </a:xfrm>
            <a:custGeom>
              <a:avLst/>
              <a:gdLst/>
              <a:ahLst/>
              <a:cxnLst/>
              <a:rect l="l" t="t" r="r" b="b"/>
              <a:pathLst>
                <a:path w="1483" h="2046" extrusionOk="0">
                  <a:moveTo>
                    <a:pt x="657" y="0"/>
                  </a:moveTo>
                  <a:cubicBezTo>
                    <a:pt x="635" y="0"/>
                    <a:pt x="614" y="2"/>
                    <a:pt x="593" y="5"/>
                  </a:cubicBezTo>
                  <a:cubicBezTo>
                    <a:pt x="229" y="57"/>
                    <a:pt x="1" y="556"/>
                    <a:pt x="83" y="1119"/>
                  </a:cubicBezTo>
                  <a:cubicBezTo>
                    <a:pt x="160" y="1648"/>
                    <a:pt x="485" y="2045"/>
                    <a:pt x="827" y="2045"/>
                  </a:cubicBezTo>
                  <a:cubicBezTo>
                    <a:pt x="848" y="2045"/>
                    <a:pt x="869" y="2044"/>
                    <a:pt x="891" y="2041"/>
                  </a:cubicBezTo>
                  <a:cubicBezTo>
                    <a:pt x="1255" y="1988"/>
                    <a:pt x="1483" y="1489"/>
                    <a:pt x="1400" y="926"/>
                  </a:cubicBezTo>
                  <a:cubicBezTo>
                    <a:pt x="1324" y="397"/>
                    <a:pt x="998" y="0"/>
                    <a:pt x="6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6" name="Google Shape;1536;p36"/>
            <p:cNvSpPr/>
            <p:nvPr/>
          </p:nvSpPr>
          <p:spPr>
            <a:xfrm>
              <a:off x="682845" y="2298235"/>
              <a:ext cx="55303" cy="78139"/>
            </a:xfrm>
            <a:custGeom>
              <a:avLst/>
              <a:gdLst/>
              <a:ahLst/>
              <a:cxnLst/>
              <a:rect l="l" t="t" r="r" b="b"/>
              <a:pathLst>
                <a:path w="1562" h="2207" extrusionOk="0">
                  <a:moveTo>
                    <a:pt x="697" y="162"/>
                  </a:moveTo>
                  <a:cubicBezTo>
                    <a:pt x="998" y="162"/>
                    <a:pt x="1288" y="530"/>
                    <a:pt x="1360" y="1019"/>
                  </a:cubicBezTo>
                  <a:cubicBezTo>
                    <a:pt x="1397" y="1276"/>
                    <a:pt x="1368" y="1526"/>
                    <a:pt x="1279" y="1723"/>
                  </a:cubicBezTo>
                  <a:cubicBezTo>
                    <a:pt x="1194" y="1906"/>
                    <a:pt x="1066" y="2020"/>
                    <a:pt x="918" y="2043"/>
                  </a:cubicBezTo>
                  <a:cubicBezTo>
                    <a:pt x="900" y="2045"/>
                    <a:pt x="882" y="2047"/>
                    <a:pt x="864" y="2047"/>
                  </a:cubicBezTo>
                  <a:cubicBezTo>
                    <a:pt x="564" y="2047"/>
                    <a:pt x="273" y="1677"/>
                    <a:pt x="201" y="1189"/>
                  </a:cubicBezTo>
                  <a:cubicBezTo>
                    <a:pt x="164" y="932"/>
                    <a:pt x="193" y="682"/>
                    <a:pt x="283" y="485"/>
                  </a:cubicBezTo>
                  <a:cubicBezTo>
                    <a:pt x="368" y="301"/>
                    <a:pt x="496" y="187"/>
                    <a:pt x="643" y="165"/>
                  </a:cubicBezTo>
                  <a:cubicBezTo>
                    <a:pt x="661" y="163"/>
                    <a:pt x="678" y="162"/>
                    <a:pt x="697" y="162"/>
                  </a:cubicBezTo>
                  <a:close/>
                  <a:moveTo>
                    <a:pt x="692" y="1"/>
                  </a:moveTo>
                  <a:cubicBezTo>
                    <a:pt x="668" y="1"/>
                    <a:pt x="644" y="2"/>
                    <a:pt x="620" y="6"/>
                  </a:cubicBezTo>
                  <a:cubicBezTo>
                    <a:pt x="417" y="36"/>
                    <a:pt x="244" y="183"/>
                    <a:pt x="136" y="419"/>
                  </a:cubicBezTo>
                  <a:cubicBezTo>
                    <a:pt x="34" y="643"/>
                    <a:pt x="0" y="925"/>
                    <a:pt x="42" y="1212"/>
                  </a:cubicBezTo>
                  <a:cubicBezTo>
                    <a:pt x="125" y="1781"/>
                    <a:pt x="486" y="2207"/>
                    <a:pt x="868" y="2207"/>
                  </a:cubicBezTo>
                  <a:cubicBezTo>
                    <a:pt x="892" y="2207"/>
                    <a:pt x="917" y="2205"/>
                    <a:pt x="941" y="2202"/>
                  </a:cubicBezTo>
                  <a:cubicBezTo>
                    <a:pt x="1145" y="2172"/>
                    <a:pt x="1317" y="2025"/>
                    <a:pt x="1425" y="1789"/>
                  </a:cubicBezTo>
                  <a:cubicBezTo>
                    <a:pt x="1528" y="1564"/>
                    <a:pt x="1561" y="1283"/>
                    <a:pt x="1519" y="996"/>
                  </a:cubicBezTo>
                  <a:cubicBezTo>
                    <a:pt x="1436" y="427"/>
                    <a:pt x="1074" y="1"/>
                    <a:pt x="6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7" name="Google Shape;1537;p36"/>
            <p:cNvSpPr/>
            <p:nvPr/>
          </p:nvSpPr>
          <p:spPr>
            <a:xfrm>
              <a:off x="725296" y="2307263"/>
              <a:ext cx="52506" cy="72474"/>
            </a:xfrm>
            <a:custGeom>
              <a:avLst/>
              <a:gdLst/>
              <a:ahLst/>
              <a:cxnLst/>
              <a:rect l="l" t="t" r="r" b="b"/>
              <a:pathLst>
                <a:path w="1483" h="2047" extrusionOk="0">
                  <a:moveTo>
                    <a:pt x="655" y="1"/>
                  </a:moveTo>
                  <a:cubicBezTo>
                    <a:pt x="635" y="1"/>
                    <a:pt x="614" y="2"/>
                    <a:pt x="593" y="5"/>
                  </a:cubicBezTo>
                  <a:cubicBezTo>
                    <a:pt x="229" y="59"/>
                    <a:pt x="1" y="558"/>
                    <a:pt x="82" y="1120"/>
                  </a:cubicBezTo>
                  <a:cubicBezTo>
                    <a:pt x="160" y="1651"/>
                    <a:pt x="486" y="2047"/>
                    <a:pt x="828" y="2047"/>
                  </a:cubicBezTo>
                  <a:cubicBezTo>
                    <a:pt x="849" y="2047"/>
                    <a:pt x="869" y="2045"/>
                    <a:pt x="890" y="2042"/>
                  </a:cubicBezTo>
                  <a:cubicBezTo>
                    <a:pt x="1253" y="1989"/>
                    <a:pt x="1483" y="1490"/>
                    <a:pt x="1400" y="928"/>
                  </a:cubicBezTo>
                  <a:cubicBezTo>
                    <a:pt x="1323" y="397"/>
                    <a:pt x="997" y="1"/>
                    <a:pt x="6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8" name="Google Shape;1538;p36"/>
            <p:cNvSpPr/>
            <p:nvPr/>
          </p:nvSpPr>
          <p:spPr>
            <a:xfrm>
              <a:off x="723880" y="2304431"/>
              <a:ext cx="55338" cy="78174"/>
            </a:xfrm>
            <a:custGeom>
              <a:avLst/>
              <a:gdLst/>
              <a:ahLst/>
              <a:cxnLst/>
              <a:rect l="l" t="t" r="r" b="b"/>
              <a:pathLst>
                <a:path w="1563" h="2208" extrusionOk="0">
                  <a:moveTo>
                    <a:pt x="697" y="162"/>
                  </a:moveTo>
                  <a:cubicBezTo>
                    <a:pt x="998" y="162"/>
                    <a:pt x="1289" y="531"/>
                    <a:pt x="1360" y="1020"/>
                  </a:cubicBezTo>
                  <a:cubicBezTo>
                    <a:pt x="1398" y="1275"/>
                    <a:pt x="1369" y="1526"/>
                    <a:pt x="1279" y="1722"/>
                  </a:cubicBezTo>
                  <a:cubicBezTo>
                    <a:pt x="1194" y="1907"/>
                    <a:pt x="1067" y="2020"/>
                    <a:pt x="919" y="2042"/>
                  </a:cubicBezTo>
                  <a:cubicBezTo>
                    <a:pt x="901" y="2045"/>
                    <a:pt x="882" y="2046"/>
                    <a:pt x="864" y="2046"/>
                  </a:cubicBezTo>
                  <a:cubicBezTo>
                    <a:pt x="733" y="2046"/>
                    <a:pt x="599" y="1973"/>
                    <a:pt x="481" y="1838"/>
                  </a:cubicBezTo>
                  <a:cubicBezTo>
                    <a:pt x="338" y="1676"/>
                    <a:pt x="239" y="1445"/>
                    <a:pt x="202" y="1188"/>
                  </a:cubicBezTo>
                  <a:cubicBezTo>
                    <a:pt x="165" y="931"/>
                    <a:pt x="194" y="682"/>
                    <a:pt x="284" y="486"/>
                  </a:cubicBezTo>
                  <a:cubicBezTo>
                    <a:pt x="369" y="301"/>
                    <a:pt x="497" y="187"/>
                    <a:pt x="644" y="166"/>
                  </a:cubicBezTo>
                  <a:cubicBezTo>
                    <a:pt x="662" y="163"/>
                    <a:pt x="679" y="162"/>
                    <a:pt x="697" y="162"/>
                  </a:cubicBezTo>
                  <a:close/>
                  <a:moveTo>
                    <a:pt x="696" y="1"/>
                  </a:moveTo>
                  <a:cubicBezTo>
                    <a:pt x="671" y="1"/>
                    <a:pt x="646" y="3"/>
                    <a:pt x="621" y="6"/>
                  </a:cubicBezTo>
                  <a:cubicBezTo>
                    <a:pt x="417" y="35"/>
                    <a:pt x="245" y="182"/>
                    <a:pt x="137" y="418"/>
                  </a:cubicBezTo>
                  <a:cubicBezTo>
                    <a:pt x="35" y="643"/>
                    <a:pt x="1" y="924"/>
                    <a:pt x="43" y="1211"/>
                  </a:cubicBezTo>
                  <a:cubicBezTo>
                    <a:pt x="85" y="1499"/>
                    <a:pt x="198" y="1759"/>
                    <a:pt x="360" y="1946"/>
                  </a:cubicBezTo>
                  <a:cubicBezTo>
                    <a:pt x="509" y="2117"/>
                    <a:pt x="687" y="2207"/>
                    <a:pt x="865" y="2207"/>
                  </a:cubicBezTo>
                  <a:cubicBezTo>
                    <a:pt x="891" y="2207"/>
                    <a:pt x="916" y="2205"/>
                    <a:pt x="942" y="2201"/>
                  </a:cubicBezTo>
                  <a:cubicBezTo>
                    <a:pt x="1146" y="2172"/>
                    <a:pt x="1318" y="2026"/>
                    <a:pt x="1426" y="1790"/>
                  </a:cubicBezTo>
                  <a:cubicBezTo>
                    <a:pt x="1528" y="1565"/>
                    <a:pt x="1562" y="1284"/>
                    <a:pt x="1520" y="996"/>
                  </a:cubicBezTo>
                  <a:cubicBezTo>
                    <a:pt x="1437" y="427"/>
                    <a:pt x="1076" y="1"/>
                    <a:pt x="6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59" name="Google Shape;1539;p36"/>
            <p:cNvSpPr/>
            <p:nvPr/>
          </p:nvSpPr>
          <p:spPr>
            <a:xfrm>
              <a:off x="765835" y="2313565"/>
              <a:ext cx="52470" cy="72439"/>
            </a:xfrm>
            <a:custGeom>
              <a:avLst/>
              <a:gdLst/>
              <a:ahLst/>
              <a:cxnLst/>
              <a:rect l="l" t="t" r="r" b="b"/>
              <a:pathLst>
                <a:path w="1482" h="2046" extrusionOk="0">
                  <a:moveTo>
                    <a:pt x="656" y="1"/>
                  </a:moveTo>
                  <a:cubicBezTo>
                    <a:pt x="635" y="1"/>
                    <a:pt x="614" y="2"/>
                    <a:pt x="592" y="5"/>
                  </a:cubicBezTo>
                  <a:cubicBezTo>
                    <a:pt x="228" y="58"/>
                    <a:pt x="0" y="557"/>
                    <a:pt x="82" y="1120"/>
                  </a:cubicBezTo>
                  <a:cubicBezTo>
                    <a:pt x="159" y="1649"/>
                    <a:pt x="485" y="2046"/>
                    <a:pt x="825" y="2046"/>
                  </a:cubicBezTo>
                  <a:cubicBezTo>
                    <a:pt x="846" y="2046"/>
                    <a:pt x="868" y="2044"/>
                    <a:pt x="889" y="2041"/>
                  </a:cubicBezTo>
                  <a:cubicBezTo>
                    <a:pt x="1253" y="1988"/>
                    <a:pt x="1481" y="1490"/>
                    <a:pt x="1400" y="927"/>
                  </a:cubicBezTo>
                  <a:cubicBezTo>
                    <a:pt x="1322" y="398"/>
                    <a:pt x="998" y="1"/>
                    <a:pt x="6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0" name="Google Shape;1540;p36"/>
            <p:cNvSpPr/>
            <p:nvPr/>
          </p:nvSpPr>
          <p:spPr>
            <a:xfrm>
              <a:off x="764419" y="2310733"/>
              <a:ext cx="56967" cy="78139"/>
            </a:xfrm>
            <a:custGeom>
              <a:avLst/>
              <a:gdLst/>
              <a:ahLst/>
              <a:cxnLst/>
              <a:rect l="l" t="t" r="r" b="b"/>
              <a:pathLst>
                <a:path w="1609" h="2207" extrusionOk="0">
                  <a:moveTo>
                    <a:pt x="696" y="161"/>
                  </a:moveTo>
                  <a:cubicBezTo>
                    <a:pt x="998" y="161"/>
                    <a:pt x="1288" y="530"/>
                    <a:pt x="1359" y="1018"/>
                  </a:cubicBezTo>
                  <a:cubicBezTo>
                    <a:pt x="1435" y="1536"/>
                    <a:pt x="1237" y="1994"/>
                    <a:pt x="917" y="2042"/>
                  </a:cubicBezTo>
                  <a:cubicBezTo>
                    <a:pt x="899" y="2045"/>
                    <a:pt x="881" y="2046"/>
                    <a:pt x="863" y="2046"/>
                  </a:cubicBezTo>
                  <a:cubicBezTo>
                    <a:pt x="562" y="2046"/>
                    <a:pt x="273" y="1676"/>
                    <a:pt x="202" y="1187"/>
                  </a:cubicBezTo>
                  <a:cubicBezTo>
                    <a:pt x="165" y="931"/>
                    <a:pt x="193" y="681"/>
                    <a:pt x="283" y="484"/>
                  </a:cubicBezTo>
                  <a:cubicBezTo>
                    <a:pt x="367" y="299"/>
                    <a:pt x="495" y="187"/>
                    <a:pt x="644" y="165"/>
                  </a:cubicBezTo>
                  <a:cubicBezTo>
                    <a:pt x="661" y="162"/>
                    <a:pt x="679" y="161"/>
                    <a:pt x="696" y="161"/>
                  </a:cubicBezTo>
                  <a:close/>
                  <a:moveTo>
                    <a:pt x="693" y="0"/>
                  </a:moveTo>
                  <a:cubicBezTo>
                    <a:pt x="669" y="0"/>
                    <a:pt x="645" y="2"/>
                    <a:pt x="621" y="5"/>
                  </a:cubicBezTo>
                  <a:cubicBezTo>
                    <a:pt x="416" y="35"/>
                    <a:pt x="245" y="182"/>
                    <a:pt x="137" y="418"/>
                  </a:cubicBezTo>
                  <a:cubicBezTo>
                    <a:pt x="33" y="643"/>
                    <a:pt x="1" y="924"/>
                    <a:pt x="43" y="1211"/>
                  </a:cubicBezTo>
                  <a:cubicBezTo>
                    <a:pt x="125" y="1780"/>
                    <a:pt x="487" y="2206"/>
                    <a:pt x="867" y="2206"/>
                  </a:cubicBezTo>
                  <a:cubicBezTo>
                    <a:pt x="892" y="2206"/>
                    <a:pt x="916" y="2205"/>
                    <a:pt x="941" y="2201"/>
                  </a:cubicBezTo>
                  <a:cubicBezTo>
                    <a:pt x="1348" y="2141"/>
                    <a:pt x="1608" y="1600"/>
                    <a:pt x="1520" y="995"/>
                  </a:cubicBezTo>
                  <a:cubicBezTo>
                    <a:pt x="1436" y="426"/>
                    <a:pt x="1075" y="0"/>
                    <a:pt x="6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1" name="Google Shape;1541;p36"/>
            <p:cNvSpPr/>
            <p:nvPr/>
          </p:nvSpPr>
          <p:spPr>
            <a:xfrm>
              <a:off x="804958" y="2334809"/>
              <a:ext cx="42415" cy="58560"/>
            </a:xfrm>
            <a:custGeom>
              <a:avLst/>
              <a:gdLst/>
              <a:ahLst/>
              <a:cxnLst/>
              <a:rect l="l" t="t" r="r" b="b"/>
              <a:pathLst>
                <a:path w="1198" h="1654" extrusionOk="0">
                  <a:moveTo>
                    <a:pt x="530" y="1"/>
                  </a:moveTo>
                  <a:cubicBezTo>
                    <a:pt x="513" y="1"/>
                    <a:pt x="496" y="2"/>
                    <a:pt x="478" y="5"/>
                  </a:cubicBezTo>
                  <a:cubicBezTo>
                    <a:pt x="184" y="48"/>
                    <a:pt x="0" y="450"/>
                    <a:pt x="67" y="905"/>
                  </a:cubicBezTo>
                  <a:cubicBezTo>
                    <a:pt x="129" y="1332"/>
                    <a:pt x="392" y="1653"/>
                    <a:pt x="667" y="1653"/>
                  </a:cubicBezTo>
                  <a:cubicBezTo>
                    <a:pt x="684" y="1653"/>
                    <a:pt x="701" y="1652"/>
                    <a:pt x="718" y="1649"/>
                  </a:cubicBezTo>
                  <a:cubicBezTo>
                    <a:pt x="1012" y="1606"/>
                    <a:pt x="1197" y="1204"/>
                    <a:pt x="1131" y="749"/>
                  </a:cubicBezTo>
                  <a:cubicBezTo>
                    <a:pt x="1069" y="322"/>
                    <a:pt x="806" y="1"/>
                    <a:pt x="5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2" name="Google Shape;1542;p36"/>
            <p:cNvSpPr/>
            <p:nvPr/>
          </p:nvSpPr>
          <p:spPr>
            <a:xfrm>
              <a:off x="803259" y="2331976"/>
              <a:ext cx="47195" cy="64225"/>
            </a:xfrm>
            <a:custGeom>
              <a:avLst/>
              <a:gdLst/>
              <a:ahLst/>
              <a:cxnLst/>
              <a:rect l="l" t="t" r="r" b="b"/>
              <a:pathLst>
                <a:path w="1333" h="1814" extrusionOk="0">
                  <a:moveTo>
                    <a:pt x="578" y="161"/>
                  </a:moveTo>
                  <a:cubicBezTo>
                    <a:pt x="680" y="161"/>
                    <a:pt x="785" y="218"/>
                    <a:pt x="878" y="323"/>
                  </a:cubicBezTo>
                  <a:cubicBezTo>
                    <a:pt x="991" y="452"/>
                    <a:pt x="1068" y="636"/>
                    <a:pt x="1099" y="841"/>
                  </a:cubicBezTo>
                  <a:cubicBezTo>
                    <a:pt x="1158" y="1243"/>
                    <a:pt x="1000" y="1614"/>
                    <a:pt x="754" y="1649"/>
                  </a:cubicBezTo>
                  <a:cubicBezTo>
                    <a:pt x="741" y="1651"/>
                    <a:pt x="727" y="1653"/>
                    <a:pt x="713" y="1653"/>
                  </a:cubicBezTo>
                  <a:cubicBezTo>
                    <a:pt x="612" y="1653"/>
                    <a:pt x="508" y="1595"/>
                    <a:pt x="416" y="1490"/>
                  </a:cubicBezTo>
                  <a:cubicBezTo>
                    <a:pt x="303" y="1361"/>
                    <a:pt x="224" y="1178"/>
                    <a:pt x="194" y="973"/>
                  </a:cubicBezTo>
                  <a:cubicBezTo>
                    <a:pt x="165" y="769"/>
                    <a:pt x="187" y="570"/>
                    <a:pt x="259" y="414"/>
                  </a:cubicBezTo>
                  <a:cubicBezTo>
                    <a:pt x="324" y="269"/>
                    <a:pt x="424" y="181"/>
                    <a:pt x="538" y="165"/>
                  </a:cubicBezTo>
                  <a:cubicBezTo>
                    <a:pt x="551" y="162"/>
                    <a:pt x="564" y="161"/>
                    <a:pt x="578" y="161"/>
                  </a:cubicBezTo>
                  <a:close/>
                  <a:moveTo>
                    <a:pt x="576" y="0"/>
                  </a:moveTo>
                  <a:cubicBezTo>
                    <a:pt x="556" y="0"/>
                    <a:pt x="535" y="1"/>
                    <a:pt x="515" y="4"/>
                  </a:cubicBezTo>
                  <a:cubicBezTo>
                    <a:pt x="345" y="30"/>
                    <a:pt x="202" y="151"/>
                    <a:pt x="112" y="346"/>
                  </a:cubicBezTo>
                  <a:cubicBezTo>
                    <a:pt x="27" y="531"/>
                    <a:pt x="1" y="762"/>
                    <a:pt x="34" y="997"/>
                  </a:cubicBezTo>
                  <a:cubicBezTo>
                    <a:pt x="69" y="1231"/>
                    <a:pt x="161" y="1444"/>
                    <a:pt x="295" y="1597"/>
                  </a:cubicBezTo>
                  <a:cubicBezTo>
                    <a:pt x="418" y="1739"/>
                    <a:pt x="566" y="1813"/>
                    <a:pt x="715" y="1813"/>
                  </a:cubicBezTo>
                  <a:cubicBezTo>
                    <a:pt x="736" y="1813"/>
                    <a:pt x="757" y="1812"/>
                    <a:pt x="778" y="1808"/>
                  </a:cubicBezTo>
                  <a:cubicBezTo>
                    <a:pt x="1121" y="1758"/>
                    <a:pt x="1333" y="1323"/>
                    <a:pt x="1258" y="817"/>
                  </a:cubicBezTo>
                  <a:cubicBezTo>
                    <a:pt x="1224" y="582"/>
                    <a:pt x="1131" y="370"/>
                    <a:pt x="999" y="217"/>
                  </a:cubicBezTo>
                  <a:cubicBezTo>
                    <a:pt x="874" y="75"/>
                    <a:pt x="726" y="0"/>
                    <a:pt x="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3" name="Google Shape;1543;p36"/>
            <p:cNvSpPr/>
            <p:nvPr/>
          </p:nvSpPr>
          <p:spPr>
            <a:xfrm>
              <a:off x="845144" y="1226793"/>
              <a:ext cx="50629" cy="14445"/>
            </a:xfrm>
            <a:custGeom>
              <a:avLst/>
              <a:gdLst/>
              <a:ahLst/>
              <a:cxnLst/>
              <a:rect l="l" t="t" r="r" b="b"/>
              <a:pathLst>
                <a:path w="1430" h="408" extrusionOk="0">
                  <a:moveTo>
                    <a:pt x="93" y="0"/>
                  </a:moveTo>
                  <a:cubicBezTo>
                    <a:pt x="64" y="0"/>
                    <a:pt x="34" y="17"/>
                    <a:pt x="20" y="45"/>
                  </a:cubicBezTo>
                  <a:cubicBezTo>
                    <a:pt x="1" y="86"/>
                    <a:pt x="17" y="133"/>
                    <a:pt x="56" y="153"/>
                  </a:cubicBezTo>
                  <a:cubicBezTo>
                    <a:pt x="480" y="365"/>
                    <a:pt x="858" y="408"/>
                    <a:pt x="1096" y="408"/>
                  </a:cubicBezTo>
                  <a:cubicBezTo>
                    <a:pt x="1252" y="408"/>
                    <a:pt x="1348" y="389"/>
                    <a:pt x="1358" y="388"/>
                  </a:cubicBezTo>
                  <a:cubicBezTo>
                    <a:pt x="1401" y="379"/>
                    <a:pt x="1429" y="337"/>
                    <a:pt x="1421" y="293"/>
                  </a:cubicBezTo>
                  <a:cubicBezTo>
                    <a:pt x="1413" y="254"/>
                    <a:pt x="1379" y="228"/>
                    <a:pt x="1341" y="228"/>
                  </a:cubicBezTo>
                  <a:cubicBezTo>
                    <a:pt x="1336" y="228"/>
                    <a:pt x="1331" y="229"/>
                    <a:pt x="1326" y="230"/>
                  </a:cubicBezTo>
                  <a:cubicBezTo>
                    <a:pt x="1323" y="230"/>
                    <a:pt x="1240" y="246"/>
                    <a:pt x="1101" y="246"/>
                  </a:cubicBezTo>
                  <a:cubicBezTo>
                    <a:pt x="882" y="246"/>
                    <a:pt x="525" y="207"/>
                    <a:pt x="129" y="9"/>
                  </a:cubicBezTo>
                  <a:cubicBezTo>
                    <a:pt x="117" y="3"/>
                    <a:pt x="10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4" name="Google Shape;1544;p36"/>
            <p:cNvSpPr/>
            <p:nvPr/>
          </p:nvSpPr>
          <p:spPr>
            <a:xfrm>
              <a:off x="871945" y="1275405"/>
              <a:ext cx="27793" cy="9382"/>
            </a:xfrm>
            <a:custGeom>
              <a:avLst/>
              <a:gdLst/>
              <a:ahLst/>
              <a:cxnLst/>
              <a:rect l="l" t="t" r="r" b="b"/>
              <a:pathLst>
                <a:path w="785" h="265" extrusionOk="0">
                  <a:moveTo>
                    <a:pt x="88" y="0"/>
                  </a:moveTo>
                  <a:cubicBezTo>
                    <a:pt x="50" y="0"/>
                    <a:pt x="14" y="28"/>
                    <a:pt x="8" y="68"/>
                  </a:cubicBezTo>
                  <a:cubicBezTo>
                    <a:pt x="1" y="112"/>
                    <a:pt x="30" y="153"/>
                    <a:pt x="74" y="161"/>
                  </a:cubicBezTo>
                  <a:lnTo>
                    <a:pt x="685" y="263"/>
                  </a:lnTo>
                  <a:cubicBezTo>
                    <a:pt x="690" y="264"/>
                    <a:pt x="694" y="264"/>
                    <a:pt x="699" y="264"/>
                  </a:cubicBezTo>
                  <a:cubicBezTo>
                    <a:pt x="737" y="264"/>
                    <a:pt x="771" y="236"/>
                    <a:pt x="778" y="197"/>
                  </a:cubicBezTo>
                  <a:cubicBezTo>
                    <a:pt x="785" y="154"/>
                    <a:pt x="756" y="112"/>
                    <a:pt x="712" y="105"/>
                  </a:cubicBezTo>
                  <a:lnTo>
                    <a:pt x="101" y="1"/>
                  </a:lnTo>
                  <a:cubicBezTo>
                    <a:pt x="97" y="1"/>
                    <a:pt x="92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165" name="Google Shape;1545;p36"/>
            <p:cNvSpPr/>
            <p:nvPr/>
          </p:nvSpPr>
          <p:spPr>
            <a:xfrm>
              <a:off x="1042210" y="1248107"/>
              <a:ext cx="26483" cy="9807"/>
            </a:xfrm>
            <a:custGeom>
              <a:avLst/>
              <a:gdLst/>
              <a:ahLst/>
              <a:cxnLst/>
              <a:rect l="l" t="t" r="r" b="b"/>
              <a:pathLst>
                <a:path w="748" h="277" extrusionOk="0">
                  <a:moveTo>
                    <a:pt x="657" y="1"/>
                  </a:moveTo>
                  <a:cubicBezTo>
                    <a:pt x="630" y="1"/>
                    <a:pt x="604" y="14"/>
                    <a:pt x="588" y="37"/>
                  </a:cubicBezTo>
                  <a:cubicBezTo>
                    <a:pt x="587" y="38"/>
                    <a:pt x="531" y="115"/>
                    <a:pt x="346" y="115"/>
                  </a:cubicBezTo>
                  <a:cubicBezTo>
                    <a:pt x="283" y="115"/>
                    <a:pt x="205" y="107"/>
                    <a:pt x="109" y="83"/>
                  </a:cubicBezTo>
                  <a:cubicBezTo>
                    <a:pt x="103" y="81"/>
                    <a:pt x="96" y="80"/>
                    <a:pt x="90" y="80"/>
                  </a:cubicBezTo>
                  <a:cubicBezTo>
                    <a:pt x="54" y="80"/>
                    <a:pt x="20" y="104"/>
                    <a:pt x="11" y="141"/>
                  </a:cubicBezTo>
                  <a:cubicBezTo>
                    <a:pt x="1" y="184"/>
                    <a:pt x="28" y="228"/>
                    <a:pt x="71" y="238"/>
                  </a:cubicBezTo>
                  <a:cubicBezTo>
                    <a:pt x="180" y="266"/>
                    <a:pt x="272" y="277"/>
                    <a:pt x="350" y="277"/>
                  </a:cubicBezTo>
                  <a:cubicBezTo>
                    <a:pt x="626" y="277"/>
                    <a:pt x="715" y="140"/>
                    <a:pt x="727" y="120"/>
                  </a:cubicBezTo>
                  <a:cubicBezTo>
                    <a:pt x="748" y="83"/>
                    <a:pt x="735" y="35"/>
                    <a:pt x="699" y="13"/>
                  </a:cubicBezTo>
                  <a:cubicBezTo>
                    <a:pt x="686" y="5"/>
                    <a:pt x="671" y="1"/>
                    <a:pt x="6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41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omb/>
      </p:transition>
    </mc:Choice>
    <mc:Fallback xmlns="">
      <p:transition spd="med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031;p29"/>
          <p:cNvSpPr txBox="1">
            <a:spLocks noGrp="1"/>
          </p:cNvSpPr>
          <p:nvPr>
            <p:ph type="title" idx="4294967295"/>
          </p:nvPr>
        </p:nvSpPr>
        <p:spPr>
          <a:xfrm>
            <a:off x="1314449" y="1227104"/>
            <a:ext cx="2698543" cy="76358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3600" b="1" dirty="0">
                <a:latin typeface="+mn-lt"/>
              </a:rPr>
              <a:t>Nhận xét</a:t>
            </a:r>
            <a:endParaRPr sz="3600" b="1" dirty="0">
              <a:latin typeface="+mn-lt"/>
            </a:endParaRPr>
          </a:p>
        </p:txBody>
      </p:sp>
      <p:sp>
        <p:nvSpPr>
          <p:cNvPr id="238" name="Google Shape;1631;p38"/>
          <p:cNvSpPr/>
          <p:nvPr/>
        </p:nvSpPr>
        <p:spPr>
          <a:xfrm>
            <a:off x="2292596" y="2228132"/>
            <a:ext cx="6864145" cy="3162689"/>
          </a:xfrm>
          <a:prstGeom prst="foldedCorner">
            <a:avLst>
              <a:gd name="adj" fmla="val 25758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7150" dist="19050" dir="3060000" algn="bl" rotWithShape="0">
              <a:schemeClr val="dk1">
                <a:alpha val="31000"/>
              </a:scheme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+mn-lt"/>
            </a:endParaRPr>
          </a:p>
        </p:txBody>
      </p:sp>
      <p:grpSp>
        <p:nvGrpSpPr>
          <p:cNvPr id="239" name="Google Shape;1744;p38"/>
          <p:cNvGrpSpPr/>
          <p:nvPr/>
        </p:nvGrpSpPr>
        <p:grpSpPr>
          <a:xfrm flipH="1">
            <a:off x="2147090" y="2008511"/>
            <a:ext cx="588000" cy="586400"/>
            <a:chOff x="814151" y="3357956"/>
            <a:chExt cx="441000" cy="439800"/>
          </a:xfrm>
        </p:grpSpPr>
        <p:sp>
          <p:nvSpPr>
            <p:cNvPr id="240" name="Google Shape;1745;p38"/>
            <p:cNvSpPr/>
            <p:nvPr/>
          </p:nvSpPr>
          <p:spPr>
            <a:xfrm rot="-1050505">
              <a:off x="858648" y="3402800"/>
              <a:ext cx="352008" cy="350110"/>
            </a:xfrm>
            <a:prstGeom prst="heart">
              <a:avLst/>
            </a:prstGeom>
            <a:solidFill>
              <a:srgbClr val="FFA8D0"/>
            </a:solidFill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241" name="Google Shape;1746;p38"/>
            <p:cNvSpPr/>
            <p:nvPr/>
          </p:nvSpPr>
          <p:spPr>
            <a:xfrm rot="-1052070">
              <a:off x="898368" y="3433072"/>
              <a:ext cx="289764" cy="289387"/>
            </a:xfrm>
            <a:prstGeom prst="heart">
              <a:avLst/>
            </a:prstGeom>
            <a:solidFill>
              <a:srgbClr val="FFA8D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  <p:sp>
          <p:nvSpPr>
            <p:cNvPr id="242" name="Google Shape;1747;p38"/>
            <p:cNvSpPr/>
            <p:nvPr/>
          </p:nvSpPr>
          <p:spPr>
            <a:xfrm rot="-1052070">
              <a:off x="879595" y="3433072"/>
              <a:ext cx="289764" cy="289387"/>
            </a:xfrm>
            <a:prstGeom prst="heart">
              <a:avLst/>
            </a:prstGeom>
            <a:noFill/>
            <a:ln w="9525" cap="flat" cmpd="sng">
              <a:solidFill>
                <a:srgbClr val="FF924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+mn-lt"/>
              </a:endParaRPr>
            </a:p>
          </p:txBody>
        </p:sp>
      </p:grpSp>
      <p:sp>
        <p:nvSpPr>
          <p:cNvPr id="243" name="Rectangle 242"/>
          <p:cNvSpPr/>
          <p:nvPr/>
        </p:nvSpPr>
        <p:spPr>
          <a:xfrm>
            <a:off x="2589584" y="2400372"/>
            <a:ext cx="6226947" cy="2716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933">
                <a:latin typeface="+mn-lt"/>
                <a:ea typeface="Times New Roman" panose="02020603050405020304" pitchFamily="18" charset="0"/>
              </a:rPr>
              <a:t>Trong các biểu thức chỉ chứa các dấu nhân thì giá trị của biểu thức là không thay đổi khi vị trí các dấu ngoặc thay đổi.</a:t>
            </a:r>
            <a:endParaRPr lang="en-US" sz="2933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261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Bar dir="vert"/>
      </p:transition>
    </mc:Choice>
    <mc:Fallback xmlns="">
      <p:transition spd="med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/>
      <p:bldP spid="238" grpId="0" animBg="1"/>
      <p:bldP spid="2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B06A884A-631B-D235-0ADC-7598449DCB78}"/>
              </a:ext>
            </a:extLst>
          </p:cNvPr>
          <p:cNvSpPr/>
          <p:nvPr/>
        </p:nvSpPr>
        <p:spPr>
          <a:xfrm>
            <a:off x="3041151" y="1497458"/>
            <a:ext cx="5702157" cy="3863083"/>
          </a:xfrm>
          <a:prstGeom prst="cloudCallout">
            <a:avLst>
              <a:gd name="adj1" fmla="val -31524"/>
              <a:gd name="adj2" fmla="val 6447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</a:rPr>
              <a:t>Qua bài học này, các em biết thêm được điều gì?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C31F81-4C3C-2A88-75F8-E8643416C1CE}"/>
              </a:ext>
            </a:extLst>
          </p:cNvPr>
          <p:cNvSpPr/>
          <p:nvPr/>
        </p:nvSpPr>
        <p:spPr>
          <a:xfrm>
            <a:off x="2521592" y="3803603"/>
            <a:ext cx="6646120" cy="1417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41DD57-EC8B-C85F-989F-FFE5277A1013}"/>
              </a:ext>
            </a:extLst>
          </p:cNvPr>
          <p:cNvSpPr/>
          <p:nvPr/>
        </p:nvSpPr>
        <p:spPr>
          <a:xfrm>
            <a:off x="2521592" y="2170911"/>
            <a:ext cx="6646120" cy="1417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8" name="Google Shape;3398;p60"/>
          <p:cNvSpPr txBox="1">
            <a:spLocks noGrp="1"/>
          </p:cNvSpPr>
          <p:nvPr>
            <p:ph type="title" idx="4294967295"/>
          </p:nvPr>
        </p:nvSpPr>
        <p:spPr>
          <a:xfrm>
            <a:off x="2997606" y="1068956"/>
            <a:ext cx="5780947" cy="7635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+mn-lt"/>
              </a:rPr>
              <a:t>HƯỚNG DẪN VỀ NHÀ</a:t>
            </a:r>
            <a:endParaRPr sz="4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01" name="Google Shape;3401;p60"/>
          <p:cNvSpPr/>
          <p:nvPr/>
        </p:nvSpPr>
        <p:spPr>
          <a:xfrm>
            <a:off x="3058815" y="2582367"/>
            <a:ext cx="111600" cy="111600"/>
          </a:xfrm>
          <a:prstGeom prst="ellipse">
            <a:avLst/>
          </a:prstGeom>
          <a:solidFill>
            <a:srgbClr val="E9FAF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02" name="Google Shape;3402;p60"/>
          <p:cNvSpPr/>
          <p:nvPr/>
        </p:nvSpPr>
        <p:spPr>
          <a:xfrm>
            <a:off x="2521592" y="6049534"/>
            <a:ext cx="260000" cy="260400"/>
          </a:xfrm>
          <a:prstGeom prst="ellipse">
            <a:avLst/>
          </a:prstGeom>
          <a:solidFill>
            <a:srgbClr val="E9FAF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" name="Google Shape;2121;p52"/>
          <p:cNvSpPr/>
          <p:nvPr/>
        </p:nvSpPr>
        <p:spPr>
          <a:xfrm>
            <a:off x="1892906" y="2633001"/>
            <a:ext cx="253200" cy="253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5" name="Google Shape;2122;p52"/>
          <p:cNvSpPr/>
          <p:nvPr/>
        </p:nvSpPr>
        <p:spPr>
          <a:xfrm>
            <a:off x="1892906" y="4352667"/>
            <a:ext cx="253200" cy="253200"/>
          </a:xfrm>
          <a:prstGeom prst="ellipse">
            <a:avLst/>
          </a:prstGeom>
          <a:solidFill>
            <a:srgbClr val="F2C5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FD55D5-ADF0-F496-927F-B1EA014B672B}"/>
              </a:ext>
            </a:extLst>
          </p:cNvPr>
          <p:cNvSpPr txBox="1"/>
          <p:nvPr/>
        </p:nvSpPr>
        <p:spPr>
          <a:xfrm>
            <a:off x="2634607" y="2368398"/>
            <a:ext cx="61439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Ôn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lại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các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quy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tắc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tính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giá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trị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của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biểu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thức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số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9FFB39-89C7-22F1-4D41-8F32E21572C8}"/>
              </a:ext>
            </a:extLst>
          </p:cNvPr>
          <p:cNvSpPr txBox="1"/>
          <p:nvPr/>
        </p:nvSpPr>
        <p:spPr>
          <a:xfrm>
            <a:off x="2521592" y="4217657"/>
            <a:ext cx="6646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Hoàn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thành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bài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tập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trong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Vở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bài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tập</a:t>
            </a:r>
            <a:endParaRPr lang="en-US" sz="2800" dirty="0">
              <a:latin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500"/>
                                        <p:tgtEl>
                                          <p:spTgt spid="3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1" grpId="0" animBg="1"/>
      <p:bldP spid="3402" grpId="0" animBg="1"/>
      <p:bldP spid="54" grpId="0" animBg="1"/>
      <p:bldP spid="5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870</Words>
  <Application>Microsoft Office PowerPoint</Application>
  <PresentationFormat>Widescreen</PresentationFormat>
  <Paragraphs>120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Bubblegum Sans</vt:lpstr>
      <vt:lpstr>Calibri</vt:lpstr>
      <vt:lpstr>Calibri Light</vt:lpstr>
      <vt:lpstr>Cambria Math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* Các quy tắc tính giá trị của biểu thức</vt:lpstr>
      <vt:lpstr>PowerPoint Presentation</vt:lpstr>
      <vt:lpstr>1</vt:lpstr>
      <vt:lpstr>PowerPoint Presentation</vt:lpstr>
      <vt:lpstr>PowerPoint Presentation</vt:lpstr>
      <vt:lpstr>PowerPoint Presentation</vt:lpstr>
      <vt:lpstr>PowerPoint Presentation</vt:lpstr>
      <vt:lpstr>2</vt:lpstr>
      <vt:lpstr>2</vt:lpstr>
      <vt:lpstr>2</vt:lpstr>
      <vt:lpstr>2</vt:lpstr>
      <vt:lpstr>Nhận xét</vt:lpstr>
      <vt:lpstr>3</vt:lpstr>
      <vt:lpstr>3</vt:lpstr>
      <vt:lpstr>3</vt:lpstr>
      <vt:lpstr>3</vt:lpstr>
      <vt:lpstr>Nhận xét</vt:lpstr>
      <vt:lpstr>PowerPoint Presentation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hung.nv2510hung.nv2510</cp:lastModifiedBy>
  <cp:revision>13</cp:revision>
  <dcterms:modified xsi:type="dcterms:W3CDTF">2023-08-23T03:31:29Z</dcterms:modified>
</cp:coreProperties>
</file>