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9"/>
  </p:notesMasterIdLst>
  <p:sldIdLst>
    <p:sldId id="256" r:id="rId3"/>
    <p:sldId id="257" r:id="rId4"/>
    <p:sldId id="270" r:id="rId5"/>
    <p:sldId id="271" r:id="rId6"/>
    <p:sldId id="272" r:id="rId7"/>
    <p:sldId id="273" r:id="rId8"/>
    <p:sldId id="261" r:id="rId9"/>
    <p:sldId id="274" r:id="rId10"/>
    <p:sldId id="313" r:id="rId11"/>
    <p:sldId id="314" r:id="rId12"/>
    <p:sldId id="263" r:id="rId13"/>
    <p:sldId id="275" r:id="rId14"/>
    <p:sldId id="262" r:id="rId15"/>
    <p:sldId id="315" r:id="rId16"/>
    <p:sldId id="267" r:id="rId17"/>
    <p:sldId id="316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198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253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422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1303be3818b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1303be3818b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1303be3818b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1303be3818b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3606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14231f69b35_1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14231f69b35_1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1303be3818b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1303be3818b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1185c551acd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1185c551acd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12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3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12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7.png"/><Relationship Id="rId5" Type="http://schemas.openxmlformats.org/officeDocument/2006/relationships/image" Target="../media/image11.png"/><Relationship Id="rId10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5.png"/><Relationship Id="rId5" Type="http://schemas.openxmlformats.org/officeDocument/2006/relationships/image" Target="../media/image12.png"/><Relationship Id="rId10" Type="http://schemas.openxmlformats.org/officeDocument/2006/relationships/image" Target="../media/image4.png"/><Relationship Id="rId4" Type="http://schemas.openxmlformats.org/officeDocument/2006/relationships/image" Target="../media/image11.png"/><Relationship Id="rId9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0"/>
            <a:ext cx="121919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subTitle" idx="1"/>
          </p:nvPr>
        </p:nvSpPr>
        <p:spPr>
          <a:xfrm rot="-458">
            <a:off x="960000" y="2367167"/>
            <a:ext cx="6004800" cy="2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94" name="Google Shape;94;p7"/>
          <p:cNvGrpSpPr/>
          <p:nvPr/>
        </p:nvGrpSpPr>
        <p:grpSpPr>
          <a:xfrm>
            <a:off x="-2" y="-30634"/>
            <a:ext cx="12026867" cy="6907067"/>
            <a:chOff x="-1" y="-22975"/>
            <a:chExt cx="9020150" cy="5180300"/>
          </a:xfrm>
        </p:grpSpPr>
        <p:pic>
          <p:nvPicPr>
            <p:cNvPr id="95" name="Google Shape;95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28200" y="3115778"/>
              <a:ext cx="491949" cy="4919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6976" y="2139278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6613" y="279565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789708" y="4398158"/>
              <a:ext cx="327234" cy="4106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105275" y="-22975"/>
              <a:ext cx="537225" cy="70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327035" y="3954759"/>
              <a:ext cx="456904" cy="6491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7"/>
            <p:cNvPicPr preferRelativeResize="0"/>
            <p:nvPr/>
          </p:nvPicPr>
          <p:blipFill rotWithShape="1">
            <a:blip r:embed="rId9">
              <a:alphaModFix/>
            </a:blip>
            <a:srcRect l="35786"/>
            <a:stretch/>
          </p:blipFill>
          <p:spPr>
            <a:xfrm>
              <a:off x="-1" y="3551100"/>
              <a:ext cx="596625" cy="1592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7"/>
            <p:cNvPicPr preferRelativeResize="0"/>
            <p:nvPr/>
          </p:nvPicPr>
          <p:blipFill rotWithShape="1">
            <a:blip r:embed="rId10">
              <a:alphaModFix/>
            </a:blip>
            <a:srcRect l="7484" b="6664"/>
            <a:stretch/>
          </p:blipFill>
          <p:spPr>
            <a:xfrm rot="5400000" flipH="1">
              <a:off x="303450" y="3974525"/>
              <a:ext cx="879350" cy="148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7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4919638" y="143302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7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8672422" y="4657886"/>
              <a:ext cx="258741" cy="258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7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2335964" y="4575678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7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66613" y="1519003"/>
              <a:ext cx="403160" cy="403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7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5456252" y="-9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10690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Title and five columns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0"/>
            <a:ext cx="121919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27"/>
          <p:cNvSpPr txBox="1">
            <a:spLocks noGrp="1"/>
          </p:cNvSpPr>
          <p:nvPr>
            <p:ph type="subTitle" idx="1"/>
          </p:nvPr>
        </p:nvSpPr>
        <p:spPr>
          <a:xfrm>
            <a:off x="960000" y="4346000"/>
            <a:ext cx="2033600" cy="10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6" name="Google Shape;406;p27"/>
          <p:cNvSpPr txBox="1">
            <a:spLocks noGrp="1"/>
          </p:cNvSpPr>
          <p:nvPr>
            <p:ph type="subTitle" idx="2"/>
          </p:nvPr>
        </p:nvSpPr>
        <p:spPr>
          <a:xfrm>
            <a:off x="5079235" y="4346000"/>
            <a:ext cx="2033600" cy="10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7" name="Google Shape;407;p27"/>
          <p:cNvSpPr txBox="1">
            <a:spLocks noGrp="1"/>
          </p:cNvSpPr>
          <p:nvPr>
            <p:ph type="subTitle" idx="3"/>
          </p:nvPr>
        </p:nvSpPr>
        <p:spPr>
          <a:xfrm>
            <a:off x="3019617" y="4346200"/>
            <a:ext cx="2033600" cy="10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8" name="Google Shape;408;p27"/>
          <p:cNvSpPr txBox="1">
            <a:spLocks noGrp="1"/>
          </p:cNvSpPr>
          <p:nvPr>
            <p:ph type="subTitle" idx="4"/>
          </p:nvPr>
        </p:nvSpPr>
        <p:spPr>
          <a:xfrm>
            <a:off x="7138852" y="4346200"/>
            <a:ext cx="2033600" cy="10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9" name="Google Shape;409;p27"/>
          <p:cNvSpPr txBox="1">
            <a:spLocks noGrp="1"/>
          </p:cNvSpPr>
          <p:nvPr>
            <p:ph type="subTitle" idx="5"/>
          </p:nvPr>
        </p:nvSpPr>
        <p:spPr>
          <a:xfrm>
            <a:off x="9198469" y="4346000"/>
            <a:ext cx="2033600" cy="10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0" name="Google Shape;410;p27"/>
          <p:cNvSpPr txBox="1">
            <a:spLocks noGrp="1"/>
          </p:cNvSpPr>
          <p:nvPr>
            <p:ph type="subTitle" idx="6"/>
          </p:nvPr>
        </p:nvSpPr>
        <p:spPr>
          <a:xfrm>
            <a:off x="960000" y="3946600"/>
            <a:ext cx="2033600" cy="6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667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27"/>
          <p:cNvSpPr txBox="1">
            <a:spLocks noGrp="1"/>
          </p:cNvSpPr>
          <p:nvPr>
            <p:ph type="subTitle" idx="7"/>
          </p:nvPr>
        </p:nvSpPr>
        <p:spPr>
          <a:xfrm>
            <a:off x="5079233" y="3946600"/>
            <a:ext cx="2033600" cy="6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667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27"/>
          <p:cNvSpPr txBox="1">
            <a:spLocks noGrp="1"/>
          </p:cNvSpPr>
          <p:nvPr>
            <p:ph type="subTitle" idx="8"/>
          </p:nvPr>
        </p:nvSpPr>
        <p:spPr>
          <a:xfrm>
            <a:off x="9198468" y="3946600"/>
            <a:ext cx="2033600" cy="6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667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27"/>
          <p:cNvSpPr txBox="1">
            <a:spLocks noGrp="1"/>
          </p:cNvSpPr>
          <p:nvPr>
            <p:ph type="subTitle" idx="9"/>
          </p:nvPr>
        </p:nvSpPr>
        <p:spPr>
          <a:xfrm>
            <a:off x="3019617" y="3946600"/>
            <a:ext cx="2033600" cy="6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667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27"/>
          <p:cNvSpPr txBox="1">
            <a:spLocks noGrp="1"/>
          </p:cNvSpPr>
          <p:nvPr>
            <p:ph type="subTitle" idx="13"/>
          </p:nvPr>
        </p:nvSpPr>
        <p:spPr>
          <a:xfrm>
            <a:off x="7138851" y="3946600"/>
            <a:ext cx="2033600" cy="6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667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2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416" name="Google Shape;416;p27"/>
          <p:cNvGrpSpPr/>
          <p:nvPr/>
        </p:nvGrpSpPr>
        <p:grpSpPr>
          <a:xfrm>
            <a:off x="5206977" y="6211510"/>
            <a:ext cx="2793449" cy="646484"/>
            <a:chOff x="3905232" y="4658632"/>
            <a:chExt cx="2095087" cy="484863"/>
          </a:xfrm>
        </p:grpSpPr>
        <p:pic>
          <p:nvPicPr>
            <p:cNvPr id="417" name="Google Shape;417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05232" y="4658632"/>
              <a:ext cx="375286" cy="3752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8" name="Google Shape;418;p2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25032" y="4658632"/>
              <a:ext cx="375287" cy="3752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9" name="Google Shape;419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96569" y="4691606"/>
              <a:ext cx="360061" cy="45188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0" name="Google Shape;420;p27"/>
          <p:cNvGrpSpPr/>
          <p:nvPr/>
        </p:nvGrpSpPr>
        <p:grpSpPr>
          <a:xfrm>
            <a:off x="-13" y="2786961"/>
            <a:ext cx="842647" cy="2768672"/>
            <a:chOff x="-10" y="2090221"/>
            <a:chExt cx="631985" cy="2076504"/>
          </a:xfrm>
        </p:grpSpPr>
        <p:pic>
          <p:nvPicPr>
            <p:cNvPr id="421" name="Google Shape;421;p2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10" y="2799440"/>
              <a:ext cx="409915" cy="4099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2" name="Google Shape;422;p2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90675" y="3625425"/>
              <a:ext cx="541300" cy="541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2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72325" y="2090221"/>
              <a:ext cx="378000" cy="53705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4" name="Google Shape;424;p27"/>
          <p:cNvGrpSpPr/>
          <p:nvPr/>
        </p:nvGrpSpPr>
        <p:grpSpPr>
          <a:xfrm>
            <a:off x="10255443" y="10"/>
            <a:ext cx="1804923" cy="5584023"/>
            <a:chOff x="7691582" y="7"/>
            <a:chExt cx="1353692" cy="4188017"/>
          </a:xfrm>
        </p:grpSpPr>
        <p:pic>
          <p:nvPicPr>
            <p:cNvPr id="425" name="Google Shape;425;p2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445500" y="430000"/>
              <a:ext cx="467099" cy="467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27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578175" y="3041575"/>
              <a:ext cx="467100" cy="467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27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691582" y="7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8" name="Google Shape;428;p27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8493107" y="1300282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27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8512075" y="3604125"/>
              <a:ext cx="444450" cy="5839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75272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0"/>
            <a:ext cx="121919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29"/>
          <p:cNvSpPr txBox="1">
            <a:spLocks noGrp="1"/>
          </p:cNvSpPr>
          <p:nvPr>
            <p:ph type="title" hasCustomPrompt="1"/>
          </p:nvPr>
        </p:nvSpPr>
        <p:spPr>
          <a:xfrm rot="-383">
            <a:off x="7640003" y="1266084"/>
            <a:ext cx="3592000" cy="1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533"/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60" name="Google Shape;460;p29"/>
          <p:cNvSpPr txBox="1">
            <a:spLocks noGrp="1"/>
          </p:cNvSpPr>
          <p:nvPr>
            <p:ph type="subTitle" idx="1"/>
          </p:nvPr>
        </p:nvSpPr>
        <p:spPr>
          <a:xfrm>
            <a:off x="7639975" y="2546636"/>
            <a:ext cx="35920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1" name="Google Shape;461;p29"/>
          <p:cNvSpPr txBox="1">
            <a:spLocks noGrp="1"/>
          </p:cNvSpPr>
          <p:nvPr>
            <p:ph type="title" idx="2" hasCustomPrompt="1"/>
          </p:nvPr>
        </p:nvSpPr>
        <p:spPr>
          <a:xfrm>
            <a:off x="7639969" y="3790279"/>
            <a:ext cx="3592000" cy="1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533"/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62" name="Google Shape;462;p29"/>
          <p:cNvSpPr txBox="1">
            <a:spLocks noGrp="1"/>
          </p:cNvSpPr>
          <p:nvPr>
            <p:ph type="subTitle" idx="3"/>
          </p:nvPr>
        </p:nvSpPr>
        <p:spPr>
          <a:xfrm>
            <a:off x="7639941" y="5070917"/>
            <a:ext cx="35920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29"/>
          <p:cNvSpPr txBox="1">
            <a:spLocks noGrp="1"/>
          </p:cNvSpPr>
          <p:nvPr>
            <p:ph type="title" idx="4" hasCustomPrompt="1"/>
          </p:nvPr>
        </p:nvSpPr>
        <p:spPr>
          <a:xfrm rot="-383">
            <a:off x="3918861" y="1266084"/>
            <a:ext cx="3592000" cy="1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5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64" name="Google Shape;464;p29"/>
          <p:cNvSpPr txBox="1">
            <a:spLocks noGrp="1"/>
          </p:cNvSpPr>
          <p:nvPr>
            <p:ph type="subTitle" idx="5"/>
          </p:nvPr>
        </p:nvSpPr>
        <p:spPr>
          <a:xfrm>
            <a:off x="3918833" y="2546636"/>
            <a:ext cx="35920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29"/>
          <p:cNvSpPr txBox="1">
            <a:spLocks noGrp="1"/>
          </p:cNvSpPr>
          <p:nvPr>
            <p:ph type="title" idx="6" hasCustomPrompt="1"/>
          </p:nvPr>
        </p:nvSpPr>
        <p:spPr>
          <a:xfrm>
            <a:off x="3918828" y="3790279"/>
            <a:ext cx="3592000" cy="1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5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466" name="Google Shape;466;p29"/>
          <p:cNvSpPr txBox="1">
            <a:spLocks noGrp="1"/>
          </p:cNvSpPr>
          <p:nvPr>
            <p:ph type="subTitle" idx="7"/>
          </p:nvPr>
        </p:nvSpPr>
        <p:spPr>
          <a:xfrm>
            <a:off x="3918800" y="5070917"/>
            <a:ext cx="3592000" cy="5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67" name="Google Shape;467;p29"/>
          <p:cNvGrpSpPr/>
          <p:nvPr/>
        </p:nvGrpSpPr>
        <p:grpSpPr>
          <a:xfrm>
            <a:off x="295277" y="98368"/>
            <a:ext cx="11963481" cy="6716657"/>
            <a:chOff x="221457" y="73775"/>
            <a:chExt cx="8972611" cy="5037493"/>
          </a:xfrm>
        </p:grpSpPr>
        <p:pic>
          <p:nvPicPr>
            <p:cNvPr id="468" name="Google Shape;468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074875" y="110875"/>
              <a:ext cx="467099" cy="467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9" name="Google Shape;469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330800" y="4603500"/>
              <a:ext cx="467100" cy="467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0" name="Google Shape;470;p2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21457" y="505907"/>
              <a:ext cx="375286" cy="3752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1" name="Google Shape;471;p2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119632" y="4735982"/>
              <a:ext cx="375287" cy="3752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2" name="Google Shape;472;p2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359190" y="264440"/>
              <a:ext cx="409915" cy="4099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3" name="Google Shape;473;p2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31250" y="73775"/>
              <a:ext cx="541300" cy="541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4" name="Google Shape;474;p29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634107" y="1480207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5" name="Google Shape;475;p29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684182" y="747707"/>
              <a:ext cx="509885" cy="5098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6" name="Google Shape;476;p29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332700" y="4377421"/>
              <a:ext cx="378000" cy="5370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7" name="Google Shape;477;p29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 rot="-5926856">
              <a:off x="1423650" y="118200"/>
              <a:ext cx="444450" cy="5839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07353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0"/>
            <a:ext cx="121919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5"/>
          <p:cNvSpPr txBox="1">
            <a:spLocks noGrp="1"/>
          </p:cNvSpPr>
          <p:nvPr>
            <p:ph type="subTitle" idx="1"/>
          </p:nvPr>
        </p:nvSpPr>
        <p:spPr>
          <a:xfrm>
            <a:off x="960000" y="3197029"/>
            <a:ext cx="3876800" cy="13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2"/>
          </p:nvPr>
        </p:nvSpPr>
        <p:spPr>
          <a:xfrm>
            <a:off x="7355200" y="3197136"/>
            <a:ext cx="3876800" cy="13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ubTitle" idx="3"/>
          </p:nvPr>
        </p:nvSpPr>
        <p:spPr>
          <a:xfrm>
            <a:off x="960000" y="2717600"/>
            <a:ext cx="3876800" cy="6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667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subTitle" idx="4"/>
          </p:nvPr>
        </p:nvSpPr>
        <p:spPr>
          <a:xfrm>
            <a:off x="7355200" y="2717600"/>
            <a:ext cx="3876800" cy="6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667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63" name="Google Shape;63;p5"/>
          <p:cNvGrpSpPr/>
          <p:nvPr/>
        </p:nvGrpSpPr>
        <p:grpSpPr>
          <a:xfrm>
            <a:off x="56852" y="82600"/>
            <a:ext cx="12135147" cy="6486832"/>
            <a:chOff x="42639" y="61950"/>
            <a:chExt cx="9101360" cy="4865124"/>
          </a:xfrm>
        </p:grpSpPr>
        <p:pic>
          <p:nvPicPr>
            <p:cNvPr id="64" name="Google Shape;64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1388" y="3363702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379197" y="4668336"/>
              <a:ext cx="258741" cy="258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2639" y="1766178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191263" y="136853"/>
              <a:ext cx="403160" cy="403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594427" y="3156016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2650" y="2448153"/>
              <a:ext cx="491949" cy="4919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5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56601" y="389440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5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680601" y="3751878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5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456396" y="104283"/>
              <a:ext cx="327234" cy="4106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5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625450" y="61950"/>
              <a:ext cx="537225" cy="70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5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8120010" y="4140309"/>
              <a:ext cx="456904" cy="64913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22682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1C43-8C97-4787-9E67-6FEE1D84B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85F07-951E-439A-A7DB-15EAAACEF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2ED7-EB9D-47A9-BF9F-E8FBF1E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A0AA-8FD5-4C86-8F31-3D31ABD0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F7E8D-06E8-4965-9227-B2B540D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61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F411-3DEF-46D1-B675-C48FED3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509-E546-43FB-98D6-6B65659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02C0-5D64-4FA8-B7A1-2DC509F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DC95-C7B6-475F-8785-3B9FAAA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FA22-6D49-4339-B627-2EBBCC0B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08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905-26D5-4AAD-B9AA-0768E6AC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04625-889A-4B5E-91DF-886F4BF9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D92D-CB11-4825-A48A-651A841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DDC4-A3D2-4682-8945-C0DA250D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F52F-B27B-49CB-A3E9-CD723026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793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51D3-81D0-47D0-AFBB-001ADDD3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BC757-CD1E-4576-A47C-CB261696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A03A0-58CF-4752-9C67-37DF396D5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8A83D-B1BD-46AF-9B04-690C8CE8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9FEE-1515-4398-953A-3B8604E0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AF395-FE11-4E4D-8D74-BFCA29B7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57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8389-E235-40B6-936E-696FC89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DAA47-EFF5-4C2F-9FDC-F931255C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1C54-9AE0-411F-9D51-FEFD85BFD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FB7A6-68BD-4C89-BA50-7D80DB075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E108A-A856-441A-966E-3E2BB718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D45AB-AD0C-43BD-9C71-577057BE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994C8-55A9-4DE7-A292-E46EFB6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FCDF-7718-40FD-9C0C-F867AE6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506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30F2-0C34-4AAF-BD4B-54C04629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AC8DE-6E65-40FA-970C-7DD78403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379B1-A738-45D1-9C4D-7A96F3D6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EE0E8-8B6F-4941-AE51-E8A78DF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341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FD9B6-FCA8-493A-8121-06350FF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AF242-37ED-4A7C-8CB1-E0E05373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86D51-30FA-4C5E-AA2C-4F45602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542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13A2-0F07-409B-831B-72D749F7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E48B1-9887-47FC-8B33-EFB79175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2928A-5C9B-4E0E-ACA5-DAC8E8FE6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497BF-46D2-4ED7-92A6-A0DF26DB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497B6-F20A-41CF-BF5E-E84D9A71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B5738-71BB-4769-8CEA-5E666A5E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16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E272-8DF8-4794-AC33-8E0DC535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5AD1-1ACC-41B3-9D01-029208B9B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74EE8-8D24-4E30-85CE-3EAE8BCB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C8062-9A78-4204-B41B-1281F05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E470-79B5-4EC6-A8D6-3CDD3BC8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3C154-4DC8-4458-89AB-A8E9B3F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309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2CCB-63AE-4BC5-882D-1818C3CE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169F-AF3E-40B1-BC18-85A4C7B10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AE00-ACD7-4A15-B185-BC11A1F0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F78-7CCD-411A-9584-8030271C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F386-8401-4BD2-A118-F02C56B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36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702B4-D98D-4F11-BE96-F1FF275EA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901C-0C8D-4F10-9997-6AE651BBC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20DE-DAA5-40CC-A3CE-E592942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F7B6-A811-4FA8-B655-68D93BF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84E9-52C2-4612-8A21-06EFD27E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24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2E02D-E0E2-4A80-8F57-8FE31FB5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03057-A137-4B19-865C-2FC72969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A37F-7CDF-4AA6-93AE-94B3FA4F4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6ECB-C279-47B4-8FA3-DE1ADCE7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8301-85C3-4A8E-BC22-25CE7E8FE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0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hyperlink" Target="https://hoc10.vn/doc-sach/toan-3-tap-1/1/132/9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jpeg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2.wav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gif"/><Relationship Id="rId5" Type="http://schemas.openxmlformats.org/officeDocument/2006/relationships/image" Target="../media/image18.jpg"/><Relationship Id="rId4" Type="http://schemas.openxmlformats.org/officeDocument/2006/relationships/audio" Target="../media/audio3.wav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3.wav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gif"/><Relationship Id="rId5" Type="http://schemas.openxmlformats.org/officeDocument/2006/relationships/image" Target="../media/image18.jpg"/><Relationship Id="rId4" Type="http://schemas.openxmlformats.org/officeDocument/2006/relationships/audio" Target="../media/audio2.wav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2.wav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gif"/><Relationship Id="rId5" Type="http://schemas.openxmlformats.org/officeDocument/2006/relationships/image" Target="../media/image18.jpg"/><Relationship Id="rId10" Type="http://schemas.openxmlformats.org/officeDocument/2006/relationships/image" Target="../media/image21.jpeg"/><Relationship Id="rId4" Type="http://schemas.openxmlformats.org/officeDocument/2006/relationships/audio" Target="../media/audio3.wav"/><Relationship Id="rId9" Type="http://schemas.openxmlformats.org/officeDocument/2006/relationships/image" Target="../media/image2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hyperlink" Target="https://hoc10.vn/doc-sach/toan-3-tap-1/1/132/96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jp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hyperlink" Target="https://hoc10.vn/doc-sach/toan-3-tap-1/1/132/96/" TargetMode="External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hyperlink" Target="https://hoc10.vn/doc-sach/toan-3-tap-1/1/132/96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hyperlink" Target="https://hoc10.vn/doc-sach/toan-3-tap-1/1/132/96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4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79361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46: Mi-li-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F3D9164-4950-3A0C-4959-CF25B9883313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3315D75-B447-3E44-9B5D-3ED593E91E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392EE7B-5E07-F3A2-5B3D-017D3136863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Ong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non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học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DF4946C-18D3-BD91-5F4E-E94F44851BD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lang="vi-VN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 hỏi 1: Mi-li-lít là đơn vị đo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dung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en-US" sz="2800" kern="12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hời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gian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khối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</a:t>
            </a:r>
            <a:r>
              <a:rPr lang="en-US" sz="2800" kern="12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ộ </a:t>
            </a:r>
            <a:r>
              <a:rPr lang="en-US" sz="2800" kern="12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dài</a:t>
            </a:r>
            <a:r>
              <a:rPr lang="en-US" sz="2800" kern="12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3200" b="1" kern="120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 hỏi 2: Mi-li-lít viết tắt là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ml.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cm.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2F5015F-AB0F-A36B-1E40-5765CF428C6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2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Speech Bubble: Rectangle with Corners Rounded 7">
                <a:extLst>
                  <a:ext uri="{FF2B5EF4-FFF2-40B4-BE49-F238E27FC236}">
                    <a16:creationId xmlns:a16="http://schemas.microsoft.com/office/drawing/2014/main" id="{0667024D-077C-41FB-84FC-D91D5651A194}"/>
                  </a:ext>
                </a:extLst>
              </p:cNvPr>
              <p:cNvSpPr/>
              <p:nvPr/>
            </p:nvSpPr>
            <p:spPr>
              <a:xfrm>
                <a:off x="1494155" y="484145"/>
                <a:ext cx="7840345" cy="1607820"/>
              </a:xfrm>
              <a:prstGeom prst="wedgeRoundRectCallout">
                <a:avLst>
                  <a:gd name="adj1" fmla="val 62786"/>
                  <a:gd name="adj2" fmla="val 8254"/>
                  <a:gd name="adj3" fmla="val 16667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>
                  <a:buClrTx/>
                </a:pPr>
                <a:r>
                  <a:rPr lang="en-US" sz="3200" b="1" kern="1200" dirty="0">
                    <a:solidFill>
                      <a:prstClr val="white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Câu </a:t>
                </a:r>
                <a:r>
                  <a:rPr lang="en-US" sz="3200" b="1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hỏi</a:t>
                </a:r>
                <a:r>
                  <a:rPr lang="en-US" sz="3200" b="1" kern="1200" dirty="0">
                    <a:solidFill>
                      <a:prstClr val="white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 3: 2 000 ml </a:t>
                </a:r>
                <a:r>
                  <a:rPr lang="en-US" sz="3200" b="1" kern="1200" dirty="0">
                    <a:solidFill>
                      <a:prstClr val="white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3200" b="1" kern="1200" dirty="0">
                    <a:solidFill>
                      <a:prstClr val="white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 ? </a:t>
                </a:r>
                <a14:m>
                  <m:oMath xmlns:m="http://schemas.openxmlformats.org/officeDocument/2006/math">
                    <m:r>
                      <a:rPr lang="en-US" sz="3200" b="1" i="1" kern="120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𝒍</m:t>
                    </m:r>
                  </m:oMath>
                </a14:m>
                <a:r>
                  <a:rPr lang="en-US" sz="3200" b="1" kern="1200" dirty="0">
                    <a:solidFill>
                      <a:prstClr val="white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.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Speech Bubble: Rectangle with Corners Rounded 7">
                <a:extLst>
                  <a:ext uri="{FF2B5EF4-FFF2-40B4-BE49-F238E27FC236}">
                    <a16:creationId xmlns:a16="http://schemas.microsoft.com/office/drawing/2014/main" id="{0667024D-077C-41FB-84FC-D91D5651A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155" y="484145"/>
                <a:ext cx="7840345" cy="1607820"/>
              </a:xfrm>
              <a:prstGeom prst="wedgeRoundRectCallout">
                <a:avLst>
                  <a:gd name="adj1" fmla="val 62786"/>
                  <a:gd name="adj2" fmla="val 8254"/>
                  <a:gd name="adj3" fmla="val 16667"/>
                </a:avLst>
              </a:prstGeom>
              <a:blipFill>
                <a:blip r:embed="rId8"/>
                <a:stretch>
                  <a:fillRect l="-8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200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2 000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7C18C967-9301-A783-A98F-2EF880BD030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8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18E3CEB-67C0-C54A-4A1C-D57312043A68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82810D0-6B61-5A5E-4059-6C96FCE034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48F7F0D-F360-ABB4-5814-EF3D9D75141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hlinkClick r:id="rId4"/>
          </p:cNvPr>
          <p:cNvSpPr/>
          <p:nvPr/>
        </p:nvSpPr>
        <p:spPr>
          <a:xfrm>
            <a:off x="2907585" y="1538948"/>
            <a:ext cx="1476686" cy="5401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933" dirty="0">
              <a:latin typeface="+mn-lt"/>
              <a:ea typeface="DengXian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900918" y="2384569"/>
                <a:ext cx="2970877" cy="5386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300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0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ml</m:t>
                      </m:r>
                      <m:r>
                        <a:rPr lang="en-US" sz="29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00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ml</m:t>
                      </m:r>
                    </m:oMath>
                  </m:oMathPara>
                </a14:m>
                <a:endParaRPr lang="en-US" sz="29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0918" y="2384569"/>
                <a:ext cx="2970877" cy="53860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900918" y="3382138"/>
                <a:ext cx="2970878" cy="5386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550 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ml</m:t>
                      </m:r>
                      <m:r>
                        <a:rPr lang="en-US" sz="29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00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ml</m:t>
                      </m:r>
                    </m:oMath>
                  </m:oMathPara>
                </a14:m>
                <a:endParaRPr lang="en-US" sz="29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0918" y="3382138"/>
                <a:ext cx="2970878" cy="53860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251376" y="4370074"/>
                <a:ext cx="1654812" cy="5386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7 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ml</m:t>
                      </m:r>
                      <m:r>
                        <a:rPr lang="en-US" sz="29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4</m:t>
                      </m:r>
                    </m:oMath>
                  </m:oMathPara>
                </a14:m>
                <a:endParaRPr lang="en-US" sz="2900" dirty="0">
                  <a:latin typeface="+mn-lt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376" y="4370074"/>
                <a:ext cx="1654812" cy="53860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228736" y="5365845"/>
                <a:ext cx="1749005" cy="5386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ml</m:t>
                      </m:r>
                      <m: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9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8</m:t>
                      </m:r>
                    </m:oMath>
                  </m:oMathPara>
                </a14:m>
                <a:endParaRPr lang="en-US" sz="29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8736" y="5365845"/>
                <a:ext cx="1749005" cy="53860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759342" y="2407679"/>
                <a:ext cx="1788375" cy="5386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9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00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ml</m:t>
                      </m:r>
                    </m:oMath>
                  </m:oMathPara>
                </a14:m>
                <a:endParaRPr lang="en-US" sz="29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9342" y="2407679"/>
                <a:ext cx="1788375" cy="53860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661874" y="3391016"/>
                <a:ext cx="1788375" cy="7109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9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ml</m:t>
                      </m:r>
                    </m:oMath>
                  </m:oMathPara>
                </a14:m>
                <a:endParaRPr lang="en-US" sz="2900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874" y="3391016"/>
                <a:ext cx="1788375" cy="7109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755087" y="4348634"/>
                <a:ext cx="1583190" cy="7109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9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28 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ml</m:t>
                      </m:r>
                    </m:oMath>
                  </m:oMathPara>
                </a14:m>
                <a:endParaRPr lang="en-US" sz="2933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5087" y="4348634"/>
                <a:ext cx="1583190" cy="7109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906188" y="5360700"/>
                <a:ext cx="1398844" cy="7109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1067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9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900" b="0" i="0" kern="120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5 </m:t>
                      </m:r>
                      <m:r>
                        <m:rPr>
                          <m:nor/>
                        </m:rPr>
                        <a:rPr lang="en-US" sz="2900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Times New Roman" panose="02020603050405020304" pitchFamily="18" charset="0"/>
                        </a:rPr>
                        <m:t>ml</m:t>
                      </m:r>
                    </m:oMath>
                  </m:oMathPara>
                </a14:m>
                <a:endParaRPr lang="en-US" sz="2900" dirty="0">
                  <a:latin typeface="+mn-lt"/>
                  <a:ea typeface="DengXi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6188" y="5360700"/>
                <a:ext cx="1398844" cy="7109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ounded Rectangle 12">
            <a:extLst>
              <a:ext uri="{FF2B5EF4-FFF2-40B4-BE49-F238E27FC236}">
                <a16:creationId xmlns:a16="http://schemas.microsoft.com/office/drawing/2014/main" id="{13BC9B91-4FE0-2A81-0A31-89485CA14C92}"/>
              </a:ext>
            </a:extLst>
          </p:cNvPr>
          <p:cNvSpPr/>
          <p:nvPr/>
        </p:nvSpPr>
        <p:spPr>
          <a:xfrm>
            <a:off x="2018139" y="1417490"/>
            <a:ext cx="882779" cy="783064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6" grpId="0"/>
      <p:bldP spid="8" grpId="0"/>
      <p:bldP spid="9" grpId="0"/>
      <p:bldP spid="10" grpId="0"/>
      <p:bldP spid="11" grpId="0"/>
      <p:bldP spid="17" grpId="0"/>
      <p:bldP spid="18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B4FE2A-AB05-7548-CE2C-1F7EBB919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392" y="2725588"/>
            <a:ext cx="10902772" cy="222618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25859" y="1315647"/>
            <a:ext cx="882779" cy="783064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04255" y="1421672"/>
            <a:ext cx="518091" cy="5401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endParaRPr lang="en-US" sz="2933" dirty="0">
              <a:solidFill>
                <a:schemeClr val="tx1"/>
              </a:solidFill>
              <a:ea typeface="DengXian"/>
              <a:cs typeface="Times New Roman" panose="02020603050405020304" pitchFamily="18" charset="0"/>
            </a:endParaRPr>
          </a:p>
        </p:txBody>
      </p:sp>
      <p:pic>
        <p:nvPicPr>
          <p:cNvPr id="38" name="Google Shape;1104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200000">
            <a:off x="9827499" y="165926"/>
            <a:ext cx="1543239" cy="1463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12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34181" y="649673"/>
            <a:ext cx="1679204" cy="144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2"/>
          <p:cNvSpPr/>
          <p:nvPr/>
        </p:nvSpPr>
        <p:spPr>
          <a:xfrm>
            <a:off x="5263379" y="3181193"/>
            <a:ext cx="475783" cy="4559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</a:t>
            </a:r>
          </a:p>
        </p:txBody>
      </p:sp>
      <p:sp>
        <p:nvSpPr>
          <p:cNvPr id="20" name="Oval 19"/>
          <p:cNvSpPr/>
          <p:nvPr/>
        </p:nvSpPr>
        <p:spPr>
          <a:xfrm>
            <a:off x="7991809" y="3169522"/>
            <a:ext cx="475783" cy="4559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</a:t>
            </a:r>
          </a:p>
        </p:txBody>
      </p:sp>
      <p:sp>
        <p:nvSpPr>
          <p:cNvPr id="21" name="Oval 20"/>
          <p:cNvSpPr/>
          <p:nvPr/>
        </p:nvSpPr>
        <p:spPr>
          <a:xfrm>
            <a:off x="5253466" y="4038800"/>
            <a:ext cx="475783" cy="4559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&lt;</a:t>
            </a:r>
          </a:p>
        </p:txBody>
      </p:sp>
      <p:sp>
        <p:nvSpPr>
          <p:cNvPr id="22" name="Oval 21"/>
          <p:cNvSpPr/>
          <p:nvPr/>
        </p:nvSpPr>
        <p:spPr>
          <a:xfrm>
            <a:off x="7989016" y="4012164"/>
            <a:ext cx="475783" cy="4559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8369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012BB1-D50D-4DE4-2C16-0B93D765A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737" y="2448086"/>
            <a:ext cx="10499051" cy="303479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726737" y="1375120"/>
            <a:ext cx="882779" cy="783064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09380" y="1473120"/>
            <a:ext cx="10166566" cy="527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933" dirty="0">
              <a:latin typeface="+mn-lt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BCFB17A-5DD9-8DF8-2F60-A2E394510C4A}"/>
              </a:ext>
            </a:extLst>
          </p:cNvPr>
          <p:cNvSpPr/>
          <p:nvPr/>
        </p:nvSpPr>
        <p:spPr>
          <a:xfrm>
            <a:off x="3818689" y="4478130"/>
            <a:ext cx="2157573" cy="10047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FFC1E87-3F31-43E4-DBB8-BB3D9DC8C745}"/>
              </a:ext>
            </a:extLst>
          </p:cNvPr>
          <p:cNvSpPr/>
          <p:nvPr/>
        </p:nvSpPr>
        <p:spPr>
          <a:xfrm>
            <a:off x="8755816" y="2631164"/>
            <a:ext cx="2157573" cy="10047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 dir="d"/>
      </p:transition>
    </mc:Choice>
    <mc:Fallback xmlns="">
      <p:transition spd="med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B2566E2-5127-3C26-7CA8-FDD72EE0EFCA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3B40FC1-9689-CCD0-16D8-AA19844EE7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3B9B590-1F15-98AA-656F-27193318826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425899" y="1410294"/>
            <a:ext cx="882779" cy="783064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6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" name="Rectangle 11">
            <a:hlinkClick r:id="rId4"/>
          </p:cNvPr>
          <p:cNvSpPr/>
          <p:nvPr/>
        </p:nvSpPr>
        <p:spPr>
          <a:xfrm>
            <a:off x="1504338" y="1304318"/>
            <a:ext cx="9183324" cy="99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67"/>
              </a:spcAft>
            </a:pP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mi-li-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933" dirty="0">
              <a:latin typeface="+mn-lt"/>
              <a:ea typeface="DengXian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A30411-2C57-2DA2-B7BE-919A11F12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575" y="3429000"/>
            <a:ext cx="6723094" cy="17906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over/>
      </p:transition>
    </mc:Choice>
    <mc:Fallback xmlns="">
      <p:transition spd="med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4C5FA58A-2983-D0AA-94EF-B2765D079C8C}"/>
              </a:ext>
            </a:extLst>
          </p:cNvPr>
          <p:cNvSpPr/>
          <p:nvPr/>
        </p:nvSpPr>
        <p:spPr>
          <a:xfrm>
            <a:off x="2445249" y="1089061"/>
            <a:ext cx="6667929" cy="3554858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</a:rPr>
              <a:t>Qua bài học này, các em biết thêm được điều gì?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7595;p55"/>
          <p:cNvSpPr txBox="1">
            <a:spLocks/>
          </p:cNvSpPr>
          <p:nvPr/>
        </p:nvSpPr>
        <p:spPr>
          <a:xfrm>
            <a:off x="1100611" y="1004743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9pPr>
          </a:lstStyle>
          <a:p>
            <a:pPr algn="ctr" defTabSz="1219170">
              <a:lnSpc>
                <a:spcPct val="115000"/>
              </a:lnSpc>
              <a:buClr>
                <a:srgbClr val="2270B6"/>
              </a:buClr>
              <a:defRPr/>
            </a:pPr>
            <a:r>
              <a:rPr lang="vi-VN" sz="3600" b="1" dirty="0">
                <a:solidFill>
                  <a:schemeClr val="tx1"/>
                </a:solidFill>
                <a:latin typeface="+mn-lt"/>
              </a:rPr>
              <a:t>HƯỚNG DẪN VỀ NHÀ</a:t>
            </a:r>
          </a:p>
        </p:txBody>
      </p:sp>
      <p:pic>
        <p:nvPicPr>
          <p:cNvPr id="19" name="Google Shape;71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1568826">
            <a:off x="1348512" y="1910841"/>
            <a:ext cx="872156" cy="872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71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320499">
            <a:off x="1375761" y="4415068"/>
            <a:ext cx="938676" cy="93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12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1836164">
            <a:off x="1372455" y="3188282"/>
            <a:ext cx="872156" cy="87215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2167752" y="1768343"/>
            <a:ext cx="8038131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n-lt"/>
              </a:rPr>
              <a:t>Đọc</a:t>
            </a:r>
            <a:r>
              <a:rPr lang="en-US" sz="2400" dirty="0">
                <a:latin typeface="+mn-lt"/>
              </a:rPr>
              <a:t>, </a:t>
            </a:r>
            <a:r>
              <a:rPr lang="en-US" sz="2400" dirty="0" err="1">
                <a:latin typeface="+mn-lt"/>
              </a:rPr>
              <a:t>viết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tên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và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kí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hiệu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của</a:t>
            </a:r>
            <a:r>
              <a:rPr lang="en-US" sz="2400" dirty="0">
                <a:latin typeface="+mn-lt"/>
              </a:rPr>
              <a:t> mi-li-</a:t>
            </a:r>
            <a:r>
              <a:rPr lang="en-US" sz="2400" dirty="0" err="1">
                <a:latin typeface="+mn-lt"/>
              </a:rPr>
              <a:t>lít</a:t>
            </a:r>
            <a:r>
              <a:rPr lang="en-US" sz="2400" dirty="0">
                <a:latin typeface="+mn-lt"/>
              </a:rPr>
              <a:t>, </a:t>
            </a:r>
            <a:r>
              <a:rPr lang="en-US" sz="2400" dirty="0" err="1">
                <a:latin typeface="+mn-lt"/>
              </a:rPr>
              <a:t>lấy</a:t>
            </a:r>
            <a:r>
              <a:rPr lang="en-US" sz="2400" dirty="0">
                <a:latin typeface="+mn-lt"/>
              </a:rPr>
              <a:t> 1 </a:t>
            </a:r>
            <a:r>
              <a:rPr lang="en-US" sz="2400" dirty="0" err="1">
                <a:latin typeface="+mn-lt"/>
              </a:rPr>
              <a:t>vài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ví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dụ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về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đồ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vật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xung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quanh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cho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mức</a:t>
            </a:r>
            <a:r>
              <a:rPr lang="en-US" sz="2400" dirty="0">
                <a:latin typeface="+mn-lt"/>
              </a:rPr>
              <a:t> chia </a:t>
            </a:r>
            <a:r>
              <a:rPr lang="en-US" sz="2400" dirty="0" err="1">
                <a:latin typeface="+mn-lt"/>
              </a:rPr>
              <a:t>vạch</a:t>
            </a:r>
            <a:r>
              <a:rPr lang="en-US" sz="2400" dirty="0">
                <a:latin typeface="+mn-lt"/>
              </a:rPr>
              <a:t> mi-li-</a:t>
            </a:r>
            <a:r>
              <a:rPr lang="en-US" sz="2400" dirty="0" err="1">
                <a:latin typeface="+mn-lt"/>
              </a:rPr>
              <a:t>lít</a:t>
            </a:r>
            <a:r>
              <a:rPr lang="en-US" sz="2400" dirty="0">
                <a:latin typeface="+mn-lt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2167753" y="3078483"/>
            <a:ext cx="8539576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67"/>
              </a:spcAft>
            </a:pP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kèm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mi-li-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+mn-lt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7752" y="4595735"/>
            <a:ext cx="66800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Xem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bản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tin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dự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báo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thời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tiết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vào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buổi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sáng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.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Bar dir="vert"/>
      </p:transition>
    </mc:Choice>
    <mc:Fallback xmlns="">
      <p:transition spd="med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348</Words>
  <Application>Microsoft Office PowerPoint</Application>
  <PresentationFormat>Widescreen</PresentationFormat>
  <Paragraphs>62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Calibri Light</vt:lpstr>
      <vt:lpstr>Cambria</vt:lpstr>
      <vt:lpstr>Cambria Math</vt:lpstr>
      <vt:lpstr>Chelsea Market</vt:lpstr>
      <vt:lpstr>Poller One</vt:lpstr>
      <vt:lpstr>Ranchers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Ziczac</cp:lastModifiedBy>
  <cp:revision>13</cp:revision>
  <dcterms:modified xsi:type="dcterms:W3CDTF">2023-08-31T03:17:59Z</dcterms:modified>
</cp:coreProperties>
</file>