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84" r:id="rId3"/>
    <p:sldMasterId id="2147483696" r:id="rId4"/>
  </p:sldMasterIdLst>
  <p:notesMasterIdLst>
    <p:notesMasterId r:id="rId30"/>
  </p:notesMasterIdLst>
  <p:sldIdLst>
    <p:sldId id="256" r:id="rId5"/>
    <p:sldId id="257" r:id="rId6"/>
    <p:sldId id="270" r:id="rId7"/>
    <p:sldId id="271" r:id="rId8"/>
    <p:sldId id="261" r:id="rId9"/>
    <p:sldId id="260" r:id="rId10"/>
    <p:sldId id="272" r:id="rId11"/>
    <p:sldId id="273" r:id="rId12"/>
    <p:sldId id="274" r:id="rId13"/>
    <p:sldId id="265" r:id="rId14"/>
    <p:sldId id="282" r:id="rId15"/>
    <p:sldId id="283" r:id="rId16"/>
    <p:sldId id="258" r:id="rId17"/>
    <p:sldId id="284" r:id="rId18"/>
    <p:sldId id="288" r:id="rId19"/>
    <p:sldId id="259" r:id="rId20"/>
    <p:sldId id="285" r:id="rId21"/>
    <p:sldId id="286" r:id="rId22"/>
    <p:sldId id="262" r:id="rId23"/>
    <p:sldId id="266" r:id="rId24"/>
    <p:sldId id="277" r:id="rId25"/>
    <p:sldId id="279" r:id="rId26"/>
    <p:sldId id="280" r:id="rId27"/>
    <p:sldId id="267" r:id="rId28"/>
    <p:sldId id="287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712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0368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9150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0355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2904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6938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254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564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3513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668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152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587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075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53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55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623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90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412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253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51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811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648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09059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6384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1582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70703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37220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71034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22278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31452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765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19221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295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49037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3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63007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5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26" Type="http://schemas.openxmlformats.org/officeDocument/2006/relationships/image" Target="../media/image32.sv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4.jpg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24" Type="http://schemas.openxmlformats.org/officeDocument/2006/relationships/image" Target="../media/image30.sv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svg"/><Relationship Id="rId10" Type="http://schemas.openxmlformats.org/officeDocument/2006/relationships/image" Target="../media/image16.svg"/><Relationship Id="rId19" Type="http://schemas.openxmlformats.org/officeDocument/2006/relationships/image" Target="../media/image25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Relationship Id="rId22" Type="http://schemas.openxmlformats.org/officeDocument/2006/relationships/image" Target="../media/image28.svg"/><Relationship Id="rId27" Type="http://schemas.openxmlformats.org/officeDocument/2006/relationships/image" Target="../media/image33.png"/><Relationship Id="rId30" Type="http://schemas.openxmlformats.org/officeDocument/2006/relationships/image" Target="../media/image3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54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6.svg"/><Relationship Id="rId18" Type="http://schemas.openxmlformats.org/officeDocument/2006/relationships/hyperlink" Target="https://hoc10.vn/doc-sach/toan-3-tap-1/1/132/54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8.svg"/><Relationship Id="rId2" Type="http://schemas.openxmlformats.org/officeDocument/2006/relationships/image" Target="../media/image4.jp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svg"/><Relationship Id="rId10" Type="http://schemas.openxmlformats.org/officeDocument/2006/relationships/image" Target="../media/image43.svg"/><Relationship Id="rId19" Type="http://schemas.openxmlformats.org/officeDocument/2006/relationships/image" Target="../media/image49.png"/><Relationship Id="rId4" Type="http://schemas.openxmlformats.org/officeDocument/2006/relationships/image" Target="../media/image6.sv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12" Type="http://schemas.openxmlformats.org/officeDocument/2006/relationships/image" Target="../media/image57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image" Target="../media/image56.png"/><Relationship Id="rId5" Type="http://schemas.openxmlformats.org/officeDocument/2006/relationships/image" Target="../media/image7.png"/><Relationship Id="rId10" Type="http://schemas.openxmlformats.org/officeDocument/2006/relationships/image" Target="../media/image55.svg"/><Relationship Id="rId4" Type="http://schemas.openxmlformats.org/officeDocument/2006/relationships/image" Target="../media/image51.svg"/><Relationship Id="rId9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60.png"/><Relationship Id="rId18" Type="http://schemas.openxmlformats.org/officeDocument/2006/relationships/image" Target="../media/image62.png"/><Relationship Id="rId3" Type="http://schemas.openxmlformats.org/officeDocument/2006/relationships/image" Target="../media/image42.png"/><Relationship Id="rId21" Type="http://schemas.openxmlformats.org/officeDocument/2006/relationships/image" Target="../media/image64.png"/><Relationship Id="rId7" Type="http://schemas.openxmlformats.org/officeDocument/2006/relationships/image" Target="../media/image45.png"/><Relationship Id="rId12" Type="http://schemas.openxmlformats.org/officeDocument/2006/relationships/image" Target="../media/image59.svg"/><Relationship Id="rId17" Type="http://schemas.openxmlformats.org/officeDocument/2006/relationships/hyperlink" Target="https://hoc10.vn/doc-sach/toan-3-tap-1/1/132/54/" TargetMode="External"/><Relationship Id="rId2" Type="http://schemas.openxmlformats.org/officeDocument/2006/relationships/image" Target="../media/image4.jpg"/><Relationship Id="rId16" Type="http://schemas.openxmlformats.org/officeDocument/2006/relationships/image" Target="../media/image8.svg"/><Relationship Id="rId20" Type="http://schemas.openxmlformats.org/officeDocument/2006/relationships/hyperlink" Target="https://youtu.be/20k8bntnuH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11" Type="http://schemas.openxmlformats.org/officeDocument/2006/relationships/image" Target="../media/image58.png"/><Relationship Id="rId5" Type="http://schemas.openxmlformats.org/officeDocument/2006/relationships/image" Target="../media/image38.png"/><Relationship Id="rId15" Type="http://schemas.openxmlformats.org/officeDocument/2006/relationships/image" Target="../media/image7.png"/><Relationship Id="rId10" Type="http://schemas.openxmlformats.org/officeDocument/2006/relationships/image" Target="../media/image41.svg"/><Relationship Id="rId19" Type="http://schemas.openxmlformats.org/officeDocument/2006/relationships/image" Target="../media/image63.png"/><Relationship Id="rId4" Type="http://schemas.openxmlformats.org/officeDocument/2006/relationships/image" Target="../media/image43.svg"/><Relationship Id="rId9" Type="http://schemas.openxmlformats.org/officeDocument/2006/relationships/image" Target="../media/image40.png"/><Relationship Id="rId14" Type="http://schemas.openxmlformats.org/officeDocument/2006/relationships/image" Target="../media/image6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5.png"/><Relationship Id="rId7" Type="http://schemas.openxmlformats.org/officeDocument/2006/relationships/image" Target="../media/image8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7.svg"/><Relationship Id="rId5" Type="http://schemas.openxmlformats.org/officeDocument/2006/relationships/image" Target="../media/image51.sv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sv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67.svg"/><Relationship Id="rId9" Type="http://schemas.openxmlformats.org/officeDocument/2006/relationships/image" Target="../media/image72.svg"/><Relationship Id="rId14" Type="http://schemas.openxmlformats.org/officeDocument/2006/relationships/image" Target="../media/image7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png"/><Relationship Id="rId7" Type="http://schemas.openxmlformats.org/officeDocument/2006/relationships/image" Target="../media/image83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2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87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3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88.png"/><Relationship Id="rId22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4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94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5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95.png"/><Relationship Id="rId22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2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87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3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88.png"/><Relationship Id="rId22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2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87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3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88.png"/><Relationship Id="rId22" Type="http://schemas.openxmlformats.org/officeDocument/2006/relationships/image" Target="../media/image8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6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96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7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97.png"/><Relationship Id="rId22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8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98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9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99.png"/><Relationship Id="rId22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5.wdp"/><Relationship Id="rId18" Type="http://schemas.openxmlformats.org/officeDocument/2006/relationships/image" Target="../media/image89.png"/><Relationship Id="rId3" Type="http://schemas.microsoft.com/office/2007/relationships/media" Target="../media/media2.mp3"/><Relationship Id="rId21" Type="http://schemas.openxmlformats.org/officeDocument/2006/relationships/image" Target="../media/image83.jpe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95.png"/><Relationship Id="rId17" Type="http://schemas.openxmlformats.org/officeDocument/2006/relationships/image" Target="../media/image93.png"/><Relationship Id="rId2" Type="http://schemas.openxmlformats.org/officeDocument/2006/relationships/audio" Target="../media/media1.mp3"/><Relationship Id="rId16" Type="http://schemas.openxmlformats.org/officeDocument/2006/relationships/image" Target="../media/image92.png"/><Relationship Id="rId20" Type="http://schemas.openxmlformats.org/officeDocument/2006/relationships/image" Target="../media/image91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10.wdp"/><Relationship Id="rId10" Type="http://schemas.openxmlformats.org/officeDocument/2006/relationships/image" Target="../media/image80.png"/><Relationship Id="rId19" Type="http://schemas.openxmlformats.org/officeDocument/2006/relationships/image" Target="../media/image90.pn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100.png"/><Relationship Id="rId22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microsoft.com/office/2007/relationships/hdphoto" Target="../media/hdphoto3.wdp"/><Relationship Id="rId18" Type="http://schemas.openxmlformats.org/officeDocument/2006/relationships/image" Target="../media/image91.png"/><Relationship Id="rId3" Type="http://schemas.microsoft.com/office/2007/relationships/media" Target="../media/media2.mp3"/><Relationship Id="rId21" Type="http://schemas.openxmlformats.org/officeDocument/2006/relationships/image" Target="../media/image93.png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88.png"/><Relationship Id="rId17" Type="http://schemas.openxmlformats.org/officeDocument/2006/relationships/image" Target="../media/image90.png"/><Relationship Id="rId2" Type="http://schemas.openxmlformats.org/officeDocument/2006/relationships/audio" Target="../media/media1.mp3"/><Relationship Id="rId16" Type="http://schemas.openxmlformats.org/officeDocument/2006/relationships/image" Target="../media/image89.png"/><Relationship Id="rId20" Type="http://schemas.openxmlformats.org/officeDocument/2006/relationships/image" Target="../media/image9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86.png"/><Relationship Id="rId5" Type="http://schemas.microsoft.com/office/2007/relationships/media" Target="../media/media3.mp3"/><Relationship Id="rId15" Type="http://schemas.microsoft.com/office/2007/relationships/hdphoto" Target="../media/hdphoto11.wdp"/><Relationship Id="rId10" Type="http://schemas.openxmlformats.org/officeDocument/2006/relationships/image" Target="../media/image80.png"/><Relationship Id="rId19" Type="http://schemas.openxmlformats.org/officeDocument/2006/relationships/image" Target="../media/image83.jpeg"/><Relationship Id="rId4" Type="http://schemas.openxmlformats.org/officeDocument/2006/relationships/audio" Target="../media/media2.mp3"/><Relationship Id="rId9" Type="http://schemas.openxmlformats.org/officeDocument/2006/relationships/image" Target="../media/image85.png"/><Relationship Id="rId14" Type="http://schemas.openxmlformats.org/officeDocument/2006/relationships/image" Target="../media/image101.png"/><Relationship Id="rId22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svg"/><Relationship Id="rId3" Type="http://schemas.openxmlformats.org/officeDocument/2006/relationships/image" Target="../media/image66.png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102.png"/><Relationship Id="rId15" Type="http://schemas.openxmlformats.org/officeDocument/2006/relationships/image" Target="../media/image106.png"/><Relationship Id="rId10" Type="http://schemas.openxmlformats.org/officeDocument/2006/relationships/image" Target="../media/image104.svg"/><Relationship Id="rId4" Type="http://schemas.openxmlformats.org/officeDocument/2006/relationships/image" Target="../media/image67.svg"/><Relationship Id="rId9" Type="http://schemas.openxmlformats.org/officeDocument/2006/relationships/image" Target="../media/image103.png"/><Relationship Id="rId14" Type="http://schemas.openxmlformats.org/officeDocument/2006/relationships/image" Target="../media/image105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4.svg"/><Relationship Id="rId18" Type="http://schemas.openxmlformats.org/officeDocument/2006/relationships/image" Target="../media/image118.png"/><Relationship Id="rId3" Type="http://schemas.openxmlformats.org/officeDocument/2006/relationships/image" Target="../media/image107.png"/><Relationship Id="rId7" Type="http://schemas.openxmlformats.org/officeDocument/2006/relationships/image" Target="../media/image110.svg"/><Relationship Id="rId12" Type="http://schemas.openxmlformats.org/officeDocument/2006/relationships/image" Target="../media/image113.png"/><Relationship Id="rId17" Type="http://schemas.openxmlformats.org/officeDocument/2006/relationships/image" Target="../media/image117.svg"/><Relationship Id="rId2" Type="http://schemas.openxmlformats.org/officeDocument/2006/relationships/image" Target="../media/image4.jpg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11" Type="http://schemas.openxmlformats.org/officeDocument/2006/relationships/image" Target="../media/image112.svg"/><Relationship Id="rId5" Type="http://schemas.openxmlformats.org/officeDocument/2006/relationships/image" Target="../media/image78.png"/><Relationship Id="rId15" Type="http://schemas.openxmlformats.org/officeDocument/2006/relationships/image" Target="../media/image115.png"/><Relationship Id="rId10" Type="http://schemas.openxmlformats.org/officeDocument/2006/relationships/image" Target="../media/image111.png"/><Relationship Id="rId4" Type="http://schemas.openxmlformats.org/officeDocument/2006/relationships/image" Target="../media/image108.svg"/><Relationship Id="rId9" Type="http://schemas.openxmlformats.org/officeDocument/2006/relationships/image" Target="../media/image8.svg"/><Relationship Id="rId1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9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25: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Luyện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81692CC-4451-8E16-D786-BA8F9E261049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EE9B5B0-39BF-3FCF-885F-CEBC890879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8244EEB-832A-E552-C46F-D47754A6571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190" y="908002"/>
            <a:ext cx="685673" cy="62910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67084" y="908002"/>
            <a:ext cx="685673" cy="6291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253"/>
          <a:stretch>
            <a:fillRect/>
          </a:stretch>
        </p:blipFill>
        <p:spPr>
          <a:xfrm>
            <a:off x="2719403" y="2190171"/>
            <a:ext cx="6753194" cy="388623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863600" y="3144657"/>
            <a:ext cx="10464799" cy="2674611"/>
            <a:chOff x="0" y="0"/>
            <a:chExt cx="4165572" cy="3180366"/>
          </a:xfrm>
        </p:grpSpPr>
        <p:sp>
          <p:nvSpPr>
            <p:cNvPr id="21" name="Freeform 21"/>
            <p:cNvSpPr/>
            <p:nvPr/>
          </p:nvSpPr>
          <p:spPr>
            <a:xfrm>
              <a:off x="0" y="-4073"/>
              <a:ext cx="4171962" cy="3186969"/>
            </a:xfrm>
            <a:custGeom>
              <a:avLst/>
              <a:gdLst/>
              <a:ahLst/>
              <a:cxnLst/>
              <a:rect l="l" t="t" r="r" b="b"/>
              <a:pathLst>
                <a:path w="4171962" h="3186969">
                  <a:moveTo>
                    <a:pt x="3544185" y="3132491"/>
                  </a:moveTo>
                  <a:cubicBezTo>
                    <a:pt x="3544185" y="3132491"/>
                    <a:pt x="2813310" y="3186969"/>
                    <a:pt x="2313824" y="3184347"/>
                  </a:cubicBezTo>
                  <a:cubicBezTo>
                    <a:pt x="1798336" y="3182185"/>
                    <a:pt x="1057074" y="3174360"/>
                    <a:pt x="1057074" y="3174360"/>
                  </a:cubicBezTo>
                  <a:cubicBezTo>
                    <a:pt x="812932" y="3165526"/>
                    <a:pt x="449110" y="3144295"/>
                    <a:pt x="282371" y="3086118"/>
                  </a:cubicBezTo>
                  <a:cubicBezTo>
                    <a:pt x="4469" y="2989155"/>
                    <a:pt x="0" y="2815876"/>
                    <a:pt x="0" y="2267568"/>
                  </a:cubicBezTo>
                  <a:lnTo>
                    <a:pt x="0" y="2267547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582042" y="15681"/>
                    <a:pt x="2123746" y="7673"/>
                  </a:cubicBezTo>
                  <a:cubicBezTo>
                    <a:pt x="2594383" y="0"/>
                    <a:pt x="3311116" y="6979"/>
                    <a:pt x="3311116" y="6979"/>
                  </a:cubicBezTo>
                  <a:cubicBezTo>
                    <a:pt x="3679423" y="14458"/>
                    <a:pt x="3817683" y="42638"/>
                    <a:pt x="4015424" y="165219"/>
                  </a:cubicBezTo>
                  <a:cubicBezTo>
                    <a:pt x="4166441" y="258836"/>
                    <a:pt x="4171962" y="476157"/>
                    <a:pt x="4162822" y="2267547"/>
                  </a:cubicBezTo>
                  <a:lnTo>
                    <a:pt x="4162822" y="2267568"/>
                  </a:lnTo>
                  <a:cubicBezTo>
                    <a:pt x="4162821" y="2933841"/>
                    <a:pt x="4120037" y="3082429"/>
                    <a:pt x="3544185" y="3132491"/>
                  </a:cubicBezTo>
                  <a:close/>
                </a:path>
              </a:pathLst>
            </a:custGeom>
            <a:solidFill>
              <a:srgbClr val="FFF3E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2184400" y="1607549"/>
            <a:ext cx="7556129" cy="566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3600" b="1" spc="160" dirty="0">
                <a:latin typeface="+mn-lt"/>
                <a:cs typeface="Arial" panose="020B0604020202020204" pitchFamily="34" charset="0"/>
              </a:rPr>
              <a:t>TRÒ CHƠI “ĐÚNG/SAI”</a:t>
            </a:r>
          </a:p>
        </p:txBody>
      </p:sp>
      <p:sp>
        <p:nvSpPr>
          <p:cNvPr id="46" name="Hộp Văn bản 45">
            <a:extLst>
              <a:ext uri="{FF2B5EF4-FFF2-40B4-BE49-F238E27FC236}">
                <a16:creationId xmlns:a16="http://schemas.microsoft.com/office/drawing/2014/main" id="{602B799C-83AE-B7CA-9F74-4215B25C5767}"/>
              </a:ext>
            </a:extLst>
          </p:cNvPr>
          <p:cNvSpPr txBox="1"/>
          <p:nvPr/>
        </p:nvSpPr>
        <p:spPr>
          <a:xfrm>
            <a:off x="1451610" y="3247354"/>
            <a:ext cx="9288779" cy="246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667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vi-VN" sz="2667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chơi: 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ếu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câu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xòe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tay; 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ế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 câu sai,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nắm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tay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câu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tương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giành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49639" y="4131995"/>
            <a:ext cx="4656759" cy="193613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566625" y="3684294"/>
            <a:ext cx="5490112" cy="228261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21961" y="4277932"/>
            <a:ext cx="4214115" cy="175209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76730" y="4832347"/>
            <a:ext cx="2864471" cy="119095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400000">
            <a:off x="6542127" y="-1051342"/>
            <a:ext cx="1768839" cy="1520096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-634126" y="930953"/>
            <a:ext cx="2109455" cy="71721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28196" y="4749002"/>
            <a:ext cx="956812" cy="200093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48145" r="2918"/>
          <a:stretch>
            <a:fillRect/>
          </a:stretch>
        </p:blipFill>
        <p:spPr>
          <a:xfrm rot="-377999">
            <a:off x="4747895" y="6474965"/>
            <a:ext cx="590951" cy="24792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47941"/>
          <a:stretch>
            <a:fillRect/>
          </a:stretch>
        </p:blipFill>
        <p:spPr>
          <a:xfrm rot="-377999">
            <a:off x="6334613" y="6458230"/>
            <a:ext cx="444658" cy="18181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067284" y="3572806"/>
            <a:ext cx="1108543" cy="37690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1790328">
            <a:off x="3015015" y="-206265"/>
            <a:ext cx="440138" cy="44746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3303121" y="4745275"/>
            <a:ext cx="951640" cy="32355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-1790328">
            <a:off x="11918335" y="2711035"/>
            <a:ext cx="390577" cy="39707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1790328">
            <a:off x="412218" y="2424597"/>
            <a:ext cx="424124" cy="43117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-1790328">
            <a:off x="9012313" y="343211"/>
            <a:ext cx="424124" cy="43117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855024" y="4749002"/>
            <a:ext cx="956812" cy="200093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flipH="1">
            <a:off x="1683233" y="5818989"/>
            <a:ext cx="1071581" cy="885394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48145" r="2918"/>
          <a:stretch>
            <a:fillRect/>
          </a:stretch>
        </p:blipFill>
        <p:spPr>
          <a:xfrm rot="-377999">
            <a:off x="3040951" y="6498362"/>
            <a:ext cx="435441" cy="182682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9372252" y="5818989"/>
            <a:ext cx="1071581" cy="885394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flipH="1">
            <a:off x="3869075" y="6227129"/>
            <a:ext cx="385687" cy="527435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 rot="304721">
            <a:off x="7432657" y="6210005"/>
            <a:ext cx="364759" cy="498815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 rot="-357060">
            <a:off x="5850984" y="6002633"/>
            <a:ext cx="370441" cy="506585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48145" r="2918"/>
          <a:stretch>
            <a:fillRect/>
          </a:stretch>
        </p:blipFill>
        <p:spPr>
          <a:xfrm rot="-377999">
            <a:off x="8276707" y="6487469"/>
            <a:ext cx="590951" cy="247923"/>
          </a:xfrm>
          <a:prstGeom prst="rect">
            <a:avLst/>
          </a:prstGeom>
        </p:spPr>
      </p:pic>
      <p:pic>
        <p:nvPicPr>
          <p:cNvPr id="35" name="Picture 7">
            <a:extLst>
              <a:ext uri="{FF2B5EF4-FFF2-40B4-BE49-F238E27FC236}">
                <a16:creationId xmlns:a16="http://schemas.microsoft.com/office/drawing/2014/main" id="{87E5D57F-88BC-3B45-2572-20B9B113DA7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201470">
            <a:off x="1260002" y="1036914"/>
            <a:ext cx="2866306" cy="932852"/>
          </a:xfrm>
          <a:prstGeom prst="rect">
            <a:avLst/>
          </a:prstGeom>
        </p:spPr>
      </p:pic>
      <p:pic>
        <p:nvPicPr>
          <p:cNvPr id="36" name="Picture 7">
            <a:extLst>
              <a:ext uri="{FF2B5EF4-FFF2-40B4-BE49-F238E27FC236}">
                <a16:creationId xmlns:a16="http://schemas.microsoft.com/office/drawing/2014/main" id="{C2053B61-C705-3E64-CB0C-11537068D89C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201470">
            <a:off x="1284458" y="2916295"/>
            <a:ext cx="2866306" cy="932852"/>
          </a:xfrm>
          <a:prstGeom prst="rect">
            <a:avLst/>
          </a:prstGeom>
        </p:spPr>
      </p:pic>
      <p:pic>
        <p:nvPicPr>
          <p:cNvPr id="37" name="Picture 7">
            <a:extLst>
              <a:ext uri="{FF2B5EF4-FFF2-40B4-BE49-F238E27FC236}">
                <a16:creationId xmlns:a16="http://schemas.microsoft.com/office/drawing/2014/main" id="{B7FE939E-FEA8-F654-A89A-C5EB9622BFD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201470">
            <a:off x="4788294" y="2949577"/>
            <a:ext cx="2866306" cy="932852"/>
          </a:xfrm>
          <a:prstGeom prst="rect">
            <a:avLst/>
          </a:prstGeom>
        </p:spPr>
      </p:pic>
      <p:pic>
        <p:nvPicPr>
          <p:cNvPr id="38" name="Picture 7">
            <a:extLst>
              <a:ext uri="{FF2B5EF4-FFF2-40B4-BE49-F238E27FC236}">
                <a16:creationId xmlns:a16="http://schemas.microsoft.com/office/drawing/2014/main" id="{EBFC5B46-BA41-84CD-5F37-91B81B7AA49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201470">
            <a:off x="4792473" y="1138514"/>
            <a:ext cx="2866306" cy="932852"/>
          </a:xfrm>
          <a:prstGeom prst="rect">
            <a:avLst/>
          </a:prstGeom>
        </p:spPr>
      </p:pic>
      <p:pic>
        <p:nvPicPr>
          <p:cNvPr id="39" name="Picture 7">
            <a:extLst>
              <a:ext uri="{FF2B5EF4-FFF2-40B4-BE49-F238E27FC236}">
                <a16:creationId xmlns:a16="http://schemas.microsoft.com/office/drawing/2014/main" id="{BD7ECF3E-2151-6477-4167-0B76A518E06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201470">
            <a:off x="8278202" y="1213992"/>
            <a:ext cx="2866306" cy="932852"/>
          </a:xfrm>
          <a:prstGeom prst="rect">
            <a:avLst/>
          </a:prstGeom>
        </p:spPr>
      </p:pic>
      <p:pic>
        <p:nvPicPr>
          <p:cNvPr id="40" name="Picture 7">
            <a:extLst>
              <a:ext uri="{FF2B5EF4-FFF2-40B4-BE49-F238E27FC236}">
                <a16:creationId xmlns:a16="http://schemas.microsoft.com/office/drawing/2014/main" id="{A5182639-2E67-7BBD-4AC7-0DF62AE3166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 rot="201470">
            <a:off x="8289747" y="2882533"/>
            <a:ext cx="2866306" cy="932852"/>
          </a:xfrm>
          <a:prstGeom prst="rect">
            <a:avLst/>
          </a:prstGeom>
        </p:spPr>
      </p:pic>
      <p:sp>
        <p:nvSpPr>
          <p:cNvPr id="42" name="Hộp Văn bản 41">
            <a:extLst>
              <a:ext uri="{FF2B5EF4-FFF2-40B4-BE49-F238E27FC236}">
                <a16:creationId xmlns:a16="http://schemas.microsoft.com/office/drawing/2014/main" id="{806BBC32-F13B-D2E0-3510-7DCAC0CB3B2F}"/>
              </a:ext>
            </a:extLst>
          </p:cNvPr>
          <p:cNvSpPr txBox="1"/>
          <p:nvPr/>
        </p:nvSpPr>
        <p:spPr>
          <a:xfrm>
            <a:off x="1562808" y="1206460"/>
            <a:ext cx="2588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8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sz="2800" dirty="0">
              <a:latin typeface="+mn-lt"/>
            </a:endParaRPr>
          </a:p>
        </p:txBody>
      </p:sp>
      <p:sp>
        <p:nvSpPr>
          <p:cNvPr id="44" name="Hộp Văn bản 43">
            <a:extLst>
              <a:ext uri="{FF2B5EF4-FFF2-40B4-BE49-F238E27FC236}">
                <a16:creationId xmlns:a16="http://schemas.microsoft.com/office/drawing/2014/main" id="{9FC33DB2-1DC4-6311-0DB6-29E69D39AD4C}"/>
              </a:ext>
            </a:extLst>
          </p:cNvPr>
          <p:cNvSpPr txBox="1"/>
          <p:nvPr/>
        </p:nvSpPr>
        <p:spPr>
          <a:xfrm>
            <a:off x="5020900" y="1289561"/>
            <a:ext cx="23739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 0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endParaRPr lang="en-US" sz="2800" dirty="0">
              <a:latin typeface="+mn-lt"/>
            </a:endParaRPr>
          </a:p>
        </p:txBody>
      </p:sp>
      <p:sp>
        <p:nvSpPr>
          <p:cNvPr id="46" name="Hộp Văn bản 45">
            <a:extLst>
              <a:ext uri="{FF2B5EF4-FFF2-40B4-BE49-F238E27FC236}">
                <a16:creationId xmlns:a16="http://schemas.microsoft.com/office/drawing/2014/main" id="{3FD18A47-004A-5FA1-8E92-424F9628A8A7}"/>
              </a:ext>
            </a:extLst>
          </p:cNvPr>
          <p:cNvSpPr txBox="1"/>
          <p:nvPr/>
        </p:nvSpPr>
        <p:spPr>
          <a:xfrm>
            <a:off x="8586696" y="1195706"/>
            <a:ext cx="2240233" cy="658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ClrTx/>
              <a:defRPr/>
            </a:pP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c) 3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endParaRPr lang="en-US" sz="2800" kern="1200" dirty="0">
              <a:solidFill>
                <a:prstClr val="black"/>
              </a:solidFill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Hộp Văn bản 47">
            <a:extLst>
              <a:ext uri="{FF2B5EF4-FFF2-40B4-BE49-F238E27FC236}">
                <a16:creationId xmlns:a16="http://schemas.microsoft.com/office/drawing/2014/main" id="{8BD5A330-848E-149C-1FAF-3E45334669CD}"/>
              </a:ext>
            </a:extLst>
          </p:cNvPr>
          <p:cNvSpPr txBox="1"/>
          <p:nvPr/>
        </p:nvSpPr>
        <p:spPr>
          <a:xfrm>
            <a:off x="1562808" y="3114210"/>
            <a:ext cx="21858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d) 8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endParaRPr lang="en-US" sz="2800" dirty="0">
              <a:latin typeface="+mn-lt"/>
            </a:endParaRPr>
          </a:p>
        </p:txBody>
      </p:sp>
      <p:sp>
        <p:nvSpPr>
          <p:cNvPr id="50" name="Hộp Văn bản 49">
            <a:extLst>
              <a:ext uri="{FF2B5EF4-FFF2-40B4-BE49-F238E27FC236}">
                <a16:creationId xmlns:a16="http://schemas.microsoft.com/office/drawing/2014/main" id="{D8F95E55-85D9-4EC8-6CCA-92A6BC03CE73}"/>
              </a:ext>
            </a:extLst>
          </p:cNvPr>
          <p:cNvSpPr txBox="1"/>
          <p:nvPr/>
        </p:nvSpPr>
        <p:spPr>
          <a:xfrm>
            <a:off x="5125007" y="3152473"/>
            <a:ext cx="219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e) 2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vi-VN" sz="2800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800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endParaRPr lang="en-US" sz="2800" dirty="0">
              <a:latin typeface="+mn-lt"/>
            </a:endParaRPr>
          </a:p>
        </p:txBody>
      </p:sp>
      <p:sp>
        <p:nvSpPr>
          <p:cNvPr id="34" name="Hộp Văn bản 33">
            <a:extLst>
              <a:ext uri="{FF2B5EF4-FFF2-40B4-BE49-F238E27FC236}">
                <a16:creationId xmlns:a16="http://schemas.microsoft.com/office/drawing/2014/main" id="{6DF6DFB7-8423-29F8-0ABC-DDFA5E7884BD}"/>
              </a:ext>
            </a:extLst>
          </p:cNvPr>
          <p:cNvSpPr txBox="1"/>
          <p:nvPr/>
        </p:nvSpPr>
        <p:spPr>
          <a:xfrm>
            <a:off x="8719279" y="2936548"/>
            <a:ext cx="2687873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f) 3 </a:t>
            </a:r>
            <a:r>
              <a:rPr lang="vi-VN" sz="28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vi-VN" sz="28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US" sz="28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4" grpId="0"/>
      <p:bldP spid="44" grpId="1"/>
      <p:bldP spid="46" grpId="0"/>
      <p:bldP spid="46" grpId="1"/>
      <p:bldP spid="48" grpId="0"/>
      <p:bldP spid="48" grpId="1"/>
      <p:bldP spid="50" grpId="0"/>
      <p:bldP spid="50" grpId="1"/>
      <p:bldP spid="34" grpId="0"/>
      <p:bldP spid="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48F0B08-F684-38AA-0DE7-D106A1B8890C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DC9E86B-54EB-A8E9-C230-B40BA59416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F87C70-0C65-4019-0732-047654EADA6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8644" y="1072832"/>
            <a:ext cx="8892065" cy="5048568"/>
            <a:chOff x="0" y="0"/>
            <a:chExt cx="7848531" cy="6989496"/>
          </a:xfrm>
        </p:grpSpPr>
        <p:sp>
          <p:nvSpPr>
            <p:cNvPr id="4" name="Freeform 4"/>
            <p:cNvSpPr/>
            <p:nvPr/>
          </p:nvSpPr>
          <p:spPr>
            <a:xfrm>
              <a:off x="0" y="-4073"/>
              <a:ext cx="7854921" cy="6996099"/>
            </a:xfrm>
            <a:custGeom>
              <a:avLst/>
              <a:gdLst/>
              <a:ahLst/>
              <a:cxnLst/>
              <a:rect l="l" t="t" r="r" b="b"/>
              <a:pathLst>
                <a:path w="7854921" h="6996099">
                  <a:moveTo>
                    <a:pt x="7227144" y="6941621"/>
                  </a:moveTo>
                  <a:cubicBezTo>
                    <a:pt x="7227144" y="6941621"/>
                    <a:pt x="6496269" y="6996099"/>
                    <a:pt x="5468212" y="6993477"/>
                  </a:cubicBezTo>
                  <a:cubicBezTo>
                    <a:pt x="3036721" y="6991315"/>
                    <a:pt x="1057074" y="6983490"/>
                    <a:pt x="1057074" y="6983490"/>
                  </a:cubicBezTo>
                  <a:cubicBezTo>
                    <a:pt x="812932" y="6974656"/>
                    <a:pt x="449110" y="6953426"/>
                    <a:pt x="282371" y="6895248"/>
                  </a:cubicBezTo>
                  <a:cubicBezTo>
                    <a:pt x="4469" y="6798285"/>
                    <a:pt x="0" y="6625006"/>
                    <a:pt x="0" y="5403905"/>
                  </a:cubicBezTo>
                  <a:lnTo>
                    <a:pt x="0" y="5403847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016491" y="15681"/>
                    <a:pt x="4571639" y="7673"/>
                  </a:cubicBezTo>
                  <a:cubicBezTo>
                    <a:pt x="6277342" y="0"/>
                    <a:pt x="6994075" y="6979"/>
                    <a:pt x="6994075" y="6979"/>
                  </a:cubicBezTo>
                  <a:cubicBezTo>
                    <a:pt x="7362382" y="14458"/>
                    <a:pt x="7500642" y="42638"/>
                    <a:pt x="7698383" y="165219"/>
                  </a:cubicBezTo>
                  <a:cubicBezTo>
                    <a:pt x="7849400" y="258836"/>
                    <a:pt x="7854921" y="476157"/>
                    <a:pt x="7845782" y="5403846"/>
                  </a:cubicBezTo>
                  <a:lnTo>
                    <a:pt x="7845782" y="5403905"/>
                  </a:lnTo>
                  <a:cubicBezTo>
                    <a:pt x="7845780" y="6742971"/>
                    <a:pt x="7802997" y="6891559"/>
                    <a:pt x="7227144" y="6941621"/>
                  </a:cubicBezTo>
                  <a:close/>
                </a:path>
              </a:pathLst>
            </a:custGeom>
            <a:solidFill>
              <a:srgbClr val="FFF3E4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43923" y="577328"/>
            <a:ext cx="433292" cy="39754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67463" y="584201"/>
            <a:ext cx="433292" cy="39754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05625" y="3252857"/>
            <a:ext cx="236649" cy="21900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67476" y="1806723"/>
            <a:ext cx="236649" cy="21900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014881" y="3020708"/>
            <a:ext cx="227239" cy="210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28354" y="5201816"/>
            <a:ext cx="195749" cy="18115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483600" y="4256852"/>
            <a:ext cx="4154058" cy="178364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300120">
            <a:off x="10874654" y="-36327"/>
            <a:ext cx="1111977" cy="112037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152162" y="4247206"/>
            <a:ext cx="236649" cy="219008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254268" y="3670456"/>
            <a:ext cx="195749" cy="18115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504542" y="-82671"/>
            <a:ext cx="243163" cy="22503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1603399">
            <a:off x="9124793" y="4103402"/>
            <a:ext cx="179560" cy="372145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-130754" y="6449328"/>
            <a:ext cx="7605845" cy="427829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044615" y="6474942"/>
            <a:ext cx="7605845" cy="427829"/>
          </a:xfrm>
          <a:prstGeom prst="rect">
            <a:avLst/>
          </a:prstGeom>
        </p:spPr>
      </p:pic>
      <p:sp>
        <p:nvSpPr>
          <p:cNvPr id="30" name="Hộp Văn bản 29">
            <a:hlinkClick r:id="rId18"/>
            <a:extLst>
              <a:ext uri="{FF2B5EF4-FFF2-40B4-BE49-F238E27FC236}">
                <a16:creationId xmlns:a16="http://schemas.microsoft.com/office/drawing/2014/main" id="{138B1A7C-397D-CE30-143F-D0FE906D4872}"/>
              </a:ext>
            </a:extLst>
          </p:cNvPr>
          <p:cNvSpPr txBox="1"/>
          <p:nvPr/>
        </p:nvSpPr>
        <p:spPr>
          <a:xfrm>
            <a:off x="677514" y="1121178"/>
            <a:ext cx="7846334" cy="136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933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vi-VN" sz="2933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hai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nhân,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theo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79DB4-4D9E-9222-737B-EA9C94DAF00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0474" y="2460172"/>
            <a:ext cx="8208586" cy="33553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05737" y="1714860"/>
            <a:ext cx="5417057" cy="3930693"/>
            <a:chOff x="0" y="0"/>
            <a:chExt cx="12573026" cy="4320406"/>
          </a:xfrm>
        </p:grpSpPr>
        <p:sp>
          <p:nvSpPr>
            <p:cNvPr id="4" name="Freeform 4"/>
            <p:cNvSpPr/>
            <p:nvPr/>
          </p:nvSpPr>
          <p:spPr>
            <a:xfrm>
              <a:off x="0" y="-4073"/>
              <a:ext cx="12579417" cy="4327009"/>
            </a:xfrm>
            <a:custGeom>
              <a:avLst/>
              <a:gdLst/>
              <a:ahLst/>
              <a:cxnLst/>
              <a:rect l="l" t="t" r="r" b="b"/>
              <a:pathLst>
                <a:path w="12579417" h="4327009">
                  <a:moveTo>
                    <a:pt x="11951639" y="4272531"/>
                  </a:moveTo>
                  <a:cubicBezTo>
                    <a:pt x="11951639" y="4272531"/>
                    <a:pt x="11220764" y="4327009"/>
                    <a:pt x="9514655" y="4324387"/>
                  </a:cubicBezTo>
                  <a:cubicBezTo>
                    <a:pt x="4625319" y="4322225"/>
                    <a:pt x="1057074" y="4314400"/>
                    <a:pt x="1057074" y="4314400"/>
                  </a:cubicBezTo>
                  <a:cubicBezTo>
                    <a:pt x="812932" y="4305566"/>
                    <a:pt x="449110" y="4284335"/>
                    <a:pt x="282371" y="4226158"/>
                  </a:cubicBezTo>
                  <a:cubicBezTo>
                    <a:pt x="4469" y="4129195"/>
                    <a:pt x="0" y="3955916"/>
                    <a:pt x="0" y="3206247"/>
                  </a:cubicBezTo>
                  <a:lnTo>
                    <a:pt x="0" y="3206214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573802" y="15681"/>
                    <a:pt x="7711793" y="7673"/>
                  </a:cubicBezTo>
                  <a:cubicBezTo>
                    <a:pt x="11001836" y="0"/>
                    <a:pt x="11718570" y="6979"/>
                    <a:pt x="11718570" y="6979"/>
                  </a:cubicBezTo>
                  <a:cubicBezTo>
                    <a:pt x="12086878" y="14458"/>
                    <a:pt x="12225138" y="42638"/>
                    <a:pt x="12422877" y="165219"/>
                  </a:cubicBezTo>
                  <a:cubicBezTo>
                    <a:pt x="12573895" y="258836"/>
                    <a:pt x="12579417" y="476157"/>
                    <a:pt x="12570276" y="3206214"/>
                  </a:cubicBezTo>
                  <a:lnTo>
                    <a:pt x="12570276" y="3206247"/>
                  </a:lnTo>
                  <a:cubicBezTo>
                    <a:pt x="12570275" y="4073881"/>
                    <a:pt x="12527491" y="4222469"/>
                    <a:pt x="11951639" y="4272531"/>
                  </a:cubicBezTo>
                  <a:close/>
                </a:path>
              </a:pathLst>
            </a:custGeom>
            <a:solidFill>
              <a:srgbClr val="FFF3E4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18105" y="268055"/>
            <a:ext cx="433292" cy="3975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85200" y="-7955"/>
            <a:ext cx="433292" cy="39754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98598" y="6455786"/>
            <a:ext cx="7605845" cy="42782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80833" y="5624953"/>
            <a:ext cx="1858199" cy="128912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44615" y="6455786"/>
            <a:ext cx="7605845" cy="4278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414635" y="5624953"/>
            <a:ext cx="1858199" cy="128912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097244" y="1322771"/>
            <a:ext cx="2034045" cy="737341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259169">
            <a:off x="11465796" y="3199202"/>
            <a:ext cx="834253" cy="459597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98401" y="3199202"/>
            <a:ext cx="987084" cy="543794"/>
          </a:xfrm>
          <a:prstGeom prst="rect">
            <a:avLst/>
          </a:prstGeom>
        </p:spPr>
      </p:pic>
      <p:sp>
        <p:nvSpPr>
          <p:cNvPr id="22" name="Freeform 4">
            <a:extLst>
              <a:ext uri="{FF2B5EF4-FFF2-40B4-BE49-F238E27FC236}">
                <a16:creationId xmlns:a16="http://schemas.microsoft.com/office/drawing/2014/main" id="{D54CEE25-DC6B-D987-1A6A-D73092921402}"/>
              </a:ext>
            </a:extLst>
          </p:cNvPr>
          <p:cNvSpPr/>
          <p:nvPr/>
        </p:nvSpPr>
        <p:spPr>
          <a:xfrm>
            <a:off x="6373165" y="1737829"/>
            <a:ext cx="5419811" cy="3936700"/>
          </a:xfrm>
          <a:custGeom>
            <a:avLst/>
            <a:gdLst/>
            <a:ahLst/>
            <a:cxnLst/>
            <a:rect l="l" t="t" r="r" b="b"/>
            <a:pathLst>
              <a:path w="12579417" h="4327009">
                <a:moveTo>
                  <a:pt x="11951639" y="4272531"/>
                </a:moveTo>
                <a:cubicBezTo>
                  <a:pt x="11951639" y="4272531"/>
                  <a:pt x="11220764" y="4327009"/>
                  <a:pt x="9514655" y="4324387"/>
                </a:cubicBezTo>
                <a:cubicBezTo>
                  <a:pt x="4625319" y="4322225"/>
                  <a:pt x="1057074" y="4314400"/>
                  <a:pt x="1057074" y="4314400"/>
                </a:cubicBezTo>
                <a:cubicBezTo>
                  <a:pt x="812932" y="4305566"/>
                  <a:pt x="449110" y="4284335"/>
                  <a:pt x="282371" y="4226158"/>
                </a:cubicBezTo>
                <a:cubicBezTo>
                  <a:pt x="4469" y="4129195"/>
                  <a:pt x="0" y="3955916"/>
                  <a:pt x="0" y="3206247"/>
                </a:cubicBezTo>
                <a:lnTo>
                  <a:pt x="0" y="3206214"/>
                </a:lnTo>
                <a:cubicBezTo>
                  <a:pt x="8536" y="491230"/>
                  <a:pt x="0" y="345608"/>
                  <a:pt x="77597" y="223930"/>
                </a:cubicBezTo>
                <a:cubicBezTo>
                  <a:pt x="217372" y="4759"/>
                  <a:pt x="519255" y="4073"/>
                  <a:pt x="937909" y="4073"/>
                </a:cubicBezTo>
                <a:cubicBezTo>
                  <a:pt x="937909" y="4073"/>
                  <a:pt x="2573802" y="15681"/>
                  <a:pt x="7711793" y="7673"/>
                </a:cubicBezTo>
                <a:cubicBezTo>
                  <a:pt x="11001836" y="0"/>
                  <a:pt x="11718570" y="6979"/>
                  <a:pt x="11718570" y="6979"/>
                </a:cubicBezTo>
                <a:cubicBezTo>
                  <a:pt x="12086878" y="14458"/>
                  <a:pt x="12225138" y="42638"/>
                  <a:pt x="12422877" y="165219"/>
                </a:cubicBezTo>
                <a:cubicBezTo>
                  <a:pt x="12573895" y="258836"/>
                  <a:pt x="12579417" y="476157"/>
                  <a:pt x="12570276" y="3206214"/>
                </a:cubicBezTo>
                <a:lnTo>
                  <a:pt x="12570276" y="3206247"/>
                </a:lnTo>
                <a:cubicBezTo>
                  <a:pt x="12570275" y="4073881"/>
                  <a:pt x="12527491" y="4222469"/>
                  <a:pt x="11951639" y="4272531"/>
                </a:cubicBezTo>
                <a:close/>
              </a:path>
            </a:pathLst>
          </a:custGeom>
          <a:solidFill>
            <a:srgbClr val="FFF3E4"/>
          </a:solidFill>
        </p:spPr>
        <p:txBody>
          <a:bodyPr/>
          <a:lstStyle/>
          <a:p>
            <a:endParaRPr lang="en-US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060714" y="1390079"/>
            <a:ext cx="2034045" cy="737341"/>
          </a:xfrm>
          <a:prstGeom prst="rect">
            <a:avLst/>
          </a:prstGeom>
        </p:spPr>
      </p:pic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70CCC472-3473-FEA1-268F-A2E0F8057FB3}"/>
              </a:ext>
            </a:extLst>
          </p:cNvPr>
          <p:cNvSpPr txBox="1"/>
          <p:nvPr/>
        </p:nvSpPr>
        <p:spPr>
          <a:xfrm>
            <a:off x="687437" y="2591839"/>
            <a:ext cx="4853657" cy="188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7: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42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42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3D25F8AE-3B05-4332-B66F-EA455BCB4084}"/>
              </a:ext>
            </a:extLst>
          </p:cNvPr>
          <p:cNvSpPr txBox="1"/>
          <p:nvPr/>
        </p:nvSpPr>
        <p:spPr>
          <a:xfrm>
            <a:off x="6618939" y="2758044"/>
            <a:ext cx="4928263" cy="188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Cặp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36		9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		36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460260" y="5651361"/>
            <a:ext cx="252879" cy="23402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898012" y="415534"/>
            <a:ext cx="10394953" cy="947732"/>
            <a:chOff x="0" y="0"/>
            <a:chExt cx="14452999" cy="4534409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14459389" cy="4541012"/>
            </a:xfrm>
            <a:custGeom>
              <a:avLst/>
              <a:gdLst/>
              <a:ahLst/>
              <a:cxnLst/>
              <a:rect l="l" t="t" r="r" b="b"/>
              <a:pathLst>
                <a:path w="14459389" h="4541012">
                  <a:moveTo>
                    <a:pt x="13831612" y="4486534"/>
                  </a:moveTo>
                  <a:cubicBezTo>
                    <a:pt x="13831612" y="4486534"/>
                    <a:pt x="13100737" y="4541012"/>
                    <a:pt x="11124817" y="4538390"/>
                  </a:cubicBezTo>
                  <a:cubicBezTo>
                    <a:pt x="5257455" y="4536228"/>
                    <a:pt x="1057074" y="4528403"/>
                    <a:pt x="1057074" y="4528403"/>
                  </a:cubicBezTo>
                  <a:cubicBezTo>
                    <a:pt x="812932" y="4519569"/>
                    <a:pt x="449110" y="4498339"/>
                    <a:pt x="282371" y="4440161"/>
                  </a:cubicBezTo>
                  <a:cubicBezTo>
                    <a:pt x="4469" y="4343198"/>
                    <a:pt x="0" y="4169919"/>
                    <a:pt x="0" y="3382452"/>
                  </a:cubicBezTo>
                  <a:lnTo>
                    <a:pt x="0" y="3382417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795568" y="15681"/>
                    <a:pt x="8961324" y="7673"/>
                  </a:cubicBezTo>
                  <a:cubicBezTo>
                    <a:pt x="12881809" y="0"/>
                    <a:pt x="13598542" y="6979"/>
                    <a:pt x="13598542" y="6979"/>
                  </a:cubicBezTo>
                  <a:cubicBezTo>
                    <a:pt x="13966850" y="14458"/>
                    <a:pt x="14105110" y="42638"/>
                    <a:pt x="14302851" y="165219"/>
                  </a:cubicBezTo>
                  <a:cubicBezTo>
                    <a:pt x="14453867" y="258836"/>
                    <a:pt x="14459389" y="476157"/>
                    <a:pt x="14450248" y="3382416"/>
                  </a:cubicBezTo>
                  <a:lnTo>
                    <a:pt x="14450248" y="3382451"/>
                  </a:lnTo>
                  <a:cubicBezTo>
                    <a:pt x="14450248" y="4287884"/>
                    <a:pt x="14407465" y="4436472"/>
                    <a:pt x="13831612" y="4486534"/>
                  </a:cubicBezTo>
                  <a:close/>
                </a:path>
              </a:pathLst>
            </a:custGeom>
            <a:solidFill>
              <a:srgbClr val="FFF3E4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54825" y="2864459"/>
            <a:ext cx="236649" cy="21900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2033357" y="5096667"/>
            <a:ext cx="227239" cy="210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8354" y="5201816"/>
            <a:ext cx="195749" cy="18115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300120">
            <a:off x="10874654" y="-36327"/>
            <a:ext cx="1111977" cy="112037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430642" y="2169706"/>
            <a:ext cx="234481" cy="21700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217097" y="-82671"/>
            <a:ext cx="243163" cy="22503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01470">
            <a:off x="-336991" y="6136026"/>
            <a:ext cx="2471477" cy="80435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3613372">
            <a:off x="2353054" y="956027"/>
            <a:ext cx="475430" cy="287041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-130754" y="6449328"/>
            <a:ext cx="7605845" cy="427829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044615" y="6474942"/>
            <a:ext cx="7605845" cy="427829"/>
          </a:xfrm>
          <a:prstGeom prst="rect">
            <a:avLst/>
          </a:prstGeom>
        </p:spPr>
      </p:pic>
      <p:sp>
        <p:nvSpPr>
          <p:cNvPr id="26" name="Hộp Văn bản 25">
            <a:hlinkClick r:id="rId17"/>
            <a:extLst>
              <a:ext uri="{FF2B5EF4-FFF2-40B4-BE49-F238E27FC236}">
                <a16:creationId xmlns:a16="http://schemas.microsoft.com/office/drawing/2014/main" id="{C77F51B1-A388-D12E-F138-25169A79B4B7}"/>
              </a:ext>
            </a:extLst>
          </p:cNvPr>
          <p:cNvSpPr txBox="1"/>
          <p:nvPr/>
        </p:nvSpPr>
        <p:spPr>
          <a:xfrm>
            <a:off x="1311621" y="516905"/>
            <a:ext cx="10047650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vi-VN" sz="2400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Quan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sau: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182232" y="364663"/>
            <a:ext cx="1354087" cy="2261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16CBF7-EBB9-BD31-B3C7-6B67F941526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85138" y="1402766"/>
            <a:ext cx="8001561" cy="475954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8C396E6-DD87-5B0F-13A4-6C9962205044}"/>
              </a:ext>
            </a:extLst>
          </p:cNvPr>
          <p:cNvGrpSpPr/>
          <p:nvPr/>
        </p:nvGrpSpPr>
        <p:grpSpPr>
          <a:xfrm>
            <a:off x="9294044" y="1495425"/>
            <a:ext cx="2065227" cy="1132725"/>
            <a:chOff x="9707377" y="3018862"/>
            <a:chExt cx="2065227" cy="1132725"/>
          </a:xfrm>
        </p:grpSpPr>
        <p:pic>
          <p:nvPicPr>
            <p:cNvPr id="11" name="Picture 10">
              <a:hlinkClick r:id="rId20"/>
              <a:extLst>
                <a:ext uri="{FF2B5EF4-FFF2-40B4-BE49-F238E27FC236}">
                  <a16:creationId xmlns:a16="http://schemas.microsoft.com/office/drawing/2014/main" id="{33C284CA-02A9-B4DA-EBD1-749B4E06D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262938" y="3197481"/>
              <a:ext cx="954106" cy="95410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B8A4AC-839F-D4AF-1287-5C291800A1AC}"/>
                </a:ext>
              </a:extLst>
            </p:cNvPr>
            <p:cNvSpPr txBox="1"/>
            <p:nvPr/>
          </p:nvSpPr>
          <p:spPr>
            <a:xfrm>
              <a:off x="9707377" y="3018862"/>
              <a:ext cx="206522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50000"/>
                </a:spcBef>
                <a:spcAft>
                  <a:spcPct val="0"/>
                </a:spcAft>
                <a:buClrTx/>
              </a:pPr>
              <a:r>
                <a:rPr lang="en-US" altLang="en-US" sz="1400" kern="120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Nhấn để xem video</a:t>
              </a:r>
              <a:endParaRPr lang="vi-VN" altLang="en-US" sz="1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145462">
            <a:off x="10856757" y="2598954"/>
            <a:ext cx="1255594" cy="233056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060863" y="609026"/>
            <a:ext cx="10070969" cy="5430207"/>
            <a:chOff x="0" y="0"/>
            <a:chExt cx="12956587" cy="4320406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12962978" cy="4327009"/>
            </a:xfrm>
            <a:custGeom>
              <a:avLst/>
              <a:gdLst/>
              <a:ahLst/>
              <a:cxnLst/>
              <a:rect l="l" t="t" r="r" b="b"/>
              <a:pathLst>
                <a:path w="12962978" h="4327009">
                  <a:moveTo>
                    <a:pt x="12335201" y="4272531"/>
                  </a:moveTo>
                  <a:cubicBezTo>
                    <a:pt x="12335201" y="4272531"/>
                    <a:pt x="11604326" y="4327009"/>
                    <a:pt x="9843168" y="4324387"/>
                  </a:cubicBezTo>
                  <a:cubicBezTo>
                    <a:pt x="4754291" y="4322225"/>
                    <a:pt x="1057074" y="4314400"/>
                    <a:pt x="1057074" y="4314400"/>
                  </a:cubicBezTo>
                  <a:cubicBezTo>
                    <a:pt x="812932" y="4305566"/>
                    <a:pt x="449110" y="4284335"/>
                    <a:pt x="282371" y="4226158"/>
                  </a:cubicBezTo>
                  <a:cubicBezTo>
                    <a:pt x="4469" y="4129195"/>
                    <a:pt x="0" y="3955916"/>
                    <a:pt x="0" y="3206247"/>
                  </a:cubicBezTo>
                  <a:lnTo>
                    <a:pt x="0" y="3206214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619048" y="15681"/>
                    <a:pt x="7966728" y="7673"/>
                  </a:cubicBezTo>
                  <a:cubicBezTo>
                    <a:pt x="11385398" y="0"/>
                    <a:pt x="12102131" y="6979"/>
                    <a:pt x="12102131" y="6979"/>
                  </a:cubicBezTo>
                  <a:cubicBezTo>
                    <a:pt x="12470439" y="14458"/>
                    <a:pt x="12608699" y="42638"/>
                    <a:pt x="12806438" y="165219"/>
                  </a:cubicBezTo>
                  <a:cubicBezTo>
                    <a:pt x="12957456" y="258836"/>
                    <a:pt x="12962978" y="476157"/>
                    <a:pt x="12953837" y="3206214"/>
                  </a:cubicBezTo>
                  <a:lnTo>
                    <a:pt x="12953837" y="3206247"/>
                  </a:lnTo>
                  <a:cubicBezTo>
                    <a:pt x="12953836" y="4073881"/>
                    <a:pt x="12911053" y="4222469"/>
                    <a:pt x="12335201" y="4272531"/>
                  </a:cubicBezTo>
                  <a:close/>
                </a:path>
              </a:pathLst>
            </a:custGeom>
            <a:solidFill>
              <a:srgbClr val="FFF3E4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02957" y="212036"/>
            <a:ext cx="433292" cy="39754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79001" y="1005552"/>
            <a:ext cx="433292" cy="39754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702997">
            <a:off x="166647" y="3615615"/>
            <a:ext cx="1358559" cy="252168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198598" y="6455786"/>
            <a:ext cx="7605845" cy="4278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044615" y="6455786"/>
            <a:ext cx="7605845" cy="42782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266951" y="5639952"/>
            <a:ext cx="2034045" cy="7373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259169">
            <a:off x="11465796" y="5618058"/>
            <a:ext cx="834253" cy="459597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430" y="5618058"/>
            <a:ext cx="834253" cy="459597"/>
          </a:xfrm>
          <a:prstGeom prst="rect">
            <a:avLst/>
          </a:prstGeom>
        </p:spPr>
      </p:pic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3F677C81-71D5-2B73-6290-3032AECCF4FC}"/>
              </a:ext>
            </a:extLst>
          </p:cNvPr>
          <p:cNvSpPr txBox="1"/>
          <p:nvPr/>
        </p:nvSpPr>
        <p:spPr>
          <a:xfrm>
            <a:off x="1252297" y="695385"/>
            <a:ext cx="9931255" cy="4148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(theo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12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11" indent="-228611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ở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 theo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tên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dóng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12.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228611" indent="-228611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dóng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theo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mũi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tên lên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tương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12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vi-VN" sz="24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2400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Mũi tên: Phải 25">
            <a:extLst>
              <a:ext uri="{FF2B5EF4-FFF2-40B4-BE49-F238E27FC236}">
                <a16:creationId xmlns:a16="http://schemas.microsoft.com/office/drawing/2014/main" id="{773CB40A-BDA5-178E-C7D6-ED8566351888}"/>
              </a:ext>
            </a:extLst>
          </p:cNvPr>
          <p:cNvSpPr/>
          <p:nvPr/>
        </p:nvSpPr>
        <p:spPr>
          <a:xfrm>
            <a:off x="1896765" y="5212216"/>
            <a:ext cx="1306304" cy="43118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0C5F6805-3483-2D0B-2F77-621A7953BE47}"/>
              </a:ext>
            </a:extLst>
          </p:cNvPr>
          <p:cNvSpPr txBox="1"/>
          <p:nvPr/>
        </p:nvSpPr>
        <p:spPr>
          <a:xfrm>
            <a:off x="3263763" y="5070767"/>
            <a:ext cx="6528823" cy="629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hai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lối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ta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12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4.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14073" y="637814"/>
            <a:ext cx="8730301" cy="612095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04000" y="487689"/>
            <a:ext cx="1522593" cy="38997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3706621">
            <a:off x="10363496" y="791276"/>
            <a:ext cx="1250782" cy="124921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698507" y="6004473"/>
            <a:ext cx="500963" cy="50096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201726" y="4699000"/>
            <a:ext cx="500963" cy="50096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415931" y="762397"/>
            <a:ext cx="1272959" cy="76218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6219" y="497003"/>
            <a:ext cx="1019872" cy="102757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2104170" y="2880629"/>
            <a:ext cx="674449" cy="658507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200654" y="4216507"/>
            <a:ext cx="2488236" cy="2542259"/>
          </a:xfrm>
          <a:prstGeom prst="rect">
            <a:avLst/>
          </a:prstGeom>
        </p:spPr>
      </p:pic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1D8FAF71-E7B5-4AF5-753F-85EBCD593854}"/>
              </a:ext>
            </a:extLst>
          </p:cNvPr>
          <p:cNvSpPr txBox="1"/>
          <p:nvPr/>
        </p:nvSpPr>
        <p:spPr>
          <a:xfrm>
            <a:off x="2912304" y="1892826"/>
            <a:ext cx="8624455" cy="340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667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sau: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: 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2667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vi-VN" sz="2667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B2B498CF-7D38-A4A3-D02A-3795BB17C3E5}"/>
              </a:ext>
            </a:extLst>
          </p:cNvPr>
          <p:cNvSpPr txBox="1"/>
          <p:nvPr/>
        </p:nvSpPr>
        <p:spPr>
          <a:xfrm>
            <a:off x="4745674" y="3337158"/>
            <a:ext cx="109858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</a:rPr>
              <a:t> 3</a:t>
            </a: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A94B51C5-F7EA-13E9-A7D5-653D5C646B38}"/>
              </a:ext>
            </a:extLst>
          </p:cNvPr>
          <p:cNvSpPr txBox="1"/>
          <p:nvPr/>
        </p:nvSpPr>
        <p:spPr>
          <a:xfrm>
            <a:off x="4745674" y="4744360"/>
            <a:ext cx="86307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</a:rPr>
              <a:t> 5</a:t>
            </a: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5A96C62B-991D-84DE-A019-81E65F5FB920}"/>
              </a:ext>
            </a:extLst>
          </p:cNvPr>
          <p:cNvSpPr txBox="1"/>
          <p:nvPr/>
        </p:nvSpPr>
        <p:spPr>
          <a:xfrm>
            <a:off x="7473155" y="3337158"/>
            <a:ext cx="97250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</a:rPr>
              <a:t> 4</a:t>
            </a: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9A200E7A-00C1-4D63-2ACD-041E0AD87C6C}"/>
              </a:ext>
            </a:extLst>
          </p:cNvPr>
          <p:cNvSpPr txBox="1"/>
          <p:nvPr/>
        </p:nvSpPr>
        <p:spPr>
          <a:xfrm>
            <a:off x="7473155" y="4744360"/>
            <a:ext cx="86307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</a:rPr>
              <a:t> 4</a:t>
            </a:r>
          </a:p>
        </p:txBody>
      </p:sp>
      <p:sp>
        <p:nvSpPr>
          <p:cNvPr id="34" name="Hộp Văn bản 33">
            <a:extLst>
              <a:ext uri="{FF2B5EF4-FFF2-40B4-BE49-F238E27FC236}">
                <a16:creationId xmlns:a16="http://schemas.microsoft.com/office/drawing/2014/main" id="{254F3878-9E72-2B50-CB39-BE6E2AFA225D}"/>
              </a:ext>
            </a:extLst>
          </p:cNvPr>
          <p:cNvSpPr txBox="1"/>
          <p:nvPr/>
        </p:nvSpPr>
        <p:spPr>
          <a:xfrm>
            <a:off x="10199617" y="3294508"/>
            <a:ext cx="97250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</a:rPr>
              <a:t> 9</a:t>
            </a:r>
          </a:p>
        </p:txBody>
      </p:sp>
      <p:sp>
        <p:nvSpPr>
          <p:cNvPr id="35" name="Hộp Văn bản 34">
            <a:extLst>
              <a:ext uri="{FF2B5EF4-FFF2-40B4-BE49-F238E27FC236}">
                <a16:creationId xmlns:a16="http://schemas.microsoft.com/office/drawing/2014/main" id="{FD8509C8-FE86-66A1-4AD5-3FACC96E6EA1}"/>
              </a:ext>
            </a:extLst>
          </p:cNvPr>
          <p:cNvSpPr txBox="1"/>
          <p:nvPr/>
        </p:nvSpPr>
        <p:spPr>
          <a:xfrm>
            <a:off x="10199617" y="4744864"/>
            <a:ext cx="112813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</a:rPr>
              <a:t> 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164BAC-7591-68CC-7F38-523EF3FFCD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5605387" y="4472561"/>
            <a:ext cx="1620957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 dirty="0">
                <a:solidFill>
                  <a:prstClr val="black"/>
                </a:solidFill>
                <a:latin typeface="UTM Avo"/>
                <a:ea typeface="+mn-ea"/>
                <a:cs typeface="+mn-cs"/>
              </a:rPr>
              <a:t>30 : 6 = 5</a:t>
            </a:r>
          </a:p>
          <a:p>
            <a:pPr defTabSz="1219170">
              <a:buClrTx/>
            </a:pPr>
            <a:endParaRPr lang="en-US" sz="2667" kern="1200" dirty="0">
              <a:solidFill>
                <a:srgbClr val="008000"/>
              </a:solidFill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A75A915-F8DD-B39B-D068-C4C5AFA592B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43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5669873" y="4423912"/>
            <a:ext cx="171553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54 : 8  = 6</a:t>
            </a: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142980-89C8-2DBD-85A4-DCD12B1DE96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43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4110" grpId="0" animBg="1"/>
      <p:bldP spid="41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5597679" y="4472560"/>
            <a:ext cx="162095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32 : 4 = 8</a:t>
            </a:r>
            <a:endParaRPr lang="en-US" sz="2667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9A9C4C-D266-2E35-7BFD-7BB86FCB88C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14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43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43" grpId="0" animBg="1"/>
      <p:bldP spid="104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5597679" y="4472560"/>
            <a:ext cx="162095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32 : 4 = 8</a:t>
            </a:r>
            <a:endParaRPr lang="en-US" sz="2667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957203-F6E9-BDDE-8169-0B770ED3E5B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2103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43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43" grpId="0" animBg="1"/>
      <p:bldP spid="104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5122" name="Picture 2" descr="C:\Users\ADMIN\Desktop\Doremon cau ca ( trac nghiem )\historieta-tropical-de-los-pescados-45745897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36870" flipH="1">
            <a:off x="3478825" y="-64474"/>
            <a:ext cx="1813984" cy="136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Phan Thi Do Uyen\Giai cuu dai duong\alga-clipart-6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1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0350">
            <a:off x="4992655" y="-155492"/>
            <a:ext cx="1513908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9C82F03F-D270-69AF-82F9-6F1AF5F09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4DD37C-9176-6D32-DEE5-22181F77B97E}"/>
              </a:ext>
            </a:extLst>
          </p:cNvPr>
          <p:cNvSpPr txBox="1"/>
          <p:nvPr/>
        </p:nvSpPr>
        <p:spPr>
          <a:xfrm>
            <a:off x="5520435" y="4472359"/>
            <a:ext cx="162095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14 : 7 = 7</a:t>
            </a: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8F6F4449-6D33-38DF-7B2F-2C525FF4FB1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AC47B448-D637-48F3-E84D-B6B61C95C0C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C5FEAF9-5B8A-FC16-FFAE-9DD9561C0A6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F46AFE1D-03EF-240A-329F-D237BF234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2A27BAE2-913A-04F7-E2B4-D24266261DEC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B311D011-F34D-2526-F044-9B2A3E9D4FE8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71A0C8DB-F5A3-A29F-CAAB-8E12CB4A16E7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E80F6682-B019-9DF1-9F62-25481FA44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6E12D73F-DCE7-C811-EA52-92C04952B084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2EB8492-336C-BC18-7A1F-68836E3DD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7404D9AE-F1D1-65D3-D6B8-04DB23E73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D9F144AE-5DC4-F68A-3C05-4995DD266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4F8C90B3-43F0-1B82-EC29-BA7E1F801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1CA05AB0-2395-E7F7-2035-995736AA1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2487656-5B49-8B5A-941E-91EB6F5CE4EF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5345EDA5-FF12-E90C-DB95-F1267E63C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ABADFE07-8816-0316-D97F-C12BF1D7A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DF531687-1640-F377-3DD6-CE085E31C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E68A39BA-5F4D-CA4F-2F44-7B7F5F8EA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FAB282F9-3320-F10B-AA1D-0D6A28F01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BCE0BBAC-1A28-74AF-87AE-609164776D1B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AB6CEA9D-9FF7-2E71-AFA3-CCA9DA8CD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95F4C182-ECD0-25A7-343A-F7FA6FC6D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06415690-1DDA-703B-77D3-5BF56697FC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E33F0835-5EB3-6AFE-87DD-4D7FFDEE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60EF300-F3EE-1A1D-BBFF-33D045434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1037B6ED-C57C-0DE4-824F-781362154419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ACA41B84-03F3-FC51-E55E-328061A04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0FB15426-A7C3-4884-CC70-1DE7E1175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7032DCDB-0820-7AFC-5B0C-EF7E5CDB05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9B92E9FE-E8DD-6A3A-4B33-DD24B377E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300E0587-B8FB-48CE-D15D-28C7E8CE0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8596B59F-E889-719A-D2A4-01CAF80B0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AAE9BC79-1A96-3D1E-ADB2-3E738CA58E1A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B3B363-0B4B-EDDA-3CE3-5A18E2A7933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21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43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3" grpId="0"/>
      <p:bldP spid="1043" grpId="0" animBg="1"/>
      <p:bldP spid="104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ADMIN\Desktop\Doremon cau ca ( trac nghiem )\51688879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5250" y1="24668" x2="39875" y2="33422"/>
                        <a14:foregroundMark x1="51250" y1="30902" x2="35125" y2="41645"/>
                        <a14:foregroundMark x1="7125" y1="20822" x2="71375" y2="55570"/>
                        <a14:foregroundMark x1="32750" y1="10743" x2="41625" y2="15782"/>
                        <a14:foregroundMark x1="35125" y1="30902" x2="37500" y2="35411"/>
                        <a14:foregroundMark x1="32125" y1="48011" x2="24375" y2="56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8252" flipH="1">
            <a:off x="2222971" y="-391172"/>
            <a:ext cx="4038381" cy="46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2" descr="C:\Users\ADMIN\Desktop\Doremon cau ca ( trac nghiem )\рыбы-собрания-тропические-20715937 (2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1765" flipH="1">
            <a:off x="2612120" y="9619"/>
            <a:ext cx="2544232" cy="13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3" name="Picture 12" descr="Hình ảnh có liên quan">
            <a:extLst>
              <a:ext uri="{FF2B5EF4-FFF2-40B4-BE49-F238E27FC236}">
                <a16:creationId xmlns:a16="http://schemas.microsoft.com/office/drawing/2014/main" id="{1D8A8FCC-D4C4-7773-4BD6-4B3EE2977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17754A-4F5E-3D8A-FFD2-CE3EC9C5FA5B}"/>
              </a:ext>
            </a:extLst>
          </p:cNvPr>
          <p:cNvSpPr txBox="1"/>
          <p:nvPr/>
        </p:nvSpPr>
        <p:spPr>
          <a:xfrm>
            <a:off x="5761125" y="4462645"/>
            <a:ext cx="162095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27 : 3 = 7</a:t>
            </a:r>
          </a:p>
        </p:txBody>
      </p:sp>
      <p:pic>
        <p:nvPicPr>
          <p:cNvPr id="9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967F3465-ABD5-1388-6F62-5481920BA21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C0DAD79-7664-5D3D-30CC-6DF9FEADA24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A53C94A4-E247-D79A-72A7-A5A693DBD16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53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17A9940-3FFF-AB6F-2113-B4F4D7F5B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times up">
            <a:extLst>
              <a:ext uri="{FF2B5EF4-FFF2-40B4-BE49-F238E27FC236}">
                <a16:creationId xmlns:a16="http://schemas.microsoft.com/office/drawing/2014/main" id="{BCE4A0FA-5220-6210-7F1F-427D27C3149B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5" name="Rounded Rectangle 18">
              <a:extLst>
                <a:ext uri="{FF2B5EF4-FFF2-40B4-BE49-F238E27FC236}">
                  <a16:creationId xmlns:a16="http://schemas.microsoft.com/office/drawing/2014/main" id="{66BE7793-52E6-9775-D7F3-922BD64E7F3A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6" name="Rounded Rectangle 19">
              <a:extLst>
                <a:ext uri="{FF2B5EF4-FFF2-40B4-BE49-F238E27FC236}">
                  <a16:creationId xmlns:a16="http://schemas.microsoft.com/office/drawing/2014/main" id="{550734B1-1031-A61E-8C16-2EB88582D59A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7" name="Picture 3" descr="C:\Users\ADMIN\Desktop\Picture2.png">
            <a:extLst>
              <a:ext uri="{FF2B5EF4-FFF2-40B4-BE49-F238E27FC236}">
                <a16:creationId xmlns:a16="http://schemas.microsoft.com/office/drawing/2014/main" id="{5B9112C8-9DE7-A90D-AE57-D1F5BA2A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195A6D81-7E6D-B9B1-0284-DF0C9B650AD4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9" name="Oval 32">
              <a:extLst>
                <a:ext uri="{FF2B5EF4-FFF2-40B4-BE49-F238E27FC236}">
                  <a16:creationId xmlns:a16="http://schemas.microsoft.com/office/drawing/2014/main" id="{88A377B6-CE9C-52F1-817F-7A214759F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Oval 33">
              <a:extLst>
                <a:ext uri="{FF2B5EF4-FFF2-40B4-BE49-F238E27FC236}">
                  <a16:creationId xmlns:a16="http://schemas.microsoft.com/office/drawing/2014/main" id="{6A2D29E6-09EE-B6F9-4960-513A65A5D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4">
              <a:extLst>
                <a:ext uri="{FF2B5EF4-FFF2-40B4-BE49-F238E27FC236}">
                  <a16:creationId xmlns:a16="http://schemas.microsoft.com/office/drawing/2014/main" id="{4DCA4D6A-8733-8A39-0693-F36E576804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Freeform 35">
              <a:extLst>
                <a:ext uri="{FF2B5EF4-FFF2-40B4-BE49-F238E27FC236}">
                  <a16:creationId xmlns:a16="http://schemas.microsoft.com/office/drawing/2014/main" id="{69ACB4B8-6A3D-AD96-6913-4D0FB642A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Rectangle 36">
              <a:extLst>
                <a:ext uri="{FF2B5EF4-FFF2-40B4-BE49-F238E27FC236}">
                  <a16:creationId xmlns:a16="http://schemas.microsoft.com/office/drawing/2014/main" id="{D072D425-84E4-4089-BE3F-A9EFE3BFE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509606E8-C7C1-B809-75A3-012F37FB94E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1025" name="Oval 32">
              <a:extLst>
                <a:ext uri="{FF2B5EF4-FFF2-40B4-BE49-F238E27FC236}">
                  <a16:creationId xmlns:a16="http://schemas.microsoft.com/office/drawing/2014/main" id="{088D9C3C-4F56-D2BB-CA30-6A8603997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Oval 33">
              <a:extLst>
                <a:ext uri="{FF2B5EF4-FFF2-40B4-BE49-F238E27FC236}">
                  <a16:creationId xmlns:a16="http://schemas.microsoft.com/office/drawing/2014/main" id="{71B43232-D335-776F-8651-38B2EF550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0" name="Freeform 34">
              <a:extLst>
                <a:ext uri="{FF2B5EF4-FFF2-40B4-BE49-F238E27FC236}">
                  <a16:creationId xmlns:a16="http://schemas.microsoft.com/office/drawing/2014/main" id="{0A2C976F-2B8B-E1E8-ECDC-66D5D33256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1" name="Freeform 35">
              <a:extLst>
                <a:ext uri="{FF2B5EF4-FFF2-40B4-BE49-F238E27FC236}">
                  <a16:creationId xmlns:a16="http://schemas.microsoft.com/office/drawing/2014/main" id="{8DFC1886-BE06-0E5E-C319-651AF7671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Rectangle 36">
              <a:extLst>
                <a:ext uri="{FF2B5EF4-FFF2-40B4-BE49-F238E27FC236}">
                  <a16:creationId xmlns:a16="http://schemas.microsoft.com/office/drawing/2014/main" id="{C44805AD-D7B9-8CD7-BFB8-F06469D86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1335DAAD-38BA-82C2-58DF-42E0F87526D6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4" name="Oval 32">
              <a:extLst>
                <a:ext uri="{FF2B5EF4-FFF2-40B4-BE49-F238E27FC236}">
                  <a16:creationId xmlns:a16="http://schemas.microsoft.com/office/drawing/2014/main" id="{8C5C43BF-4794-4727-0F31-0C2E74B24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Oval 33">
              <a:extLst>
                <a:ext uri="{FF2B5EF4-FFF2-40B4-BE49-F238E27FC236}">
                  <a16:creationId xmlns:a16="http://schemas.microsoft.com/office/drawing/2014/main" id="{591F3393-3406-8627-22DE-67B8F22B3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6" name="Freeform 34">
              <a:extLst>
                <a:ext uri="{FF2B5EF4-FFF2-40B4-BE49-F238E27FC236}">
                  <a16:creationId xmlns:a16="http://schemas.microsoft.com/office/drawing/2014/main" id="{765598FB-C935-E41D-0D54-0278FB48CF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7" name="Freeform 35">
              <a:extLst>
                <a:ext uri="{FF2B5EF4-FFF2-40B4-BE49-F238E27FC236}">
                  <a16:creationId xmlns:a16="http://schemas.microsoft.com/office/drawing/2014/main" id="{65405EB7-03D2-9647-F8D5-7AAB2ADB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Rectangle 36">
              <a:extLst>
                <a:ext uri="{FF2B5EF4-FFF2-40B4-BE49-F238E27FC236}">
                  <a16:creationId xmlns:a16="http://schemas.microsoft.com/office/drawing/2014/main" id="{14346751-D8E5-DD02-399A-19E028677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034032A9-CE84-94E5-DA95-5BBDF361A6E7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40" name="Oval 32">
              <a:extLst>
                <a:ext uri="{FF2B5EF4-FFF2-40B4-BE49-F238E27FC236}">
                  <a16:creationId xmlns:a16="http://schemas.microsoft.com/office/drawing/2014/main" id="{CD1FB83B-FB30-71E6-5CB8-9CA120178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Oval 33">
              <a:extLst>
                <a:ext uri="{FF2B5EF4-FFF2-40B4-BE49-F238E27FC236}">
                  <a16:creationId xmlns:a16="http://schemas.microsoft.com/office/drawing/2014/main" id="{681E581B-78F8-4DA5-89D4-D11D5D514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2" name="Freeform 34">
              <a:extLst>
                <a:ext uri="{FF2B5EF4-FFF2-40B4-BE49-F238E27FC236}">
                  <a16:creationId xmlns:a16="http://schemas.microsoft.com/office/drawing/2014/main" id="{4A907754-69A0-C9B2-2D3B-AE5DF519A3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3" name="Freeform 35">
              <a:extLst>
                <a:ext uri="{FF2B5EF4-FFF2-40B4-BE49-F238E27FC236}">
                  <a16:creationId xmlns:a16="http://schemas.microsoft.com/office/drawing/2014/main" id="{EE571094-7D78-E6A4-18E5-1E320BFB8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4" name="Rectangle 36">
              <a:extLst>
                <a:ext uri="{FF2B5EF4-FFF2-40B4-BE49-F238E27FC236}">
                  <a16:creationId xmlns:a16="http://schemas.microsoft.com/office/drawing/2014/main" id="{B2FD657D-8726-0714-B190-6A2C1A34F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5" name="Oval 107">
            <a:extLst>
              <a:ext uri="{FF2B5EF4-FFF2-40B4-BE49-F238E27FC236}">
                <a16:creationId xmlns:a16="http://schemas.microsoft.com/office/drawing/2014/main" id="{14CEF28F-45BB-636C-BE30-47C65B58C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6" name="Explosion 2 48">
            <a:extLst>
              <a:ext uri="{FF2B5EF4-FFF2-40B4-BE49-F238E27FC236}">
                <a16:creationId xmlns:a16="http://schemas.microsoft.com/office/drawing/2014/main" id="{78E9CC50-7947-98F4-29C0-52D02B0F4D3A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F31B2-B59D-EB7C-039A-FBBC459A8BA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11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7" grpId="0"/>
      <p:bldP spid="1046" grpId="0" animBg="1"/>
      <p:bldP spid="104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Doremon cau ca ( trac nghiem )\depositphotos_151226446-stock-illustration-cartoon-tropical-fish-collection-set (3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25278" y1="37220" x2="16389" y2="41256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6452" flipH="1">
            <a:off x="2332366" y="-206238"/>
            <a:ext cx="3177380" cy="216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16956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times up"/>
          <p:cNvGrpSpPr/>
          <p:nvPr/>
        </p:nvGrpSpPr>
        <p:grpSpPr>
          <a:xfrm>
            <a:off x="240762" y="584200"/>
            <a:ext cx="2096039" cy="911669"/>
            <a:chOff x="2989747" y="438150"/>
            <a:chExt cx="1572029" cy="683752"/>
          </a:xfrm>
        </p:grpSpPr>
        <p:sp>
          <p:nvSpPr>
            <p:cNvPr id="19" name="Rounded Rectangle 18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1" name="Picture 3" descr="C:\Users\ADMIN\Desktop\Picture2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066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2006600"/>
            <a:ext cx="186535" cy="203293"/>
            <a:chOff x="2455863" y="2411803"/>
            <a:chExt cx="566738" cy="566738"/>
          </a:xfrm>
        </p:grpSpPr>
        <p:sp>
          <p:nvSpPr>
            <p:cNvPr id="2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177723" y="3087378"/>
            <a:ext cx="186535" cy="203293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1743866" y="2606996"/>
            <a:ext cx="186535" cy="203293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3772A17-BB74-4A75-BA55-D622FE4D0639}"/>
              </a:ext>
            </a:extLst>
          </p:cNvPr>
          <p:cNvGrpSpPr/>
          <p:nvPr/>
        </p:nvGrpSpPr>
        <p:grpSpPr>
          <a:xfrm>
            <a:off x="609601" y="2616107"/>
            <a:ext cx="186535" cy="203293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8" name="Oval 107"/>
          <p:cNvSpPr>
            <a:spLocks noChangeArrowheads="1"/>
          </p:cNvSpPr>
          <p:nvPr/>
        </p:nvSpPr>
        <p:spPr bwMode="auto">
          <a:xfrm>
            <a:off x="1199146" y="25741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9" name="Explosion 2 48"/>
          <p:cNvSpPr/>
          <p:nvPr/>
        </p:nvSpPr>
        <p:spPr>
          <a:xfrm>
            <a:off x="-101600" y="25741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93EF4E14-1424-285E-C26C-33575E98C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4DA0E5E6-459A-F33D-A31E-729211CF11A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0AE8E498-42FF-154D-11E8-C436808387C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DDD81CA-B294-8D13-64C6-77ED0C95BAC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038713-705E-CA1A-3A25-B8B8EFF53F30}"/>
              </a:ext>
            </a:extLst>
          </p:cNvPr>
          <p:cNvSpPr txBox="1"/>
          <p:nvPr/>
        </p:nvSpPr>
        <p:spPr>
          <a:xfrm>
            <a:off x="5749191" y="4465652"/>
            <a:ext cx="162095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18 : 2 = 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63BAB4-B15F-B4EF-8EB8-6B1BA4A02DC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5203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198"/>
                            </p:stCondLst>
                            <p:childTnLst>
                              <p:par>
                                <p:cTn id="10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49" grpId="0" animBg="1"/>
      <p:bldP spid="4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Doremon cau ca ( trac nghiem )\depositphotos_151226446-stock-illustration-cartoon-tropical-fish-collection-set (4)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29" b="100000" l="0" r="89975">
                        <a14:foregroundMark x1="26566" y1="51064" x2="29825" y2="58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79665" flipH="1">
            <a:off x="3271256" y="-435154"/>
            <a:ext cx="2777217" cy="23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3" name="Picture 12" descr="Hình ảnh có liên quan">
            <a:extLst>
              <a:ext uri="{FF2B5EF4-FFF2-40B4-BE49-F238E27FC236}">
                <a16:creationId xmlns:a16="http://schemas.microsoft.com/office/drawing/2014/main" id="{461F629F-2D74-92BC-4184-0AE951BB9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75664" y="215308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D03747-ACC4-3D53-A6ED-B0F3267F1C8C}"/>
              </a:ext>
            </a:extLst>
          </p:cNvPr>
          <p:cNvSpPr txBox="1"/>
          <p:nvPr/>
        </p:nvSpPr>
        <p:spPr>
          <a:xfrm>
            <a:off x="5772255" y="4529364"/>
            <a:ext cx="1526380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>
              <a:buClrTx/>
            </a:pPr>
            <a:r>
              <a:rPr lang="en-US" sz="26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72 : 9 =8</a:t>
            </a:r>
          </a:p>
        </p:txBody>
      </p:sp>
      <p:pic>
        <p:nvPicPr>
          <p:cNvPr id="9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41C981A4-A4D8-19BA-9404-2EF79E60D57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8B26DE88-53BE-ACF0-7C55-80BF8B1B56B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C4ACEA44-17D2-2FEE-EDB4-7D78D17A896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8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4DFDEF6E-5579-A10C-3E11-936C14A78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times up">
            <a:extLst>
              <a:ext uri="{FF2B5EF4-FFF2-40B4-BE49-F238E27FC236}">
                <a16:creationId xmlns:a16="http://schemas.microsoft.com/office/drawing/2014/main" id="{D0A222CF-BBA6-EAD9-8DF1-BB2BDBF56827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4" name="Rounded Rectangle 18">
              <a:extLst>
                <a:ext uri="{FF2B5EF4-FFF2-40B4-BE49-F238E27FC236}">
                  <a16:creationId xmlns:a16="http://schemas.microsoft.com/office/drawing/2014/main" id="{B421132D-0872-929B-1B83-7092834AE212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1" name="Rounded Rectangle 19">
              <a:extLst>
                <a:ext uri="{FF2B5EF4-FFF2-40B4-BE49-F238E27FC236}">
                  <a16:creationId xmlns:a16="http://schemas.microsoft.com/office/drawing/2014/main" id="{2B5FE30C-B006-5EA6-C3E9-B879F8075351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2" name="Picture 3" descr="C:\Users\ADMIN\Desktop\Picture2.png">
            <a:extLst>
              <a:ext uri="{FF2B5EF4-FFF2-40B4-BE49-F238E27FC236}">
                <a16:creationId xmlns:a16="http://schemas.microsoft.com/office/drawing/2014/main" id="{BF328548-1CC0-2686-CEA5-60DDCAFC2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D22F8E25-47E4-FF08-3E8B-9836A3D3A0FF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4" name="Oval 32">
              <a:extLst>
                <a:ext uri="{FF2B5EF4-FFF2-40B4-BE49-F238E27FC236}">
                  <a16:creationId xmlns:a16="http://schemas.microsoft.com/office/drawing/2014/main" id="{736F6A32-CE48-B112-F1DE-E51D06C47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Oval 33">
              <a:extLst>
                <a:ext uri="{FF2B5EF4-FFF2-40B4-BE49-F238E27FC236}">
                  <a16:creationId xmlns:a16="http://schemas.microsoft.com/office/drawing/2014/main" id="{0CA05D5F-5B63-14F7-A181-5D114F6FF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Freeform 34">
              <a:extLst>
                <a:ext uri="{FF2B5EF4-FFF2-40B4-BE49-F238E27FC236}">
                  <a16:creationId xmlns:a16="http://schemas.microsoft.com/office/drawing/2014/main" id="{D0C4E2AE-CC75-7EBE-2A62-BE3B46455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Freeform 35">
              <a:extLst>
                <a:ext uri="{FF2B5EF4-FFF2-40B4-BE49-F238E27FC236}">
                  <a16:creationId xmlns:a16="http://schemas.microsoft.com/office/drawing/2014/main" id="{077E7C33-EFD6-5DF0-0304-346E53EAA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Rectangle 36">
              <a:extLst>
                <a:ext uri="{FF2B5EF4-FFF2-40B4-BE49-F238E27FC236}">
                  <a16:creationId xmlns:a16="http://schemas.microsoft.com/office/drawing/2014/main" id="{D77351DD-B582-6EBF-D154-9B8BE170B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B8BD82F-F4FF-7395-2123-77F7FF89A77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0" name="Oval 32">
              <a:extLst>
                <a:ext uri="{FF2B5EF4-FFF2-40B4-BE49-F238E27FC236}">
                  <a16:creationId xmlns:a16="http://schemas.microsoft.com/office/drawing/2014/main" id="{B2900E4A-5E0A-27F5-6A35-C7171CA45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Oval 33">
              <a:extLst>
                <a:ext uri="{FF2B5EF4-FFF2-40B4-BE49-F238E27FC236}">
                  <a16:creationId xmlns:a16="http://schemas.microsoft.com/office/drawing/2014/main" id="{F088B2C3-A4CA-8134-6271-9DB111207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Freeform 34">
              <a:extLst>
                <a:ext uri="{FF2B5EF4-FFF2-40B4-BE49-F238E27FC236}">
                  <a16:creationId xmlns:a16="http://schemas.microsoft.com/office/drawing/2014/main" id="{7B3E5CA8-750F-70B7-C85A-67F49EF79A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Freeform 35">
              <a:extLst>
                <a:ext uri="{FF2B5EF4-FFF2-40B4-BE49-F238E27FC236}">
                  <a16:creationId xmlns:a16="http://schemas.microsoft.com/office/drawing/2014/main" id="{E5346076-C40D-97C0-663D-5370A3BBB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Rectangle 36">
              <a:extLst>
                <a:ext uri="{FF2B5EF4-FFF2-40B4-BE49-F238E27FC236}">
                  <a16:creationId xmlns:a16="http://schemas.microsoft.com/office/drawing/2014/main" id="{7479FB63-3D70-3EB3-84E4-D65049121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557878B8-DB16-C7A5-0266-1B599866780B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7" name="Oval 32">
              <a:extLst>
                <a:ext uri="{FF2B5EF4-FFF2-40B4-BE49-F238E27FC236}">
                  <a16:creationId xmlns:a16="http://schemas.microsoft.com/office/drawing/2014/main" id="{99037079-1875-EBDB-C734-27EFEC3A6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0" name="Oval 33">
              <a:extLst>
                <a:ext uri="{FF2B5EF4-FFF2-40B4-BE49-F238E27FC236}">
                  <a16:creationId xmlns:a16="http://schemas.microsoft.com/office/drawing/2014/main" id="{843F8CE1-36BC-CF0D-8583-1B027451F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1" name="Freeform 34">
              <a:extLst>
                <a:ext uri="{FF2B5EF4-FFF2-40B4-BE49-F238E27FC236}">
                  <a16:creationId xmlns:a16="http://schemas.microsoft.com/office/drawing/2014/main" id="{73D575E3-BB42-4D4B-5DA2-1DA060E467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Freeform 35">
              <a:extLst>
                <a:ext uri="{FF2B5EF4-FFF2-40B4-BE49-F238E27FC236}">
                  <a16:creationId xmlns:a16="http://schemas.microsoft.com/office/drawing/2014/main" id="{3FEB9C85-F685-B62A-8242-78BFC7F21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Rectangle 36">
              <a:extLst>
                <a:ext uri="{FF2B5EF4-FFF2-40B4-BE49-F238E27FC236}">
                  <a16:creationId xmlns:a16="http://schemas.microsoft.com/office/drawing/2014/main" id="{9995FA0D-AD67-E8DD-2883-FE312DA6D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4B60117D-88B6-63B8-C234-FDAC819133FD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5" name="Oval 32">
              <a:extLst>
                <a:ext uri="{FF2B5EF4-FFF2-40B4-BE49-F238E27FC236}">
                  <a16:creationId xmlns:a16="http://schemas.microsoft.com/office/drawing/2014/main" id="{BD9A9B8C-E3F6-DC1B-BA75-8FA6C4F46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6" name="Oval 33">
              <a:extLst>
                <a:ext uri="{FF2B5EF4-FFF2-40B4-BE49-F238E27FC236}">
                  <a16:creationId xmlns:a16="http://schemas.microsoft.com/office/drawing/2014/main" id="{D77A1384-7C8D-E93C-40C0-67A0650FD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7" name="Freeform 34">
              <a:extLst>
                <a:ext uri="{FF2B5EF4-FFF2-40B4-BE49-F238E27FC236}">
                  <a16:creationId xmlns:a16="http://schemas.microsoft.com/office/drawing/2014/main" id="{C7791273-10A0-CA3A-D6C2-BF54C886A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Freeform 35">
              <a:extLst>
                <a:ext uri="{FF2B5EF4-FFF2-40B4-BE49-F238E27FC236}">
                  <a16:creationId xmlns:a16="http://schemas.microsoft.com/office/drawing/2014/main" id="{79463A7D-F4F9-8256-C6AD-75C70D94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Rectangle 36">
              <a:extLst>
                <a:ext uri="{FF2B5EF4-FFF2-40B4-BE49-F238E27FC236}">
                  <a16:creationId xmlns:a16="http://schemas.microsoft.com/office/drawing/2014/main" id="{0E34FDAC-8B4C-5731-CB88-6622B8108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0" name="Oval 107">
            <a:extLst>
              <a:ext uri="{FF2B5EF4-FFF2-40B4-BE49-F238E27FC236}">
                <a16:creationId xmlns:a16="http://schemas.microsoft.com/office/drawing/2014/main" id="{E24B8F1E-005D-295D-C458-5739231F2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1" name="Explosion 2 48">
            <a:extLst>
              <a:ext uri="{FF2B5EF4-FFF2-40B4-BE49-F238E27FC236}">
                <a16:creationId xmlns:a16="http://schemas.microsoft.com/office/drawing/2014/main" id="{C50745D5-A583-920F-6C1B-F39CC723510D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74E1FE-3701-67F2-B0A0-618A7E5457D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2299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43"/>
                            </p:stCondLst>
                            <p:childTnLst>
                              <p:par>
                                <p:cTn id="5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1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51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7" grpId="0"/>
      <p:bldP spid="1041" grpId="0" animBg="1"/>
      <p:bldP spid="104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96091" y="1254795"/>
            <a:ext cx="8606443" cy="569246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485061">
            <a:off x="-1806027" y="2766483"/>
            <a:ext cx="3643547" cy="35911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607336" y="1235265"/>
            <a:ext cx="1522593" cy="38997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3706621">
            <a:off x="10532412" y="408347"/>
            <a:ext cx="1250782" cy="124921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4635526" y="6207721"/>
            <a:ext cx="3196776" cy="59140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15931" y="762397"/>
            <a:ext cx="1272959" cy="76218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76219" y="497003"/>
            <a:ext cx="1019872" cy="102757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-620683">
            <a:off x="2344495" y="3369738"/>
            <a:ext cx="605671" cy="600698"/>
          </a:xfrm>
          <a:prstGeom prst="rect">
            <a:avLst/>
          </a:prstGeom>
        </p:spPr>
      </p:pic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07431B4D-4861-8438-EA90-C21BA79BB75B}"/>
              </a:ext>
            </a:extLst>
          </p:cNvPr>
          <p:cNvSpPr txBox="1"/>
          <p:nvPr/>
        </p:nvSpPr>
        <p:spPr>
          <a:xfrm>
            <a:off x="3708174" y="608464"/>
            <a:ext cx="5212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TRÒ CHƠI “ĐỐ BẠN”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25DA8F-FAC7-2EEB-A1DD-444822D982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59422" y="1944211"/>
            <a:ext cx="8110045" cy="39445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53688">
            <a:off x="728748" y="847494"/>
            <a:ext cx="5083690" cy="541538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6267" y="4808557"/>
            <a:ext cx="1346502" cy="1421060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96410" y="144574"/>
            <a:ext cx="427734" cy="427734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600925" y="199524"/>
            <a:ext cx="427734" cy="427734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23529" y="6169490"/>
            <a:ext cx="427734" cy="427734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367856" y="634417"/>
            <a:ext cx="427734" cy="427734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253"/>
          <a:stretch>
            <a:fillRect/>
          </a:stretch>
        </p:blipFill>
        <p:spPr>
          <a:xfrm>
            <a:off x="7184089" y="634417"/>
            <a:ext cx="3551347" cy="204368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833375" flipV="1">
            <a:off x="10039293" y="5069986"/>
            <a:ext cx="2077183" cy="3626829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949083" y="5822586"/>
            <a:ext cx="480107" cy="656557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10095699" y="5552555"/>
            <a:ext cx="639737" cy="874855"/>
          </a:xfrm>
          <a:prstGeom prst="rect">
            <a:avLst/>
          </a:prstGeom>
        </p:spPr>
      </p:pic>
      <p:pic>
        <p:nvPicPr>
          <p:cNvPr id="59" name="Picture 5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2023625">
            <a:off x="291205" y="668927"/>
            <a:ext cx="1320117" cy="1318467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9507693" y="5861361"/>
            <a:ext cx="1556615" cy="123556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289261">
            <a:off x="11038644" y="6455484"/>
            <a:ext cx="1552297" cy="426176"/>
          </a:xfrm>
          <a:prstGeom prst="rect">
            <a:avLst/>
          </a:prstGeom>
        </p:spPr>
      </p:pic>
      <p:pic>
        <p:nvPicPr>
          <p:cNvPr id="61" name="Picture 61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10995551" y="5333595"/>
            <a:ext cx="1339566" cy="1312775"/>
          </a:xfrm>
          <a:prstGeom prst="rect">
            <a:avLst/>
          </a:prstGeom>
        </p:spPr>
      </p:pic>
      <p:sp>
        <p:nvSpPr>
          <p:cNvPr id="63" name="Hộp Văn bản 62">
            <a:extLst>
              <a:ext uri="{FF2B5EF4-FFF2-40B4-BE49-F238E27FC236}">
                <a16:creationId xmlns:a16="http://schemas.microsoft.com/office/drawing/2014/main" id="{75FCC269-63C3-F0F5-DF33-2BE3EDB01F60}"/>
              </a:ext>
            </a:extLst>
          </p:cNvPr>
          <p:cNvSpPr txBox="1"/>
          <p:nvPr/>
        </p:nvSpPr>
        <p:spPr>
          <a:xfrm>
            <a:off x="1352733" y="2585189"/>
            <a:ext cx="3967187" cy="2704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933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vi-VN" sz="2933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4: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Đố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sau:</a:t>
            </a:r>
            <a:endParaRPr lang="en-US" sz="29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6" name="Hộp Văn bản 65">
            <a:extLst>
              <a:ext uri="{FF2B5EF4-FFF2-40B4-BE49-F238E27FC236}">
                <a16:creationId xmlns:a16="http://schemas.microsoft.com/office/drawing/2014/main" id="{7FC3BEA7-C51B-2E76-7BA0-06C0D5F5FE67}"/>
              </a:ext>
            </a:extLst>
          </p:cNvPr>
          <p:cNvSpPr txBox="1"/>
          <p:nvPr/>
        </p:nvSpPr>
        <p:spPr>
          <a:xfrm>
            <a:off x="6514181" y="2409439"/>
            <a:ext cx="2042781" cy="2750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vi-VN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vi-VN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29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vi-VN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vi-VN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endParaRPr lang="en-US" sz="29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72 </a:t>
            </a:r>
            <a:r>
              <a:rPr lang="vi-VN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vi-VN" sz="2933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9</a:t>
            </a:r>
            <a:endParaRPr lang="en-US" sz="29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8" name="Hộp Văn bản 67">
            <a:extLst>
              <a:ext uri="{FF2B5EF4-FFF2-40B4-BE49-F238E27FC236}">
                <a16:creationId xmlns:a16="http://schemas.microsoft.com/office/drawing/2014/main" id="{861D4BBC-AF95-69B6-6810-9E85C8960D6C}"/>
              </a:ext>
            </a:extLst>
          </p:cNvPr>
          <p:cNvSpPr txBox="1"/>
          <p:nvPr/>
        </p:nvSpPr>
        <p:spPr>
          <a:xfrm>
            <a:off x="8529692" y="2711820"/>
            <a:ext cx="3251818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→        2 </a:t>
            </a:r>
            <a:r>
              <a:rPr lang="vi-VN" sz="2933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vi-VN" sz="2933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endParaRPr lang="en-US" sz="1600" dirty="0">
              <a:latin typeface="+mn-lt"/>
            </a:endParaRPr>
          </a:p>
        </p:txBody>
      </p:sp>
      <p:sp>
        <p:nvSpPr>
          <p:cNvPr id="70" name="Hộp Văn bản 69">
            <a:extLst>
              <a:ext uri="{FF2B5EF4-FFF2-40B4-BE49-F238E27FC236}">
                <a16:creationId xmlns:a16="http://schemas.microsoft.com/office/drawing/2014/main" id="{C7B323DF-E766-B5E3-C69F-6F78890E6EBE}"/>
              </a:ext>
            </a:extLst>
          </p:cNvPr>
          <p:cNvSpPr txBox="1"/>
          <p:nvPr/>
        </p:nvSpPr>
        <p:spPr>
          <a:xfrm>
            <a:off x="8556962" y="3553536"/>
            <a:ext cx="3457617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→        9 </a:t>
            </a:r>
            <a:r>
              <a:rPr lang="vi-VN" sz="2933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</a:t>
            </a:r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vi-VN" sz="2933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36</a:t>
            </a:r>
            <a:endParaRPr lang="en-US" sz="1600" dirty="0">
              <a:latin typeface="+mn-lt"/>
            </a:endParaRPr>
          </a:p>
        </p:txBody>
      </p:sp>
      <p:sp>
        <p:nvSpPr>
          <p:cNvPr id="72" name="Hộp Văn bản 71">
            <a:extLst>
              <a:ext uri="{FF2B5EF4-FFF2-40B4-BE49-F238E27FC236}">
                <a16:creationId xmlns:a16="http://schemas.microsoft.com/office/drawing/2014/main" id="{9D5B9A53-E5D5-67B1-8AAD-80B3391F758E}"/>
              </a:ext>
            </a:extLst>
          </p:cNvPr>
          <p:cNvSpPr txBox="1"/>
          <p:nvPr/>
        </p:nvSpPr>
        <p:spPr>
          <a:xfrm>
            <a:off x="8564219" y="4424675"/>
            <a:ext cx="3577434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→        8 </a:t>
            </a:r>
            <a:r>
              <a:rPr lang="vi-VN" sz="2933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× </a:t>
            </a:r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vi-VN" sz="2933" kern="12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vi-VN" sz="2933" kern="12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72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0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0C49493F-1DF8-0684-ADCF-12514417296D}"/>
              </a:ext>
            </a:extLst>
          </p:cNvPr>
          <p:cNvSpPr/>
          <p:nvPr/>
        </p:nvSpPr>
        <p:spPr>
          <a:xfrm>
            <a:off x="3188413" y="667820"/>
            <a:ext cx="5815173" cy="4274049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34AE3-D142-F19A-6E05-27D9189FB68A}"/>
              </a:ext>
            </a:extLst>
          </p:cNvPr>
          <p:cNvSpPr txBox="1"/>
          <p:nvPr/>
        </p:nvSpPr>
        <p:spPr>
          <a:xfrm>
            <a:off x="4261208" y="1726282"/>
            <a:ext cx="4441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Qua bài học này, các em biết thêm được điều gì?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cs typeface="Arial"/>
              <a:sym typeface="Arial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3DE8F45A-CCD5-AB9E-2966-D2EB46B5A5F0}"/>
              </a:ext>
            </a:extLst>
          </p:cNvPr>
          <p:cNvGrpSpPr/>
          <p:nvPr/>
        </p:nvGrpSpPr>
        <p:grpSpPr>
          <a:xfrm>
            <a:off x="-209324" y="5711460"/>
            <a:ext cx="12610648" cy="677579"/>
            <a:chOff x="0" y="0"/>
            <a:chExt cx="4981984" cy="26768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4D633E46-DEFA-3F19-D88D-372C7292F6EA}"/>
                </a:ext>
              </a:extLst>
            </p:cNvPr>
            <p:cNvSpPr/>
            <p:nvPr/>
          </p:nvSpPr>
          <p:spPr>
            <a:xfrm>
              <a:off x="0" y="0"/>
              <a:ext cx="4981984" cy="267686"/>
            </a:xfrm>
            <a:custGeom>
              <a:avLst/>
              <a:gdLst/>
              <a:ahLst/>
              <a:cxnLst/>
              <a:rect l="l" t="t" r="r" b="b"/>
              <a:pathLst>
                <a:path w="4981984" h="267686">
                  <a:moveTo>
                    <a:pt x="0" y="0"/>
                  </a:moveTo>
                  <a:lnTo>
                    <a:pt x="4981984" y="0"/>
                  </a:lnTo>
                  <a:lnTo>
                    <a:pt x="4981984" y="267686"/>
                  </a:lnTo>
                  <a:lnTo>
                    <a:pt x="0" y="267686"/>
                  </a:lnTo>
                  <a:close/>
                </a:path>
              </a:pathLst>
            </a:custGeom>
            <a:solidFill>
              <a:srgbClr val="F0CC8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347338A0-5FD3-FD25-99C6-44B45B38F60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1017A711-AD21-E123-BE6B-A858D16ADC21}"/>
              </a:ext>
            </a:extLst>
          </p:cNvPr>
          <p:cNvGrpSpPr/>
          <p:nvPr/>
        </p:nvGrpSpPr>
        <p:grpSpPr>
          <a:xfrm>
            <a:off x="-209324" y="6389039"/>
            <a:ext cx="12610648" cy="779399"/>
            <a:chOff x="0" y="0"/>
            <a:chExt cx="4981984" cy="30791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AF0E144-F58B-1516-7533-252A3F53E3C3}"/>
                </a:ext>
              </a:extLst>
            </p:cNvPr>
            <p:cNvSpPr/>
            <p:nvPr/>
          </p:nvSpPr>
          <p:spPr>
            <a:xfrm>
              <a:off x="0" y="0"/>
              <a:ext cx="4981984" cy="307911"/>
            </a:xfrm>
            <a:custGeom>
              <a:avLst/>
              <a:gdLst/>
              <a:ahLst/>
              <a:cxnLst/>
              <a:rect l="l" t="t" r="r" b="b"/>
              <a:pathLst>
                <a:path w="4981984" h="307911">
                  <a:moveTo>
                    <a:pt x="0" y="0"/>
                  </a:moveTo>
                  <a:lnTo>
                    <a:pt x="4981984" y="0"/>
                  </a:lnTo>
                  <a:lnTo>
                    <a:pt x="4981984" y="307911"/>
                  </a:lnTo>
                  <a:lnTo>
                    <a:pt x="0" y="307911"/>
                  </a:lnTo>
                  <a:close/>
                </a:path>
              </a:pathLst>
            </a:custGeom>
            <a:solidFill>
              <a:srgbClr val="8258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AC2495B8-2DDD-4663-C15A-A0D6579648C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33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FC92C828-5DA0-AC1A-F6BF-490E322285DA}"/>
              </a:ext>
            </a:extLst>
          </p:cNvPr>
          <p:cNvGrpSpPr/>
          <p:nvPr/>
        </p:nvGrpSpPr>
        <p:grpSpPr>
          <a:xfrm>
            <a:off x="867676" y="6050250"/>
            <a:ext cx="1495373" cy="1241153"/>
            <a:chOff x="0" y="0"/>
            <a:chExt cx="818274" cy="679164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67594520-56DC-B096-93B9-84CF8E674A84}"/>
                </a:ext>
              </a:extLst>
            </p:cNvPr>
            <p:cNvSpPr/>
            <p:nvPr/>
          </p:nvSpPr>
          <p:spPr>
            <a:xfrm>
              <a:off x="0" y="0"/>
              <a:ext cx="818274" cy="679164"/>
            </a:xfrm>
            <a:custGeom>
              <a:avLst/>
              <a:gdLst/>
              <a:ahLst/>
              <a:cxnLst/>
              <a:rect l="l" t="t" r="r" b="b"/>
              <a:pathLst>
                <a:path w="818274" h="679164">
                  <a:moveTo>
                    <a:pt x="693814" y="679164"/>
                  </a:moveTo>
                  <a:lnTo>
                    <a:pt x="124460" y="679164"/>
                  </a:lnTo>
                  <a:cubicBezTo>
                    <a:pt x="55880" y="679164"/>
                    <a:pt x="0" y="623284"/>
                    <a:pt x="0" y="5547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93814" y="0"/>
                  </a:lnTo>
                  <a:cubicBezTo>
                    <a:pt x="762394" y="0"/>
                    <a:pt x="818274" y="55880"/>
                    <a:pt x="818274" y="124460"/>
                  </a:cubicBezTo>
                  <a:lnTo>
                    <a:pt x="818274" y="554704"/>
                  </a:lnTo>
                  <a:cubicBezTo>
                    <a:pt x="818274" y="623284"/>
                    <a:pt x="762394" y="679164"/>
                    <a:pt x="693814" y="679164"/>
                  </a:cubicBezTo>
                  <a:close/>
                </a:path>
              </a:pathLst>
            </a:custGeom>
            <a:solidFill>
              <a:srgbClr val="8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0">
            <a:extLst>
              <a:ext uri="{FF2B5EF4-FFF2-40B4-BE49-F238E27FC236}">
                <a16:creationId xmlns:a16="http://schemas.microsoft.com/office/drawing/2014/main" id="{8A9D2E94-FA89-8EE5-8D98-F2ACACED43B8}"/>
              </a:ext>
            </a:extLst>
          </p:cNvPr>
          <p:cNvGrpSpPr/>
          <p:nvPr/>
        </p:nvGrpSpPr>
        <p:grpSpPr>
          <a:xfrm>
            <a:off x="2646434" y="6050250"/>
            <a:ext cx="1495373" cy="1241153"/>
            <a:chOff x="0" y="0"/>
            <a:chExt cx="818274" cy="679164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8DD68836-710D-C53A-D8F0-AD0E3DC501D9}"/>
                </a:ext>
              </a:extLst>
            </p:cNvPr>
            <p:cNvSpPr/>
            <p:nvPr/>
          </p:nvSpPr>
          <p:spPr>
            <a:xfrm>
              <a:off x="0" y="0"/>
              <a:ext cx="818274" cy="679164"/>
            </a:xfrm>
            <a:custGeom>
              <a:avLst/>
              <a:gdLst/>
              <a:ahLst/>
              <a:cxnLst/>
              <a:rect l="l" t="t" r="r" b="b"/>
              <a:pathLst>
                <a:path w="818274" h="679164">
                  <a:moveTo>
                    <a:pt x="693814" y="679164"/>
                  </a:moveTo>
                  <a:lnTo>
                    <a:pt x="124460" y="679164"/>
                  </a:lnTo>
                  <a:cubicBezTo>
                    <a:pt x="55880" y="679164"/>
                    <a:pt x="0" y="623284"/>
                    <a:pt x="0" y="5547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93814" y="0"/>
                  </a:lnTo>
                  <a:cubicBezTo>
                    <a:pt x="762394" y="0"/>
                    <a:pt x="818274" y="55880"/>
                    <a:pt x="818274" y="124460"/>
                  </a:cubicBezTo>
                  <a:lnTo>
                    <a:pt x="818274" y="554704"/>
                  </a:lnTo>
                  <a:cubicBezTo>
                    <a:pt x="818274" y="623284"/>
                    <a:pt x="762394" y="679164"/>
                    <a:pt x="693814" y="679164"/>
                  </a:cubicBezTo>
                  <a:close/>
                </a:path>
              </a:pathLst>
            </a:custGeom>
            <a:solidFill>
              <a:srgbClr val="8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2">
            <a:extLst>
              <a:ext uri="{FF2B5EF4-FFF2-40B4-BE49-F238E27FC236}">
                <a16:creationId xmlns:a16="http://schemas.microsoft.com/office/drawing/2014/main" id="{1CF75EC6-77F3-9C26-61B2-1D22BF9F179E}"/>
              </a:ext>
            </a:extLst>
          </p:cNvPr>
          <p:cNvGrpSpPr/>
          <p:nvPr/>
        </p:nvGrpSpPr>
        <p:grpSpPr>
          <a:xfrm>
            <a:off x="4425192" y="6050250"/>
            <a:ext cx="1495373" cy="1241153"/>
            <a:chOff x="0" y="0"/>
            <a:chExt cx="818274" cy="679164"/>
          </a:xfrm>
        </p:grpSpPr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73C825E6-40FA-7ACF-B79D-5F784FE94C46}"/>
                </a:ext>
              </a:extLst>
            </p:cNvPr>
            <p:cNvSpPr/>
            <p:nvPr/>
          </p:nvSpPr>
          <p:spPr>
            <a:xfrm>
              <a:off x="0" y="0"/>
              <a:ext cx="818274" cy="679164"/>
            </a:xfrm>
            <a:custGeom>
              <a:avLst/>
              <a:gdLst/>
              <a:ahLst/>
              <a:cxnLst/>
              <a:rect l="l" t="t" r="r" b="b"/>
              <a:pathLst>
                <a:path w="818274" h="679164">
                  <a:moveTo>
                    <a:pt x="693814" y="679164"/>
                  </a:moveTo>
                  <a:lnTo>
                    <a:pt x="124460" y="679164"/>
                  </a:lnTo>
                  <a:cubicBezTo>
                    <a:pt x="55880" y="679164"/>
                    <a:pt x="0" y="623284"/>
                    <a:pt x="0" y="5547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93814" y="0"/>
                  </a:lnTo>
                  <a:cubicBezTo>
                    <a:pt x="762394" y="0"/>
                    <a:pt x="818274" y="55880"/>
                    <a:pt x="818274" y="124460"/>
                  </a:cubicBezTo>
                  <a:lnTo>
                    <a:pt x="818274" y="554704"/>
                  </a:lnTo>
                  <a:cubicBezTo>
                    <a:pt x="818274" y="623284"/>
                    <a:pt x="762394" y="679164"/>
                    <a:pt x="693814" y="679164"/>
                  </a:cubicBezTo>
                  <a:close/>
                </a:path>
              </a:pathLst>
            </a:custGeom>
            <a:solidFill>
              <a:srgbClr val="8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225444E4-508C-1955-0282-BFFA185DECB5}"/>
              </a:ext>
            </a:extLst>
          </p:cNvPr>
          <p:cNvGrpSpPr/>
          <p:nvPr/>
        </p:nvGrpSpPr>
        <p:grpSpPr>
          <a:xfrm>
            <a:off x="6203950" y="6050250"/>
            <a:ext cx="1495373" cy="1241153"/>
            <a:chOff x="0" y="0"/>
            <a:chExt cx="818274" cy="679164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7035C940-8CEF-F0CA-D4C6-ED8099E069E9}"/>
                </a:ext>
              </a:extLst>
            </p:cNvPr>
            <p:cNvSpPr/>
            <p:nvPr/>
          </p:nvSpPr>
          <p:spPr>
            <a:xfrm>
              <a:off x="0" y="0"/>
              <a:ext cx="818274" cy="679164"/>
            </a:xfrm>
            <a:custGeom>
              <a:avLst/>
              <a:gdLst/>
              <a:ahLst/>
              <a:cxnLst/>
              <a:rect l="l" t="t" r="r" b="b"/>
              <a:pathLst>
                <a:path w="818274" h="679164">
                  <a:moveTo>
                    <a:pt x="693814" y="679164"/>
                  </a:moveTo>
                  <a:lnTo>
                    <a:pt x="124460" y="679164"/>
                  </a:lnTo>
                  <a:cubicBezTo>
                    <a:pt x="55880" y="679164"/>
                    <a:pt x="0" y="623284"/>
                    <a:pt x="0" y="5547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93814" y="0"/>
                  </a:lnTo>
                  <a:cubicBezTo>
                    <a:pt x="762394" y="0"/>
                    <a:pt x="818274" y="55880"/>
                    <a:pt x="818274" y="124460"/>
                  </a:cubicBezTo>
                  <a:lnTo>
                    <a:pt x="818274" y="554704"/>
                  </a:lnTo>
                  <a:cubicBezTo>
                    <a:pt x="818274" y="623284"/>
                    <a:pt x="762394" y="679164"/>
                    <a:pt x="693814" y="679164"/>
                  </a:cubicBezTo>
                  <a:close/>
                </a:path>
              </a:pathLst>
            </a:custGeom>
            <a:solidFill>
              <a:srgbClr val="8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6">
            <a:extLst>
              <a:ext uri="{FF2B5EF4-FFF2-40B4-BE49-F238E27FC236}">
                <a16:creationId xmlns:a16="http://schemas.microsoft.com/office/drawing/2014/main" id="{BBBD45BF-2982-07E3-A9C0-7C711E8B87C9}"/>
              </a:ext>
            </a:extLst>
          </p:cNvPr>
          <p:cNvGrpSpPr/>
          <p:nvPr/>
        </p:nvGrpSpPr>
        <p:grpSpPr>
          <a:xfrm>
            <a:off x="7982708" y="6050250"/>
            <a:ext cx="1495373" cy="1241153"/>
            <a:chOff x="0" y="0"/>
            <a:chExt cx="818274" cy="679164"/>
          </a:xfrm>
        </p:grpSpPr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DFE091E5-CC83-AF66-1E04-1B1AED6DAA47}"/>
                </a:ext>
              </a:extLst>
            </p:cNvPr>
            <p:cNvSpPr/>
            <p:nvPr/>
          </p:nvSpPr>
          <p:spPr>
            <a:xfrm>
              <a:off x="0" y="0"/>
              <a:ext cx="818274" cy="679164"/>
            </a:xfrm>
            <a:custGeom>
              <a:avLst/>
              <a:gdLst/>
              <a:ahLst/>
              <a:cxnLst/>
              <a:rect l="l" t="t" r="r" b="b"/>
              <a:pathLst>
                <a:path w="818274" h="679164">
                  <a:moveTo>
                    <a:pt x="693814" y="679164"/>
                  </a:moveTo>
                  <a:lnTo>
                    <a:pt x="124460" y="679164"/>
                  </a:lnTo>
                  <a:cubicBezTo>
                    <a:pt x="55880" y="679164"/>
                    <a:pt x="0" y="623284"/>
                    <a:pt x="0" y="5547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93814" y="0"/>
                  </a:lnTo>
                  <a:cubicBezTo>
                    <a:pt x="762394" y="0"/>
                    <a:pt x="818274" y="55880"/>
                    <a:pt x="818274" y="124460"/>
                  </a:cubicBezTo>
                  <a:lnTo>
                    <a:pt x="818274" y="554704"/>
                  </a:lnTo>
                  <a:cubicBezTo>
                    <a:pt x="818274" y="623284"/>
                    <a:pt x="762394" y="679164"/>
                    <a:pt x="693814" y="679164"/>
                  </a:cubicBezTo>
                  <a:close/>
                </a:path>
              </a:pathLst>
            </a:custGeom>
            <a:solidFill>
              <a:srgbClr val="8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18">
            <a:extLst>
              <a:ext uri="{FF2B5EF4-FFF2-40B4-BE49-F238E27FC236}">
                <a16:creationId xmlns:a16="http://schemas.microsoft.com/office/drawing/2014/main" id="{4E6C4D54-CC91-0A3D-BCE7-9F0B4E78B763}"/>
              </a:ext>
            </a:extLst>
          </p:cNvPr>
          <p:cNvGrpSpPr/>
          <p:nvPr/>
        </p:nvGrpSpPr>
        <p:grpSpPr>
          <a:xfrm>
            <a:off x="9761465" y="6050250"/>
            <a:ext cx="1495373" cy="1241153"/>
            <a:chOff x="0" y="0"/>
            <a:chExt cx="818274" cy="679164"/>
          </a:xfrm>
        </p:grpSpPr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D57AEDE2-CC80-EEDD-D2A4-CB652C632BB1}"/>
                </a:ext>
              </a:extLst>
            </p:cNvPr>
            <p:cNvSpPr/>
            <p:nvPr/>
          </p:nvSpPr>
          <p:spPr>
            <a:xfrm>
              <a:off x="0" y="0"/>
              <a:ext cx="818274" cy="679164"/>
            </a:xfrm>
            <a:custGeom>
              <a:avLst/>
              <a:gdLst/>
              <a:ahLst/>
              <a:cxnLst/>
              <a:rect l="l" t="t" r="r" b="b"/>
              <a:pathLst>
                <a:path w="818274" h="679164">
                  <a:moveTo>
                    <a:pt x="693814" y="679164"/>
                  </a:moveTo>
                  <a:lnTo>
                    <a:pt x="124460" y="679164"/>
                  </a:lnTo>
                  <a:cubicBezTo>
                    <a:pt x="55880" y="679164"/>
                    <a:pt x="0" y="623284"/>
                    <a:pt x="0" y="5547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93814" y="0"/>
                  </a:lnTo>
                  <a:cubicBezTo>
                    <a:pt x="762394" y="0"/>
                    <a:pt x="818274" y="55880"/>
                    <a:pt x="818274" y="124460"/>
                  </a:cubicBezTo>
                  <a:lnTo>
                    <a:pt x="818274" y="554704"/>
                  </a:lnTo>
                  <a:cubicBezTo>
                    <a:pt x="818274" y="623284"/>
                    <a:pt x="762394" y="679164"/>
                    <a:pt x="693814" y="679164"/>
                  </a:cubicBezTo>
                  <a:close/>
                </a:path>
              </a:pathLst>
            </a:custGeom>
            <a:solidFill>
              <a:srgbClr val="800000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29464A-6D12-DA9A-1E77-4F746BD3E770}"/>
              </a:ext>
            </a:extLst>
          </p:cNvPr>
          <p:cNvSpPr/>
          <p:nvPr/>
        </p:nvSpPr>
        <p:spPr>
          <a:xfrm>
            <a:off x="1041990" y="2371061"/>
            <a:ext cx="4711537" cy="23178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Ôn luyện các Bảng nhân, Bảng chia và đố người thân.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/>
              <a:ea typeface="+mn-ea"/>
              <a:cs typeface="+mn-cs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7689C5-CF91-7945-FAC9-C36305D35586}"/>
              </a:ext>
            </a:extLst>
          </p:cNvPr>
          <p:cNvSpPr/>
          <p:nvPr/>
        </p:nvSpPr>
        <p:spPr>
          <a:xfrm>
            <a:off x="5989673" y="2371061"/>
            <a:ext cx="4787917" cy="23178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  <a:sym typeface="Arial"/>
              </a:rPr>
              <a:t>Thông qua việc vận dụng các kĩ năng đã học vào giải quyết một số tình huống gắn với thực tế và chia sẻ cho người thân và các bạn.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89FFD-01BC-E731-4C17-DCE56AC6892C}"/>
              </a:ext>
            </a:extLst>
          </p:cNvPr>
          <p:cNvSpPr txBox="1"/>
          <p:nvPr/>
        </p:nvSpPr>
        <p:spPr>
          <a:xfrm>
            <a:off x="3343941" y="1116419"/>
            <a:ext cx="551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HƯỚNG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1915571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699</Words>
  <Application>Microsoft Office PowerPoint</Application>
  <PresentationFormat>Widescreen</PresentationFormat>
  <Paragraphs>113</Paragraphs>
  <Slides>25</Slides>
  <Notes>6</Notes>
  <HiddenSlides>0</HiddenSlides>
  <MMClips>24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Cambria Math</vt:lpstr>
      <vt:lpstr>Symbol</vt:lpstr>
      <vt:lpstr>UTM Avo</vt:lpstr>
      <vt:lpstr>Office Theme</vt:lpstr>
      <vt:lpstr>1_Office Theme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12</cp:revision>
  <dcterms:modified xsi:type="dcterms:W3CDTF">2023-09-07T01:46:32Z</dcterms:modified>
</cp:coreProperties>
</file>