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27"/>
  </p:notesMasterIdLst>
  <p:sldIdLst>
    <p:sldId id="256" r:id="rId6"/>
    <p:sldId id="257" r:id="rId7"/>
    <p:sldId id="270" r:id="rId8"/>
    <p:sldId id="271" r:id="rId9"/>
    <p:sldId id="272" r:id="rId10"/>
    <p:sldId id="273" r:id="rId11"/>
    <p:sldId id="261" r:id="rId12"/>
    <p:sldId id="28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63" r:id="rId21"/>
    <p:sldId id="282" r:id="rId22"/>
    <p:sldId id="262" r:id="rId23"/>
    <p:sldId id="283" r:id="rId24"/>
    <p:sldId id="267" r:id="rId25"/>
    <p:sldId id="285" r:id="rId2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96" autoAdjust="0"/>
    <p:restoredTop sz="94660"/>
  </p:normalViewPr>
  <p:slideViewPr>
    <p:cSldViewPr snapToGrid="0">
      <p:cViewPr varScale="1">
        <p:scale>
          <a:sx n="64" d="100"/>
          <a:sy n="64" d="100"/>
        </p:scale>
        <p:origin x="78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rương</a:t>
            </a:r>
            <a:r>
              <a:rPr lang="en-US" baseline="0" dirty="0"/>
              <a:t>, </a:t>
            </a:r>
            <a:r>
              <a:rPr lang="en-US" baseline="0" dirty="0" err="1"/>
              <a:t>hòm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7882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vùng</a:t>
            </a:r>
            <a:r>
              <a:rPr lang="en-US" baseline="0" dirty="0"/>
              <a:t> </a:t>
            </a:r>
            <a:r>
              <a:rPr lang="en-US" baseline="0" dirty="0" err="1"/>
              <a:t>trống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.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click </a:t>
            </a:r>
            <a:r>
              <a:rPr lang="en-US" baseline="0" dirty="0" err="1"/>
              <a:t>vào</a:t>
            </a:r>
            <a:r>
              <a:rPr lang="en-US" baseline="0" dirty="0"/>
              <a:t> Jack </a:t>
            </a:r>
            <a:r>
              <a:rPr lang="en-US" baseline="0" dirty="0" err="1"/>
              <a:t>hoặc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nhận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6587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vùng</a:t>
            </a:r>
            <a:r>
              <a:rPr lang="en-US" baseline="0" dirty="0"/>
              <a:t> </a:t>
            </a:r>
            <a:r>
              <a:rPr lang="en-US" baseline="0" dirty="0" err="1"/>
              <a:t>trống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.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click </a:t>
            </a:r>
            <a:r>
              <a:rPr lang="en-US" baseline="0" dirty="0" err="1"/>
              <a:t>vào</a:t>
            </a:r>
            <a:r>
              <a:rPr lang="en-US" baseline="0" dirty="0"/>
              <a:t> Jack </a:t>
            </a:r>
            <a:r>
              <a:rPr lang="en-US" baseline="0" dirty="0" err="1"/>
              <a:t>hoặc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nhận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92443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Click vào “Bắt đầu” để bắt đầu game</a:t>
            </a:r>
          </a:p>
        </p:txBody>
      </p:sp>
    </p:spTree>
    <p:extLst>
      <p:ext uri="{BB962C8B-B14F-4D97-AF65-F5344CB8AC3E}">
        <p14:creationId xmlns:p14="http://schemas.microsoft.com/office/powerpoint/2010/main" val="12912833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Click 1 lần để hiện đáp án, thêm 1 lần để chuyển sang câu tiếp theo</a:t>
            </a:r>
          </a:p>
        </p:txBody>
      </p:sp>
    </p:spTree>
    <p:extLst>
      <p:ext uri="{BB962C8B-B14F-4D97-AF65-F5344CB8AC3E}">
        <p14:creationId xmlns:p14="http://schemas.microsoft.com/office/powerpoint/2010/main" val="3484882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Click 1 lần để hiện đáp án, thêm 1 lần để chuyển sang câu tiếp theo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7326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Click 1 lần để hiện đáp án, thêm 1 lần để chuyển sang câu tiếp theo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4574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Click 1 lần để hiện đáp án, thêm 1 lần để chuyển sang câu tiếp theo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8195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Click 1 lần để hiện đáp án, thêm 1 lần để chuyển sang câu tiếp theo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3040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Click 1 lần để hiện đáp án, thêm 1 lần để tiếp tục bài học</a:t>
            </a:r>
          </a:p>
        </p:txBody>
      </p:sp>
    </p:spTree>
    <p:extLst>
      <p:ext uri="{BB962C8B-B14F-4D97-AF65-F5344CB8AC3E}">
        <p14:creationId xmlns:p14="http://schemas.microsoft.com/office/powerpoint/2010/main" val="3279762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3484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2851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9412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2153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813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5861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4646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3259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7104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7006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0978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3812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084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9720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4369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4200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7590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3804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3036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3939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7951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9094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7037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5269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40394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9410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1230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4166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57365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83820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991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53081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40158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0414176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803490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031914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832284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1344940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603598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491940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1765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258383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90760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2520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266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58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370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3479576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hyperlink" Target="https://hoc10.vn/doc-sach/toan-3-tap-2/1/133/64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6.gif"/><Relationship Id="rId12" Type="http://schemas.openxmlformats.org/officeDocument/2006/relationships/image" Target="../media/image13.png"/><Relationship Id="rId2" Type="http://schemas.openxmlformats.org/officeDocument/2006/relationships/audio" Target="../media/media1.mp3"/><Relationship Id="rId16" Type="http://schemas.openxmlformats.org/officeDocument/2006/relationships/image" Target="../media/image8.png"/><Relationship Id="rId1" Type="http://schemas.microsoft.com/office/2007/relationships/media" Target="../media/media1.mp3"/><Relationship Id="rId6" Type="http://schemas.openxmlformats.org/officeDocument/2006/relationships/image" Target="../media/image10.png"/><Relationship Id="rId11" Type="http://schemas.openxmlformats.org/officeDocument/2006/relationships/slide" Target="slide5.xml"/><Relationship Id="rId5" Type="http://schemas.openxmlformats.org/officeDocument/2006/relationships/image" Target="../media/image9.jpeg"/><Relationship Id="rId15" Type="http://schemas.openxmlformats.org/officeDocument/2006/relationships/slide" Target="slide7.xml"/><Relationship Id="rId10" Type="http://schemas.openxmlformats.org/officeDocument/2006/relationships/image" Target="../media/image12.gif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1.pn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image" Target="../media/image18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gif"/><Relationship Id="rId11" Type="http://schemas.openxmlformats.org/officeDocument/2006/relationships/image" Target="../media/image8.png"/><Relationship Id="rId5" Type="http://schemas.openxmlformats.org/officeDocument/2006/relationships/slide" Target="slide4.xml"/><Relationship Id="rId10" Type="http://schemas.openxmlformats.org/officeDocument/2006/relationships/image" Target="../media/image21.svg"/><Relationship Id="rId4" Type="http://schemas.openxmlformats.org/officeDocument/2006/relationships/image" Target="../media/image17.sv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slide" Target="slide4.xml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11" Type="http://schemas.openxmlformats.org/officeDocument/2006/relationships/image" Target="../media/image8.png"/><Relationship Id="rId5" Type="http://schemas.openxmlformats.org/officeDocument/2006/relationships/image" Target="../media/image18.gif"/><Relationship Id="rId10" Type="http://schemas.openxmlformats.org/officeDocument/2006/relationships/image" Target="../media/image21.svg"/><Relationship Id="rId4" Type="http://schemas.openxmlformats.org/officeDocument/2006/relationships/image" Target="../media/image6.gif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hyperlink" Target="https://hoc10.vn/doc-sach/toan-3-tap-2/1/133/64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0.xml"/><Relationship Id="rId6" Type="http://schemas.openxmlformats.org/officeDocument/2006/relationships/slide" Target="slide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2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6.jpeg"/><Relationship Id="rId5" Type="http://schemas.openxmlformats.org/officeDocument/2006/relationships/image" Target="../media/image29.svg"/><Relationship Id="rId10" Type="http://schemas.openxmlformats.org/officeDocument/2006/relationships/image" Target="../media/image30.png"/><Relationship Id="rId4" Type="http://schemas.openxmlformats.org/officeDocument/2006/relationships/image" Target="../media/image28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2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6.jpeg"/><Relationship Id="rId11" Type="http://schemas.microsoft.com/office/2007/relationships/hdphoto" Target="../media/hdphoto2.wdp"/><Relationship Id="rId5" Type="http://schemas.openxmlformats.org/officeDocument/2006/relationships/image" Target="../media/image29.svg"/><Relationship Id="rId10" Type="http://schemas.openxmlformats.org/officeDocument/2006/relationships/image" Target="../media/image31.png"/><Relationship Id="rId4" Type="http://schemas.openxmlformats.org/officeDocument/2006/relationships/image" Target="../media/image28.png"/><Relationship Id="rId9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2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6.jpeg"/><Relationship Id="rId11" Type="http://schemas.openxmlformats.org/officeDocument/2006/relationships/image" Target="../media/image24.png"/><Relationship Id="rId5" Type="http://schemas.openxmlformats.org/officeDocument/2006/relationships/image" Target="../media/image29.svg"/><Relationship Id="rId10" Type="http://schemas.microsoft.com/office/2007/relationships/hdphoto" Target="../media/hdphoto2.wdp"/><Relationship Id="rId4" Type="http://schemas.openxmlformats.org/officeDocument/2006/relationships/image" Target="../media/image28.png"/><Relationship Id="rId9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2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6.jpeg"/><Relationship Id="rId11" Type="http://schemas.openxmlformats.org/officeDocument/2006/relationships/image" Target="../media/image30.png"/><Relationship Id="rId5" Type="http://schemas.openxmlformats.org/officeDocument/2006/relationships/image" Target="../media/image29.svg"/><Relationship Id="rId10" Type="http://schemas.microsoft.com/office/2007/relationships/hdphoto" Target="../media/hdphoto2.wdp"/><Relationship Id="rId4" Type="http://schemas.openxmlformats.org/officeDocument/2006/relationships/image" Target="../media/image28.pn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2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6.jpeg"/><Relationship Id="rId11" Type="http://schemas.microsoft.com/office/2007/relationships/hdphoto" Target="../media/hdphoto2.wdp"/><Relationship Id="rId5" Type="http://schemas.openxmlformats.org/officeDocument/2006/relationships/image" Target="../media/image29.svg"/><Relationship Id="rId10" Type="http://schemas.openxmlformats.org/officeDocument/2006/relationships/image" Target="../media/image32.png"/><Relationship Id="rId4" Type="http://schemas.openxmlformats.org/officeDocument/2006/relationships/image" Target="../media/image28.png"/><Relationship Id="rId9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2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6.jpeg"/><Relationship Id="rId5" Type="http://schemas.openxmlformats.org/officeDocument/2006/relationships/image" Target="../media/image29.svg"/><Relationship Id="rId10" Type="http://schemas.openxmlformats.org/officeDocument/2006/relationships/image" Target="../media/image30.png"/><Relationship Id="rId4" Type="http://schemas.openxmlformats.org/officeDocument/2006/relationships/image" Target="../media/image28.png"/><Relationship Id="rId9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oc10.vn/doc-sach/toan-3-tap-2/1/133/62/" TargetMode="External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hyperlink" Target="https://hoc10.vn/doc-sach/toan-3-tap-2/1/133/64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3-tap-2/1/133/64/" TargetMode="External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sv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sv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svg"/><Relationship Id="rId4" Type="http://schemas.openxmlformats.org/officeDocument/2006/relationships/image" Target="../media/image41.svg"/><Relationship Id="rId9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3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TOÁN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521891" y="1639929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27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83: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6B1B112-CC61-BC9D-DC63-66087216C4F3}"/>
              </a:ext>
            </a:extLst>
          </p:cNvPr>
          <p:cNvGrpSpPr/>
          <p:nvPr/>
        </p:nvGrpSpPr>
        <p:grpSpPr>
          <a:xfrm>
            <a:off x="4727728" y="26495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26EB5081-1095-E157-F9B7-556FD4349E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DF264E9-1FAE-403F-B598-8EB44AE40370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sney-jake-and-the-neverland-pirates-clip-art-images--2966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524000"/>
            <a:ext cx="4724400" cy="4953000"/>
          </a:xfrm>
          <a:prstGeom prst="rect">
            <a:avLst/>
          </a:prstGeom>
        </p:spPr>
      </p:pic>
      <p:pic>
        <p:nvPicPr>
          <p:cNvPr id="7" name="Picture 6" descr="1757a1bdb9a1b22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20001" y="4191000"/>
            <a:ext cx="1272503" cy="7493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D7A2930-7667-43D2-8B42-8AF6C3389138}"/>
              </a:ext>
            </a:extLst>
          </p:cNvPr>
          <p:cNvSpPr/>
          <p:nvPr/>
        </p:nvSpPr>
        <p:spPr>
          <a:xfrm>
            <a:off x="4038600" y="152400"/>
            <a:ext cx="4876800" cy="1295400"/>
          </a:xfrm>
          <a:prstGeom prst="rect">
            <a:avLst/>
          </a:prstGeom>
          <a:noFill/>
        </p:spPr>
        <p:txBody>
          <a:bodyPr wrap="none" lIns="91440" tIns="45720" rIns="91440" bIns="45720" numCol="1">
            <a:prstTxWarp prst="textDeflat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 w="12700" cmpd="sng">
                  <a:solidFill>
                    <a:srgbClr val="8064A2"/>
                  </a:solidFill>
                  <a:prstDash val="solid"/>
                </a:ln>
                <a:solidFill>
                  <a:srgbClr val="1F497D">
                    <a:lumMod val="20000"/>
                    <a:lumOff val="80000"/>
                  </a:srgbClr>
                </a:solidFill>
                <a:effectLst/>
                <a:uLnTx/>
                <a:uFillTx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JACK TÌM KHO BÁU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9D7202-7288-5A18-1D2B-4C236A4DEA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496070" cy="553156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game_scree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free-clip-art-pirate-ship-cliparts-that-you-can-download-to--2966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52800" y="838200"/>
            <a:ext cx="3505200" cy="2503714"/>
          </a:xfrm>
          <a:prstGeom prst="rect">
            <a:avLst/>
          </a:prstGeom>
        </p:spPr>
      </p:pic>
      <p:pic>
        <p:nvPicPr>
          <p:cNvPr id="9" name="Picture 8" descr="disney-jake-and-the-neverland-pirates-clip-art-images--2966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553200" y="1143000"/>
            <a:ext cx="2286000" cy="1981200"/>
          </a:xfrm>
          <a:prstGeom prst="rect">
            <a:avLst/>
          </a:prstGeom>
        </p:spPr>
      </p:pic>
      <p:pic>
        <p:nvPicPr>
          <p:cNvPr id="12" name="Picture 11" descr="fb44a5326e85d476b1b0027a81526e0e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150813" y="5562600"/>
            <a:ext cx="1905000" cy="1295400"/>
          </a:xfrm>
          <a:prstGeom prst="rect">
            <a:avLst/>
          </a:prstGeom>
        </p:spPr>
      </p:pic>
      <p:pic>
        <p:nvPicPr>
          <p:cNvPr id="14" name="Picture 7" descr="C:\Users\ADMIN\Desktop\Doreamon cau ca\animated-tropical-fish-5-2.gif">
            <a:hlinkClick r:id="rId8" action="ppaction://hlinksldjump"/>
          </p:cNvPr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9726" y="3384030"/>
            <a:ext cx="799726" cy="62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e0719548b26d2f34b9b299abba325ffd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550550" y="5219700"/>
            <a:ext cx="2133600" cy="1600200"/>
          </a:xfrm>
          <a:prstGeom prst="rect">
            <a:avLst/>
          </a:prstGeom>
        </p:spPr>
      </p:pic>
      <p:pic>
        <p:nvPicPr>
          <p:cNvPr id="11" name="Picture 10" descr="3e0d0b8091e5297e6b938ce3eaa17115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flipH="1">
            <a:off x="12170764" y="3694574"/>
            <a:ext cx="2090890" cy="1145940"/>
          </a:xfrm>
          <a:prstGeom prst="rect">
            <a:avLst/>
          </a:prstGeom>
        </p:spPr>
      </p:pic>
      <p:pic>
        <p:nvPicPr>
          <p:cNvPr id="3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FA828D72-6A2C-0C41-D77B-CEC9B75D2A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1474788" y="2451100"/>
            <a:ext cx="609600" cy="609600"/>
          </a:xfrm>
          <a:prstGeom prst="rect">
            <a:avLst/>
          </a:prstGeom>
        </p:spPr>
      </p:pic>
      <p:pic>
        <p:nvPicPr>
          <p:cNvPr id="5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D9F86808-FE2F-6AD2-3BDB-B488F6BB26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2019300" y="4724400"/>
            <a:ext cx="609600" cy="609600"/>
          </a:xfrm>
          <a:prstGeom prst="rect">
            <a:avLst/>
          </a:prstGeom>
        </p:spPr>
      </p:pic>
      <p:pic>
        <p:nvPicPr>
          <p:cNvPr id="6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9098CDDF-CE90-2097-625F-6554C696EF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1143000" y="5318178"/>
            <a:ext cx="609600" cy="609600"/>
          </a:xfrm>
          <a:prstGeom prst="rect">
            <a:avLst/>
          </a:prstGeom>
        </p:spPr>
      </p:pic>
      <p:pic>
        <p:nvPicPr>
          <p:cNvPr id="15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9B658BA8-4954-FBF3-07C3-B7EC0AC03C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1841920" y="3797301"/>
            <a:ext cx="609600" cy="609600"/>
          </a:xfrm>
          <a:prstGeom prst="rect">
            <a:avLst/>
          </a:prstGeom>
        </p:spPr>
      </p:pic>
      <p:sp>
        <p:nvSpPr>
          <p:cNvPr id="16" name="TextBox 15">
            <a:hlinkClick r:id="rId15" action="ppaction://hlinksldjump"/>
            <a:extLst>
              <a:ext uri="{FF2B5EF4-FFF2-40B4-BE49-F238E27FC236}">
                <a16:creationId xmlns:a16="http://schemas.microsoft.com/office/drawing/2014/main" id="{D0E50A8E-AA1E-62E3-991B-FDF229F80B15}"/>
              </a:ext>
            </a:extLst>
          </p:cNvPr>
          <p:cNvSpPr txBox="1"/>
          <p:nvPr/>
        </p:nvSpPr>
        <p:spPr>
          <a:xfrm>
            <a:off x="645886" y="6060558"/>
            <a:ext cx="1648047" cy="307777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/>
              <a:t>HOÀN THÀNH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EF51B90-6881-9AD4-5A3C-C3EB919BC73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496070" cy="553156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0.02777 L 1.11022E-16 -4.4444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3889E-18 -3.35805E-6 L 1.12708 0.0034 " pathEditMode="relative" rAng="0" ptsTypes="AA">
                                      <p:cBhvr>
                                        <p:cTn id="8" dur="2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15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-1.15 -3.33333E-6 " pathEditMode="relative" rAng="0" ptsTypes="AA">
                                      <p:cBhvr>
                                        <p:cTn id="10" dur="26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5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7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0.15 -0.4277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" y="-2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7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4.44444E-6 L -0.1125 -0.46112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172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51A747E-16B6-D6C1-2D60-A25075F88F8F}"/>
              </a:ext>
            </a:extLst>
          </p:cNvPr>
          <p:cNvGrpSpPr/>
          <p:nvPr/>
        </p:nvGrpSpPr>
        <p:grpSpPr>
          <a:xfrm>
            <a:off x="2845983" y="317474"/>
            <a:ext cx="5333999" cy="2673250"/>
            <a:chOff x="1888703" y="196228"/>
            <a:chExt cx="4020309" cy="291844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1D819276-4142-5CED-9C4D-6669AE465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88703" y="196228"/>
              <a:ext cx="4020309" cy="2918447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2385564" y="803824"/>
              <a:ext cx="3048546" cy="5712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9" name="Picture 8" descr="disney-jake-and-the-neverland-pirates-clip-art-images--29662.gif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829550" y="3352800"/>
            <a:ext cx="2838450" cy="2952750"/>
          </a:xfrm>
          <a:prstGeom prst="rect">
            <a:avLst/>
          </a:prstGeom>
        </p:spPr>
      </p:pic>
      <p:pic>
        <p:nvPicPr>
          <p:cNvPr id="17" name="Picture 16" descr="disney-jake-and-the-neverland-pirates-clip-art-images--29681.gif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362200" y="3352801"/>
            <a:ext cx="2286000" cy="2733675"/>
          </a:xfrm>
          <a:prstGeom prst="rect">
            <a:avLst/>
          </a:prstGeom>
        </p:spPr>
      </p:pic>
      <p:pic>
        <p:nvPicPr>
          <p:cNvPr id="20" name="Picture 19" descr="020cafd9e8d2e8024e60e3d66391fe0e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495801" y="4343400"/>
            <a:ext cx="3684181" cy="2514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31A3C9-3F08-DA3A-EE39-79A51C790279}"/>
              </a:ext>
            </a:extLst>
          </p:cNvPr>
          <p:cNvSpPr txBox="1"/>
          <p:nvPr/>
        </p:nvSpPr>
        <p:spPr>
          <a:xfrm>
            <a:off x="3977811" y="1078701"/>
            <a:ext cx="60977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latin typeface="+mn-lt"/>
              </a:rPr>
              <a:t>723 </a:t>
            </a:r>
            <a:r>
              <a:rPr lang="en-US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×</a:t>
            </a:r>
            <a:r>
              <a:rPr lang="en-US" sz="3200" dirty="0">
                <a:latin typeface="+mn-lt"/>
              </a:rPr>
              <a:t> 4 = ?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4D7DDC3-B387-4ACF-7BB0-BFDA561F1BDC}"/>
              </a:ext>
            </a:extLst>
          </p:cNvPr>
          <p:cNvGrpSpPr/>
          <p:nvPr/>
        </p:nvGrpSpPr>
        <p:grpSpPr>
          <a:xfrm>
            <a:off x="4573712" y="2262469"/>
            <a:ext cx="7924991" cy="2521620"/>
            <a:chOff x="4573712" y="2262469"/>
            <a:chExt cx="7924991" cy="2521620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327881EF-C168-193C-2FC4-6F217AF15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flipH="1">
              <a:off x="4573712" y="2262469"/>
              <a:ext cx="4134285" cy="2521620"/>
            </a:xfrm>
            <a:prstGeom prst="rect">
              <a:avLst/>
            </a:prstGeom>
          </p:spPr>
        </p:pic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13C17C75-1A9B-7287-C63D-80320EADFC5E}"/>
                </a:ext>
              </a:extLst>
            </p:cNvPr>
            <p:cNvGrpSpPr/>
            <p:nvPr/>
          </p:nvGrpSpPr>
          <p:grpSpPr>
            <a:xfrm>
              <a:off x="5560323" y="2478568"/>
              <a:ext cx="6938380" cy="1887369"/>
              <a:chOff x="5560323" y="2478568"/>
              <a:chExt cx="6938380" cy="1887369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7B32035-F587-E08E-66FD-47D5C12949E7}"/>
                  </a:ext>
                </a:extLst>
              </p:cNvPr>
              <p:cNvSpPr txBox="1"/>
              <p:nvPr/>
            </p:nvSpPr>
            <p:spPr>
              <a:xfrm>
                <a:off x="5955607" y="2478568"/>
                <a:ext cx="609771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dirty="0">
                    <a:latin typeface="+mn-lt"/>
                  </a:rPr>
                  <a:t>723</a:t>
                </a:r>
                <a:endParaRPr lang="en-US" sz="3200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191B35B-DFB9-FC64-CCDB-5C3FCB876416}"/>
                  </a:ext>
                </a:extLst>
              </p:cNvPr>
              <p:cNvSpPr txBox="1"/>
              <p:nvPr/>
            </p:nvSpPr>
            <p:spPr>
              <a:xfrm>
                <a:off x="6400991" y="3136612"/>
                <a:ext cx="609771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dirty="0">
                    <a:latin typeface="+mn-lt"/>
                  </a:rPr>
                  <a:t>4</a:t>
                </a:r>
                <a:endParaRPr lang="en-US" sz="3200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CD98A27-37D3-1B94-BF3A-1F41F2F51597}"/>
                  </a:ext>
                </a:extLst>
              </p:cNvPr>
              <p:cNvSpPr txBox="1"/>
              <p:nvPr/>
            </p:nvSpPr>
            <p:spPr>
              <a:xfrm>
                <a:off x="5560323" y="2826209"/>
                <a:ext cx="618447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endParaRPr lang="en-US" sz="3200" dirty="0">
                  <a:latin typeface="UTM Avo" panose="02040603050506020204" pitchFamily="18" charset="0"/>
                </a:endParaRPr>
              </a:p>
            </p:txBody>
          </p: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B71C6E57-BE23-8D61-C092-4445401C47A8}"/>
                  </a:ext>
                </a:extLst>
              </p:cNvPr>
              <p:cNvCxnSpPr/>
              <p:nvPr/>
            </p:nvCxnSpPr>
            <p:spPr>
              <a:xfrm>
                <a:off x="5791010" y="3700839"/>
                <a:ext cx="1088632" cy="1390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9CD06BD-8596-6ECB-D8E5-22384A963ED3}"/>
                  </a:ext>
                </a:extLst>
              </p:cNvPr>
              <p:cNvSpPr txBox="1"/>
              <p:nvPr/>
            </p:nvSpPr>
            <p:spPr>
              <a:xfrm>
                <a:off x="5659141" y="3781162"/>
                <a:ext cx="609771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dirty="0">
                    <a:latin typeface="+mn-lt"/>
                  </a:rPr>
                  <a:t>2 892</a:t>
                </a:r>
                <a:endParaRPr lang="en-US" sz="3200" dirty="0">
                  <a:latin typeface="UTM Avo" panose="02040603050506020204" pitchFamily="18" charset="0"/>
                </a:endParaRPr>
              </a:p>
            </p:txBody>
          </p:sp>
        </p:grp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F033FA72-70CC-C6C2-7DBE-703EA6DFC50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496070" cy="55315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78458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sney-jake-and-the-neverland-pirates-clip-art-images--29662.gif">
            <a:hlinkClick r:id="rId3" action="ppaction://hlinksldjump"/>
            <a:extLst>
              <a:ext uri="{FF2B5EF4-FFF2-40B4-BE49-F238E27FC236}">
                <a16:creationId xmlns:a16="http://schemas.microsoft.com/office/drawing/2014/main" id="{61F9F1A2-E912-288E-F75B-7720672D857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29550" y="3352800"/>
            <a:ext cx="2838450" cy="2952750"/>
          </a:xfrm>
          <a:prstGeom prst="rect">
            <a:avLst/>
          </a:prstGeom>
        </p:spPr>
      </p:pic>
      <p:pic>
        <p:nvPicPr>
          <p:cNvPr id="8" name="Picture 7" descr="disney-jake-and-the-neverland-pirates-clip-art-images--29681.gif">
            <a:hlinkClick r:id="rId3" action="ppaction://hlinksldjump"/>
            <a:extLst>
              <a:ext uri="{FF2B5EF4-FFF2-40B4-BE49-F238E27FC236}">
                <a16:creationId xmlns:a16="http://schemas.microsoft.com/office/drawing/2014/main" id="{B5D73745-E02B-1894-C790-58E113F86F6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62200" y="3352801"/>
            <a:ext cx="2286000" cy="2733675"/>
          </a:xfrm>
          <a:prstGeom prst="rect">
            <a:avLst/>
          </a:prstGeom>
        </p:spPr>
      </p:pic>
      <p:pic>
        <p:nvPicPr>
          <p:cNvPr id="10" name="Picture 9" descr="020cafd9e8d2e8024e60e3d66391fe0e.png">
            <a:hlinkClick r:id="rId3" action="ppaction://hlinksldjump"/>
            <a:extLst>
              <a:ext uri="{FF2B5EF4-FFF2-40B4-BE49-F238E27FC236}">
                <a16:creationId xmlns:a16="http://schemas.microsoft.com/office/drawing/2014/main" id="{D500437A-6DCC-DE53-FF7F-E85DC3B0224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95801" y="4343400"/>
            <a:ext cx="3684181" cy="25146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9FFF47A-89E5-0254-9321-8F6602105C20}"/>
              </a:ext>
            </a:extLst>
          </p:cNvPr>
          <p:cNvGrpSpPr/>
          <p:nvPr/>
        </p:nvGrpSpPr>
        <p:grpSpPr>
          <a:xfrm>
            <a:off x="2845983" y="317473"/>
            <a:ext cx="5333999" cy="2394905"/>
            <a:chOff x="1888703" y="196228"/>
            <a:chExt cx="4020309" cy="2918447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BC98F4A4-461D-7966-0109-C25B6DBBA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888703" y="196228"/>
              <a:ext cx="4020309" cy="2918447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7A96E56-AB96-BDA7-A466-B7FC202BEACE}"/>
                </a:ext>
              </a:extLst>
            </p:cNvPr>
            <p:cNvSpPr txBox="1"/>
            <p:nvPr/>
          </p:nvSpPr>
          <p:spPr>
            <a:xfrm>
              <a:off x="2438400" y="771525"/>
              <a:ext cx="3048546" cy="6375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F1D6C50-B589-24FC-E7E5-B3304627A66F}"/>
              </a:ext>
            </a:extLst>
          </p:cNvPr>
          <p:cNvSpPr txBox="1"/>
          <p:nvPr/>
        </p:nvSpPr>
        <p:spPr>
          <a:xfrm>
            <a:off x="3901610" y="771524"/>
            <a:ext cx="60977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latin typeface="+mn-lt"/>
              </a:rPr>
              <a:t> 1 316 × 5 = 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B167BBF-B50C-ABE0-EDF8-10F505B16E91}"/>
              </a:ext>
            </a:extLst>
          </p:cNvPr>
          <p:cNvGrpSpPr/>
          <p:nvPr/>
        </p:nvGrpSpPr>
        <p:grpSpPr>
          <a:xfrm>
            <a:off x="4573712" y="2262469"/>
            <a:ext cx="8263848" cy="2521620"/>
            <a:chOff x="4573712" y="2262469"/>
            <a:chExt cx="8263848" cy="2521620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8DBC56E8-4BF8-E3B1-1271-FC53E51C842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flipH="1">
              <a:off x="4573712" y="2262469"/>
              <a:ext cx="4134285" cy="2521620"/>
            </a:xfrm>
            <a:prstGeom prst="rect">
              <a:avLst/>
            </a:prstGeom>
          </p:spPr>
        </p:pic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8455298-6210-81E6-31B5-9159B6B084EB}"/>
                </a:ext>
              </a:extLst>
            </p:cNvPr>
            <p:cNvGrpSpPr/>
            <p:nvPr/>
          </p:nvGrpSpPr>
          <p:grpSpPr>
            <a:xfrm>
              <a:off x="5560323" y="2478568"/>
              <a:ext cx="7277237" cy="1914118"/>
              <a:chOff x="5560323" y="2478568"/>
              <a:chExt cx="7277237" cy="1914118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D757DA-D7AB-9431-21F4-F231AE355B8E}"/>
                  </a:ext>
                </a:extLst>
              </p:cNvPr>
              <p:cNvSpPr txBox="1"/>
              <p:nvPr/>
            </p:nvSpPr>
            <p:spPr>
              <a:xfrm>
                <a:off x="5955607" y="2478568"/>
                <a:ext cx="609771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dirty="0">
                    <a:latin typeface="+mn-lt"/>
                  </a:rPr>
                  <a:t>1 316</a:t>
                </a:r>
                <a:endParaRPr lang="en-US" sz="3200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72A8C88-2802-87AA-3CCC-6141A93A96F7}"/>
                  </a:ext>
                </a:extLst>
              </p:cNvPr>
              <p:cNvSpPr txBox="1"/>
              <p:nvPr/>
            </p:nvSpPr>
            <p:spPr>
              <a:xfrm>
                <a:off x="6739848" y="3093737"/>
                <a:ext cx="609771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dirty="0">
                    <a:latin typeface="+mn-lt"/>
                  </a:rPr>
                  <a:t>5</a:t>
                </a:r>
                <a:endParaRPr lang="en-US" sz="3200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5D632DD-1E0A-3B6F-7D27-819128637497}"/>
                  </a:ext>
                </a:extLst>
              </p:cNvPr>
              <p:cNvSpPr txBox="1"/>
              <p:nvPr/>
            </p:nvSpPr>
            <p:spPr>
              <a:xfrm>
                <a:off x="5560323" y="2826209"/>
                <a:ext cx="618447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endParaRPr lang="en-US" sz="3200" dirty="0">
                  <a:latin typeface="UTM Avo" panose="02040603050506020204" pitchFamily="18" charset="0"/>
                </a:endParaRP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47702D77-DD24-1B32-6E97-1B98C35A1E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55607" y="3678512"/>
                <a:ext cx="1304178" cy="541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6C18659-6565-6303-14E8-1316EC11D8FA}"/>
                  </a:ext>
                </a:extLst>
              </p:cNvPr>
              <p:cNvSpPr txBox="1"/>
              <p:nvPr/>
            </p:nvSpPr>
            <p:spPr>
              <a:xfrm>
                <a:off x="5955607" y="3807911"/>
                <a:ext cx="609771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dirty="0">
                    <a:latin typeface="+mn-lt"/>
                  </a:rPr>
                  <a:t>6 580</a:t>
                </a:r>
                <a:endParaRPr lang="en-US" sz="3200" dirty="0">
                  <a:latin typeface="UTM Avo" panose="02040603050506020204" pitchFamily="18" charset="0"/>
                </a:endParaRPr>
              </a:p>
            </p:txBody>
          </p:sp>
        </p:grp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7DB3359E-4C06-E83F-199B-7FBAFFAC1E5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496070" cy="55315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157734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D607F5B-DF14-1345-F19F-832F074EBE98}"/>
              </a:ext>
            </a:extLst>
          </p:cNvPr>
          <p:cNvGrpSpPr/>
          <p:nvPr/>
        </p:nvGrpSpPr>
        <p:grpSpPr>
          <a:xfrm>
            <a:off x="4727728" y="26495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29B42BD9-27CC-C318-823C-4400C0EBD3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D1DBCFB-8FDC-CE6C-5D36-CF0861662F7E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t="6263" b="840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reeform 2">
            <a:extLst>
              <a:ext uri="{FF2B5EF4-FFF2-40B4-BE49-F238E27FC236}">
                <a16:creationId xmlns:a16="http://schemas.microsoft.com/office/drawing/2014/main" id="{96466954-72A5-CAA8-97DC-9A65BB0C7F50}"/>
              </a:ext>
            </a:extLst>
          </p:cNvPr>
          <p:cNvSpPr/>
          <p:nvPr/>
        </p:nvSpPr>
        <p:spPr>
          <a:xfrm>
            <a:off x="2480213" y="1980380"/>
            <a:ext cx="2578411" cy="4130608"/>
          </a:xfrm>
          <a:custGeom>
            <a:avLst/>
            <a:gdLst/>
            <a:ahLst/>
            <a:cxnLst/>
            <a:rect l="l" t="t" r="r" b="b"/>
            <a:pathLst>
              <a:path w="12002433" h="6195912">
                <a:moveTo>
                  <a:pt x="0" y="0"/>
                </a:moveTo>
                <a:lnTo>
                  <a:pt x="12002432" y="0"/>
                </a:lnTo>
                <a:lnTo>
                  <a:pt x="12002432" y="6195912"/>
                </a:lnTo>
                <a:lnTo>
                  <a:pt x="0" y="61959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1" r="-21033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97123552-7269-F619-A0E7-338670C974F9}"/>
              </a:ext>
            </a:extLst>
          </p:cNvPr>
          <p:cNvSpPr/>
          <p:nvPr/>
        </p:nvSpPr>
        <p:spPr>
          <a:xfrm>
            <a:off x="6618958" y="2153774"/>
            <a:ext cx="2794000" cy="4130608"/>
          </a:xfrm>
          <a:custGeom>
            <a:avLst/>
            <a:gdLst/>
            <a:ahLst/>
            <a:cxnLst/>
            <a:rect l="l" t="t" r="r" b="b"/>
            <a:pathLst>
              <a:path w="12002433" h="6195912">
                <a:moveTo>
                  <a:pt x="0" y="0"/>
                </a:moveTo>
                <a:lnTo>
                  <a:pt x="12002432" y="0"/>
                </a:lnTo>
                <a:lnTo>
                  <a:pt x="12002432" y="6195912"/>
                </a:lnTo>
                <a:lnTo>
                  <a:pt x="0" y="61959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8638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9FD4CA1D-E0CB-C1C5-087D-E1711F1E5D60}"/>
              </a:ext>
            </a:extLst>
          </p:cNvPr>
          <p:cNvSpPr/>
          <p:nvPr/>
        </p:nvSpPr>
        <p:spPr>
          <a:xfrm>
            <a:off x="4598685" y="2104032"/>
            <a:ext cx="2489200" cy="3834143"/>
          </a:xfrm>
          <a:custGeom>
            <a:avLst/>
            <a:gdLst/>
            <a:ahLst/>
            <a:cxnLst/>
            <a:rect l="l" t="t" r="r" b="b"/>
            <a:pathLst>
              <a:path w="12002433" h="6195912">
                <a:moveTo>
                  <a:pt x="0" y="0"/>
                </a:moveTo>
                <a:lnTo>
                  <a:pt x="12002432" y="0"/>
                </a:lnTo>
                <a:lnTo>
                  <a:pt x="12002432" y="6195912"/>
                </a:lnTo>
                <a:lnTo>
                  <a:pt x="0" y="61959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7663" r="-113791" b="-773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2">
            <a:extLst>
              <a:ext uri="{FF2B5EF4-FFF2-40B4-BE49-F238E27FC236}">
                <a16:creationId xmlns:a16="http://schemas.microsoft.com/office/drawing/2014/main" id="{99C16059-BA61-7A6F-D835-0B1BDD1F0129}"/>
              </a:ext>
            </a:extLst>
          </p:cNvPr>
          <p:cNvSpPr/>
          <p:nvPr/>
        </p:nvSpPr>
        <p:spPr>
          <a:xfrm>
            <a:off x="2523484" y="5151627"/>
            <a:ext cx="6730632" cy="2145841"/>
          </a:xfrm>
          <a:custGeom>
            <a:avLst/>
            <a:gdLst/>
            <a:ahLst/>
            <a:cxnLst/>
            <a:rect l="l" t="t" r="r" b="b"/>
            <a:pathLst>
              <a:path w="12724296" h="6048651">
                <a:moveTo>
                  <a:pt x="0" y="0"/>
                </a:moveTo>
                <a:lnTo>
                  <a:pt x="12724296" y="0"/>
                </a:lnTo>
                <a:lnTo>
                  <a:pt x="12724296" y="6048651"/>
                </a:lnTo>
                <a:lnTo>
                  <a:pt x="0" y="60486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>
            <a:hlinkClick r:id="rId6" action="ppaction://hlinksldjump"/>
            <a:extLst>
              <a:ext uri="{FF2B5EF4-FFF2-40B4-BE49-F238E27FC236}">
                <a16:creationId xmlns:a16="http://schemas.microsoft.com/office/drawing/2014/main" id="{C0F31C8C-0DA4-53DC-D74C-C299CFEACB67}"/>
              </a:ext>
            </a:extLst>
          </p:cNvPr>
          <p:cNvSpPr txBox="1"/>
          <p:nvPr/>
        </p:nvSpPr>
        <p:spPr>
          <a:xfrm>
            <a:off x="5181152" y="6128722"/>
            <a:ext cx="1778000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US" sz="2667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+mn-cs"/>
              </a:rPr>
              <a:t>Bắt</a:t>
            </a:r>
            <a:r>
              <a:rPr lang="en-US" sz="2667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67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+mn-cs"/>
              </a:rPr>
              <a:t>đầu</a:t>
            </a:r>
            <a:endParaRPr lang="en-US" sz="2667" b="1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B8905ACC-D60C-C6DC-7A3F-51958E696AF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730"/>
            <a:ext cx="546259" cy="609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F93948-381A-7A2B-6296-7D80F78F2848}"/>
              </a:ext>
            </a:extLst>
          </p:cNvPr>
          <p:cNvSpPr txBox="1"/>
          <p:nvPr/>
        </p:nvSpPr>
        <p:spPr>
          <a:xfrm>
            <a:off x="2937884" y="5311310"/>
            <a:ext cx="8960258" cy="92333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  <a:sp3d/>
          </a:bodyPr>
          <a:lstStyle/>
          <a:p>
            <a:r>
              <a:rPr lang="en-US" sz="5400" b="1" dirty="0">
                <a:ln w="28575">
                  <a:solidFill>
                    <a:schemeClr val="bg1"/>
                  </a:solidFill>
                  <a:prstDash val="solid"/>
                </a:ln>
                <a:solidFill>
                  <a:srgbClr val="3AB34C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iCiel Pony" panose="02000000000000000000" pitchFamily="2" charset="0"/>
              </a:rPr>
              <a:t>NÔNG TRẠI VUI VẺ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B7E00C4F-5F83-8FEA-5310-085E4876A52F}"/>
              </a:ext>
            </a:extLst>
          </p:cNvPr>
          <p:cNvGrpSpPr/>
          <p:nvPr/>
        </p:nvGrpSpPr>
        <p:grpSpPr>
          <a:xfrm>
            <a:off x="6285047" y="712660"/>
            <a:ext cx="4081732" cy="2770367"/>
            <a:chOff x="4630908" y="127101"/>
            <a:chExt cx="4081732" cy="277036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592FD6DC-6C4B-7091-0CA5-C1C85746F7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21376088">
              <a:off x="4630908" y="127101"/>
              <a:ext cx="3995811" cy="2770367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5538949" y="775779"/>
              <a:ext cx="317369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Tx/>
              </a:pPr>
              <a:r>
                <a:rPr lang="en-US" sz="3600" dirty="0">
                  <a:latin typeface="+mn-lt"/>
                </a:rPr>
                <a:t>8 000 </a:t>
              </a:r>
              <a:r>
                <a:rPr lang="en-US" sz="36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×</a:t>
              </a:r>
              <a:r>
                <a:rPr lang="en-US" sz="3600" dirty="0">
                  <a:latin typeface="+mn-lt"/>
                </a:rPr>
                <a:t> 6 </a:t>
              </a:r>
              <a:br>
                <a:rPr lang="en-US" sz="3600" dirty="0">
                  <a:latin typeface="+mn-lt"/>
                </a:rPr>
              </a:br>
              <a:endParaRPr lang="en-US" sz="3600" kern="1200" dirty="0">
                <a:solidFill>
                  <a:prstClr val="black"/>
                </a:solidFill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D3823AA8-0DA0-A054-939D-9823797C08A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730"/>
            <a:ext cx="546259" cy="6096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01837953-5EA3-39B6-C021-F20DEB73F249}"/>
              </a:ext>
            </a:extLst>
          </p:cNvPr>
          <p:cNvGrpSpPr/>
          <p:nvPr/>
        </p:nvGrpSpPr>
        <p:grpSpPr>
          <a:xfrm>
            <a:off x="2575397" y="2440087"/>
            <a:ext cx="7260864" cy="2720526"/>
            <a:chOff x="2986363" y="2372831"/>
            <a:chExt cx="7260864" cy="2720526"/>
          </a:xfrm>
        </p:grpSpPr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F22000B1-6FC2-F327-F261-A41D3DAFF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986363" y="2372831"/>
              <a:ext cx="4523667" cy="2720526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5F16C97-61AB-5F42-BCE7-BFD63F9DA195}"/>
                </a:ext>
              </a:extLst>
            </p:cNvPr>
            <p:cNvSpPr txBox="1"/>
            <p:nvPr/>
          </p:nvSpPr>
          <p:spPr>
            <a:xfrm>
              <a:off x="3682041" y="3314614"/>
              <a:ext cx="656518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200" b="0" i="0" dirty="0">
                  <a:solidFill>
                    <a:srgbClr val="000000"/>
                  </a:solidFill>
                  <a:effectLst/>
                  <a:latin typeface="+mn-lt"/>
                </a:rPr>
                <a:t>8 000 </a:t>
              </a:r>
              <a:r>
                <a:rPr lang="en-US" sz="3200" b="0" i="0" dirty="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</a:rPr>
                <a:t>×</a:t>
              </a:r>
              <a:r>
                <a:rPr lang="en-US" sz="3200" b="0" i="0" dirty="0">
                  <a:solidFill>
                    <a:srgbClr val="000000"/>
                  </a:solidFill>
                  <a:effectLst/>
                  <a:latin typeface="+mn-lt"/>
                </a:rPr>
                <a:t> 6 </a:t>
              </a:r>
              <a:r>
                <a:rPr lang="en-US" sz="3200" b="0" i="0" dirty="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</a:rPr>
                <a:t>=</a:t>
              </a:r>
              <a:r>
                <a:rPr lang="en-US" sz="3200" b="0" i="0" dirty="0">
                  <a:solidFill>
                    <a:srgbClr val="000000"/>
                  </a:solidFill>
                  <a:effectLst/>
                  <a:latin typeface="+mn-lt"/>
                </a:rPr>
                <a:t> 48 000</a:t>
              </a:r>
              <a:endParaRPr lang="en-US" sz="3200" dirty="0">
                <a:latin typeface="+mn-lt"/>
              </a:endParaRPr>
            </a:p>
          </p:txBody>
        </p:sp>
      </p:grpSp>
      <p:sp>
        <p:nvSpPr>
          <p:cNvPr id="7" name="Freeform 2">
            <a:extLst>
              <a:ext uri="{FF2B5EF4-FFF2-40B4-BE49-F238E27FC236}">
                <a16:creationId xmlns:a16="http://schemas.microsoft.com/office/drawing/2014/main" id="{1FBE0C2B-4770-C9C5-E48D-817C94D9CB75}"/>
              </a:ext>
            </a:extLst>
          </p:cNvPr>
          <p:cNvSpPr/>
          <p:nvPr/>
        </p:nvSpPr>
        <p:spPr>
          <a:xfrm>
            <a:off x="273129" y="2833135"/>
            <a:ext cx="2578411" cy="4130608"/>
          </a:xfrm>
          <a:custGeom>
            <a:avLst/>
            <a:gdLst/>
            <a:ahLst/>
            <a:cxnLst/>
            <a:rect l="l" t="t" r="r" b="b"/>
            <a:pathLst>
              <a:path w="12002433" h="6195912">
                <a:moveTo>
                  <a:pt x="0" y="0"/>
                </a:moveTo>
                <a:lnTo>
                  <a:pt x="12002432" y="0"/>
                </a:lnTo>
                <a:lnTo>
                  <a:pt x="12002432" y="6195912"/>
                </a:lnTo>
                <a:lnTo>
                  <a:pt x="0" y="619591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1" r="-21033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2">
            <a:extLst>
              <a:ext uri="{FF2B5EF4-FFF2-40B4-BE49-F238E27FC236}">
                <a16:creationId xmlns:a16="http://schemas.microsoft.com/office/drawing/2014/main" id="{B5581704-2D31-F7A8-73D3-FB724DF3143C}"/>
              </a:ext>
            </a:extLst>
          </p:cNvPr>
          <p:cNvSpPr/>
          <p:nvPr/>
        </p:nvSpPr>
        <p:spPr>
          <a:xfrm>
            <a:off x="7993962" y="2301360"/>
            <a:ext cx="4523667" cy="4983591"/>
          </a:xfrm>
          <a:custGeom>
            <a:avLst/>
            <a:gdLst/>
            <a:ahLst/>
            <a:cxnLst/>
            <a:rect l="l" t="t" r="r" b="b"/>
            <a:pathLst>
              <a:path w="15077914" h="8371572">
                <a:moveTo>
                  <a:pt x="0" y="0"/>
                </a:moveTo>
                <a:lnTo>
                  <a:pt x="15077914" y="0"/>
                </a:lnTo>
                <a:lnTo>
                  <a:pt x="15077914" y="8371573"/>
                </a:lnTo>
                <a:lnTo>
                  <a:pt x="0" y="837157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98420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92FD6DC-6C4B-7091-0CA5-C1C85746F7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376088">
            <a:off x="4938988" y="127101"/>
            <a:ext cx="3995811" cy="277036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47030" y="902799"/>
            <a:ext cx="3173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3600" dirty="0">
                <a:latin typeface="+mn-lt"/>
              </a:rPr>
              <a:t>7 </a:t>
            </a:r>
            <a:r>
              <a:rPr lang="en-US" sz="3600" dirty="0">
                <a:latin typeface="Cambria Math" panose="02040503050406030204" pitchFamily="18" charset="0"/>
                <a:ea typeface="Cambria Math" panose="02040503050406030204" pitchFamily="18" charset="0"/>
              </a:rPr>
              <a:t>×</a:t>
            </a:r>
            <a:r>
              <a:rPr lang="en-US" sz="3600" dirty="0">
                <a:latin typeface="+mn-lt"/>
              </a:rPr>
              <a:t> 9 000</a:t>
            </a:r>
            <a:endParaRPr lang="en-US" sz="3600" kern="1200" dirty="0">
              <a:solidFill>
                <a:prstClr val="black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D3823AA8-0DA0-A054-939D-9823797C08A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730"/>
            <a:ext cx="546259" cy="6096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7ADF8CF-273E-8D07-4F90-506D9FF2DF63}"/>
              </a:ext>
            </a:extLst>
          </p:cNvPr>
          <p:cNvGrpSpPr/>
          <p:nvPr/>
        </p:nvGrpSpPr>
        <p:grpSpPr>
          <a:xfrm>
            <a:off x="2917527" y="2377203"/>
            <a:ext cx="7301960" cy="2720526"/>
            <a:chOff x="2917527" y="2377203"/>
            <a:chExt cx="7301960" cy="2720526"/>
          </a:xfrm>
        </p:grpSpPr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F22000B1-6FC2-F327-F261-A41D3DAFF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917527" y="2377203"/>
              <a:ext cx="4523667" cy="2720526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5F16C97-61AB-5F42-BCE7-BFD63F9DA195}"/>
                </a:ext>
              </a:extLst>
            </p:cNvPr>
            <p:cNvSpPr txBox="1"/>
            <p:nvPr/>
          </p:nvSpPr>
          <p:spPr>
            <a:xfrm>
              <a:off x="3654301" y="3323261"/>
              <a:ext cx="656518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200" dirty="0">
                  <a:latin typeface="+mn-lt"/>
                </a:rPr>
                <a:t>7 </a:t>
              </a:r>
              <a:r>
                <a:rPr lang="en-US" sz="3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×</a:t>
              </a:r>
              <a:r>
                <a:rPr lang="en-US" sz="3200" dirty="0">
                  <a:latin typeface="+mn-lt"/>
                </a:rPr>
                <a:t> 9 000 </a:t>
              </a:r>
              <a:r>
                <a:rPr lang="en-US" sz="3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=</a:t>
              </a:r>
              <a:r>
                <a:rPr lang="en-US" sz="3200" dirty="0">
                  <a:latin typeface="+mn-lt"/>
                </a:rPr>
                <a:t> 63 000</a:t>
              </a:r>
            </a:p>
          </p:txBody>
        </p:sp>
      </p:grpSp>
      <p:sp>
        <p:nvSpPr>
          <p:cNvPr id="7" name="Freeform 2">
            <a:extLst>
              <a:ext uri="{FF2B5EF4-FFF2-40B4-BE49-F238E27FC236}">
                <a16:creationId xmlns:a16="http://schemas.microsoft.com/office/drawing/2014/main" id="{E0EB0071-EB4C-2AB2-7286-403A827E667E}"/>
              </a:ext>
            </a:extLst>
          </p:cNvPr>
          <p:cNvSpPr/>
          <p:nvPr/>
        </p:nvSpPr>
        <p:spPr>
          <a:xfrm>
            <a:off x="139235" y="3266671"/>
            <a:ext cx="3416766" cy="3833221"/>
          </a:xfrm>
          <a:custGeom>
            <a:avLst/>
            <a:gdLst/>
            <a:ahLst/>
            <a:cxnLst/>
            <a:rect l="l" t="t" r="r" b="b"/>
            <a:pathLst>
              <a:path w="15077914" h="8371572">
                <a:moveTo>
                  <a:pt x="0" y="0"/>
                </a:moveTo>
                <a:lnTo>
                  <a:pt x="15077914" y="0"/>
                </a:lnTo>
                <a:lnTo>
                  <a:pt x="15077914" y="8371573"/>
                </a:lnTo>
                <a:lnTo>
                  <a:pt x="0" y="837157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r="-10206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27A76616-13EE-88AD-CD2B-673F927A55E4}"/>
              </a:ext>
            </a:extLst>
          </p:cNvPr>
          <p:cNvSpPr/>
          <p:nvPr/>
        </p:nvSpPr>
        <p:spPr>
          <a:xfrm>
            <a:off x="8384258" y="2197890"/>
            <a:ext cx="2794000" cy="4130608"/>
          </a:xfrm>
          <a:custGeom>
            <a:avLst/>
            <a:gdLst/>
            <a:ahLst/>
            <a:cxnLst/>
            <a:rect l="l" t="t" r="r" b="b"/>
            <a:pathLst>
              <a:path w="12002433" h="6195912">
                <a:moveTo>
                  <a:pt x="0" y="0"/>
                </a:moveTo>
                <a:lnTo>
                  <a:pt x="12002432" y="0"/>
                </a:lnTo>
                <a:lnTo>
                  <a:pt x="12002432" y="6195912"/>
                </a:lnTo>
                <a:lnTo>
                  <a:pt x="0" y="619591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982" b="89834" l="66794" r="96469">
                          <a14:foregroundMark x1="66794" y1="27357" x2="66794" y2="2735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 l="-186386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038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75A61F5-7B3B-23C7-A922-C5D335DEB1F2}"/>
              </a:ext>
            </a:extLst>
          </p:cNvPr>
          <p:cNvGrpSpPr/>
          <p:nvPr/>
        </p:nvGrpSpPr>
        <p:grpSpPr>
          <a:xfrm>
            <a:off x="5278662" y="266881"/>
            <a:ext cx="3995811" cy="2770367"/>
            <a:chOff x="4690701" y="127101"/>
            <a:chExt cx="3995811" cy="277036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592FD6DC-6C4B-7091-0CA5-C1C85746F7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21376088">
              <a:off x="4690701" y="127101"/>
              <a:ext cx="3995811" cy="2770367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5278128" y="760131"/>
              <a:ext cx="31736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Tx/>
              </a:pPr>
              <a:r>
                <a:rPr lang="en-US" sz="3600" kern="1200" dirty="0">
                  <a:solidFill>
                    <a:prstClr val="black"/>
                  </a:solidFill>
                  <a:latin typeface="+mn-lt"/>
                  <a:ea typeface="+mn-ea"/>
                  <a:cs typeface="+mn-cs"/>
                </a:rPr>
                <a:t>14 000 </a:t>
              </a:r>
              <a:r>
                <a:rPr lang="en-US" sz="3600" kern="1200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rPr>
                <a:t>×</a:t>
              </a:r>
              <a:r>
                <a:rPr lang="en-US" sz="3600" kern="1200" dirty="0">
                  <a:solidFill>
                    <a:prstClr val="black"/>
                  </a:solidFill>
                  <a:latin typeface="+mn-lt"/>
                  <a:ea typeface="+mn-ea"/>
                  <a:cs typeface="+mn-cs"/>
                </a:rPr>
                <a:t> 4</a:t>
              </a:r>
            </a:p>
          </p:txBody>
        </p:sp>
      </p:grpSp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D3823AA8-0DA0-A054-939D-9823797C08A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730"/>
            <a:ext cx="546259" cy="6096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5F67F7ED-4F47-0B24-7B98-A976F93C85F0}"/>
              </a:ext>
            </a:extLst>
          </p:cNvPr>
          <p:cNvGrpSpPr/>
          <p:nvPr/>
        </p:nvGrpSpPr>
        <p:grpSpPr>
          <a:xfrm>
            <a:off x="2917527" y="2377202"/>
            <a:ext cx="7161416" cy="2783167"/>
            <a:chOff x="2917527" y="2377202"/>
            <a:chExt cx="7161416" cy="2783167"/>
          </a:xfrm>
        </p:grpSpPr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F22000B1-6FC2-F327-F261-A41D3DAFF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917527" y="2377202"/>
              <a:ext cx="4627826" cy="278316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5F16C97-61AB-5F42-BCE7-BFD63F9DA195}"/>
                </a:ext>
              </a:extLst>
            </p:cNvPr>
            <p:cNvSpPr txBox="1"/>
            <p:nvPr/>
          </p:nvSpPr>
          <p:spPr>
            <a:xfrm>
              <a:off x="3513757" y="3279091"/>
              <a:ext cx="656518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200" dirty="0">
                  <a:latin typeface="+mn-lt"/>
                </a:rPr>
                <a:t>14 000 </a:t>
              </a:r>
              <a:r>
                <a:rPr lang="en-US" sz="3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×</a:t>
              </a:r>
              <a:r>
                <a:rPr lang="en-US" sz="3200" dirty="0">
                  <a:latin typeface="+mn-lt"/>
                </a:rPr>
                <a:t> 4 </a:t>
              </a:r>
              <a:r>
                <a:rPr lang="en-US" sz="3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=</a:t>
              </a:r>
              <a:r>
                <a:rPr lang="en-US" sz="3200" dirty="0">
                  <a:latin typeface="+mn-lt"/>
                </a:rPr>
                <a:t> 56 000</a:t>
              </a:r>
            </a:p>
          </p:txBody>
        </p:sp>
      </p:grpSp>
      <p:sp>
        <p:nvSpPr>
          <p:cNvPr id="2" name="Freeform 2">
            <a:extLst>
              <a:ext uri="{FF2B5EF4-FFF2-40B4-BE49-F238E27FC236}">
                <a16:creationId xmlns:a16="http://schemas.microsoft.com/office/drawing/2014/main" id="{0490518C-2A89-15F5-419A-87BBF6EB39AD}"/>
              </a:ext>
            </a:extLst>
          </p:cNvPr>
          <p:cNvSpPr/>
          <p:nvPr/>
        </p:nvSpPr>
        <p:spPr>
          <a:xfrm>
            <a:off x="8451819" y="2377203"/>
            <a:ext cx="2489200" cy="3834143"/>
          </a:xfrm>
          <a:custGeom>
            <a:avLst/>
            <a:gdLst/>
            <a:ahLst/>
            <a:cxnLst/>
            <a:rect l="l" t="t" r="r" b="b"/>
            <a:pathLst>
              <a:path w="12002433" h="6195912">
                <a:moveTo>
                  <a:pt x="0" y="0"/>
                </a:moveTo>
                <a:lnTo>
                  <a:pt x="12002432" y="0"/>
                </a:lnTo>
                <a:lnTo>
                  <a:pt x="12002432" y="6195912"/>
                </a:lnTo>
                <a:lnTo>
                  <a:pt x="0" y="619591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8688" b="91312" l="35592" r="64313">
                          <a14:foregroundMark x1="35592" y1="34381" x2="35592" y2="34381"/>
                          <a14:foregroundMark x1="61641" y1="36229" x2="61641" y2="36229"/>
                          <a14:foregroundMark x1="63454" y1="35675" x2="63454" y2="35675"/>
                          <a14:foregroundMark x1="64408" y1="61183" x2="64408" y2="61183"/>
                          <a14:foregroundMark x1="35782" y1="58965" x2="35782" y2="58965"/>
                          <a14:foregroundMark x1="46279" y1="84104" x2="46279" y2="84104"/>
                          <a14:foregroundMark x1="52767" y1="85952" x2="52767" y2="85952"/>
                          <a14:foregroundMark x1="52481" y1="89464" x2="52481" y2="89464"/>
                          <a14:foregroundMark x1="46469" y1="91312" x2="46469" y2="9131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 l="-107663" r="-113791" b="-773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2">
            <a:extLst>
              <a:ext uri="{FF2B5EF4-FFF2-40B4-BE49-F238E27FC236}">
                <a16:creationId xmlns:a16="http://schemas.microsoft.com/office/drawing/2014/main" id="{A5FB73C9-F053-9CAE-8970-E5E54C4A634F}"/>
              </a:ext>
            </a:extLst>
          </p:cNvPr>
          <p:cNvSpPr/>
          <p:nvPr/>
        </p:nvSpPr>
        <p:spPr>
          <a:xfrm>
            <a:off x="385643" y="2817294"/>
            <a:ext cx="2578411" cy="4130608"/>
          </a:xfrm>
          <a:custGeom>
            <a:avLst/>
            <a:gdLst/>
            <a:ahLst/>
            <a:cxnLst/>
            <a:rect l="l" t="t" r="r" b="b"/>
            <a:pathLst>
              <a:path w="12002433" h="6195912">
                <a:moveTo>
                  <a:pt x="0" y="0"/>
                </a:moveTo>
                <a:lnTo>
                  <a:pt x="12002432" y="0"/>
                </a:lnTo>
                <a:lnTo>
                  <a:pt x="12002432" y="6195912"/>
                </a:lnTo>
                <a:lnTo>
                  <a:pt x="0" y="619591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1" r="-210332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52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73B72EAF-76F2-A892-9EBF-636843D66F1A}"/>
              </a:ext>
            </a:extLst>
          </p:cNvPr>
          <p:cNvGrpSpPr/>
          <p:nvPr/>
        </p:nvGrpSpPr>
        <p:grpSpPr>
          <a:xfrm>
            <a:off x="5473092" y="347332"/>
            <a:ext cx="4021939" cy="2770367"/>
            <a:chOff x="4690701" y="127101"/>
            <a:chExt cx="4021939" cy="277036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592FD6DC-6C4B-7091-0CA5-C1C85746F7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21376088">
              <a:off x="4690701" y="127101"/>
              <a:ext cx="3995811" cy="2770367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5538949" y="775779"/>
              <a:ext cx="31736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Tx/>
              </a:pPr>
              <a:r>
                <a:rPr lang="en-US" sz="3600" kern="1200" dirty="0">
                  <a:solidFill>
                    <a:prstClr val="black"/>
                  </a:solidFill>
                  <a:latin typeface="+mn-lt"/>
                  <a:ea typeface="+mn-ea"/>
                  <a:cs typeface="+mn-cs"/>
                </a:rPr>
                <a:t>3 </a:t>
              </a:r>
              <a:r>
                <a:rPr lang="en-US" sz="3600" kern="1200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rPr>
                <a:t>×</a:t>
              </a:r>
              <a:r>
                <a:rPr lang="en-US" sz="3600" kern="1200" dirty="0">
                  <a:solidFill>
                    <a:prstClr val="black"/>
                  </a:solidFill>
                  <a:latin typeface="+mn-lt"/>
                  <a:ea typeface="+mn-ea"/>
                  <a:cs typeface="+mn-cs"/>
                </a:rPr>
                <a:t> 29 000</a:t>
              </a:r>
            </a:p>
          </p:txBody>
        </p:sp>
      </p:grpSp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D3823AA8-0DA0-A054-939D-9823797C08A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730"/>
            <a:ext cx="546259" cy="6096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E0DFA85-8C01-FA0C-F4E8-6F622FE90B0C}"/>
              </a:ext>
            </a:extLst>
          </p:cNvPr>
          <p:cNvGrpSpPr/>
          <p:nvPr/>
        </p:nvGrpSpPr>
        <p:grpSpPr>
          <a:xfrm>
            <a:off x="2917527" y="2377202"/>
            <a:ext cx="7279673" cy="2874331"/>
            <a:chOff x="2917527" y="2377202"/>
            <a:chExt cx="7279673" cy="2874331"/>
          </a:xfrm>
        </p:grpSpPr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F22000B1-6FC2-F327-F261-A41D3DAFF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917527" y="2377202"/>
              <a:ext cx="4779413" cy="287433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5F16C97-61AB-5F42-BCE7-BFD63F9DA195}"/>
                </a:ext>
              </a:extLst>
            </p:cNvPr>
            <p:cNvSpPr txBox="1"/>
            <p:nvPr/>
          </p:nvSpPr>
          <p:spPr>
            <a:xfrm>
              <a:off x="3632014" y="3319045"/>
              <a:ext cx="656518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200" dirty="0">
                  <a:latin typeface="+mn-lt"/>
                </a:rPr>
                <a:t>3 </a:t>
              </a:r>
              <a:r>
                <a:rPr lang="en-US" sz="3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×</a:t>
              </a:r>
              <a:r>
                <a:rPr lang="en-US" sz="3200" dirty="0">
                  <a:latin typeface="+mn-lt"/>
                </a:rPr>
                <a:t> 29 000 </a:t>
              </a:r>
              <a:r>
                <a:rPr lang="en-US" sz="3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=</a:t>
              </a:r>
              <a:r>
                <a:rPr lang="en-US" sz="3200" dirty="0">
                  <a:latin typeface="+mn-lt"/>
                </a:rPr>
                <a:t> 87 000</a:t>
              </a:r>
            </a:p>
          </p:txBody>
        </p:sp>
      </p:grpSp>
      <p:sp>
        <p:nvSpPr>
          <p:cNvPr id="7" name="Freeform 2">
            <a:extLst>
              <a:ext uri="{FF2B5EF4-FFF2-40B4-BE49-F238E27FC236}">
                <a16:creationId xmlns:a16="http://schemas.microsoft.com/office/drawing/2014/main" id="{CFC09287-6F0D-FFC4-6AB6-1064DDF6D0A1}"/>
              </a:ext>
            </a:extLst>
          </p:cNvPr>
          <p:cNvSpPr/>
          <p:nvPr/>
        </p:nvSpPr>
        <p:spPr>
          <a:xfrm flipH="1">
            <a:off x="273129" y="2727392"/>
            <a:ext cx="2794000" cy="4130608"/>
          </a:xfrm>
          <a:custGeom>
            <a:avLst/>
            <a:gdLst/>
            <a:ahLst/>
            <a:cxnLst/>
            <a:rect l="l" t="t" r="r" b="b"/>
            <a:pathLst>
              <a:path w="12002433" h="6195912">
                <a:moveTo>
                  <a:pt x="0" y="0"/>
                </a:moveTo>
                <a:lnTo>
                  <a:pt x="12002432" y="0"/>
                </a:lnTo>
                <a:lnTo>
                  <a:pt x="12002432" y="6195912"/>
                </a:lnTo>
                <a:lnTo>
                  <a:pt x="0" y="619591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9982" b="89834" l="66794" r="96469">
                          <a14:foregroundMark x1="66794" y1="27357" x2="66794" y2="2735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 l="-18638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954A051D-5D4E-60EF-BD5A-12D876729CE3}"/>
              </a:ext>
            </a:extLst>
          </p:cNvPr>
          <p:cNvSpPr/>
          <p:nvPr/>
        </p:nvSpPr>
        <p:spPr>
          <a:xfrm>
            <a:off x="7993962" y="2301360"/>
            <a:ext cx="4523667" cy="4983591"/>
          </a:xfrm>
          <a:custGeom>
            <a:avLst/>
            <a:gdLst/>
            <a:ahLst/>
            <a:cxnLst/>
            <a:rect l="l" t="t" r="r" b="b"/>
            <a:pathLst>
              <a:path w="15077914" h="8371572">
                <a:moveTo>
                  <a:pt x="0" y="0"/>
                </a:moveTo>
                <a:lnTo>
                  <a:pt x="15077914" y="0"/>
                </a:lnTo>
                <a:lnTo>
                  <a:pt x="15077914" y="8371573"/>
                </a:lnTo>
                <a:lnTo>
                  <a:pt x="0" y="837157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98420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928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92FD6DC-6C4B-7091-0CA5-C1C85746F7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376088">
            <a:off x="5775582" y="255719"/>
            <a:ext cx="3995811" cy="277036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623830" y="904397"/>
            <a:ext cx="3173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3600" kern="1200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27 000 </a:t>
            </a:r>
            <a:r>
              <a:rPr lang="en-US" sz="3600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×</a:t>
            </a:r>
            <a:r>
              <a:rPr lang="en-US" sz="3600" kern="1200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 3</a:t>
            </a:r>
          </a:p>
        </p:txBody>
      </p:sp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D3823AA8-0DA0-A054-939D-9823797C08A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730"/>
            <a:ext cx="546259" cy="6096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F295C23-9A3E-7BDA-F8A6-D083073A6D2B}"/>
              </a:ext>
            </a:extLst>
          </p:cNvPr>
          <p:cNvGrpSpPr/>
          <p:nvPr/>
        </p:nvGrpSpPr>
        <p:grpSpPr>
          <a:xfrm>
            <a:off x="2917527" y="2344549"/>
            <a:ext cx="5853611" cy="2820941"/>
            <a:chOff x="2917527" y="2344549"/>
            <a:chExt cx="5853611" cy="2820941"/>
          </a:xfrm>
        </p:grpSpPr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F22000B1-6FC2-F327-F261-A41D3DAFF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917527" y="2344549"/>
              <a:ext cx="4690636" cy="282094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5F16C97-61AB-5F42-BCE7-BFD63F9DA195}"/>
                </a:ext>
              </a:extLst>
            </p:cNvPr>
            <p:cNvSpPr txBox="1"/>
            <p:nvPr/>
          </p:nvSpPr>
          <p:spPr>
            <a:xfrm>
              <a:off x="3584277" y="3279091"/>
              <a:ext cx="518686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200" dirty="0">
                  <a:latin typeface="+mn-lt"/>
                </a:rPr>
                <a:t>27 000 </a:t>
              </a:r>
              <a:r>
                <a:rPr lang="en-US" sz="3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×</a:t>
              </a:r>
              <a:r>
                <a:rPr lang="en-US" sz="3200" dirty="0">
                  <a:latin typeface="+mn-lt"/>
                </a:rPr>
                <a:t> 3 </a:t>
              </a:r>
              <a:r>
                <a:rPr lang="en-US" sz="3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=</a:t>
              </a:r>
              <a:r>
                <a:rPr lang="en-US" sz="3200" dirty="0">
                  <a:latin typeface="+mn-lt"/>
                </a:rPr>
                <a:t> 81 000</a:t>
              </a:r>
            </a:p>
          </p:txBody>
        </p:sp>
      </p:grpSp>
      <p:sp>
        <p:nvSpPr>
          <p:cNvPr id="7" name="Freeform 2">
            <a:extLst>
              <a:ext uri="{FF2B5EF4-FFF2-40B4-BE49-F238E27FC236}">
                <a16:creationId xmlns:a16="http://schemas.microsoft.com/office/drawing/2014/main" id="{6FA534F5-27FC-5A06-208E-7737BBACE6B5}"/>
              </a:ext>
            </a:extLst>
          </p:cNvPr>
          <p:cNvSpPr/>
          <p:nvPr/>
        </p:nvSpPr>
        <p:spPr>
          <a:xfrm flipH="1">
            <a:off x="8105781" y="3181118"/>
            <a:ext cx="3416766" cy="3833221"/>
          </a:xfrm>
          <a:custGeom>
            <a:avLst/>
            <a:gdLst/>
            <a:ahLst/>
            <a:cxnLst/>
            <a:rect l="l" t="t" r="r" b="b"/>
            <a:pathLst>
              <a:path w="15077914" h="8371572">
                <a:moveTo>
                  <a:pt x="0" y="0"/>
                </a:moveTo>
                <a:lnTo>
                  <a:pt x="15077914" y="0"/>
                </a:lnTo>
                <a:lnTo>
                  <a:pt x="15077914" y="8371573"/>
                </a:lnTo>
                <a:lnTo>
                  <a:pt x="0" y="837157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r="-10206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D6351C0A-CFE6-9887-BE2C-0FD52B5BC61E}"/>
              </a:ext>
            </a:extLst>
          </p:cNvPr>
          <p:cNvSpPr/>
          <p:nvPr/>
        </p:nvSpPr>
        <p:spPr>
          <a:xfrm>
            <a:off x="428327" y="2694703"/>
            <a:ext cx="2489200" cy="3834143"/>
          </a:xfrm>
          <a:custGeom>
            <a:avLst/>
            <a:gdLst/>
            <a:ahLst/>
            <a:cxnLst/>
            <a:rect l="l" t="t" r="r" b="b"/>
            <a:pathLst>
              <a:path w="12002433" h="6195912">
                <a:moveTo>
                  <a:pt x="0" y="0"/>
                </a:moveTo>
                <a:lnTo>
                  <a:pt x="12002432" y="0"/>
                </a:lnTo>
                <a:lnTo>
                  <a:pt x="12002432" y="6195912"/>
                </a:lnTo>
                <a:lnTo>
                  <a:pt x="0" y="619591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8688" b="91312" l="35592" r="64313">
                          <a14:foregroundMark x1="35592" y1="34381" x2="35592" y2="34381"/>
                          <a14:foregroundMark x1="61641" y1="36229" x2="61641" y2="36229"/>
                          <a14:foregroundMark x1="63454" y1="35675" x2="63454" y2="35675"/>
                          <a14:foregroundMark x1="64408" y1="61183" x2="64408" y2="61183"/>
                          <a14:foregroundMark x1="35782" y1="58965" x2="35782" y2="58965"/>
                          <a14:foregroundMark x1="46279" y1="84104" x2="46279" y2="84104"/>
                          <a14:foregroundMark x1="52767" y1="85952" x2="52767" y2="85952"/>
                          <a14:foregroundMark x1="52481" y1="89464" x2="52481" y2="89464"/>
                          <a14:foregroundMark x1="46469" y1="91312" x2="46469" y2="9131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 l="-107663" r="-113791" b="-7732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190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5115A00-1E32-B417-62E9-573A3DA14D83}"/>
              </a:ext>
            </a:extLst>
          </p:cNvPr>
          <p:cNvGrpSpPr/>
          <p:nvPr/>
        </p:nvGrpSpPr>
        <p:grpSpPr>
          <a:xfrm>
            <a:off x="5677020" y="325247"/>
            <a:ext cx="4021939" cy="2770367"/>
            <a:chOff x="4690701" y="127101"/>
            <a:chExt cx="4021939" cy="277036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592FD6DC-6C4B-7091-0CA5-C1C85746F7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21376088">
              <a:off x="4690701" y="127101"/>
              <a:ext cx="3995811" cy="2770367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5538949" y="775779"/>
              <a:ext cx="31736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Tx/>
              </a:pPr>
              <a:r>
                <a:rPr lang="en-US" sz="3600" kern="1200" dirty="0">
                  <a:solidFill>
                    <a:prstClr val="black"/>
                  </a:solidFill>
                  <a:latin typeface="+mn-lt"/>
                  <a:ea typeface="+mn-ea"/>
                  <a:cs typeface="+mn-cs"/>
                </a:rPr>
                <a:t>46 000 </a:t>
              </a:r>
              <a:r>
                <a:rPr lang="en-US" sz="3600" kern="1200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rPr>
                <a:t>×</a:t>
              </a:r>
              <a:r>
                <a:rPr lang="en-US" sz="3600" kern="1200" dirty="0">
                  <a:solidFill>
                    <a:prstClr val="black"/>
                  </a:solidFill>
                  <a:latin typeface="+mn-lt"/>
                  <a:ea typeface="+mn-ea"/>
                  <a:cs typeface="+mn-cs"/>
                </a:rPr>
                <a:t> 2</a:t>
              </a:r>
            </a:p>
          </p:txBody>
        </p:sp>
      </p:grpSp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D3823AA8-0DA0-A054-939D-9823797C08A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730"/>
            <a:ext cx="546259" cy="6096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47F078B-82F2-9A6D-8B92-60DE9DF93A64}"/>
              </a:ext>
            </a:extLst>
          </p:cNvPr>
          <p:cNvGrpSpPr/>
          <p:nvPr/>
        </p:nvGrpSpPr>
        <p:grpSpPr>
          <a:xfrm>
            <a:off x="2433247" y="2275022"/>
            <a:ext cx="7225927" cy="2807862"/>
            <a:chOff x="2917527" y="2377203"/>
            <a:chExt cx="7225927" cy="2807862"/>
          </a:xfrm>
        </p:grpSpPr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F22000B1-6FC2-F327-F261-A41D3DAFF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917527" y="2377203"/>
              <a:ext cx="4668889" cy="280786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5F16C97-61AB-5F42-BCE7-BFD63F9DA195}"/>
                </a:ext>
              </a:extLst>
            </p:cNvPr>
            <p:cNvSpPr txBox="1"/>
            <p:nvPr/>
          </p:nvSpPr>
          <p:spPr>
            <a:xfrm>
              <a:off x="3578268" y="3324897"/>
              <a:ext cx="656518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200" dirty="0">
                  <a:latin typeface="+mn-lt"/>
                </a:rPr>
                <a:t>46 000 </a:t>
              </a:r>
              <a:r>
                <a:rPr lang="en-US" sz="3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×</a:t>
              </a:r>
              <a:r>
                <a:rPr lang="en-US" sz="3200" dirty="0">
                  <a:latin typeface="+mn-lt"/>
                </a:rPr>
                <a:t> 2 </a:t>
              </a:r>
              <a:r>
                <a:rPr lang="en-US" sz="3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=</a:t>
              </a:r>
              <a:r>
                <a:rPr lang="en-US" sz="3200" dirty="0">
                  <a:latin typeface="+mn-lt"/>
                </a:rPr>
                <a:t> 92 000</a:t>
              </a:r>
            </a:p>
          </p:txBody>
        </p:sp>
      </p:grpSp>
      <p:sp>
        <p:nvSpPr>
          <p:cNvPr id="12" name="Freeform 2">
            <a:extLst>
              <a:ext uri="{FF2B5EF4-FFF2-40B4-BE49-F238E27FC236}">
                <a16:creationId xmlns:a16="http://schemas.microsoft.com/office/drawing/2014/main" id="{CB3A59B5-C3ED-859E-50C1-D25318BF26CD}"/>
              </a:ext>
            </a:extLst>
          </p:cNvPr>
          <p:cNvSpPr/>
          <p:nvPr/>
        </p:nvSpPr>
        <p:spPr>
          <a:xfrm>
            <a:off x="273129" y="2833135"/>
            <a:ext cx="2578411" cy="4130608"/>
          </a:xfrm>
          <a:custGeom>
            <a:avLst/>
            <a:gdLst/>
            <a:ahLst/>
            <a:cxnLst/>
            <a:rect l="l" t="t" r="r" b="b"/>
            <a:pathLst>
              <a:path w="12002433" h="6195912">
                <a:moveTo>
                  <a:pt x="0" y="0"/>
                </a:moveTo>
                <a:lnTo>
                  <a:pt x="12002432" y="0"/>
                </a:lnTo>
                <a:lnTo>
                  <a:pt x="12002432" y="6195912"/>
                </a:lnTo>
                <a:lnTo>
                  <a:pt x="0" y="619591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1" r="-21033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2">
            <a:extLst>
              <a:ext uri="{FF2B5EF4-FFF2-40B4-BE49-F238E27FC236}">
                <a16:creationId xmlns:a16="http://schemas.microsoft.com/office/drawing/2014/main" id="{3E7CBFEB-A837-C59D-987B-0DE84E58F756}"/>
              </a:ext>
            </a:extLst>
          </p:cNvPr>
          <p:cNvSpPr/>
          <p:nvPr/>
        </p:nvSpPr>
        <p:spPr>
          <a:xfrm>
            <a:off x="7993962" y="2301360"/>
            <a:ext cx="4523667" cy="4983591"/>
          </a:xfrm>
          <a:custGeom>
            <a:avLst/>
            <a:gdLst/>
            <a:ahLst/>
            <a:cxnLst/>
            <a:rect l="l" t="t" r="r" b="b"/>
            <a:pathLst>
              <a:path w="15077914" h="8371572">
                <a:moveTo>
                  <a:pt x="0" y="0"/>
                </a:moveTo>
                <a:lnTo>
                  <a:pt x="15077914" y="0"/>
                </a:lnTo>
                <a:lnTo>
                  <a:pt x="15077914" y="8371573"/>
                </a:lnTo>
                <a:lnTo>
                  <a:pt x="0" y="837157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98420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013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59A98E6-7C6A-BAF7-AA19-A4A2A0736D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875"/>
          <a:stretch/>
        </p:blipFill>
        <p:spPr>
          <a:xfrm>
            <a:off x="549562" y="2213329"/>
            <a:ext cx="10436490" cy="2661573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246715">
            <a:off x="10372969" y="5918640"/>
            <a:ext cx="2266463" cy="507121"/>
          </a:xfrm>
          <a:prstGeom prst="rect">
            <a:avLst/>
          </a:prstGeom>
        </p:spPr>
      </p:pic>
      <p:sp>
        <p:nvSpPr>
          <p:cNvPr id="15" name="TextBox 15">
            <a:hlinkClick r:id="rId6"/>
          </p:cNvPr>
          <p:cNvSpPr txBox="1"/>
          <p:nvPr/>
        </p:nvSpPr>
        <p:spPr>
          <a:xfrm>
            <a:off x="3562374" y="786287"/>
            <a:ext cx="4038601" cy="5975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20"/>
              </a:lnSpc>
            </a:pPr>
            <a:r>
              <a:rPr lang="en-US" sz="3667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Bài</a:t>
            </a:r>
            <a:r>
              <a:rPr lang="en-US" sz="3667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4:</a:t>
            </a:r>
            <a:r>
              <a:rPr lang="en-US" sz="3667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&gt;, &lt;, =?</a:t>
            </a:r>
          </a:p>
        </p:txBody>
      </p:sp>
      <p:sp>
        <p:nvSpPr>
          <p:cNvPr id="21" name="Flowchart: Connector 20">
            <a:extLst>
              <a:ext uri="{FF2B5EF4-FFF2-40B4-BE49-F238E27FC236}">
                <a16:creationId xmlns:a16="http://schemas.microsoft.com/office/drawing/2014/main" id="{C1718767-6A2E-D918-E0A9-CD55FA04B3E7}"/>
              </a:ext>
            </a:extLst>
          </p:cNvPr>
          <p:cNvSpPr/>
          <p:nvPr/>
        </p:nvSpPr>
        <p:spPr>
          <a:xfrm>
            <a:off x="2502313" y="2372924"/>
            <a:ext cx="866424" cy="878684"/>
          </a:xfrm>
          <a:prstGeom prst="flowChartConnector">
            <a:avLst/>
          </a:prstGeom>
          <a:solidFill>
            <a:sysClr val="window" lastClr="FFFFFF"/>
          </a:solidFill>
          <a:ln w="28575" cap="flat" cmpd="sng" algn="ctr">
            <a:solidFill>
              <a:srgbClr val="009FE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630">
              <a:buClrTx/>
              <a:defRPr/>
            </a:pPr>
            <a:r>
              <a:rPr lang="en-US" sz="3500" b="1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&lt;</a:t>
            </a:r>
          </a:p>
        </p:txBody>
      </p:sp>
      <p:sp>
        <p:nvSpPr>
          <p:cNvPr id="22" name="Flowchart: Connector 21">
            <a:extLst>
              <a:ext uri="{FF2B5EF4-FFF2-40B4-BE49-F238E27FC236}">
                <a16:creationId xmlns:a16="http://schemas.microsoft.com/office/drawing/2014/main" id="{8F015C7A-7B82-1891-C1C6-F5D64018F7C9}"/>
              </a:ext>
            </a:extLst>
          </p:cNvPr>
          <p:cNvSpPr/>
          <p:nvPr/>
        </p:nvSpPr>
        <p:spPr>
          <a:xfrm>
            <a:off x="2502313" y="3544116"/>
            <a:ext cx="866424" cy="904206"/>
          </a:xfrm>
          <a:prstGeom prst="flowChartConnector">
            <a:avLst/>
          </a:prstGeom>
          <a:solidFill>
            <a:sysClr val="window" lastClr="FFFFFF"/>
          </a:solidFill>
          <a:ln w="28575" cap="flat" cmpd="sng" algn="ctr">
            <a:solidFill>
              <a:srgbClr val="009FE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630">
              <a:buClrTx/>
              <a:defRPr/>
            </a:pPr>
            <a:r>
              <a:rPr lang="en-US" sz="3500" b="1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&lt;</a:t>
            </a:r>
          </a:p>
        </p:txBody>
      </p:sp>
      <p:sp>
        <p:nvSpPr>
          <p:cNvPr id="24" name="Flowchart: Connector 23">
            <a:extLst>
              <a:ext uri="{FF2B5EF4-FFF2-40B4-BE49-F238E27FC236}">
                <a16:creationId xmlns:a16="http://schemas.microsoft.com/office/drawing/2014/main" id="{0AAE15B3-3562-4F8F-490A-8CAD179CBC29}"/>
              </a:ext>
            </a:extLst>
          </p:cNvPr>
          <p:cNvSpPr/>
          <p:nvPr/>
        </p:nvSpPr>
        <p:spPr>
          <a:xfrm>
            <a:off x="8200959" y="2333168"/>
            <a:ext cx="866424" cy="876289"/>
          </a:xfrm>
          <a:prstGeom prst="flowChartConnector">
            <a:avLst/>
          </a:prstGeom>
          <a:solidFill>
            <a:sysClr val="window" lastClr="FFFFFF"/>
          </a:solidFill>
          <a:ln w="28575" cap="flat" cmpd="sng" algn="ctr">
            <a:solidFill>
              <a:srgbClr val="009FE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630">
              <a:buClrTx/>
              <a:defRPr/>
            </a:pPr>
            <a:r>
              <a:rPr lang="en-US" sz="3500" b="1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&gt;</a:t>
            </a: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0096FBDB-C2F5-3DAD-5696-7A47BDCD2557}"/>
              </a:ext>
            </a:extLst>
          </p:cNvPr>
          <p:cNvSpPr/>
          <p:nvPr/>
        </p:nvSpPr>
        <p:spPr>
          <a:xfrm>
            <a:off x="8200959" y="3558074"/>
            <a:ext cx="866424" cy="876289"/>
          </a:xfrm>
          <a:prstGeom prst="flowChartConnector">
            <a:avLst/>
          </a:prstGeom>
          <a:solidFill>
            <a:sysClr val="window" lastClr="FFFFFF"/>
          </a:solidFill>
          <a:ln w="28575" cap="flat" cmpd="sng" algn="ctr">
            <a:solidFill>
              <a:srgbClr val="009FE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630">
              <a:buClrTx/>
              <a:defRPr/>
            </a:pPr>
            <a:r>
              <a:rPr lang="en-US" sz="3500" b="1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A4F9431-D262-29EA-C158-6D71D682AD87}"/>
              </a:ext>
            </a:extLst>
          </p:cNvPr>
          <p:cNvGrpSpPr/>
          <p:nvPr/>
        </p:nvGrpSpPr>
        <p:grpSpPr>
          <a:xfrm>
            <a:off x="4727728" y="26495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CE76D40D-2117-F266-8C15-454EDC67F9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DBA919F-7943-BAF3-7DE8-4B038125F31B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hlinkClick r:id="rId3"/>
            <a:extLst>
              <a:ext uri="{FF2B5EF4-FFF2-40B4-BE49-F238E27FC236}">
                <a16:creationId xmlns:a16="http://schemas.microsoft.com/office/drawing/2014/main" id="{32FCE86C-0CC9-E819-2CC3-C149E6925B51}"/>
              </a:ext>
            </a:extLst>
          </p:cNvPr>
          <p:cNvSpPr txBox="1"/>
          <p:nvPr/>
        </p:nvSpPr>
        <p:spPr>
          <a:xfrm>
            <a:off x="128314" y="968808"/>
            <a:ext cx="6385375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tabLst>
                <a:tab pos="3425785" algn="l"/>
                <a:tab pos="3960905" algn="l"/>
              </a:tabLst>
            </a:pPr>
            <a:r>
              <a:rPr lang="en-US" sz="2400" b="1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6: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tòa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chung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cư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512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căn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hộ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Hỏi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6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tòa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như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vậy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tất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cả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bao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nhiêu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căn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hộ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n-US" sz="2400" dirty="0">
              <a:solidFill>
                <a:schemeClr val="tx1"/>
              </a:solidFill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8FAD750-4A34-1BAE-5170-AC53436B6206}"/>
              </a:ext>
            </a:extLst>
          </p:cNvPr>
          <p:cNvSpPr txBox="1"/>
          <p:nvPr/>
        </p:nvSpPr>
        <p:spPr>
          <a:xfrm>
            <a:off x="6255403" y="1712636"/>
            <a:ext cx="5808283" cy="2235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tabLst>
                <a:tab pos="3425785" algn="l"/>
                <a:tab pos="3960905" algn="l"/>
              </a:tabLst>
            </a:pPr>
            <a:r>
              <a:rPr lang="en-US" sz="24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4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giải</a:t>
            </a:r>
            <a:endParaRPr lang="en-US" sz="2400" b="1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tabLst>
                <a:tab pos="3425785" algn="l"/>
                <a:tab pos="3960905" algn="l"/>
              </a:tabLst>
            </a:pP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6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tòa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như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vậy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tất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cả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căn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hộ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400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tabLst>
                <a:tab pos="3425785" algn="l"/>
                <a:tab pos="3960905" algn="l"/>
              </a:tabLst>
            </a:pP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512 × 6 = 3 072 (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căn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hộ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en-US" sz="2400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tabLst>
                <a:tab pos="3425785" algn="l"/>
                <a:tab pos="3960905" algn="l"/>
              </a:tabLst>
            </a:pP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Đáp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lang="en-US" sz="24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3 072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căn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hộ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627E99-E8D7-4E3B-C202-DAF11A8123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971" y="3015847"/>
            <a:ext cx="5449835" cy="31577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5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7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C3AC58F-896B-E138-2C16-CB215485F600}"/>
              </a:ext>
            </a:extLst>
          </p:cNvPr>
          <p:cNvSpPr/>
          <p:nvPr/>
        </p:nvSpPr>
        <p:spPr>
          <a:xfrm>
            <a:off x="2041451" y="1435395"/>
            <a:ext cx="7432158" cy="357254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0" i="0" dirty="0">
                <a:solidFill>
                  <a:srgbClr val="000000"/>
                </a:solidFill>
                <a:effectLst/>
              </a:rPr>
              <a:t>Qua bài học hôm nay, em đã học thêm được điều gì? Những điều đó giúp ích gì cho em trong cuộc sống hằng ngày?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408776" y="1716542"/>
            <a:ext cx="3327875" cy="368256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988809" y="1664804"/>
            <a:ext cx="3327875" cy="373430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36790" y="1568626"/>
            <a:ext cx="3673263" cy="383048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5180189" y="1548855"/>
            <a:ext cx="1552103" cy="50513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452363" y="1433024"/>
            <a:ext cx="1552103" cy="62096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9033886" y="1548854"/>
            <a:ext cx="1552103" cy="505139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1009123" y="574265"/>
            <a:ext cx="10820400" cy="723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HƯỚNG DẪN VỀ NHÀ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DFD3643-5153-4E78-21A5-E8AD39687FCA}"/>
              </a:ext>
            </a:extLst>
          </p:cNvPr>
          <p:cNvSpPr txBox="1"/>
          <p:nvPr/>
        </p:nvSpPr>
        <p:spPr>
          <a:xfrm>
            <a:off x="782274" y="1981476"/>
            <a:ext cx="3327875" cy="3258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tabLst>
                <a:tab pos="3425785" algn="l"/>
                <a:tab pos="3960905" algn="l"/>
              </a:tabLst>
            </a:pP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Ôn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lại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đặt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thực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hiện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phép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nhân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nhiều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chữ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chữ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nhẩm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phép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nhân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tròn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nghìn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chục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nghìn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chữ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chemeClr val="tx1"/>
              </a:solidFill>
              <a:latin typeface="UTM Avo" panose="02040603050506020204" pitchFamily="18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CCE8AA4-989E-42B4-23CA-1DECBF93CC6C}"/>
              </a:ext>
            </a:extLst>
          </p:cNvPr>
          <p:cNvSpPr txBox="1"/>
          <p:nvPr/>
        </p:nvSpPr>
        <p:spPr>
          <a:xfrm>
            <a:off x="4628301" y="2492173"/>
            <a:ext cx="2935398" cy="1873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So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sánh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thông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qua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phép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nhân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nêu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vài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ví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dụ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thể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đố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người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nhà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endPara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BE2604D-5CD2-A0F7-F97E-C7D50D5FE77B}"/>
              </a:ext>
            </a:extLst>
          </p:cNvPr>
          <p:cNvSpPr txBox="1"/>
          <p:nvPr/>
        </p:nvSpPr>
        <p:spPr>
          <a:xfrm>
            <a:off x="8114036" y="2061765"/>
            <a:ext cx="2913922" cy="2796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Vận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dụng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kiến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thức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đã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giải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quyết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tình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huống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thực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tế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nêu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ví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dụ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),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hôm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sau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chia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sẻ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bạn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/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2">
      <a:majorFont>
        <a:latin typeface="Calibri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2">
      <a:majorFont>
        <a:latin typeface="Calibri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553</Words>
  <Application>Microsoft Office PowerPoint</Application>
  <PresentationFormat>Widescreen</PresentationFormat>
  <Paragraphs>66</Paragraphs>
  <Slides>21</Slides>
  <Notes>17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Arial</vt:lpstr>
      <vt:lpstr>Calibri</vt:lpstr>
      <vt:lpstr>Cambria Math</vt:lpstr>
      <vt:lpstr>iCiel Pony</vt:lpstr>
      <vt:lpstr>UTM Avo</vt:lpstr>
      <vt:lpstr>Office Theme</vt:lpstr>
      <vt:lpstr>1_Office Theme</vt:lpstr>
      <vt:lpstr>2_Office Theme</vt:lpstr>
      <vt:lpstr>3_Office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10</cp:revision>
  <dcterms:modified xsi:type="dcterms:W3CDTF">2023-08-29T08:21:35Z</dcterms:modified>
</cp:coreProperties>
</file>