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72" r:id="rId3"/>
    <p:sldMasterId id="2147483684" r:id="rId4"/>
  </p:sldMasterIdLst>
  <p:notesMasterIdLst>
    <p:notesMasterId r:id="rId33"/>
  </p:notesMasterIdLst>
  <p:sldIdLst>
    <p:sldId id="256" r:id="rId5"/>
    <p:sldId id="257" r:id="rId6"/>
    <p:sldId id="274" r:id="rId7"/>
    <p:sldId id="270" r:id="rId8"/>
    <p:sldId id="275" r:id="rId9"/>
    <p:sldId id="276" r:id="rId10"/>
    <p:sldId id="261" r:id="rId11"/>
    <p:sldId id="281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298" r:id="rId24"/>
    <p:sldId id="299" r:id="rId25"/>
    <p:sldId id="300" r:id="rId26"/>
    <p:sldId id="301" r:id="rId27"/>
    <p:sldId id="302" r:id="rId28"/>
    <p:sldId id="264" r:id="rId29"/>
    <p:sldId id="269" r:id="rId30"/>
    <p:sldId id="267" r:id="rId31"/>
    <p:sldId id="303" r:id="rId3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Thầy</a:t>
            </a:r>
            <a:r>
              <a:rPr lang="en-US" dirty="0"/>
              <a:t> </a:t>
            </a:r>
            <a:r>
              <a:rPr lang="en-US" dirty="0" err="1"/>
              <a:t>cô</a:t>
            </a:r>
            <a:r>
              <a:rPr lang="en-US" dirty="0"/>
              <a:t> </a:t>
            </a:r>
            <a:r>
              <a:rPr lang="en-US" dirty="0" err="1"/>
              <a:t>nhấp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BẮT ĐẦU </a:t>
            </a:r>
            <a:r>
              <a:rPr lang="en-US" dirty="0" err="1"/>
              <a:t>hoặc</a:t>
            </a:r>
            <a:r>
              <a:rPr lang="en-US" dirty="0"/>
              <a:t> </a:t>
            </a:r>
            <a:r>
              <a:rPr lang="en-US" dirty="0" err="1"/>
              <a:t>nhấp</a:t>
            </a:r>
            <a:r>
              <a:rPr lang="en-US" dirty="0"/>
              <a:t> </a:t>
            </a:r>
            <a:r>
              <a:rPr lang="en-US" dirty="0" err="1"/>
              <a:t>trái</a:t>
            </a:r>
            <a:r>
              <a:rPr lang="en-US" dirty="0"/>
              <a:t> </a:t>
            </a:r>
            <a:r>
              <a:rPr lang="en-US" dirty="0" err="1"/>
              <a:t>chuột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phần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202F42-8E37-417F-B7D4-5F68870918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3372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415" marR="4699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162560" algn="l"/>
              </a:tabLs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D40AF1-241F-463A-8508-92C4EB2DF3E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72960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Click bất kì để hiện đáp án và chuyển slide</a:t>
            </a:r>
          </a:p>
        </p:txBody>
      </p:sp>
    </p:spTree>
    <p:extLst>
      <p:ext uri="{BB962C8B-B14F-4D97-AF65-F5344CB8AC3E}">
        <p14:creationId xmlns:p14="http://schemas.microsoft.com/office/powerpoint/2010/main" val="31382636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Click bất kì để hiện đáp án và chuyển slide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7965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Click bất kì để hiện đáp án và chuyển slide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7851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Click bất kì để hiện đáp án và chuyển slide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025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Click bất kì để hiện đáp án và chuyển slide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4553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Click bất kì để hiện đáp án và chuyển slide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4263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Click bất kì để hiện đáp án và chuyển slide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6309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Click bất kì để hiện đáp án và chuyển slide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9215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Click bất kì để hiện đáp án và chuyển slide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1928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Click bất kì để hiện đáp án và chuyển slide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4416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Click bất kì để hiện đáp án và chuyển slide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1221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Click bất kì để hiện đáp án và chuyển slide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8733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6527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3112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5303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1704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989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3620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680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0108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0605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5430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9/8/2023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3641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E3333-75B2-4745-AF58-812DCE7204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26C01C-D6AD-4768-9A62-AC57720205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2A4877-3B66-4C54-A28B-97C39AC2D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8593A9-40E4-4715-BB88-DD783705E2B1}" type="datetimeFigureOut">
              <a:rPr lang="en-US" smtClean="0"/>
              <a:pPr/>
              <a:t>9/8/2023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29427-8EFC-4B56-9706-F68E7ABF5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107B7-FECB-48E6-B3D9-E87865BCA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D6A31A-DEAA-4B37-8FF5-84366831316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2881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78F42-097B-416F-8946-30DDCEE11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51C547-E4BC-423F-AD8B-29D63A2A2A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94566-CDA4-4741-B964-6576CAC6B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8593A9-40E4-4715-BB88-DD783705E2B1}" type="datetimeFigureOut">
              <a:rPr lang="en-US" smtClean="0"/>
              <a:pPr/>
              <a:t>9/8/2023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5C0DB-9765-4A30-8E83-3ABFBAED1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DAF23C-6EDE-43B4-B49B-DA449F0EC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D6A31A-DEAA-4B37-8FF5-84366831316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698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03C35-4E0C-4994-8A80-FD7CDD51A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C8C5F1-B2C4-44FB-9A3D-EC79E0FCE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0ECF44-5EAA-4073-912F-289673BFD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8593A9-40E4-4715-BB88-DD783705E2B1}" type="datetimeFigureOut">
              <a:rPr lang="en-US" smtClean="0"/>
              <a:pPr/>
              <a:t>9/8/2023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FDC7E-23A7-4CFE-BA10-AC8231359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6D79EE-629F-4DC1-905F-C74B59330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D6A31A-DEAA-4B37-8FF5-84366831316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8573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05928-898B-45B1-A7DA-3972F1F08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9798A-314F-4957-97C6-A5E211E153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F3C6BF-7E3F-43B5-A92B-8831CEB389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FEF661-BA2D-4BF4-AB69-784F8ACA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8593A9-40E4-4715-BB88-DD783705E2B1}" type="datetimeFigureOut">
              <a:rPr lang="en-US" smtClean="0"/>
              <a:pPr/>
              <a:t>9/8/2023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4EF0E-3256-4E31-8B1F-889EE6BF6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8B174D-886E-4312-A48D-132F9385D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D6A31A-DEAA-4B37-8FF5-84366831316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1834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EBD02-BAC7-4DD8-A4B7-95774C9E9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2AEC2-9F0D-4CDE-A50A-69C6E0E74C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3F7EFF-F9A3-40EE-86C6-655E8D4D95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F1A951-F4D9-4C17-AFC7-E034211C2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38F376-0DF0-403F-8142-CA4A8FAA0A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582C31-A641-4725-999F-7E94BBF63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8593A9-40E4-4715-BB88-DD783705E2B1}" type="datetimeFigureOut">
              <a:rPr lang="en-US" smtClean="0"/>
              <a:pPr/>
              <a:t>9/8/2023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49091D-33C3-4D3B-ABB8-3AEEDE70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38F5F0-80C4-4386-80EE-D1AF60772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D6A31A-DEAA-4B37-8FF5-84366831316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1009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4D7B0-807A-47B4-81BC-E49C21B39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327401-68DA-4A4E-B91C-FDAC7AD1F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8593A9-40E4-4715-BB88-DD783705E2B1}" type="datetimeFigureOut">
              <a:rPr lang="en-US" smtClean="0"/>
              <a:pPr/>
              <a:t>9/8/2023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AA7212-36F2-4B5E-8F78-5B9B8003B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E7EF3C-F38C-44FC-9151-E747A01EF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D6A31A-DEAA-4B37-8FF5-84366831316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8888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465C24-7A23-4259-86C5-8616EADDB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8593A9-40E4-4715-BB88-DD783705E2B1}" type="datetimeFigureOut">
              <a:rPr lang="en-US" smtClean="0"/>
              <a:pPr/>
              <a:t>9/8/2023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F5AE87-9D38-4D78-8C8E-C7DBFF8E4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1D5D5D-EB57-463F-8B74-C578DFFC8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D6A31A-DEAA-4B37-8FF5-84366831316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9719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F337C-9153-4184-AA44-7FD3192F4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79437-9AC3-40D3-8983-14F454E85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B4F61-9881-4B40-AC7C-E93ADDFA8D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F9D15D-8888-4032-A812-C6E80587F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8593A9-40E4-4715-BB88-DD783705E2B1}" type="datetimeFigureOut">
              <a:rPr lang="en-US" smtClean="0"/>
              <a:pPr/>
              <a:t>9/8/2023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3571E9-C45A-4FCC-8BC4-20601D73F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96BAE-FAEA-4EB9-9636-59D322EDF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D6A31A-DEAA-4B37-8FF5-84366831316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4577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C175C-C830-47F7-9AA9-5C876D88C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235759-141D-469F-9A1F-3E6CD3F7A7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0F29D7-969E-4248-8F51-433C03D4B3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A40237-12B0-4EC6-9BAE-D1D7AB43E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8593A9-40E4-4715-BB88-DD783705E2B1}" type="datetimeFigureOut">
              <a:rPr lang="en-US" smtClean="0"/>
              <a:pPr/>
              <a:t>9/8/2023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EB2865-03B6-4860-8949-23A21F5A0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85C6FE-BB3D-466A-B474-AA9A0FBDA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D6A31A-DEAA-4B37-8FF5-84366831316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7749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EB8BC-EFD0-4528-945F-A5F6FEB5C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E3B003-1B17-4E01-8776-3EFEBB1A48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273CF8-80E1-4017-B864-BC06C1360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8593A9-40E4-4715-BB88-DD783705E2B1}" type="datetimeFigureOut">
              <a:rPr lang="en-US" smtClean="0"/>
              <a:pPr/>
              <a:t>9/8/2023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C8E2CD-F983-4360-9C8F-244C4659E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7DF1D-EE58-4A68-86A7-FC994F3FB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D6A31A-DEAA-4B37-8FF5-84366831316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2781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AE1EB0-E0E7-4A3D-BD57-28106C101F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E94DBC-B5B6-48A2-972C-2B4479D1D8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7C64C-6C71-4F0C-99F9-08B03E658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8593A9-40E4-4715-BB88-DD783705E2B1}" type="datetimeFigureOut">
              <a:rPr lang="en-US" smtClean="0"/>
              <a:pPr/>
              <a:t>9/8/2023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7E54B-C0BC-426A-B4D5-DEA7D03A5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F72D2-E0BC-4EAC-9A8C-0339621EB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D6A31A-DEAA-4B37-8FF5-84366831316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0833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3923886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071270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10261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03339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946669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707285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852701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86918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937105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999523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95205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44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UTM Avo" panose="02040603050506020204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2DB2FE-E9BB-4592-ABF0-6D9A4DBDF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5362B9-A212-4636-930F-8E280C6B7D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F926F1-7C5D-4AEB-93C4-B41ACAC332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B28593A9-40E4-4715-BB88-DD783705E2B1}" type="datetimeFigureOut">
              <a:rPr lang="en-US" smtClean="0"/>
              <a:pPr/>
              <a:t>9/8/2023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0687F8-9398-47E0-92F0-116456CA55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FC9736-C06A-4629-9229-24589F5128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A1D6A31A-DEAA-4B37-8FF5-84366831316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859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>
          <p15:clr>
            <a:srgbClr val="F26B43"/>
          </p15:clr>
        </p15:guide>
        <p15:guide id="2" pos="7256">
          <p15:clr>
            <a:srgbClr val="F26B43"/>
          </p15:clr>
        </p15:guide>
        <p15:guide id="3" orient="horz" pos="648">
          <p15:clr>
            <a:srgbClr val="F26B43"/>
          </p15:clr>
        </p15:guide>
        <p15:guide id="4" orient="horz" pos="712">
          <p15:clr>
            <a:srgbClr val="F26B43"/>
          </p15:clr>
        </p15:guide>
        <p15:guide id="5" orient="horz" pos="3928">
          <p15:clr>
            <a:srgbClr val="F26B43"/>
          </p15:clr>
        </p15:guide>
        <p15:guide id="6" orient="horz" pos="3864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239144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oan-3-tap-2/1/133/81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6.png"/><Relationship Id="rId7" Type="http://schemas.openxmlformats.org/officeDocument/2006/relationships/image" Target="../media/image1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10" Type="http://schemas.openxmlformats.org/officeDocument/2006/relationships/image" Target="../media/image12.png"/><Relationship Id="rId4" Type="http://schemas.openxmlformats.org/officeDocument/2006/relationships/image" Target="../media/image13.png"/><Relationship Id="rId9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6.png"/><Relationship Id="rId7" Type="http://schemas.openxmlformats.org/officeDocument/2006/relationships/image" Target="../media/image1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10" Type="http://schemas.openxmlformats.org/officeDocument/2006/relationships/image" Target="../media/image12.png"/><Relationship Id="rId4" Type="http://schemas.openxmlformats.org/officeDocument/2006/relationships/image" Target="../media/image13.png"/><Relationship Id="rId9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6.png"/><Relationship Id="rId7" Type="http://schemas.openxmlformats.org/officeDocument/2006/relationships/image" Target="../media/image1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10" Type="http://schemas.openxmlformats.org/officeDocument/2006/relationships/image" Target="../media/image12.png"/><Relationship Id="rId4" Type="http://schemas.openxmlformats.org/officeDocument/2006/relationships/image" Target="../media/image13.png"/><Relationship Id="rId9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oan-3-tap-2/1/133/81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12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g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12.png"/><Relationship Id="rId4" Type="http://schemas.openxmlformats.org/officeDocument/2006/relationships/image" Target="../media/image26.emf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g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12.png"/><Relationship Id="rId4" Type="http://schemas.openxmlformats.org/officeDocument/2006/relationships/image" Target="../media/image26.emf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image" Target="../media/image25.jp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12.png"/><Relationship Id="rId5" Type="http://schemas.openxmlformats.org/officeDocument/2006/relationships/image" Target="../media/image34.png"/><Relationship Id="rId10" Type="http://schemas.openxmlformats.org/officeDocument/2006/relationships/image" Target="../media/image31.png"/><Relationship Id="rId4" Type="http://schemas.openxmlformats.org/officeDocument/2006/relationships/image" Target="../media/image26.emf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image" Target="../media/image25.jp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12.png"/><Relationship Id="rId5" Type="http://schemas.openxmlformats.org/officeDocument/2006/relationships/image" Target="../media/image35.png"/><Relationship Id="rId10" Type="http://schemas.openxmlformats.org/officeDocument/2006/relationships/image" Target="../media/image31.png"/><Relationship Id="rId4" Type="http://schemas.openxmlformats.org/officeDocument/2006/relationships/image" Target="../media/image26.emf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image" Target="../media/image25.jp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12.png"/><Relationship Id="rId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26.emf"/><Relationship Id="rId9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image" Target="../media/image25.jp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12.png"/><Relationship Id="rId5" Type="http://schemas.openxmlformats.org/officeDocument/2006/relationships/image" Target="../media/image37.png"/><Relationship Id="rId10" Type="http://schemas.openxmlformats.org/officeDocument/2006/relationships/image" Target="../media/image31.png"/><Relationship Id="rId4" Type="http://schemas.openxmlformats.org/officeDocument/2006/relationships/image" Target="../media/image26.emf"/><Relationship Id="rId9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g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12.png"/><Relationship Id="rId4" Type="http://schemas.openxmlformats.org/officeDocument/2006/relationships/image" Target="../media/image26.emf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g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12.png"/><Relationship Id="rId4" Type="http://schemas.openxmlformats.org/officeDocument/2006/relationships/image" Target="../media/image26.emf"/><Relationship Id="rId9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g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12.png"/><Relationship Id="rId4" Type="http://schemas.openxmlformats.org/officeDocument/2006/relationships/image" Target="../media/image26.emf"/><Relationship Id="rId9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g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12.png"/><Relationship Id="rId4" Type="http://schemas.openxmlformats.org/officeDocument/2006/relationships/image" Target="../media/image26.emf"/><Relationship Id="rId9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g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12.png"/><Relationship Id="rId4" Type="http://schemas.openxmlformats.org/officeDocument/2006/relationships/image" Target="../media/image26.emf"/><Relationship Id="rId9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g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12.png"/><Relationship Id="rId4" Type="http://schemas.openxmlformats.org/officeDocument/2006/relationships/image" Target="../media/image26.emf"/><Relationship Id="rId9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oc10.vn/doc-sach/toan-3-tap-2/1/133/81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3-tap-2/1/133/81/" TargetMode="External"/><Relationship Id="rId7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3-tap-2/1/133/81/" TargetMode="External"/><Relationship Id="rId7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oc10.vn/doc-sach/toan-3-tap-2/1/133/81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6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TOÁN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521891" y="2512805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30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92: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chung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3EB2605-7F60-9D49-C272-BB3DF4C91CFA}"/>
              </a:ext>
            </a:extLst>
          </p:cNvPr>
          <p:cNvGrpSpPr/>
          <p:nvPr/>
        </p:nvGrpSpPr>
        <p:grpSpPr>
          <a:xfrm>
            <a:off x="4727728" y="2592648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FB99836B-01C9-8E22-D552-300D69F06E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6644FE5-283C-D189-B94F-0FBFA0A30D8A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7593E1B-5FC0-44F6-9131-81F89692E7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00" y="900750"/>
            <a:ext cx="3853732" cy="53020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301D85-EE01-4ABC-A0A4-A0ECC6332D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634" y="565373"/>
            <a:ext cx="7086666" cy="23323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152F28D-03D3-4D6D-AC5E-DF195FFC53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323" y="3166727"/>
            <a:ext cx="1960807" cy="74318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C07CF22-6672-4498-8851-81F6565186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689" y="3928067"/>
            <a:ext cx="1395087" cy="9562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832F191-A93B-4162-A1C5-2871D89441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091" y="4663312"/>
            <a:ext cx="1960807" cy="58739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A7D66EB-DE69-450F-AACE-76724516B5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380" y="4023344"/>
            <a:ext cx="1395087" cy="95620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C5084A8-4F6A-44D2-8A63-8D472DE306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782" y="4758589"/>
            <a:ext cx="1960807" cy="58739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113C126-8C84-41DD-A5FB-ACFD79D63D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043" y="5389987"/>
            <a:ext cx="1395087" cy="95620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FBE6653-2FF3-47CF-BB70-826F504B55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445" y="6125232"/>
            <a:ext cx="1960807" cy="58739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266C20F-5BAD-4302-936E-2319683704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192" y="5346147"/>
            <a:ext cx="1395087" cy="95620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E4DF13A-C76E-440A-8FA3-A4407A442A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594" y="6081392"/>
            <a:ext cx="1960807" cy="5873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3F3338-918A-4A02-A719-5D95465F4A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851907"/>
            <a:ext cx="12192000" cy="609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3E5439D-E1E0-A81B-9BE9-CA8EA09C723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665418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045E-16 -4.81481E-6 L 2.22045E-16 0.02848 " pathEditMode="relative" rAng="0" ptsTypes="AA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12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045E-16 -1.48148E-6 L 2.22045E-16 0.02847 " pathEditMode="relative" rAng="0" ptsTypes="AA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D72D03D4-35F8-8075-6250-12FF287A795A}"/>
              </a:ext>
            </a:extLst>
          </p:cNvPr>
          <p:cNvGrpSpPr/>
          <p:nvPr/>
        </p:nvGrpSpPr>
        <p:grpSpPr>
          <a:xfrm>
            <a:off x="3138066" y="-3465"/>
            <a:ext cx="7927473" cy="5300996"/>
            <a:chOff x="3138066" y="-3465"/>
            <a:chExt cx="7927473" cy="5300996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2D66185-6C5A-7CD0-D01B-18CC09402A8C}"/>
                </a:ext>
              </a:extLst>
            </p:cNvPr>
            <p:cNvGrpSpPr/>
            <p:nvPr/>
          </p:nvGrpSpPr>
          <p:grpSpPr>
            <a:xfrm>
              <a:off x="3138066" y="-3465"/>
              <a:ext cx="7927473" cy="5300996"/>
              <a:chOff x="3138066" y="-3465"/>
              <a:chExt cx="7927473" cy="5300996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3370BF06-4E69-6EF4-DFB4-CBD8A331B6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11651" y="1095892"/>
                <a:ext cx="3053888" cy="4201639"/>
              </a:xfrm>
              <a:prstGeom prst="rect">
                <a:avLst/>
              </a:prstGeom>
            </p:spPr>
          </p:pic>
          <p:pic>
            <p:nvPicPr>
              <p:cNvPr id="3" name="Graphic 2">
                <a:extLst>
                  <a:ext uri="{FF2B5EF4-FFF2-40B4-BE49-F238E27FC236}">
                    <a16:creationId xmlns:a16="http://schemas.microsoft.com/office/drawing/2014/main" id="{592FD6DC-6C4B-7091-0CA5-C1C85746F7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 rot="21376088">
                <a:off x="3138066" y="-3465"/>
                <a:ext cx="4660807" cy="2922736"/>
              </a:xfrm>
              <a:prstGeom prst="rect">
                <a:avLst/>
              </a:prstGeom>
            </p:spPr>
          </p:pic>
        </p:grpSp>
        <p:sp>
          <p:nvSpPr>
            <p:cNvPr id="10" name="TextBox 9"/>
            <p:cNvSpPr txBox="1"/>
            <p:nvPr/>
          </p:nvSpPr>
          <p:spPr>
            <a:xfrm>
              <a:off x="3403382" y="403394"/>
              <a:ext cx="409406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Tx/>
              </a:pPr>
              <a:r>
                <a:rPr lang="vi-VN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Trong Toán học muốn tìm số hạng chưa biết ta làm thế nào?</a:t>
              </a:r>
              <a:endPara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344E81D-6B74-4C27-5172-40BED5157C44}"/>
              </a:ext>
            </a:extLst>
          </p:cNvPr>
          <p:cNvGrpSpPr/>
          <p:nvPr/>
        </p:nvGrpSpPr>
        <p:grpSpPr>
          <a:xfrm>
            <a:off x="-537528" y="2343829"/>
            <a:ext cx="7484275" cy="4953200"/>
            <a:chOff x="-537528" y="2343829"/>
            <a:chExt cx="7484275" cy="495320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5FC9C9C-53C4-FD59-332D-546DA791869F}"/>
                </a:ext>
              </a:extLst>
            </p:cNvPr>
            <p:cNvGrpSpPr/>
            <p:nvPr/>
          </p:nvGrpSpPr>
          <p:grpSpPr>
            <a:xfrm>
              <a:off x="-537528" y="2343829"/>
              <a:ext cx="7484275" cy="4953200"/>
              <a:chOff x="-501036" y="2292101"/>
              <a:chExt cx="7484275" cy="4953200"/>
            </a:xfrm>
          </p:grpSpPr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FCA746B8-9E0C-E404-92CF-E50806F94019}"/>
                  </a:ext>
                </a:extLst>
              </p:cNvPr>
              <p:cNvGrpSpPr/>
              <p:nvPr/>
            </p:nvGrpSpPr>
            <p:grpSpPr>
              <a:xfrm>
                <a:off x="1727670" y="2292101"/>
                <a:ext cx="5255569" cy="3024571"/>
                <a:chOff x="1556044" y="2175061"/>
                <a:chExt cx="2825107" cy="1699015"/>
              </a:xfrm>
            </p:grpSpPr>
            <p:pic>
              <p:nvPicPr>
                <p:cNvPr id="14" name="Graphic 13">
                  <a:extLst>
                    <a:ext uri="{FF2B5EF4-FFF2-40B4-BE49-F238E27FC236}">
                      <a16:creationId xmlns:a16="http://schemas.microsoft.com/office/drawing/2014/main" id="{F22000B1-6FC2-F327-F261-A41D3DAFFC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56044" y="2175061"/>
                  <a:ext cx="2825107" cy="1699015"/>
                </a:xfrm>
                <a:prstGeom prst="rect">
                  <a:avLst/>
                </a:prstGeom>
              </p:spPr>
            </p:pic>
            <p:sp>
              <p:nvSpPr>
                <p:cNvPr id="12" name="TextBox 11"/>
                <p:cNvSpPr txBox="1"/>
                <p:nvPr/>
              </p:nvSpPr>
              <p:spPr>
                <a:xfrm>
                  <a:off x="2151620" y="2863447"/>
                  <a:ext cx="1752600" cy="3284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buClrTx/>
                  </a:pPr>
                  <a:endParaRPr lang="en-US" sz="3200" kern="1200" dirty="0">
                    <a:solidFill>
                      <a:prstClr val="black"/>
                    </a:solidFill>
                    <a:latin typeface="UTM Avo" panose="02040603050506020204" pitchFamily="18" charset="0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1026" name="Picture 2" descr="Cà Rốt Dễ Thương Hình ảnh PNG | Vector Và Các Tập Tin PSD ...">
                <a:extLst>
                  <a:ext uri="{FF2B5EF4-FFF2-40B4-BE49-F238E27FC236}">
                    <a16:creationId xmlns:a16="http://schemas.microsoft.com/office/drawing/2014/main" id="{CAA790D9-0425-A51F-78CC-C07D02F22E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9722" b="91667" l="10000" r="90000">
                            <a14:foregroundMark x1="43056" y1="91944" x2="43056" y2="91944"/>
                            <a14:foregroundMark x1="49167" y1="9722" x2="49167" y2="972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1036" y="3816301"/>
                <a:ext cx="3429000" cy="3429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428E9D3-D932-BA3F-AED5-C30ADFFDA21A}"/>
                </a:ext>
              </a:extLst>
            </p:cNvPr>
            <p:cNvSpPr txBox="1"/>
            <p:nvPr/>
          </p:nvSpPr>
          <p:spPr>
            <a:xfrm>
              <a:off x="2758959" y="2973829"/>
              <a:ext cx="4121229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vi-VN" sz="2800" dirty="0">
                  <a:latin typeface="+mn-lt"/>
                </a:rPr>
                <a:t>Muốn tìm số hạng chưa biết ta lấy tổng trừ đi số hạng đã biết.</a:t>
              </a:r>
              <a:endParaRPr lang="en-US" sz="2800" dirty="0">
                <a:latin typeface="+mn-lt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D618A74E-46FC-3FF0-3B9F-1AC0A0D9C45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C6B19DF-36ED-0622-9339-246A4242FF2F}"/>
              </a:ext>
            </a:extLst>
          </p:cNvPr>
          <p:cNvGrpSpPr/>
          <p:nvPr/>
        </p:nvGrpSpPr>
        <p:grpSpPr>
          <a:xfrm>
            <a:off x="3807317" y="127101"/>
            <a:ext cx="7258222" cy="5170430"/>
            <a:chOff x="3807317" y="127101"/>
            <a:chExt cx="7258222" cy="517043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370BF06-4E69-6EF4-DFB4-CBD8A331B6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1651" y="1095892"/>
              <a:ext cx="3053888" cy="4201639"/>
            </a:xfrm>
            <a:prstGeom prst="rect">
              <a:avLst/>
            </a:prstGeom>
          </p:spPr>
        </p:pic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592FD6DC-6C4B-7091-0CA5-C1C85746F7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21376088">
              <a:off x="3807317" y="127101"/>
              <a:ext cx="3995811" cy="2770367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4218376" y="453553"/>
              <a:ext cx="3173691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Tx/>
              </a:pP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Trong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Toán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học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muốn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tìm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số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trừ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ta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làm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thế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nào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?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04C6B9E-1711-7E07-A12F-C1485E0B216B}"/>
              </a:ext>
            </a:extLst>
          </p:cNvPr>
          <p:cNvGrpSpPr/>
          <p:nvPr/>
        </p:nvGrpSpPr>
        <p:grpSpPr>
          <a:xfrm>
            <a:off x="-310536" y="2165101"/>
            <a:ext cx="7484275" cy="4953200"/>
            <a:chOff x="-501036" y="2292101"/>
            <a:chExt cx="7484275" cy="495320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5FC9C9C-53C4-FD59-332D-546DA791869F}"/>
                </a:ext>
              </a:extLst>
            </p:cNvPr>
            <p:cNvGrpSpPr/>
            <p:nvPr/>
          </p:nvGrpSpPr>
          <p:grpSpPr>
            <a:xfrm>
              <a:off x="-501036" y="2292101"/>
              <a:ext cx="7484275" cy="4953200"/>
              <a:chOff x="-501036" y="2292101"/>
              <a:chExt cx="7484275" cy="4953200"/>
            </a:xfrm>
          </p:grpSpPr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FCA746B8-9E0C-E404-92CF-E50806F94019}"/>
                  </a:ext>
                </a:extLst>
              </p:cNvPr>
              <p:cNvGrpSpPr/>
              <p:nvPr/>
            </p:nvGrpSpPr>
            <p:grpSpPr>
              <a:xfrm>
                <a:off x="1727670" y="2292101"/>
                <a:ext cx="5255569" cy="3024571"/>
                <a:chOff x="1556044" y="2175061"/>
                <a:chExt cx="2825107" cy="1699015"/>
              </a:xfrm>
            </p:grpSpPr>
            <p:pic>
              <p:nvPicPr>
                <p:cNvPr id="14" name="Graphic 13">
                  <a:extLst>
                    <a:ext uri="{FF2B5EF4-FFF2-40B4-BE49-F238E27FC236}">
                      <a16:creationId xmlns:a16="http://schemas.microsoft.com/office/drawing/2014/main" id="{F22000B1-6FC2-F327-F261-A41D3DAFFC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56044" y="2175061"/>
                  <a:ext cx="2825107" cy="1699015"/>
                </a:xfrm>
                <a:prstGeom prst="rect">
                  <a:avLst/>
                </a:prstGeom>
              </p:spPr>
            </p:pic>
            <p:sp>
              <p:nvSpPr>
                <p:cNvPr id="12" name="TextBox 11"/>
                <p:cNvSpPr txBox="1"/>
                <p:nvPr/>
              </p:nvSpPr>
              <p:spPr>
                <a:xfrm>
                  <a:off x="2151620" y="2863447"/>
                  <a:ext cx="1752600" cy="3284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buClrTx/>
                  </a:pPr>
                  <a:endParaRPr lang="en-US" sz="3200" kern="1200" dirty="0">
                    <a:solidFill>
                      <a:prstClr val="black"/>
                    </a:solidFill>
                    <a:latin typeface="UTM Avo" panose="02040603050506020204" pitchFamily="18" charset="0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1026" name="Picture 2" descr="Cà Rốt Dễ Thương Hình ảnh PNG | Vector Và Các Tập Tin PSD ...">
                <a:extLst>
                  <a:ext uri="{FF2B5EF4-FFF2-40B4-BE49-F238E27FC236}">
                    <a16:creationId xmlns:a16="http://schemas.microsoft.com/office/drawing/2014/main" id="{CAA790D9-0425-A51F-78CC-C07D02F22E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9722" b="91667" l="10000" r="90000">
                            <a14:foregroundMark x1="43056" y1="91944" x2="43056" y2="91944"/>
                            <a14:foregroundMark x1="49167" y1="9722" x2="49167" y2="972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1036" y="3816301"/>
                <a:ext cx="3429000" cy="3429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A378676-7BD7-8AC2-8C25-256F8BE088B4}"/>
                </a:ext>
              </a:extLst>
            </p:cNvPr>
            <p:cNvSpPr txBox="1"/>
            <p:nvPr/>
          </p:nvSpPr>
          <p:spPr>
            <a:xfrm>
              <a:off x="2712533" y="3189877"/>
              <a:ext cx="4167655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dirty="0" err="1">
                  <a:latin typeface="+mn-lt"/>
                </a:rPr>
                <a:t>Muốn</a:t>
              </a:r>
              <a:r>
                <a:rPr lang="en-US" sz="2800" dirty="0">
                  <a:latin typeface="+mn-lt"/>
                </a:rPr>
                <a:t> </a:t>
              </a:r>
              <a:r>
                <a:rPr lang="en-US" sz="2800" dirty="0" err="1">
                  <a:latin typeface="+mn-lt"/>
                </a:rPr>
                <a:t>tìm</a:t>
              </a:r>
              <a:r>
                <a:rPr lang="en-US" sz="2800" dirty="0">
                  <a:latin typeface="+mn-lt"/>
                </a:rPr>
                <a:t> </a:t>
              </a:r>
              <a:r>
                <a:rPr lang="en-US" sz="2800" dirty="0" err="1">
                  <a:latin typeface="+mn-lt"/>
                </a:rPr>
                <a:t>số</a:t>
              </a:r>
              <a:r>
                <a:rPr lang="en-US" sz="2800" dirty="0">
                  <a:latin typeface="+mn-lt"/>
                </a:rPr>
                <a:t> </a:t>
              </a:r>
              <a:r>
                <a:rPr lang="en-US" sz="2800" dirty="0" err="1">
                  <a:latin typeface="+mn-lt"/>
                </a:rPr>
                <a:t>trừ</a:t>
              </a:r>
              <a:r>
                <a:rPr lang="en-US" sz="2800" dirty="0">
                  <a:latin typeface="+mn-lt"/>
                </a:rPr>
                <a:t> ta </a:t>
              </a:r>
              <a:r>
                <a:rPr lang="en-US" sz="2800" dirty="0" err="1">
                  <a:latin typeface="+mn-lt"/>
                </a:rPr>
                <a:t>lấy</a:t>
              </a:r>
              <a:r>
                <a:rPr lang="en-US" sz="2800" dirty="0">
                  <a:latin typeface="+mn-lt"/>
                </a:rPr>
                <a:t> </a:t>
              </a:r>
              <a:r>
                <a:rPr lang="en-US" sz="2800" dirty="0" err="1">
                  <a:latin typeface="+mn-lt"/>
                </a:rPr>
                <a:t>số</a:t>
              </a:r>
              <a:r>
                <a:rPr lang="en-US" sz="2800" dirty="0">
                  <a:latin typeface="+mn-lt"/>
                </a:rPr>
                <a:t> </a:t>
              </a:r>
              <a:r>
                <a:rPr lang="en-US" sz="2800" dirty="0" err="1">
                  <a:latin typeface="+mn-lt"/>
                </a:rPr>
                <a:t>bị</a:t>
              </a:r>
              <a:r>
                <a:rPr lang="en-US" sz="2800" dirty="0">
                  <a:latin typeface="+mn-lt"/>
                </a:rPr>
                <a:t> </a:t>
              </a:r>
              <a:r>
                <a:rPr lang="en-US" sz="2800" dirty="0" err="1">
                  <a:latin typeface="+mn-lt"/>
                </a:rPr>
                <a:t>trừ</a:t>
              </a:r>
              <a:r>
                <a:rPr lang="en-US" sz="2800" dirty="0">
                  <a:latin typeface="+mn-lt"/>
                </a:rPr>
                <a:t> </a:t>
              </a:r>
              <a:r>
                <a:rPr lang="en-US" sz="2800" dirty="0" err="1">
                  <a:latin typeface="+mn-lt"/>
                </a:rPr>
                <a:t>trừ</a:t>
              </a:r>
              <a:r>
                <a:rPr lang="en-US" sz="2800" dirty="0">
                  <a:latin typeface="+mn-lt"/>
                </a:rPr>
                <a:t> </a:t>
              </a:r>
              <a:r>
                <a:rPr lang="en-US" sz="2800" dirty="0" err="1">
                  <a:latin typeface="+mn-lt"/>
                </a:rPr>
                <a:t>đi</a:t>
              </a:r>
              <a:r>
                <a:rPr lang="en-US" sz="2800" dirty="0">
                  <a:latin typeface="+mn-lt"/>
                </a:rPr>
                <a:t> </a:t>
              </a:r>
              <a:r>
                <a:rPr lang="en-US" sz="2800" dirty="0" err="1">
                  <a:latin typeface="+mn-lt"/>
                </a:rPr>
                <a:t>hiệu</a:t>
              </a:r>
              <a:r>
                <a:rPr lang="en-US" sz="2800" dirty="0">
                  <a:latin typeface="+mn-lt"/>
                </a:rPr>
                <a:t>.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88A7CDAE-2D81-9979-FEE6-4480A4C450E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504731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4D261707-A5B6-78A6-6327-EA9ABE5DDE7E}"/>
              </a:ext>
            </a:extLst>
          </p:cNvPr>
          <p:cNvGrpSpPr/>
          <p:nvPr/>
        </p:nvGrpSpPr>
        <p:grpSpPr>
          <a:xfrm>
            <a:off x="3205431" y="-261804"/>
            <a:ext cx="7860108" cy="5559335"/>
            <a:chOff x="3205431" y="-261804"/>
            <a:chExt cx="7860108" cy="555933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370BF06-4E69-6EF4-DFB4-CBD8A331B6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1651" y="1095892"/>
              <a:ext cx="3053888" cy="4201639"/>
            </a:xfrm>
            <a:prstGeom prst="rect">
              <a:avLst/>
            </a:prstGeom>
          </p:spPr>
        </p:pic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592FD6DC-6C4B-7091-0CA5-C1C85746F7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21376088">
              <a:off x="3205431" y="-261804"/>
              <a:ext cx="4585027" cy="3178881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911098" y="229180"/>
              <a:ext cx="3262641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Tx/>
              </a:pP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Trong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Toán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học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muốn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tìm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số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bị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trừ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ta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làm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thế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nào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?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5BC018C-968C-7130-A9E9-1E82AD6EE0E1}"/>
              </a:ext>
            </a:extLst>
          </p:cNvPr>
          <p:cNvGrpSpPr/>
          <p:nvPr/>
        </p:nvGrpSpPr>
        <p:grpSpPr>
          <a:xfrm>
            <a:off x="-310536" y="2251003"/>
            <a:ext cx="7484275" cy="4953200"/>
            <a:chOff x="-501036" y="2292101"/>
            <a:chExt cx="7484275" cy="495320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5FC9C9C-53C4-FD59-332D-546DA791869F}"/>
                </a:ext>
              </a:extLst>
            </p:cNvPr>
            <p:cNvGrpSpPr/>
            <p:nvPr/>
          </p:nvGrpSpPr>
          <p:grpSpPr>
            <a:xfrm>
              <a:off x="-501036" y="2292101"/>
              <a:ext cx="7484275" cy="4953200"/>
              <a:chOff x="-501036" y="2292101"/>
              <a:chExt cx="7484275" cy="4953200"/>
            </a:xfrm>
          </p:grpSpPr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FCA746B8-9E0C-E404-92CF-E50806F94019}"/>
                  </a:ext>
                </a:extLst>
              </p:cNvPr>
              <p:cNvGrpSpPr/>
              <p:nvPr/>
            </p:nvGrpSpPr>
            <p:grpSpPr>
              <a:xfrm>
                <a:off x="1727670" y="2292101"/>
                <a:ext cx="5255569" cy="3024571"/>
                <a:chOff x="1556044" y="2175061"/>
                <a:chExt cx="2825107" cy="1699015"/>
              </a:xfrm>
            </p:grpSpPr>
            <p:pic>
              <p:nvPicPr>
                <p:cNvPr id="14" name="Graphic 13">
                  <a:extLst>
                    <a:ext uri="{FF2B5EF4-FFF2-40B4-BE49-F238E27FC236}">
                      <a16:creationId xmlns:a16="http://schemas.microsoft.com/office/drawing/2014/main" id="{F22000B1-6FC2-F327-F261-A41D3DAFFC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56044" y="2175061"/>
                  <a:ext cx="2825107" cy="1699015"/>
                </a:xfrm>
                <a:prstGeom prst="rect">
                  <a:avLst/>
                </a:prstGeom>
              </p:spPr>
            </p:pic>
            <p:sp>
              <p:nvSpPr>
                <p:cNvPr id="12" name="TextBox 11"/>
                <p:cNvSpPr txBox="1"/>
                <p:nvPr/>
              </p:nvSpPr>
              <p:spPr>
                <a:xfrm>
                  <a:off x="2151620" y="2863447"/>
                  <a:ext cx="1752600" cy="3284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buClrTx/>
                  </a:pPr>
                  <a:endParaRPr lang="en-US" sz="3200" kern="1200" dirty="0">
                    <a:solidFill>
                      <a:prstClr val="black"/>
                    </a:solidFill>
                    <a:latin typeface="UTM Avo" panose="02040603050506020204" pitchFamily="18" charset="0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1026" name="Picture 2" descr="Cà Rốt Dễ Thương Hình ảnh PNG | Vector Và Các Tập Tin PSD ...">
                <a:extLst>
                  <a:ext uri="{FF2B5EF4-FFF2-40B4-BE49-F238E27FC236}">
                    <a16:creationId xmlns:a16="http://schemas.microsoft.com/office/drawing/2014/main" id="{CAA790D9-0425-A51F-78CC-C07D02F22E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9722" b="91667" l="10000" r="90000">
                            <a14:foregroundMark x1="43056" y1="91944" x2="43056" y2="91944"/>
                            <a14:foregroundMark x1="49167" y1="9722" x2="49167" y2="972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1036" y="3816301"/>
                <a:ext cx="3429000" cy="3429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3E3662A-5595-76FF-E391-060EEEEE6DAF}"/>
                </a:ext>
              </a:extLst>
            </p:cNvPr>
            <p:cNvSpPr txBox="1"/>
            <p:nvPr/>
          </p:nvSpPr>
          <p:spPr>
            <a:xfrm>
              <a:off x="2758611" y="3007251"/>
              <a:ext cx="4022332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+mn-lt"/>
                </a:rPr>
                <a:t>Trong </a:t>
              </a:r>
              <a:r>
                <a:rPr lang="en-US" sz="2800" dirty="0" err="1">
                  <a:latin typeface="+mn-lt"/>
                </a:rPr>
                <a:t>Toán</a:t>
              </a:r>
              <a:r>
                <a:rPr lang="en-US" sz="2800" dirty="0">
                  <a:latin typeface="+mn-lt"/>
                </a:rPr>
                <a:t> </a:t>
              </a:r>
              <a:r>
                <a:rPr lang="en-US" sz="2800" dirty="0" err="1">
                  <a:latin typeface="+mn-lt"/>
                </a:rPr>
                <a:t>học</a:t>
              </a:r>
              <a:r>
                <a:rPr lang="en-US" sz="2800" dirty="0">
                  <a:latin typeface="+mn-lt"/>
                </a:rPr>
                <a:t> </a:t>
              </a:r>
              <a:r>
                <a:rPr lang="en-US" sz="2800" dirty="0" err="1">
                  <a:latin typeface="+mn-lt"/>
                </a:rPr>
                <a:t>muốn</a:t>
              </a:r>
              <a:r>
                <a:rPr lang="en-US" sz="2800" dirty="0">
                  <a:latin typeface="+mn-lt"/>
                </a:rPr>
                <a:t> </a:t>
              </a:r>
              <a:r>
                <a:rPr lang="en-US" sz="2800" dirty="0" err="1">
                  <a:latin typeface="+mn-lt"/>
                </a:rPr>
                <a:t>tìm</a:t>
              </a:r>
              <a:r>
                <a:rPr lang="en-US" sz="2800" dirty="0">
                  <a:latin typeface="+mn-lt"/>
                </a:rPr>
                <a:t> </a:t>
              </a:r>
              <a:r>
                <a:rPr lang="en-US" sz="2800" dirty="0" err="1">
                  <a:latin typeface="+mn-lt"/>
                </a:rPr>
                <a:t>số</a:t>
              </a:r>
              <a:r>
                <a:rPr lang="en-US" sz="2800" dirty="0">
                  <a:latin typeface="+mn-lt"/>
                </a:rPr>
                <a:t> </a:t>
              </a:r>
              <a:r>
                <a:rPr lang="en-US" sz="2800" dirty="0" err="1">
                  <a:latin typeface="+mn-lt"/>
                </a:rPr>
                <a:t>bị</a:t>
              </a:r>
              <a:r>
                <a:rPr lang="en-US" sz="2800" dirty="0">
                  <a:latin typeface="+mn-lt"/>
                </a:rPr>
                <a:t> </a:t>
              </a:r>
              <a:r>
                <a:rPr lang="en-US" sz="2800" dirty="0" err="1">
                  <a:latin typeface="+mn-lt"/>
                </a:rPr>
                <a:t>trừ</a:t>
              </a:r>
              <a:r>
                <a:rPr lang="en-US" sz="2800" dirty="0">
                  <a:latin typeface="+mn-lt"/>
                </a:rPr>
                <a:t> ta </a:t>
              </a:r>
              <a:r>
                <a:rPr lang="en-US" sz="2800" dirty="0" err="1">
                  <a:latin typeface="+mn-lt"/>
                </a:rPr>
                <a:t>lấy</a:t>
              </a:r>
              <a:r>
                <a:rPr lang="en-US" sz="2800" dirty="0">
                  <a:latin typeface="+mn-lt"/>
                </a:rPr>
                <a:t> </a:t>
              </a:r>
              <a:r>
                <a:rPr lang="en-US" sz="2800" dirty="0" err="1">
                  <a:latin typeface="+mn-lt"/>
                </a:rPr>
                <a:t>hiệu</a:t>
              </a:r>
              <a:r>
                <a:rPr lang="en-US" sz="2800" dirty="0">
                  <a:latin typeface="+mn-lt"/>
                </a:rPr>
                <a:t> </a:t>
              </a:r>
              <a:r>
                <a:rPr lang="en-US" sz="2800" dirty="0" err="1">
                  <a:latin typeface="+mn-lt"/>
                </a:rPr>
                <a:t>cộng</a:t>
              </a:r>
              <a:r>
                <a:rPr lang="en-US" sz="2800" dirty="0">
                  <a:latin typeface="+mn-lt"/>
                </a:rPr>
                <a:t> </a:t>
              </a:r>
              <a:r>
                <a:rPr lang="en-US" sz="2800" dirty="0" err="1">
                  <a:latin typeface="+mn-lt"/>
                </a:rPr>
                <a:t>với</a:t>
              </a:r>
              <a:r>
                <a:rPr lang="en-US" sz="2800" dirty="0">
                  <a:latin typeface="+mn-lt"/>
                </a:rPr>
                <a:t> </a:t>
              </a:r>
              <a:r>
                <a:rPr lang="en-US" sz="2800" dirty="0" err="1">
                  <a:latin typeface="+mn-lt"/>
                </a:rPr>
                <a:t>Số</a:t>
              </a:r>
              <a:r>
                <a:rPr lang="en-US" sz="2800" dirty="0">
                  <a:latin typeface="+mn-lt"/>
                </a:rPr>
                <a:t> </a:t>
              </a:r>
              <a:r>
                <a:rPr lang="en-US" sz="2800" dirty="0" err="1">
                  <a:latin typeface="+mn-lt"/>
                </a:rPr>
                <a:t>trừ</a:t>
              </a:r>
              <a:endParaRPr lang="en-US" sz="2800" dirty="0">
                <a:latin typeface="+mn-lt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0CBE526-9137-D13B-6884-216281C94AA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97659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816FAA4-3D24-2164-D10A-11EF42C920C7}"/>
              </a:ext>
            </a:extLst>
          </p:cNvPr>
          <p:cNvGrpSpPr/>
          <p:nvPr/>
        </p:nvGrpSpPr>
        <p:grpSpPr>
          <a:xfrm>
            <a:off x="4727728" y="2592648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D2A4C19B-5734-4391-B4E7-2ABCE2AE15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051D832-318A-48D0-08F9-80508623D28C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F14090-15A9-4456-8175-C7CCD10ECE0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1"/>
          <a:stretch/>
        </p:blipFill>
        <p:spPr>
          <a:xfrm>
            <a:off x="0" y="0"/>
            <a:ext cx="12211050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49DAC6A-E448-4B7A-9C55-2AB116CFDA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7239" y="542109"/>
            <a:ext cx="1956572" cy="71672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0F3D2DD-7984-4261-AD11-E61771F614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142393" y="2697910"/>
            <a:ext cx="2504399" cy="91740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6147CD3-2649-4E88-8CE1-81D576F84A32}"/>
              </a:ext>
            </a:extLst>
          </p:cNvPr>
          <p:cNvSpPr txBox="1"/>
          <p:nvPr/>
        </p:nvSpPr>
        <p:spPr>
          <a:xfrm>
            <a:off x="4646792" y="583256"/>
            <a:ext cx="2917465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31750">
                  <a:solidFill>
                    <a:prstClr val="white"/>
                  </a:solidFill>
                </a:ln>
                <a:solidFill>
                  <a:srgbClr val="FCECD0">
                    <a:lumMod val="7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TRÒ CHƠI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5F91547-85E9-41A0-9391-B8B1188B5B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2200" y="533400"/>
            <a:ext cx="2895851" cy="106079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53F800B-073E-42F5-BFFA-477203C967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-819539" y="149398"/>
            <a:ext cx="3944128" cy="144479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B990A4E-1001-4E5F-813F-CD6CFC00C7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8536" y="2591001"/>
            <a:ext cx="1429252" cy="5235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08987E-8482-412C-8746-6EFF36F2C9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42557" y="1524000"/>
            <a:ext cx="3450921" cy="18655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EC0C90C-828F-4918-AC40-01B94FDF83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6824" y="1524000"/>
            <a:ext cx="3255059" cy="177643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FBD9397-1275-4277-92E8-BB3DEB4DCC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8868" y="3465408"/>
            <a:ext cx="8154264" cy="1944792"/>
          </a:xfrm>
          <a:prstGeom prst="rect">
            <a:avLst/>
          </a:prstGeom>
        </p:spPr>
      </p:pic>
      <p:pic>
        <p:nvPicPr>
          <p:cNvPr id="15" name="Picture 1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FCB68F2-2E43-46C4-8354-BD881388035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8778" y="5541632"/>
            <a:ext cx="2109399" cy="7742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3E5C1A-0166-66DA-4030-4454A0161F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7101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6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2.59259E-6 L -0.0375 -0.03287 " pathEditMode="relative" rAng="0" ptsTypes="AA">
                                          <p:cBhvr>
                                            <p:cTn id="30" dur="5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75" y="-16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2.59259E-6 L -0.09375 0.00047 " pathEditMode="relative" rAng="0" ptsTypes="AA">
                                          <p:cBhvr>
                                            <p:cTn id="35" dur="5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88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58333E-6 4.81481E-6 L -0.09375 0.00046 " pathEditMode="relative" rAng="0" ptsTypes="AA">
                                          <p:cBhvr>
                                            <p:cTn id="40" dur="5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88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2.22222E-6 L 0.10156 -0.02037 " pathEditMode="relative" rAng="0" ptsTypes="AA">
                                          <p:cBhvr>
                                            <p:cTn id="45" dur="5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078" y="-101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25E-6 0 L 0.11276 -0.00023 " pathEditMode="relative" rAng="0" ptsTypes="AA">
                                          <p:cBhvr>
                                            <p:cTn id="50" dur="5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38" y="-2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2.59259E-6 L -0.0375 -0.03287 " pathEditMode="relative" rAng="0" ptsTypes="AA">
                                          <p:cBhvr>
                                            <p:cTn id="30" dur="5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75" y="-16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2.59259E-6 L -0.09375 0.00047 " pathEditMode="relative" rAng="0" ptsTypes="AA">
                                          <p:cBhvr>
                                            <p:cTn id="35" dur="5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88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58333E-6 4.81481E-6 L -0.09375 0.00046 " pathEditMode="relative" rAng="0" ptsTypes="AA">
                                          <p:cBhvr>
                                            <p:cTn id="40" dur="5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88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2.22222E-6 L 0.10156 -0.02037 " pathEditMode="relative" rAng="0" ptsTypes="AA">
                                          <p:cBhvr>
                                            <p:cTn id="45" dur="5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078" y="-101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25E-6 0 L 0.11276 -0.00023 " pathEditMode="relative" rAng="0" ptsTypes="AA">
                                          <p:cBhvr>
                                            <p:cTn id="50" dur="5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38" y="-2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</p:bldLst>
      </p:timing>
    </mc:Fallback>
  </mc:AlternateContent>
  <p:extLst>
    <p:ext uri="{E180D4A7-C9FB-4DFB-919C-405C955672EB}">
      <p14:showEvtLst xmlns:p14="http://schemas.microsoft.com/office/powerpoint/2010/main">
        <p14:playEvt time="10" objId="3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9905CDB2-EEB7-49B9-ADB2-66FCF558DF54}"/>
              </a:ext>
            </a:extLst>
          </p:cNvPr>
          <p:cNvGrpSpPr/>
          <p:nvPr/>
        </p:nvGrpSpPr>
        <p:grpSpPr>
          <a:xfrm>
            <a:off x="2434106" y="246185"/>
            <a:ext cx="9486901" cy="3182815"/>
            <a:chOff x="2434106" y="246185"/>
            <a:chExt cx="9486901" cy="318281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FDC2BDB-258C-4F4A-86ED-C0A6EFC4F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34106" y="246185"/>
              <a:ext cx="9486901" cy="3182815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4025C03-BBC1-4E41-924B-1D89C7CB42D3}"/>
                </a:ext>
              </a:extLst>
            </p:cNvPr>
            <p:cNvSpPr txBox="1"/>
            <p:nvPr/>
          </p:nvSpPr>
          <p:spPr>
            <a:xfrm>
              <a:off x="2674878" y="1458461"/>
              <a:ext cx="9029103" cy="6753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1 536 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</a:rPr>
                <a:t>+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... 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</a:rPr>
                <a:t>=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6 927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D556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CDE6C19-37AA-4D55-B203-0CA4C11C25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047" y="633073"/>
            <a:ext cx="1828800" cy="14237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E21BF8-DFDC-47FA-9179-0DA83D2102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205" y="1832330"/>
            <a:ext cx="1619694" cy="4454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BF07C3-4F38-4220-AD03-4C6C0ECBDC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674" y="4696912"/>
            <a:ext cx="1480559" cy="1524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9C79009-6437-4B91-9359-59C5630240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393" y="4786086"/>
            <a:ext cx="1354108" cy="1495472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FC13E8F7-E341-4A4A-8467-9009F4679AEA}"/>
              </a:ext>
            </a:extLst>
          </p:cNvPr>
          <p:cNvGrpSpPr/>
          <p:nvPr/>
        </p:nvGrpSpPr>
        <p:grpSpPr>
          <a:xfrm>
            <a:off x="4214388" y="4059409"/>
            <a:ext cx="6973431" cy="2030518"/>
            <a:chOff x="2590800" y="5298831"/>
            <a:chExt cx="4343400" cy="1310639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F1D00E1D-A2B2-4255-A5D2-8BDE9DF92CF0}"/>
                </a:ext>
              </a:extLst>
            </p:cNvPr>
            <p:cNvSpPr/>
            <p:nvPr/>
          </p:nvSpPr>
          <p:spPr>
            <a:xfrm>
              <a:off x="25908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7128BEF-07EE-4FEE-9225-7F18ADBAC7D5}"/>
                </a:ext>
              </a:extLst>
            </p:cNvPr>
            <p:cNvSpPr txBox="1"/>
            <p:nvPr/>
          </p:nvSpPr>
          <p:spPr>
            <a:xfrm>
              <a:off x="2969593" y="5733644"/>
              <a:ext cx="3585813" cy="3973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5 391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0273A81-4537-406E-B3CE-A31805A589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7521" y="4228263"/>
            <a:ext cx="1353734" cy="162274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9B3F57B-439E-FA03-8F2D-F2C6E765743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21401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9905CDB2-EEB7-49B9-ADB2-66FCF558DF54}"/>
              </a:ext>
            </a:extLst>
          </p:cNvPr>
          <p:cNvGrpSpPr/>
          <p:nvPr/>
        </p:nvGrpSpPr>
        <p:grpSpPr>
          <a:xfrm>
            <a:off x="2434106" y="246185"/>
            <a:ext cx="9486901" cy="3182815"/>
            <a:chOff x="2434106" y="246185"/>
            <a:chExt cx="9486901" cy="318281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FDC2BDB-258C-4F4A-86ED-C0A6EFC4F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34106" y="246185"/>
              <a:ext cx="9486901" cy="3182815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4025C03-BBC1-4E41-924B-1D89C7CB42D3}"/>
                </a:ext>
              </a:extLst>
            </p:cNvPr>
            <p:cNvSpPr txBox="1"/>
            <p:nvPr/>
          </p:nvSpPr>
          <p:spPr>
            <a:xfrm>
              <a:off x="2674878" y="1458461"/>
              <a:ext cx="9029103" cy="6753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... 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</a:rPr>
                <a:t>+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729 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</a:rPr>
                <a:t>=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8 153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D556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CDE6C19-37AA-4D55-B203-0CA4C11C25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047" y="633073"/>
            <a:ext cx="1828800" cy="14237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E21BF8-DFDC-47FA-9179-0DA83D2102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205" y="1832330"/>
            <a:ext cx="1619694" cy="4454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BF07C3-4F38-4220-AD03-4C6C0ECBDC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674" y="4696912"/>
            <a:ext cx="1480559" cy="1524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9C79009-6437-4B91-9359-59C5630240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393" y="4786086"/>
            <a:ext cx="1354108" cy="1495472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FC13E8F7-E341-4A4A-8467-9009F4679AEA}"/>
              </a:ext>
            </a:extLst>
          </p:cNvPr>
          <p:cNvGrpSpPr/>
          <p:nvPr/>
        </p:nvGrpSpPr>
        <p:grpSpPr>
          <a:xfrm>
            <a:off x="4214388" y="4059409"/>
            <a:ext cx="6973431" cy="2030518"/>
            <a:chOff x="2590800" y="5298831"/>
            <a:chExt cx="4343400" cy="1310639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F1D00E1D-A2B2-4255-A5D2-8BDE9DF92CF0}"/>
                </a:ext>
              </a:extLst>
            </p:cNvPr>
            <p:cNvSpPr/>
            <p:nvPr/>
          </p:nvSpPr>
          <p:spPr>
            <a:xfrm>
              <a:off x="25908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7128BEF-07EE-4FEE-9225-7F18ADBAC7D5}"/>
                </a:ext>
              </a:extLst>
            </p:cNvPr>
            <p:cNvSpPr txBox="1"/>
            <p:nvPr/>
          </p:nvSpPr>
          <p:spPr>
            <a:xfrm>
              <a:off x="2820463" y="5710320"/>
              <a:ext cx="3585813" cy="3973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7 424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0273A81-4537-406E-B3CE-A31805A589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7521" y="4228263"/>
            <a:ext cx="1353734" cy="162274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2A37823-2E4A-1D6A-9779-0387BC391E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93035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9905CDB2-EEB7-49B9-ADB2-66FCF558DF54}"/>
              </a:ext>
            </a:extLst>
          </p:cNvPr>
          <p:cNvGrpSpPr/>
          <p:nvPr/>
        </p:nvGrpSpPr>
        <p:grpSpPr>
          <a:xfrm>
            <a:off x="2434106" y="246185"/>
            <a:ext cx="9486901" cy="3182815"/>
            <a:chOff x="2434106" y="246185"/>
            <a:chExt cx="9486901" cy="318281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FDC2BDB-258C-4F4A-86ED-C0A6EFC4F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34106" y="246185"/>
              <a:ext cx="9486901" cy="318281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4025C03-BBC1-4E41-924B-1D89C7CB42D3}"/>
                    </a:ext>
                  </a:extLst>
                </p:cNvPr>
                <p:cNvSpPr txBox="1"/>
                <p:nvPr/>
              </p:nvSpPr>
              <p:spPr>
                <a:xfrm>
                  <a:off x="2674878" y="1458461"/>
                  <a:ext cx="9029103" cy="67537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21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US" sz="4000" b="0" i="0" dirty="0">
                      <a:solidFill>
                        <a:srgbClr val="000000"/>
                      </a:solidFill>
                      <a:effectLst/>
                      <a:latin typeface="UTM Avo" panose="02040603050506020204" pitchFamily="18" charset="0"/>
                    </a:rPr>
                    <a:t>... </a:t>
                  </a:r>
                  <a14:m>
                    <m:oMath xmlns:m="http://schemas.openxmlformats.org/officeDocument/2006/math">
                      <m:r>
                        <a:rPr lang="en-US" sz="4000" b="0" i="1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 </m:t>
                      </m:r>
                    </m:oMath>
                  </a14:m>
                  <a:r>
                    <a:rPr lang="en-US" sz="4000" b="0" i="0" dirty="0">
                      <a:solidFill>
                        <a:srgbClr val="000000"/>
                      </a:solidFill>
                      <a:effectLst/>
                      <a:latin typeface="UTM Avo" panose="02040603050506020204" pitchFamily="18" charset="0"/>
                    </a:rPr>
                    <a:t>42 </a:t>
                  </a:r>
                  <a:r>
                    <a:rPr lang="en-US" sz="4000" b="0" i="0" dirty="0">
                      <a:solidFill>
                        <a:srgbClr val="000000"/>
                      </a:solidFill>
                      <a:effectLst/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=</a:t>
                  </a:r>
                  <a:r>
                    <a:rPr lang="en-US" sz="4000" b="0" i="0" dirty="0">
                      <a:solidFill>
                        <a:srgbClr val="000000"/>
                      </a:solidFill>
                      <a:effectLst/>
                      <a:latin typeface="UTM Avo" panose="02040603050506020204" pitchFamily="18" charset="0"/>
                    </a:rPr>
                    <a:t> 981</a:t>
                  </a:r>
                  <a:endPara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5565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4025C03-BBC1-4E41-924B-1D89C7CB42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74878" y="1458461"/>
                  <a:ext cx="9029103" cy="675378"/>
                </a:xfrm>
                <a:prstGeom prst="rect">
                  <a:avLst/>
                </a:prstGeom>
                <a:blipFill>
                  <a:blip r:embed="rId5"/>
                  <a:stretch>
                    <a:fillRect t="-16216" b="-450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CDE6C19-37AA-4D55-B203-0CA4C11C25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047" y="633073"/>
            <a:ext cx="1828800" cy="14237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E21BF8-DFDC-47FA-9179-0DA83D21026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205" y="1832330"/>
            <a:ext cx="1619694" cy="4454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BF07C3-4F38-4220-AD03-4C6C0ECBDC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4674" y="4696912"/>
            <a:ext cx="1480559" cy="1524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9C79009-6437-4B91-9359-59C5630240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393" y="4786086"/>
            <a:ext cx="1354108" cy="1495472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FC13E8F7-E341-4A4A-8467-9009F4679AEA}"/>
              </a:ext>
            </a:extLst>
          </p:cNvPr>
          <p:cNvGrpSpPr/>
          <p:nvPr/>
        </p:nvGrpSpPr>
        <p:grpSpPr>
          <a:xfrm>
            <a:off x="3351746" y="4045740"/>
            <a:ext cx="6822299" cy="1921736"/>
            <a:chOff x="2590800" y="5298831"/>
            <a:chExt cx="4343400" cy="1310639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F1D00E1D-A2B2-4255-A5D2-8BDE9DF92CF0}"/>
                </a:ext>
              </a:extLst>
            </p:cNvPr>
            <p:cNvSpPr/>
            <p:nvPr/>
          </p:nvSpPr>
          <p:spPr>
            <a:xfrm>
              <a:off x="25908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7128BEF-07EE-4FEE-9225-7F18ADBAC7D5}"/>
                </a:ext>
              </a:extLst>
            </p:cNvPr>
            <p:cNvSpPr txBox="1"/>
            <p:nvPr/>
          </p:nvSpPr>
          <p:spPr>
            <a:xfrm>
              <a:off x="2969593" y="5742935"/>
              <a:ext cx="3585813" cy="4198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1 023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0273A81-4537-406E-B3CE-A31805A589E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4878" y="3793494"/>
            <a:ext cx="1603159" cy="192173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96C035D-FBD2-3AF0-81E2-3B0A49E0037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89118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9905CDB2-EEB7-49B9-ADB2-66FCF558DF54}"/>
              </a:ext>
            </a:extLst>
          </p:cNvPr>
          <p:cNvGrpSpPr/>
          <p:nvPr/>
        </p:nvGrpSpPr>
        <p:grpSpPr>
          <a:xfrm>
            <a:off x="2434106" y="246185"/>
            <a:ext cx="9486901" cy="3182815"/>
            <a:chOff x="2434106" y="246185"/>
            <a:chExt cx="9486901" cy="318281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FDC2BDB-258C-4F4A-86ED-C0A6EFC4F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34106" y="246185"/>
              <a:ext cx="9486901" cy="318281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4025C03-BBC1-4E41-924B-1D89C7CB42D3}"/>
                    </a:ext>
                  </a:extLst>
                </p:cNvPr>
                <p:cNvSpPr txBox="1"/>
                <p:nvPr/>
              </p:nvSpPr>
              <p:spPr>
                <a:xfrm>
                  <a:off x="2674878" y="1458461"/>
                  <a:ext cx="9029103" cy="67537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21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US" sz="4000" b="0" i="0" dirty="0">
                      <a:solidFill>
                        <a:srgbClr val="000000"/>
                      </a:solidFill>
                      <a:effectLst/>
                      <a:latin typeface="UTM Avo" panose="02040603050506020204" pitchFamily="18" charset="0"/>
                    </a:rPr>
                    <a:t>... </a:t>
                  </a:r>
                  <a14:m>
                    <m:oMath xmlns:m="http://schemas.openxmlformats.org/officeDocument/2006/math">
                      <m:r>
                        <a:rPr lang="en-US" sz="4000" b="0" i="1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</m:oMath>
                  </a14:m>
                  <a:r>
                    <a:rPr lang="en-US" sz="4000" b="0" i="0" dirty="0">
                      <a:solidFill>
                        <a:srgbClr val="000000"/>
                      </a:solidFill>
                      <a:effectLst/>
                      <a:latin typeface="UTM Avo" panose="02040603050506020204" pitchFamily="18" charset="0"/>
                    </a:rPr>
                    <a:t> 3 236 </a:t>
                  </a:r>
                  <a:r>
                    <a:rPr lang="en-US" sz="4000" b="0" i="0" dirty="0">
                      <a:solidFill>
                        <a:srgbClr val="000000"/>
                      </a:solidFill>
                      <a:effectLst/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=</a:t>
                  </a:r>
                  <a:r>
                    <a:rPr lang="en-US" sz="4000" b="0" i="0" dirty="0">
                      <a:solidFill>
                        <a:srgbClr val="000000"/>
                      </a:solidFill>
                      <a:effectLst/>
                      <a:latin typeface="UTM Avo" panose="02040603050506020204" pitchFamily="18" charset="0"/>
                    </a:rPr>
                    <a:t> 8 462</a:t>
                  </a:r>
                  <a:endPara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5565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4025C03-BBC1-4E41-924B-1D89C7CB42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74878" y="1458461"/>
                  <a:ext cx="9029103" cy="675378"/>
                </a:xfrm>
                <a:prstGeom prst="rect">
                  <a:avLst/>
                </a:prstGeom>
                <a:blipFill>
                  <a:blip r:embed="rId5"/>
                  <a:stretch>
                    <a:fillRect t="-16216" b="-450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CDE6C19-37AA-4D55-B203-0CA4C11C25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047" y="633073"/>
            <a:ext cx="1828800" cy="14237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E21BF8-DFDC-47FA-9179-0DA83D21026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205" y="1832330"/>
            <a:ext cx="1619694" cy="4454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BF07C3-4F38-4220-AD03-4C6C0ECBDC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4674" y="4696912"/>
            <a:ext cx="1480559" cy="1524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9C79009-6437-4B91-9359-59C5630240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393" y="4786086"/>
            <a:ext cx="1354108" cy="1495472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FC13E8F7-E341-4A4A-8467-9009F4679AEA}"/>
              </a:ext>
            </a:extLst>
          </p:cNvPr>
          <p:cNvGrpSpPr/>
          <p:nvPr/>
        </p:nvGrpSpPr>
        <p:grpSpPr>
          <a:xfrm>
            <a:off x="3351746" y="4045740"/>
            <a:ext cx="6822299" cy="1921736"/>
            <a:chOff x="2590800" y="5298831"/>
            <a:chExt cx="4343400" cy="1310639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F1D00E1D-A2B2-4255-A5D2-8BDE9DF92CF0}"/>
                </a:ext>
              </a:extLst>
            </p:cNvPr>
            <p:cNvSpPr/>
            <p:nvPr/>
          </p:nvSpPr>
          <p:spPr>
            <a:xfrm>
              <a:off x="25908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7128BEF-07EE-4FEE-9225-7F18ADBAC7D5}"/>
                </a:ext>
              </a:extLst>
            </p:cNvPr>
            <p:cNvSpPr txBox="1"/>
            <p:nvPr/>
          </p:nvSpPr>
          <p:spPr>
            <a:xfrm>
              <a:off x="2930159" y="5704991"/>
              <a:ext cx="3585813" cy="4198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11 698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0273A81-4537-406E-B3CE-A31805A589E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4878" y="3793494"/>
            <a:ext cx="1603159" cy="192173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385E724-645B-1A13-7556-D87CB49DC6C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3789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9905CDB2-EEB7-49B9-ADB2-66FCF558DF54}"/>
              </a:ext>
            </a:extLst>
          </p:cNvPr>
          <p:cNvGrpSpPr/>
          <p:nvPr/>
        </p:nvGrpSpPr>
        <p:grpSpPr>
          <a:xfrm>
            <a:off x="2434106" y="246185"/>
            <a:ext cx="9486901" cy="3182815"/>
            <a:chOff x="2434106" y="246185"/>
            <a:chExt cx="9486901" cy="318281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FDC2BDB-258C-4F4A-86ED-C0A6EFC4F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34106" y="246185"/>
              <a:ext cx="9486901" cy="318281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4025C03-BBC1-4E41-924B-1D89C7CB42D3}"/>
                    </a:ext>
                  </a:extLst>
                </p:cNvPr>
                <p:cNvSpPr txBox="1"/>
                <p:nvPr/>
              </p:nvSpPr>
              <p:spPr>
                <a:xfrm>
                  <a:off x="2674878" y="1458461"/>
                  <a:ext cx="9029103" cy="67537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21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US" sz="4000" b="0" i="0" dirty="0">
                      <a:solidFill>
                        <a:srgbClr val="000000"/>
                      </a:solidFill>
                      <a:effectLst/>
                      <a:latin typeface="UTM Avo" panose="02040603050506020204" pitchFamily="18" charset="0"/>
                    </a:rPr>
                    <a:t>4 492 </a:t>
                  </a:r>
                  <a14:m>
                    <m:oMath xmlns:m="http://schemas.openxmlformats.org/officeDocument/2006/math">
                      <m:r>
                        <a:rPr lang="en-US" sz="4000" b="0" i="1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</m:oMath>
                  </a14:m>
                  <a:r>
                    <a:rPr lang="en-US" sz="4000" b="0" i="0" dirty="0">
                      <a:solidFill>
                        <a:srgbClr val="000000"/>
                      </a:solidFill>
                      <a:effectLst/>
                      <a:latin typeface="UTM Avo" panose="02040603050506020204" pitchFamily="18" charset="0"/>
                    </a:rPr>
                    <a:t>… </a:t>
                  </a:r>
                  <a:r>
                    <a:rPr lang="en-US" sz="4000" b="0" i="0" dirty="0">
                      <a:solidFill>
                        <a:srgbClr val="000000"/>
                      </a:solidFill>
                      <a:effectLst/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= </a:t>
                  </a:r>
                  <a:r>
                    <a:rPr lang="en-US" sz="4000" b="0" i="0" dirty="0">
                      <a:solidFill>
                        <a:srgbClr val="000000"/>
                      </a:solidFill>
                      <a:effectLst/>
                      <a:latin typeface="UTM Avo" panose="02040603050506020204" pitchFamily="18" charset="0"/>
                    </a:rPr>
                    <a:t>1 059</a:t>
                  </a:r>
                  <a:endPara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5565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4025C03-BBC1-4E41-924B-1D89C7CB42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74878" y="1458461"/>
                  <a:ext cx="9029103" cy="675378"/>
                </a:xfrm>
                <a:prstGeom prst="rect">
                  <a:avLst/>
                </a:prstGeom>
                <a:blipFill>
                  <a:blip r:embed="rId5"/>
                  <a:stretch>
                    <a:fillRect t="-16216" b="-450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CDE6C19-37AA-4D55-B203-0CA4C11C25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047" y="633073"/>
            <a:ext cx="1828800" cy="14237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E21BF8-DFDC-47FA-9179-0DA83D21026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205" y="1832330"/>
            <a:ext cx="1619694" cy="4454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BF07C3-4F38-4220-AD03-4C6C0ECBDC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4674" y="4696912"/>
            <a:ext cx="1480559" cy="1524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9C79009-6437-4B91-9359-59C5630240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393" y="4786086"/>
            <a:ext cx="1354108" cy="1495472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FC13E8F7-E341-4A4A-8467-9009F4679AEA}"/>
              </a:ext>
            </a:extLst>
          </p:cNvPr>
          <p:cNvGrpSpPr/>
          <p:nvPr/>
        </p:nvGrpSpPr>
        <p:grpSpPr>
          <a:xfrm>
            <a:off x="3351746" y="4045740"/>
            <a:ext cx="6822299" cy="1921736"/>
            <a:chOff x="2590800" y="5298831"/>
            <a:chExt cx="4343400" cy="1310639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F1D00E1D-A2B2-4255-A5D2-8BDE9DF92CF0}"/>
                </a:ext>
              </a:extLst>
            </p:cNvPr>
            <p:cNvSpPr/>
            <p:nvPr/>
          </p:nvSpPr>
          <p:spPr>
            <a:xfrm>
              <a:off x="25908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7128BEF-07EE-4FEE-9225-7F18ADBAC7D5}"/>
                </a:ext>
              </a:extLst>
            </p:cNvPr>
            <p:cNvSpPr txBox="1"/>
            <p:nvPr/>
          </p:nvSpPr>
          <p:spPr>
            <a:xfrm>
              <a:off x="3018038" y="5704991"/>
              <a:ext cx="3585813" cy="4198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3 433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0273A81-4537-406E-B3CE-A31805A589E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4878" y="3793494"/>
            <a:ext cx="1603159" cy="192173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6BC2F45-CA2C-6255-6F15-B9334D2B0DD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55368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9905CDB2-EEB7-49B9-ADB2-66FCF558DF54}"/>
              </a:ext>
            </a:extLst>
          </p:cNvPr>
          <p:cNvGrpSpPr/>
          <p:nvPr/>
        </p:nvGrpSpPr>
        <p:grpSpPr>
          <a:xfrm>
            <a:off x="2434106" y="246185"/>
            <a:ext cx="9486901" cy="3182815"/>
            <a:chOff x="2434106" y="246185"/>
            <a:chExt cx="9486901" cy="318281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FDC2BDB-258C-4F4A-86ED-C0A6EFC4F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34106" y="246185"/>
              <a:ext cx="9486901" cy="318281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4025C03-BBC1-4E41-924B-1D89C7CB42D3}"/>
                    </a:ext>
                  </a:extLst>
                </p:cNvPr>
                <p:cNvSpPr txBox="1"/>
                <p:nvPr/>
              </p:nvSpPr>
              <p:spPr>
                <a:xfrm>
                  <a:off x="2674878" y="1458461"/>
                  <a:ext cx="9029103" cy="67537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21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US" sz="4000" b="0" i="0" dirty="0">
                      <a:solidFill>
                        <a:srgbClr val="000000"/>
                      </a:solidFill>
                      <a:effectLst/>
                      <a:latin typeface="UTM Avo" panose="02040603050506020204" pitchFamily="18" charset="0"/>
                    </a:rPr>
                    <a:t>3 298 </a:t>
                  </a:r>
                  <a14:m>
                    <m:oMath xmlns:m="http://schemas.openxmlformats.org/officeDocument/2006/math">
                      <m:r>
                        <a:rPr lang="en-US" sz="4000" b="0" i="1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</m:oMath>
                  </a14:m>
                  <a:r>
                    <a:rPr lang="en-US" sz="4000" b="0" i="0" dirty="0">
                      <a:solidFill>
                        <a:srgbClr val="000000"/>
                      </a:solidFill>
                      <a:effectLst/>
                      <a:latin typeface="UTM Avo" panose="02040603050506020204" pitchFamily="18" charset="0"/>
                    </a:rPr>
                    <a:t> … </a:t>
                  </a:r>
                  <a:r>
                    <a:rPr lang="en-US" sz="4000" b="0" i="0" dirty="0">
                      <a:solidFill>
                        <a:srgbClr val="000000"/>
                      </a:solidFill>
                      <a:effectLst/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=</a:t>
                  </a:r>
                  <a:r>
                    <a:rPr lang="en-US" sz="4000" b="0" i="0" dirty="0">
                      <a:solidFill>
                        <a:srgbClr val="000000"/>
                      </a:solidFill>
                      <a:effectLst/>
                      <a:latin typeface="UTM Avo" panose="02040603050506020204" pitchFamily="18" charset="0"/>
                    </a:rPr>
                    <a:t> 225</a:t>
                  </a:r>
                  <a:endPara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5565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4025C03-BBC1-4E41-924B-1D89C7CB42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74878" y="1458461"/>
                  <a:ext cx="9029103" cy="675378"/>
                </a:xfrm>
                <a:prstGeom prst="rect">
                  <a:avLst/>
                </a:prstGeom>
                <a:blipFill>
                  <a:blip r:embed="rId5"/>
                  <a:stretch>
                    <a:fillRect t="-16216" b="-450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CDE6C19-37AA-4D55-B203-0CA4C11C25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047" y="633073"/>
            <a:ext cx="1828800" cy="14237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E21BF8-DFDC-47FA-9179-0DA83D21026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205" y="1832330"/>
            <a:ext cx="1619694" cy="4454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BF07C3-4F38-4220-AD03-4C6C0ECBDC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4674" y="4696912"/>
            <a:ext cx="1480559" cy="1524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9C79009-6437-4B91-9359-59C5630240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393" y="4786086"/>
            <a:ext cx="1354108" cy="1495472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FC13E8F7-E341-4A4A-8467-9009F4679AEA}"/>
              </a:ext>
            </a:extLst>
          </p:cNvPr>
          <p:cNvGrpSpPr/>
          <p:nvPr/>
        </p:nvGrpSpPr>
        <p:grpSpPr>
          <a:xfrm>
            <a:off x="3351746" y="4045740"/>
            <a:ext cx="6822299" cy="1921736"/>
            <a:chOff x="2590800" y="5298831"/>
            <a:chExt cx="4343400" cy="1310639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F1D00E1D-A2B2-4255-A5D2-8BDE9DF92CF0}"/>
                </a:ext>
              </a:extLst>
            </p:cNvPr>
            <p:cNvSpPr/>
            <p:nvPr/>
          </p:nvSpPr>
          <p:spPr>
            <a:xfrm>
              <a:off x="25908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7128BEF-07EE-4FEE-9225-7F18ADBAC7D5}"/>
                </a:ext>
              </a:extLst>
            </p:cNvPr>
            <p:cNvSpPr txBox="1"/>
            <p:nvPr/>
          </p:nvSpPr>
          <p:spPr>
            <a:xfrm>
              <a:off x="3025215" y="5704991"/>
              <a:ext cx="3585813" cy="4198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3 073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0273A81-4537-406E-B3CE-A31805A589E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4878" y="3793494"/>
            <a:ext cx="1603159" cy="192173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78945B1-1B83-1EAB-186C-8B1F5070741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80485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9905CDB2-EEB7-49B9-ADB2-66FCF558DF54}"/>
              </a:ext>
            </a:extLst>
          </p:cNvPr>
          <p:cNvGrpSpPr/>
          <p:nvPr/>
        </p:nvGrpSpPr>
        <p:grpSpPr>
          <a:xfrm>
            <a:off x="2434106" y="246185"/>
            <a:ext cx="9486901" cy="3182815"/>
            <a:chOff x="2434106" y="246185"/>
            <a:chExt cx="9486901" cy="318281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FDC2BDB-258C-4F4A-86ED-C0A6EFC4F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34106" y="246185"/>
              <a:ext cx="9486901" cy="3182815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4025C03-BBC1-4E41-924B-1D89C7CB42D3}"/>
                </a:ext>
              </a:extLst>
            </p:cNvPr>
            <p:cNvSpPr txBox="1"/>
            <p:nvPr/>
          </p:nvSpPr>
          <p:spPr>
            <a:xfrm>
              <a:off x="2674878" y="1458461"/>
              <a:ext cx="9029103" cy="6753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2 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</a:rPr>
                <a:t>×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... 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</a:rPr>
                <a:t>=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1 846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D556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CDE6C19-37AA-4D55-B203-0CA4C11C25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047" y="633073"/>
            <a:ext cx="1828800" cy="14237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E21BF8-DFDC-47FA-9179-0DA83D2102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205" y="1832330"/>
            <a:ext cx="1619694" cy="4454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BF07C3-4F38-4220-AD03-4C6C0ECBDC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674" y="4696912"/>
            <a:ext cx="1480559" cy="1524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9C79009-6437-4B91-9359-59C5630240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393" y="4786086"/>
            <a:ext cx="1354108" cy="1495472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FC13E8F7-E341-4A4A-8467-9009F4679AEA}"/>
              </a:ext>
            </a:extLst>
          </p:cNvPr>
          <p:cNvGrpSpPr/>
          <p:nvPr/>
        </p:nvGrpSpPr>
        <p:grpSpPr>
          <a:xfrm>
            <a:off x="3351746" y="4045740"/>
            <a:ext cx="6822299" cy="1921736"/>
            <a:chOff x="2590800" y="5298831"/>
            <a:chExt cx="4343400" cy="1310639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F1D00E1D-A2B2-4255-A5D2-8BDE9DF92CF0}"/>
                </a:ext>
              </a:extLst>
            </p:cNvPr>
            <p:cNvSpPr/>
            <p:nvPr/>
          </p:nvSpPr>
          <p:spPr>
            <a:xfrm>
              <a:off x="25908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7128BEF-07EE-4FEE-9225-7F18ADBAC7D5}"/>
                </a:ext>
              </a:extLst>
            </p:cNvPr>
            <p:cNvSpPr txBox="1"/>
            <p:nvPr/>
          </p:nvSpPr>
          <p:spPr>
            <a:xfrm>
              <a:off x="2670197" y="5593846"/>
              <a:ext cx="3585813" cy="4198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923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0273A81-4537-406E-B3CE-A31805A589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4878" y="3793494"/>
            <a:ext cx="1603159" cy="192173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71481E1-AC1A-2244-78CF-4A900723029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198152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9905CDB2-EEB7-49B9-ADB2-66FCF558DF54}"/>
              </a:ext>
            </a:extLst>
          </p:cNvPr>
          <p:cNvGrpSpPr/>
          <p:nvPr/>
        </p:nvGrpSpPr>
        <p:grpSpPr>
          <a:xfrm>
            <a:off x="2434106" y="246185"/>
            <a:ext cx="9486901" cy="3182815"/>
            <a:chOff x="2434106" y="246185"/>
            <a:chExt cx="9486901" cy="318281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FDC2BDB-258C-4F4A-86ED-C0A6EFC4F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34106" y="246185"/>
              <a:ext cx="9486901" cy="3182815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4025C03-BBC1-4E41-924B-1D89C7CB42D3}"/>
                </a:ext>
              </a:extLst>
            </p:cNvPr>
            <p:cNvSpPr txBox="1"/>
            <p:nvPr/>
          </p:nvSpPr>
          <p:spPr>
            <a:xfrm>
              <a:off x="2674878" y="1458461"/>
              <a:ext cx="9029103" cy="6753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... 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</a:rPr>
                <a:t>×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3 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</a:rPr>
                <a:t>=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2 307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D556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CDE6C19-37AA-4D55-B203-0CA4C11C25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047" y="633073"/>
            <a:ext cx="1828800" cy="14237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E21BF8-DFDC-47FA-9179-0DA83D2102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205" y="1832330"/>
            <a:ext cx="1619694" cy="4454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BF07C3-4F38-4220-AD03-4C6C0ECBDC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674" y="4696912"/>
            <a:ext cx="1480559" cy="1524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9C79009-6437-4B91-9359-59C5630240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393" y="4786086"/>
            <a:ext cx="1354108" cy="1495472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FC13E8F7-E341-4A4A-8467-9009F4679AEA}"/>
              </a:ext>
            </a:extLst>
          </p:cNvPr>
          <p:cNvGrpSpPr/>
          <p:nvPr/>
        </p:nvGrpSpPr>
        <p:grpSpPr>
          <a:xfrm>
            <a:off x="3351746" y="4045740"/>
            <a:ext cx="6822299" cy="1921736"/>
            <a:chOff x="2590800" y="5298831"/>
            <a:chExt cx="4343400" cy="1310639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F1D00E1D-A2B2-4255-A5D2-8BDE9DF92CF0}"/>
                </a:ext>
              </a:extLst>
            </p:cNvPr>
            <p:cNvSpPr/>
            <p:nvPr/>
          </p:nvSpPr>
          <p:spPr>
            <a:xfrm>
              <a:off x="25908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7128BEF-07EE-4FEE-9225-7F18ADBAC7D5}"/>
                </a:ext>
              </a:extLst>
            </p:cNvPr>
            <p:cNvSpPr txBox="1"/>
            <p:nvPr/>
          </p:nvSpPr>
          <p:spPr>
            <a:xfrm>
              <a:off x="2888044" y="5704991"/>
              <a:ext cx="3585813" cy="4198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769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0273A81-4537-406E-B3CE-A31805A589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4878" y="3793494"/>
            <a:ext cx="1603159" cy="192173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148BB81-344E-9A2C-A4B1-8C95633EC55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57693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9905CDB2-EEB7-49B9-ADB2-66FCF558DF54}"/>
              </a:ext>
            </a:extLst>
          </p:cNvPr>
          <p:cNvGrpSpPr/>
          <p:nvPr/>
        </p:nvGrpSpPr>
        <p:grpSpPr>
          <a:xfrm>
            <a:off x="2434106" y="246185"/>
            <a:ext cx="9486901" cy="3182815"/>
            <a:chOff x="2434106" y="246185"/>
            <a:chExt cx="9486901" cy="318281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FDC2BDB-258C-4F4A-86ED-C0A6EFC4F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34106" y="246185"/>
              <a:ext cx="9486901" cy="3182815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4025C03-BBC1-4E41-924B-1D89C7CB42D3}"/>
                </a:ext>
              </a:extLst>
            </p:cNvPr>
            <p:cNvSpPr txBox="1"/>
            <p:nvPr/>
          </p:nvSpPr>
          <p:spPr>
            <a:xfrm>
              <a:off x="2674878" y="1458461"/>
              <a:ext cx="9029103" cy="6753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... 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</a:rPr>
                <a:t>: 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3 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</a:rPr>
                <a:t>=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1 527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D556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CDE6C19-37AA-4D55-B203-0CA4C11C25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047" y="633073"/>
            <a:ext cx="1828800" cy="14237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E21BF8-DFDC-47FA-9179-0DA83D2102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205" y="1832330"/>
            <a:ext cx="1619694" cy="4454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BF07C3-4F38-4220-AD03-4C6C0ECBDC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674" y="4696912"/>
            <a:ext cx="1480559" cy="1524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9C79009-6437-4B91-9359-59C5630240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393" y="4786086"/>
            <a:ext cx="1354108" cy="1495472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FC13E8F7-E341-4A4A-8467-9009F4679AEA}"/>
              </a:ext>
            </a:extLst>
          </p:cNvPr>
          <p:cNvGrpSpPr/>
          <p:nvPr/>
        </p:nvGrpSpPr>
        <p:grpSpPr>
          <a:xfrm>
            <a:off x="3351746" y="4045740"/>
            <a:ext cx="6822299" cy="1921736"/>
            <a:chOff x="2590800" y="5298831"/>
            <a:chExt cx="4343400" cy="1310639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F1D00E1D-A2B2-4255-A5D2-8BDE9DF92CF0}"/>
                </a:ext>
              </a:extLst>
            </p:cNvPr>
            <p:cNvSpPr/>
            <p:nvPr/>
          </p:nvSpPr>
          <p:spPr>
            <a:xfrm>
              <a:off x="25908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7128BEF-07EE-4FEE-9225-7F18ADBAC7D5}"/>
                </a:ext>
              </a:extLst>
            </p:cNvPr>
            <p:cNvSpPr txBox="1"/>
            <p:nvPr/>
          </p:nvSpPr>
          <p:spPr>
            <a:xfrm>
              <a:off x="2858763" y="5704991"/>
              <a:ext cx="3585813" cy="4198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4 581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0273A81-4537-406E-B3CE-A31805A589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4878" y="3793494"/>
            <a:ext cx="1603159" cy="192173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4424FCE-12B8-FF25-9DEE-D2D22184A8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37378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9905CDB2-EEB7-49B9-ADB2-66FCF558DF54}"/>
              </a:ext>
            </a:extLst>
          </p:cNvPr>
          <p:cNvGrpSpPr/>
          <p:nvPr/>
        </p:nvGrpSpPr>
        <p:grpSpPr>
          <a:xfrm>
            <a:off x="2434106" y="246185"/>
            <a:ext cx="9486901" cy="3182815"/>
            <a:chOff x="2434106" y="246185"/>
            <a:chExt cx="9486901" cy="318281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FDC2BDB-258C-4F4A-86ED-C0A6EFC4F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34106" y="246185"/>
              <a:ext cx="9486901" cy="3182815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4025C03-BBC1-4E41-924B-1D89C7CB42D3}"/>
                </a:ext>
              </a:extLst>
            </p:cNvPr>
            <p:cNvSpPr txBox="1"/>
            <p:nvPr/>
          </p:nvSpPr>
          <p:spPr>
            <a:xfrm>
              <a:off x="2674878" y="1458461"/>
              <a:ext cx="9029103" cy="6753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... : 4 = 1 823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D556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CDE6C19-37AA-4D55-B203-0CA4C11C25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047" y="633073"/>
            <a:ext cx="1828800" cy="14237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E21BF8-DFDC-47FA-9179-0DA83D2102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205" y="1832330"/>
            <a:ext cx="1619694" cy="4454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BF07C3-4F38-4220-AD03-4C6C0ECBDC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674" y="4696912"/>
            <a:ext cx="1480559" cy="1524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9C79009-6437-4B91-9359-59C5630240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393" y="4786086"/>
            <a:ext cx="1354108" cy="1495472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FC13E8F7-E341-4A4A-8467-9009F4679AEA}"/>
              </a:ext>
            </a:extLst>
          </p:cNvPr>
          <p:cNvGrpSpPr/>
          <p:nvPr/>
        </p:nvGrpSpPr>
        <p:grpSpPr>
          <a:xfrm>
            <a:off x="3591444" y="4059409"/>
            <a:ext cx="6822299" cy="1921736"/>
            <a:chOff x="2302551" y="5298831"/>
            <a:chExt cx="4343400" cy="1310639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F1D00E1D-A2B2-4255-A5D2-8BDE9DF92CF0}"/>
                </a:ext>
              </a:extLst>
            </p:cNvPr>
            <p:cNvSpPr/>
            <p:nvPr/>
          </p:nvSpPr>
          <p:spPr>
            <a:xfrm>
              <a:off x="2302551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7128BEF-07EE-4FEE-9225-7F18ADBAC7D5}"/>
                </a:ext>
              </a:extLst>
            </p:cNvPr>
            <p:cNvSpPr txBox="1"/>
            <p:nvPr/>
          </p:nvSpPr>
          <p:spPr>
            <a:xfrm>
              <a:off x="2594143" y="5695669"/>
              <a:ext cx="3585813" cy="4198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7 292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0273A81-4537-406E-B3CE-A31805A589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4878" y="3793494"/>
            <a:ext cx="1603159" cy="192173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0F36EA4-DFF8-CE35-D5E8-CC22E11A5AD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778113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9905CDB2-EEB7-49B9-ADB2-66FCF558DF54}"/>
              </a:ext>
            </a:extLst>
          </p:cNvPr>
          <p:cNvGrpSpPr/>
          <p:nvPr/>
        </p:nvGrpSpPr>
        <p:grpSpPr>
          <a:xfrm>
            <a:off x="2434106" y="246185"/>
            <a:ext cx="9486901" cy="3182815"/>
            <a:chOff x="2434106" y="246185"/>
            <a:chExt cx="9486901" cy="318281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FDC2BDB-258C-4F4A-86ED-C0A6EFC4F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34106" y="246185"/>
              <a:ext cx="9486901" cy="3182815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4025C03-BBC1-4E41-924B-1D89C7CB42D3}"/>
                </a:ext>
              </a:extLst>
            </p:cNvPr>
            <p:cNvSpPr txBox="1"/>
            <p:nvPr/>
          </p:nvSpPr>
          <p:spPr>
            <a:xfrm>
              <a:off x="2674878" y="1458461"/>
              <a:ext cx="9029103" cy="6753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2 416 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</a:rPr>
                <a:t>: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... 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</a:rPr>
                <a:t>=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4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D556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CDE6C19-37AA-4D55-B203-0CA4C11C25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047" y="633073"/>
            <a:ext cx="1828800" cy="14237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E21BF8-DFDC-47FA-9179-0DA83D2102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205" y="1832330"/>
            <a:ext cx="1619694" cy="4454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BF07C3-4F38-4220-AD03-4C6C0ECBDC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674" y="4696912"/>
            <a:ext cx="1480559" cy="1524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9C79009-6437-4B91-9359-59C5630240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393" y="4786086"/>
            <a:ext cx="1354108" cy="1495472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FC13E8F7-E341-4A4A-8467-9009F4679AEA}"/>
              </a:ext>
            </a:extLst>
          </p:cNvPr>
          <p:cNvGrpSpPr/>
          <p:nvPr/>
        </p:nvGrpSpPr>
        <p:grpSpPr>
          <a:xfrm>
            <a:off x="3351746" y="4045740"/>
            <a:ext cx="6822299" cy="1921736"/>
            <a:chOff x="2590800" y="5298831"/>
            <a:chExt cx="4343400" cy="1310639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F1D00E1D-A2B2-4255-A5D2-8BDE9DF92CF0}"/>
                </a:ext>
              </a:extLst>
            </p:cNvPr>
            <p:cNvSpPr/>
            <p:nvPr/>
          </p:nvSpPr>
          <p:spPr>
            <a:xfrm>
              <a:off x="25908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7128BEF-07EE-4FEE-9225-7F18ADBAC7D5}"/>
                </a:ext>
              </a:extLst>
            </p:cNvPr>
            <p:cNvSpPr txBox="1"/>
            <p:nvPr/>
          </p:nvSpPr>
          <p:spPr>
            <a:xfrm>
              <a:off x="2851059" y="5742935"/>
              <a:ext cx="3585813" cy="4198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604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0273A81-4537-406E-B3CE-A31805A589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4878" y="3793494"/>
            <a:ext cx="1603159" cy="192173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2DC1F94-1435-F31B-3DDE-708D55040D7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96688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9905CDB2-EEB7-49B9-ADB2-66FCF558DF54}"/>
              </a:ext>
            </a:extLst>
          </p:cNvPr>
          <p:cNvGrpSpPr/>
          <p:nvPr/>
        </p:nvGrpSpPr>
        <p:grpSpPr>
          <a:xfrm>
            <a:off x="2434106" y="246185"/>
            <a:ext cx="9486901" cy="3182815"/>
            <a:chOff x="2434106" y="246185"/>
            <a:chExt cx="9486901" cy="318281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FDC2BDB-258C-4F4A-86ED-C0A6EFC4F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34106" y="246185"/>
              <a:ext cx="9486901" cy="3182815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4025C03-BBC1-4E41-924B-1D89C7CB42D3}"/>
                </a:ext>
              </a:extLst>
            </p:cNvPr>
            <p:cNvSpPr txBox="1"/>
            <p:nvPr/>
          </p:nvSpPr>
          <p:spPr>
            <a:xfrm>
              <a:off x="2674878" y="1458461"/>
              <a:ext cx="9029103" cy="6753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7 545 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</a:rPr>
                <a:t>: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... 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</a:rPr>
                <a:t>=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 5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D556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CDE6C19-37AA-4D55-B203-0CA4C11C25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047" y="633073"/>
            <a:ext cx="1828800" cy="14237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E21BF8-DFDC-47FA-9179-0DA83D21026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205" y="1832330"/>
            <a:ext cx="1619694" cy="4454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BF07C3-4F38-4220-AD03-4C6C0ECBDC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674" y="4696912"/>
            <a:ext cx="1480559" cy="1524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9C79009-6437-4B91-9359-59C5630240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393" y="4786086"/>
            <a:ext cx="1354108" cy="1495472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FC13E8F7-E341-4A4A-8467-9009F4679AEA}"/>
              </a:ext>
            </a:extLst>
          </p:cNvPr>
          <p:cNvGrpSpPr/>
          <p:nvPr/>
        </p:nvGrpSpPr>
        <p:grpSpPr>
          <a:xfrm>
            <a:off x="3351746" y="4045740"/>
            <a:ext cx="6822299" cy="1921736"/>
            <a:chOff x="2590800" y="5298831"/>
            <a:chExt cx="4343400" cy="1310639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F1D00E1D-A2B2-4255-A5D2-8BDE9DF92CF0}"/>
                </a:ext>
              </a:extLst>
            </p:cNvPr>
            <p:cNvSpPr/>
            <p:nvPr/>
          </p:nvSpPr>
          <p:spPr>
            <a:xfrm>
              <a:off x="25908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7128BEF-07EE-4FEE-9225-7F18ADBAC7D5}"/>
                </a:ext>
              </a:extLst>
            </p:cNvPr>
            <p:cNvSpPr txBox="1"/>
            <p:nvPr/>
          </p:nvSpPr>
          <p:spPr>
            <a:xfrm>
              <a:off x="3095393" y="5773635"/>
              <a:ext cx="3585813" cy="4198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1 509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0273A81-4537-406E-B3CE-A31805A589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4878" y="3793494"/>
            <a:ext cx="1603159" cy="192173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BF1EB9B-0003-5CB5-348C-98749E83936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097217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58D786C-116F-243D-A755-13456D51A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835" y="2552578"/>
            <a:ext cx="9318848" cy="2778555"/>
          </a:xfrm>
          <a:prstGeom prst="rect">
            <a:avLst/>
          </a:prstGeom>
        </p:spPr>
      </p:pic>
      <p:sp>
        <p:nvSpPr>
          <p:cNvPr id="2" name="Rectangle 1">
            <a:hlinkClick r:id="rId4"/>
            <a:extLst>
              <a:ext uri="{FF2B5EF4-FFF2-40B4-BE49-F238E27FC236}">
                <a16:creationId xmlns:a16="http://schemas.microsoft.com/office/drawing/2014/main" id="{5EFF75D6-B5AF-32FA-6CB7-4157C1B7ABAB}"/>
              </a:ext>
            </a:extLst>
          </p:cNvPr>
          <p:cNvSpPr/>
          <p:nvPr/>
        </p:nvSpPr>
        <p:spPr>
          <a:xfrm>
            <a:off x="421915" y="1374431"/>
            <a:ext cx="11518611" cy="1362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933" dirty="0" err="1">
                <a:latin typeface="+mn-lt"/>
                <a:cs typeface="Arial" pitchFamily="34" charset="0"/>
              </a:rPr>
              <a:t>Bài</a:t>
            </a:r>
            <a:r>
              <a:rPr lang="en-US" sz="2933" dirty="0">
                <a:latin typeface="+mn-lt"/>
                <a:cs typeface="Arial" pitchFamily="34" charset="0"/>
              </a:rPr>
              <a:t> 2: </a:t>
            </a:r>
            <a:r>
              <a:rPr lang="en-US" sz="2933" dirty="0" err="1">
                <a:latin typeface="+mn-lt"/>
                <a:cs typeface="Arial" pitchFamily="34" charset="0"/>
              </a:rPr>
              <a:t>Tính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kết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quả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của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các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phép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trừ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sau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rồi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dùng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phép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cộng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để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thử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lại</a:t>
            </a:r>
            <a:r>
              <a:rPr lang="en-US" sz="2933" dirty="0">
                <a:latin typeface="+mn-lt"/>
                <a:cs typeface="Arial" pitchFamily="34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749256441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hlinkClick r:id="rId3"/>
          </p:cNvPr>
          <p:cNvSpPr/>
          <p:nvPr/>
        </p:nvSpPr>
        <p:spPr>
          <a:xfrm>
            <a:off x="483999" y="1037080"/>
            <a:ext cx="11518611" cy="1362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933" dirty="0" err="1">
                <a:latin typeface="+mn-lt"/>
                <a:cs typeface="Arial" pitchFamily="34" charset="0"/>
              </a:rPr>
              <a:t>Bài</a:t>
            </a:r>
            <a:r>
              <a:rPr lang="en-US" sz="2933" dirty="0">
                <a:latin typeface="+mn-lt"/>
                <a:cs typeface="Arial" pitchFamily="34" charset="0"/>
              </a:rPr>
              <a:t> 2: </a:t>
            </a:r>
            <a:r>
              <a:rPr lang="en-US" sz="2933" dirty="0" err="1">
                <a:latin typeface="+mn-lt"/>
                <a:cs typeface="Arial" pitchFamily="34" charset="0"/>
              </a:rPr>
              <a:t>Tính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kết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quả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của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các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phép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trừ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sau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rồi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dùng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phép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cộng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để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thử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lại</a:t>
            </a:r>
            <a:r>
              <a:rPr lang="en-US" sz="2933" dirty="0">
                <a:latin typeface="+mn-lt"/>
                <a:cs typeface="Arial" pitchFamily="34" charset="0"/>
              </a:rPr>
              <a:t>: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232400" y="2844225"/>
            <a:ext cx="53623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+mn-lt"/>
                <a:cs typeface="Arial" pitchFamily="34" charset="0"/>
              </a:rPr>
              <a:t>75 905  </a:t>
            </a:r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–</a:t>
            </a:r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+mn-lt"/>
                <a:cs typeface="Arial" pitchFamily="34" charset="0"/>
              </a:rPr>
              <a:t>  54 732  </a:t>
            </a:r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=</a:t>
            </a:r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+mn-lt"/>
                <a:cs typeface="Arial" pitchFamily="34" charset="0"/>
              </a:rPr>
              <a:t>  </a:t>
            </a:r>
            <a:r>
              <a:rPr lang="en-US" sz="3200" dirty="0">
                <a:solidFill>
                  <a:srgbClr val="FF0000"/>
                </a:solidFill>
                <a:latin typeface="+mn-lt"/>
                <a:cs typeface="Arial" pitchFamily="34" charset="0"/>
              </a:rPr>
              <a:t>21 173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624289" y="4372974"/>
            <a:ext cx="1727200" cy="569811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933" b="1" dirty="0" err="1">
                <a:cs typeface="Arial" pitchFamily="34" charset="0"/>
              </a:rPr>
              <a:t>Thử</a:t>
            </a:r>
            <a:r>
              <a:rPr lang="en-US" sz="2933" b="1" dirty="0">
                <a:cs typeface="Arial" pitchFamily="34" charset="0"/>
              </a:rPr>
              <a:t> </a:t>
            </a:r>
            <a:r>
              <a:rPr lang="en-US" sz="2933" b="1" dirty="0" err="1">
                <a:cs typeface="Arial" pitchFamily="34" charset="0"/>
              </a:rPr>
              <a:t>lại</a:t>
            </a:r>
            <a:r>
              <a:rPr lang="en-US" sz="2933" b="1" dirty="0">
                <a:cs typeface="Arial" pitchFamily="34" charset="0"/>
              </a:rPr>
              <a:t>: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1624289" y="4439443"/>
            <a:ext cx="6074877" cy="1778952"/>
            <a:chOff x="7393068" y="5563591"/>
            <a:chExt cx="9112316" cy="2668429"/>
          </a:xfrm>
        </p:grpSpPr>
        <p:grpSp>
          <p:nvGrpSpPr>
            <p:cNvPr id="22" name="Group 21"/>
            <p:cNvGrpSpPr/>
            <p:nvPr/>
          </p:nvGrpSpPr>
          <p:grpSpPr>
            <a:xfrm>
              <a:off x="7393068" y="6742142"/>
              <a:ext cx="8829330" cy="1489878"/>
              <a:chOff x="7393068" y="6742142"/>
              <a:chExt cx="8829330" cy="1489878"/>
            </a:xfrm>
          </p:grpSpPr>
          <p:pic>
            <p:nvPicPr>
              <p:cNvPr id="20" name="Picture 6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>
              <a:xfrm>
                <a:off x="7393068" y="6742142"/>
                <a:ext cx="8829330" cy="1489878"/>
              </a:xfrm>
              <a:prstGeom prst="rect">
                <a:avLst/>
              </a:prstGeom>
            </p:spPr>
          </p:pic>
          <p:sp>
            <p:nvSpPr>
              <p:cNvPr id="21" name="Rectangle 20"/>
              <p:cNvSpPr/>
              <p:nvPr/>
            </p:nvSpPr>
            <p:spPr>
              <a:xfrm>
                <a:off x="7729254" y="7048500"/>
                <a:ext cx="8195033" cy="8771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200" dirty="0">
                    <a:solidFill>
                      <a:schemeClr val="accent5">
                        <a:lumMod val="50000"/>
                      </a:schemeClr>
                    </a:solidFill>
                    <a:latin typeface="+mn-lt"/>
                    <a:cs typeface="Arial" pitchFamily="34" charset="0"/>
                  </a:rPr>
                  <a:t>21 173  </a:t>
                </a:r>
                <a:r>
                  <a:rPr lang="en-US" sz="3200" dirty="0">
                    <a:solidFill>
                      <a:schemeClr val="accent5">
                        <a:lumMod val="50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Arial" pitchFamily="34" charset="0"/>
                  </a:rPr>
                  <a:t>+</a:t>
                </a:r>
                <a:r>
                  <a:rPr lang="en-US" sz="3200" dirty="0">
                    <a:solidFill>
                      <a:schemeClr val="accent5">
                        <a:lumMod val="50000"/>
                      </a:schemeClr>
                    </a:solidFill>
                    <a:latin typeface="+mn-lt"/>
                    <a:cs typeface="Arial" pitchFamily="34" charset="0"/>
                  </a:rPr>
                  <a:t>  54 732  </a:t>
                </a:r>
                <a:r>
                  <a:rPr lang="en-US" sz="3200" dirty="0">
                    <a:solidFill>
                      <a:schemeClr val="accent5">
                        <a:lumMod val="50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Arial" pitchFamily="34" charset="0"/>
                  </a:rPr>
                  <a:t>=</a:t>
                </a:r>
                <a:r>
                  <a:rPr lang="en-US" sz="3200" dirty="0">
                    <a:solidFill>
                      <a:schemeClr val="accent5">
                        <a:lumMod val="50000"/>
                      </a:schemeClr>
                    </a:solidFill>
                    <a:latin typeface="+mn-lt"/>
                    <a:cs typeface="Arial" pitchFamily="34" charset="0"/>
                  </a:rPr>
                  <a:t>  75 905</a:t>
                </a:r>
              </a:p>
            </p:txBody>
          </p:sp>
        </p:grpSp>
        <p:pic>
          <p:nvPicPr>
            <p:cNvPr id="25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14969397" y="5563591"/>
              <a:ext cx="1535987" cy="1395829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BB2237F2-7D79-EFDC-4060-4F7F20BCD8F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65863" b="45071"/>
          <a:stretch/>
        </p:blipFill>
        <p:spPr>
          <a:xfrm>
            <a:off x="483999" y="1967507"/>
            <a:ext cx="4602906" cy="2208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0199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hlinkClick r:id="rId3"/>
          </p:cNvPr>
          <p:cNvSpPr/>
          <p:nvPr/>
        </p:nvSpPr>
        <p:spPr>
          <a:xfrm>
            <a:off x="541984" y="922402"/>
            <a:ext cx="10999965" cy="1362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933" dirty="0" err="1">
                <a:latin typeface="+mn-lt"/>
                <a:cs typeface="Arial" pitchFamily="34" charset="0"/>
              </a:rPr>
              <a:t>Bài</a:t>
            </a:r>
            <a:r>
              <a:rPr lang="en-US" sz="2933" dirty="0">
                <a:latin typeface="+mn-lt"/>
                <a:cs typeface="Arial" pitchFamily="34" charset="0"/>
              </a:rPr>
              <a:t> 2: </a:t>
            </a:r>
            <a:r>
              <a:rPr lang="en-US" sz="2933" dirty="0" err="1">
                <a:latin typeface="+mn-lt"/>
                <a:cs typeface="Arial" pitchFamily="34" charset="0"/>
              </a:rPr>
              <a:t>Tính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kết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quả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của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các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phép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trừ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sau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rồi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dùng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phép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cộng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để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thử</a:t>
            </a:r>
            <a:r>
              <a:rPr lang="en-US" sz="2933" dirty="0">
                <a:latin typeface="+mn-lt"/>
                <a:cs typeface="Arial" pitchFamily="34" charset="0"/>
              </a:rPr>
              <a:t> </a:t>
            </a:r>
            <a:r>
              <a:rPr lang="en-US" sz="2933" dirty="0" err="1">
                <a:latin typeface="+mn-lt"/>
                <a:cs typeface="Arial" pitchFamily="34" charset="0"/>
              </a:rPr>
              <a:t>lại</a:t>
            </a:r>
            <a:r>
              <a:rPr lang="en-US" sz="2933" dirty="0">
                <a:latin typeface="+mn-lt"/>
                <a:cs typeface="Arial" pitchFamily="34" charset="0"/>
              </a:rPr>
              <a:t>: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621201" y="2844225"/>
            <a:ext cx="46362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+mn-lt"/>
                <a:cs typeface="Arial" pitchFamily="34" charset="0"/>
              </a:rPr>
              <a:t>90 009 – 87 004 = </a:t>
            </a:r>
            <a:r>
              <a:rPr lang="en-US" sz="3200" dirty="0">
                <a:solidFill>
                  <a:srgbClr val="FF0000"/>
                </a:solidFill>
                <a:latin typeface="+mn-lt"/>
                <a:cs typeface="Arial" pitchFamily="34" charset="0"/>
              </a:rPr>
              <a:t>3 005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129946" y="4128048"/>
            <a:ext cx="1727200" cy="569811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933" b="1" dirty="0" err="1">
                <a:latin typeface="Arial" pitchFamily="34" charset="0"/>
                <a:cs typeface="Arial" pitchFamily="34" charset="0"/>
              </a:rPr>
              <a:t>Thử</a:t>
            </a:r>
            <a:r>
              <a:rPr lang="en-US" sz="2933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933" b="1" dirty="0" err="1">
                <a:latin typeface="Arial" pitchFamily="34" charset="0"/>
                <a:cs typeface="Arial" pitchFamily="34" charset="0"/>
              </a:rPr>
              <a:t>lại</a:t>
            </a:r>
            <a:r>
              <a:rPr lang="en-US" sz="2933" b="1" dirty="0">
                <a:latin typeface="Arial" pitchFamily="34" charset="0"/>
                <a:cs typeface="Arial" pitchFamily="34" charset="0"/>
              </a:rPr>
              <a:t>: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1054958" y="4412954"/>
            <a:ext cx="5590234" cy="1518505"/>
            <a:chOff x="7354587" y="5880796"/>
            <a:chExt cx="8385351" cy="2277758"/>
          </a:xfrm>
        </p:grpSpPr>
        <p:grpSp>
          <p:nvGrpSpPr>
            <p:cNvPr id="22" name="Group 21"/>
            <p:cNvGrpSpPr/>
            <p:nvPr/>
          </p:nvGrpSpPr>
          <p:grpSpPr>
            <a:xfrm>
              <a:off x="7354587" y="6668676"/>
              <a:ext cx="7961613" cy="1489878"/>
              <a:chOff x="7354587" y="6668676"/>
              <a:chExt cx="7961613" cy="1489878"/>
            </a:xfrm>
          </p:grpSpPr>
          <p:pic>
            <p:nvPicPr>
              <p:cNvPr id="20" name="Picture 6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>
              <a:xfrm>
                <a:off x="7354587" y="6668676"/>
                <a:ext cx="7961613" cy="1489878"/>
              </a:xfrm>
              <a:prstGeom prst="rect">
                <a:avLst/>
              </a:prstGeom>
            </p:spPr>
          </p:pic>
          <p:sp>
            <p:nvSpPr>
              <p:cNvPr id="21" name="Rectangle 20"/>
              <p:cNvSpPr/>
              <p:nvPr/>
            </p:nvSpPr>
            <p:spPr>
              <a:xfrm>
                <a:off x="7956806" y="6998117"/>
                <a:ext cx="6973545" cy="8771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200" dirty="0">
                    <a:solidFill>
                      <a:schemeClr val="accent5">
                        <a:lumMod val="50000"/>
                      </a:schemeClr>
                    </a:solidFill>
                    <a:latin typeface="+mn-lt"/>
                    <a:cs typeface="Arial" pitchFamily="34" charset="0"/>
                  </a:rPr>
                  <a:t>3 005 + 87 004 = 90 009</a:t>
                </a:r>
              </a:p>
            </p:txBody>
          </p:sp>
        </p:grpSp>
        <p:pic>
          <p:nvPicPr>
            <p:cNvPr id="25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14203951" y="5880796"/>
              <a:ext cx="1535987" cy="1395828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358D786C-116F-243D-A755-13456D51AB5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7199" r="27240" b="42564"/>
          <a:stretch/>
        </p:blipFill>
        <p:spPr>
          <a:xfrm>
            <a:off x="159798" y="1998965"/>
            <a:ext cx="4420976" cy="212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643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90297E1-27B6-5EEC-5B31-9F1600DA86A2}"/>
              </a:ext>
            </a:extLst>
          </p:cNvPr>
          <p:cNvSpPr/>
          <p:nvPr/>
        </p:nvSpPr>
        <p:spPr>
          <a:xfrm>
            <a:off x="8559800" y="5796511"/>
            <a:ext cx="998383" cy="7112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63B20F-7D21-DC40-4DE6-D52119F65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600" y="1711245"/>
            <a:ext cx="11433106" cy="4631366"/>
          </a:xfrm>
          <a:prstGeom prst="rect">
            <a:avLst/>
          </a:prstGeom>
        </p:spPr>
      </p:pic>
      <p:sp>
        <p:nvSpPr>
          <p:cNvPr id="14" name="Rectangle 13">
            <a:hlinkClick r:id="rId4"/>
          </p:cNvPr>
          <p:cNvSpPr/>
          <p:nvPr/>
        </p:nvSpPr>
        <p:spPr>
          <a:xfrm>
            <a:off x="355600" y="900870"/>
            <a:ext cx="1911101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 dirty="0" err="1">
                <a:latin typeface="+mn-lt"/>
                <a:cs typeface="Arial" pitchFamily="34" charset="0"/>
              </a:rPr>
              <a:t>Bài</a:t>
            </a:r>
            <a:r>
              <a:rPr lang="en-US" sz="2933" dirty="0">
                <a:latin typeface="+mn-lt"/>
                <a:cs typeface="Arial" pitchFamily="34" charset="0"/>
              </a:rPr>
              <a:t> 3: </a:t>
            </a:r>
            <a:r>
              <a:rPr lang="en-US" sz="2933" dirty="0" err="1">
                <a:latin typeface="+mn-lt"/>
                <a:cs typeface="Arial" pitchFamily="34" charset="0"/>
              </a:rPr>
              <a:t>Số</a:t>
            </a:r>
            <a:r>
              <a:rPr lang="en-US" sz="2933" dirty="0">
                <a:latin typeface="+mn-lt"/>
                <a:cs typeface="Arial" pitchFamily="34" charset="0"/>
              </a:rPr>
              <a:t>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917722" y="2964905"/>
            <a:ext cx="847912" cy="711200"/>
          </a:xfrm>
          <a:prstGeom prst="rect">
            <a:avLst/>
          </a:prstGeom>
          <a:solidFill>
            <a:schemeClr val="bg1"/>
          </a:solidFill>
          <a:ln w="5715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520083" y="3790405"/>
            <a:ext cx="803912" cy="836215"/>
          </a:xfrm>
          <a:prstGeom prst="rect">
            <a:avLst/>
          </a:prstGeom>
          <a:solidFill>
            <a:schemeClr val="bg1"/>
          </a:solidFill>
          <a:ln w="5715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0217070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2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EC067BB-54B0-4953-6726-0BDE39F02C3C}"/>
              </a:ext>
            </a:extLst>
          </p:cNvPr>
          <p:cNvSpPr/>
          <p:nvPr/>
        </p:nvSpPr>
        <p:spPr>
          <a:xfrm>
            <a:off x="2082800" y="1854200"/>
            <a:ext cx="5994400" cy="31242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0" i="0" dirty="0">
                <a:solidFill>
                  <a:srgbClr val="000000"/>
                </a:solidFill>
                <a:effectLst/>
              </a:rPr>
              <a:t>Qua bài học hôm nay, các em biết thêm được điều gì?</a:t>
            </a:r>
            <a:endParaRPr lang="en-US" sz="2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496B4E-ACB2-9F74-8965-7698092ED3EE}"/>
              </a:ext>
            </a:extLst>
          </p:cNvPr>
          <p:cNvSpPr txBox="1"/>
          <p:nvPr/>
        </p:nvSpPr>
        <p:spPr>
          <a:xfrm>
            <a:off x="2273300" y="889000"/>
            <a:ext cx="820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+mn-lt"/>
              </a:rPr>
              <a:t>HƯỚNG DẪN VỀ NHÀ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B89EBE5-B877-3524-EBCA-B4F1CD387C75}"/>
              </a:ext>
            </a:extLst>
          </p:cNvPr>
          <p:cNvSpPr/>
          <p:nvPr/>
        </p:nvSpPr>
        <p:spPr>
          <a:xfrm>
            <a:off x="1917700" y="2197100"/>
            <a:ext cx="7772400" cy="4089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800" b="0" i="0" dirty="0">
                <a:solidFill>
                  <a:srgbClr val="000000"/>
                </a:solidFill>
                <a:effectLst/>
              </a:rPr>
              <a:t>Ôn lại cách tìm thành phần chưa biết trong phép tính cộng, trừ, nhân, chia. </a:t>
            </a:r>
            <a:endParaRPr lang="en-US" sz="2800" dirty="0">
              <a:solidFill>
                <a:srgbClr val="000000"/>
              </a:solidFill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800" b="0" i="0" dirty="0">
                <a:solidFill>
                  <a:srgbClr val="000000"/>
                </a:solidFill>
                <a:effectLst/>
              </a:rPr>
              <a:t>Tìm tình huống thực tế liên quan đến tìm thành phần chưa biết của phép cộng, trừ, nhân, chia, hôm sau chia sẻ với các bạn.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555</Words>
  <Application>Microsoft Office PowerPoint</Application>
  <PresentationFormat>Widescreen</PresentationFormat>
  <Paragraphs>74</Paragraphs>
  <Slides>28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28</vt:i4>
      </vt:variant>
    </vt:vector>
  </HeadingPairs>
  <TitlesOfParts>
    <vt:vector size="39" baseType="lpstr">
      <vt:lpstr>Arial</vt:lpstr>
      <vt:lpstr>Calibri</vt:lpstr>
      <vt:lpstr>Calibri Light</vt:lpstr>
      <vt:lpstr>Cambria Math</vt:lpstr>
      <vt:lpstr>iCiel Cadena</vt:lpstr>
      <vt:lpstr>UTM Avo</vt:lpstr>
      <vt:lpstr>Wingdings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13</cp:revision>
  <dcterms:modified xsi:type="dcterms:W3CDTF">2023-09-08T02:29:17Z</dcterms:modified>
</cp:coreProperties>
</file>