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3"/>
  </p:notesMasterIdLst>
  <p:sldIdLst>
    <p:sldId id="256" r:id="rId3"/>
    <p:sldId id="257" r:id="rId4"/>
    <p:sldId id="270" r:id="rId5"/>
    <p:sldId id="259" r:id="rId6"/>
    <p:sldId id="275" r:id="rId7"/>
    <p:sldId id="276" r:id="rId8"/>
    <p:sldId id="278" r:id="rId9"/>
    <p:sldId id="279" r:id="rId10"/>
    <p:sldId id="280" r:id="rId11"/>
    <p:sldId id="277" r:id="rId12"/>
    <p:sldId id="261" r:id="rId13"/>
    <p:sldId id="281" r:id="rId14"/>
    <p:sldId id="282" r:id="rId15"/>
    <p:sldId id="283" r:id="rId16"/>
    <p:sldId id="284" r:id="rId17"/>
    <p:sldId id="285" r:id="rId18"/>
    <p:sldId id="264" r:id="rId19"/>
    <p:sldId id="269" r:id="rId20"/>
    <p:sldId id="267" r:id="rId21"/>
    <p:sldId id="286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74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41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61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12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55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29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53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60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58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4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48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7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13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9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9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94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94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oan-3-tap-2/1/133/94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oan-3-tap-2/1/133/94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oan-3-tap-2/1/133/94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oan-3-tap-2/1/133/94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2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727107" y="2410064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liệu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kê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3C4ACA-6505-9003-3BE8-ED74E6019C78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E6494F6-9823-0697-DD0E-C3F9F81F65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F82AD5-DE75-6B7A-58AA-7997B073957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72826" y="1883330"/>
            <a:ext cx="3031926" cy="2444491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96386" y="1092737"/>
            <a:ext cx="3384807" cy="610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nhóm</a:t>
            </a:r>
            <a:endParaRPr lang="en-US" sz="2400" b="1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04853" y="1307387"/>
            <a:ext cx="6686262" cy="5264047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822715" y="5135097"/>
            <a:ext cx="1168400" cy="11318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15716" y="2097980"/>
            <a:ext cx="5255855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Thu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thập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ghi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chép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ưa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tổ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1115716" y="4453508"/>
            <a:ext cx="5255855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HS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nhất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837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73710E-95E3-D006-04AE-C32D32677E78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053C8D0-CA34-B40D-16EB-EE8F30A036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A8923E-D2D1-9621-2D2F-6C770A82F9A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50753" y="757065"/>
            <a:ext cx="6472716" cy="68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460761"/>
              </p:ext>
            </p:extLst>
          </p:nvPr>
        </p:nvGraphicFramePr>
        <p:xfrm>
          <a:off x="6459713" y="1442830"/>
          <a:ext cx="4937254" cy="32824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52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852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7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Hoạt</a:t>
                      </a:r>
                      <a:r>
                        <a:rPr lang="en-US" sz="27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700" b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động</a:t>
                      </a:r>
                      <a:endParaRPr lang="en-US" sz="27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7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Số</a:t>
                      </a:r>
                      <a:r>
                        <a:rPr lang="en-US" sz="27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700" b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người</a:t>
                      </a:r>
                      <a:endParaRPr lang="en-US" sz="27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8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Chơi</a:t>
                      </a:r>
                      <a:r>
                        <a:rPr lang="en-US" sz="27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700" b="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thể</a:t>
                      </a:r>
                      <a:r>
                        <a:rPr lang="en-US" sz="27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700" b="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thao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5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24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Đọc</a:t>
                      </a:r>
                      <a:r>
                        <a:rPr lang="en-US" sz="27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700" b="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sách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7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Xem</a:t>
                      </a:r>
                      <a:r>
                        <a:rPr lang="en-US" sz="27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tivi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en-US" sz="27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2F71FD5-BF01-8E1E-E163-CD6B2062B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4787" y="2044558"/>
            <a:ext cx="6243599" cy="355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9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11200" y="799908"/>
            <a:ext cx="6472716" cy="68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44481" y="2463800"/>
            <a:ext cx="5130800" cy="1930400"/>
            <a:chOff x="10161494" y="3009900"/>
            <a:chExt cx="7696200" cy="2895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2" name="Cloud 21"/>
            <p:cNvSpPr/>
            <p:nvPr/>
          </p:nvSpPr>
          <p:spPr>
            <a:xfrm>
              <a:off x="10161494" y="3009900"/>
              <a:ext cx="7696200" cy="2895600"/>
            </a:xfrm>
            <a:prstGeom prst="cloud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954382" y="3947984"/>
              <a:ext cx="3739485" cy="69249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Tên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bảng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744482" y="4546600"/>
            <a:ext cx="4757271" cy="1727200"/>
            <a:chOff x="10161494" y="6515100"/>
            <a:chExt cx="7135907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8" name="Rounded Rectangle 17"/>
            <p:cNvSpPr/>
            <p:nvPr/>
          </p:nvSpPr>
          <p:spPr>
            <a:xfrm>
              <a:off x="10161494" y="6515100"/>
              <a:ext cx="7135907" cy="2590800"/>
            </a:xfrm>
            <a:prstGeom prst="round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468684" y="6819900"/>
              <a:ext cx="6521526" cy="1682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Hoạt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động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ưa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thích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sau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giờ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học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bạn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tổ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.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B1F7E7C-9841-6821-9300-8172BC908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50" y="2213409"/>
            <a:ext cx="6472716" cy="331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8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11200" y="799908"/>
            <a:ext cx="6472716" cy="68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44481" y="2463800"/>
            <a:ext cx="5130800" cy="1930400"/>
            <a:chOff x="10161494" y="3009900"/>
            <a:chExt cx="7696200" cy="2895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2" name="Cloud 21"/>
            <p:cNvSpPr/>
            <p:nvPr/>
          </p:nvSpPr>
          <p:spPr>
            <a:xfrm>
              <a:off x="10161494" y="3009900"/>
              <a:ext cx="7696200" cy="2895600"/>
            </a:xfrm>
            <a:prstGeom prst="cloud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713718" y="3458612"/>
              <a:ext cx="4645541" cy="1682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Số người tham gia là bao nhiêu?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744482" y="4546600"/>
            <a:ext cx="4757271" cy="1727200"/>
            <a:chOff x="10161494" y="6515100"/>
            <a:chExt cx="7135907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8" name="Rounded Rectangle 17"/>
            <p:cNvSpPr/>
            <p:nvPr/>
          </p:nvSpPr>
          <p:spPr>
            <a:xfrm>
              <a:off x="10161494" y="6515100"/>
              <a:ext cx="7135907" cy="2590800"/>
            </a:xfrm>
            <a:prstGeom prst="round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495579" y="7265768"/>
              <a:ext cx="6521526" cy="851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5 + 4 + 3 = 12 (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người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)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BCD41F7-798B-2106-A42F-EBDF05B1E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50" y="2213409"/>
            <a:ext cx="6356737" cy="331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6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11200" y="799908"/>
            <a:ext cx="6472716" cy="68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44481" y="2463800"/>
            <a:ext cx="5130800" cy="1930400"/>
            <a:chOff x="10161494" y="3009900"/>
            <a:chExt cx="7696200" cy="2895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2" name="Cloud 21"/>
            <p:cNvSpPr/>
            <p:nvPr/>
          </p:nvSpPr>
          <p:spPr>
            <a:xfrm>
              <a:off x="10161494" y="3009900"/>
              <a:ext cx="7696200" cy="2895600"/>
            </a:xfrm>
            <a:prstGeom prst="cloud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991844" y="3947984"/>
              <a:ext cx="5398593" cy="69249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Tiêu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chí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thống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kê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744481" y="4546600"/>
            <a:ext cx="5130800" cy="1727200"/>
            <a:chOff x="10161494" y="6515100"/>
            <a:chExt cx="7696200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8" name="Rounded Rectangle 17"/>
            <p:cNvSpPr/>
            <p:nvPr/>
          </p:nvSpPr>
          <p:spPr>
            <a:xfrm>
              <a:off x="10161494" y="6515100"/>
              <a:ext cx="7696200" cy="2590800"/>
            </a:xfrm>
            <a:prstGeom prst="round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468684" y="6748671"/>
              <a:ext cx="7102088" cy="1682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Tham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gia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hoạt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động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: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chơi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thể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thao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đọc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sách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xem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tivi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81E996E-DB96-7C58-9A84-FAB51BB8E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50" y="2213409"/>
            <a:ext cx="6356737" cy="331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8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11200" y="799908"/>
            <a:ext cx="6472716" cy="68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44481" y="2463800"/>
            <a:ext cx="5130800" cy="1930400"/>
            <a:chOff x="10161494" y="3009900"/>
            <a:chExt cx="7696200" cy="2895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2" name="Cloud 21"/>
            <p:cNvSpPr/>
            <p:nvPr/>
          </p:nvSpPr>
          <p:spPr>
            <a:xfrm>
              <a:off x="10161494" y="3009900"/>
              <a:ext cx="7696200" cy="2895600"/>
            </a:xfrm>
            <a:prstGeom prst="cloud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215689" y="3458612"/>
              <a:ext cx="5608079" cy="1682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Số trong từng ô nói lên điều gì?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744481" y="4546600"/>
            <a:ext cx="5130800" cy="1727200"/>
            <a:chOff x="10161494" y="6515100"/>
            <a:chExt cx="7696200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8" name="Rounded Rectangle 17"/>
            <p:cNvSpPr/>
            <p:nvPr/>
          </p:nvSpPr>
          <p:spPr>
            <a:xfrm>
              <a:off x="10161494" y="6515100"/>
              <a:ext cx="7696200" cy="2590800"/>
            </a:xfrm>
            <a:prstGeom prst="round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468684" y="6748671"/>
              <a:ext cx="7102088" cy="1682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Số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lượng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người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tham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gia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hoạt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động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tổ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C4CD631-CCBE-0A1A-E100-7D4544487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50" y="2213409"/>
            <a:ext cx="6356737" cy="331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3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203200" y="587200"/>
            <a:ext cx="3556000" cy="1607473"/>
            <a:chOff x="5105400" y="-1476460"/>
            <a:chExt cx="7062494" cy="3112794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105400" y="-1476460"/>
              <a:ext cx="7062494" cy="311279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6939839" y="-260118"/>
              <a:ext cx="3910209" cy="13342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933" b="1" dirty="0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rPr>
                <a:t>KẾT LUẬN</a:t>
              </a: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3885514" y="1629977"/>
            <a:ext cx="7721600" cy="1625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3949014" y="1718705"/>
            <a:ext cx="7772400" cy="1625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209770" y="1823619"/>
            <a:ext cx="776564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latin typeface="+mn-lt"/>
                <a:cs typeface="Arial" pitchFamily="34" charset="0"/>
              </a:rPr>
              <a:t>Tên</a:t>
            </a:r>
            <a:r>
              <a:rPr lang="en-US" sz="2400" b="1" dirty="0"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latin typeface="+mn-lt"/>
                <a:cs typeface="Arial" pitchFamily="34" charset="0"/>
              </a:rPr>
              <a:t>của</a:t>
            </a:r>
            <a:r>
              <a:rPr lang="en-US" sz="2400" b="1" dirty="0"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latin typeface="+mn-lt"/>
                <a:cs typeface="Arial" pitchFamily="34" charset="0"/>
              </a:rPr>
              <a:t>bảng</a:t>
            </a:r>
            <a:r>
              <a:rPr lang="en-US" sz="2400" b="1" dirty="0">
                <a:latin typeface="+mn-lt"/>
                <a:cs typeface="Arial" pitchFamily="34" charset="0"/>
              </a:rPr>
              <a:t>: </a:t>
            </a:r>
            <a:r>
              <a:rPr lang="en-US" sz="2400" dirty="0" err="1">
                <a:latin typeface="+mn-lt"/>
                <a:cs typeface="Arial" pitchFamily="34" charset="0"/>
              </a:rPr>
              <a:t>Hoạt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động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ưa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thích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sau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giờ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học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của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các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bạn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tổ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Một</a:t>
            </a:r>
            <a:r>
              <a:rPr lang="en-US" sz="2400" dirty="0">
                <a:latin typeface="+mn-lt"/>
                <a:cs typeface="Arial" pitchFamily="34" charset="0"/>
              </a:rPr>
              <a:t>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847414" y="3743061"/>
            <a:ext cx="7874000" cy="3040957"/>
            <a:chOff x="5410200" y="2628900"/>
            <a:chExt cx="11811000" cy="252811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6" name="Rounded Rectangle 15"/>
            <p:cNvSpPr/>
            <p:nvPr/>
          </p:nvSpPr>
          <p:spPr>
            <a:xfrm>
              <a:off x="5410200" y="2628900"/>
              <a:ext cx="11696700" cy="243840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562600" y="2718619"/>
              <a:ext cx="11658600" cy="2438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838310" y="2776359"/>
              <a:ext cx="10907241" cy="18537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b="1" dirty="0">
                  <a:latin typeface="+mn-lt"/>
                  <a:cs typeface="Arial" pitchFamily="34" charset="0"/>
                </a:rPr>
                <a:t>Thông tin trên bảng: </a:t>
              </a:r>
            </a:p>
            <a:p>
              <a:pPr marL="381019" indent="-381019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vi-VN" sz="2400" dirty="0">
                  <a:latin typeface="+mn-lt"/>
                  <a:cs typeface="Arial" pitchFamily="34" charset="0"/>
                </a:rPr>
                <a:t>Hàng trên ghi tên các hoạt động ưa thích.</a:t>
              </a:r>
            </a:p>
            <a:p>
              <a:pPr marL="381019" indent="-381019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vi-VN" sz="2400" dirty="0">
                  <a:latin typeface="+mn-lt"/>
                  <a:cs typeface="Arial" pitchFamily="34" charset="0"/>
                </a:rPr>
                <a:t>Hàng dưới ghi số người tham gia mỗi dạng hoạt động.</a:t>
              </a:r>
            </a:p>
          </p:txBody>
        </p:sp>
      </p:grpSp>
      <p:pic>
        <p:nvPicPr>
          <p:cNvPr id="20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94162" y="2194672"/>
            <a:ext cx="2942852" cy="2429191"/>
          </a:xfrm>
          <a:prstGeom prst="rect">
            <a:avLst/>
          </a:prstGeom>
        </p:spPr>
      </p:pic>
      <p:pic>
        <p:nvPicPr>
          <p:cNvPr id="21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7298" y="4089108"/>
            <a:ext cx="3154867" cy="258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5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B80CC09-3B6F-D2A2-8372-C618DD665C6E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9107598-6DE8-6C1E-A137-EC409F723B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EB2F3FB-8CAA-8CAA-5AF3-62206CDA090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/>
        </p:nvSpPr>
        <p:spPr>
          <a:xfrm>
            <a:off x="315365" y="756825"/>
            <a:ext cx="7427033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1.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D3B5B9-583C-E54A-B84B-F845BD3E0B46}"/>
              </a:ext>
            </a:extLst>
          </p:cNvPr>
          <p:cNvGrpSpPr/>
          <p:nvPr/>
        </p:nvGrpSpPr>
        <p:grpSpPr>
          <a:xfrm>
            <a:off x="1043755" y="3285401"/>
            <a:ext cx="10705544" cy="3370580"/>
            <a:chOff x="1043755" y="3285401"/>
            <a:chExt cx="10705544" cy="337058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67865C8-B169-B5D1-7056-83768FA18EA4}"/>
                </a:ext>
              </a:extLst>
            </p:cNvPr>
            <p:cNvSpPr/>
            <p:nvPr/>
          </p:nvSpPr>
          <p:spPr>
            <a:xfrm>
              <a:off x="1043755" y="3285401"/>
              <a:ext cx="10577631" cy="337058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319600" y="3440222"/>
              <a:ext cx="10429699" cy="309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b)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Đọc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bảng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trong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câu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a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và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trả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lời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các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câu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hỏi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:</a:t>
              </a:r>
            </a:p>
            <a:p>
              <a:pPr>
                <a:lnSpc>
                  <a:spcPct val="150000"/>
                </a:lnSpc>
              </a:pP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-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Cửa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hàng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đã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nhập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về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bao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nhiêu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thùng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kem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dâu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-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Thùng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kem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loại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nào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được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cửa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hàng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nhập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về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nhiều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nhất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?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Thùng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kem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loại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nào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được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cửa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hàng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nhập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về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ít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nhất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-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Cửa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hàng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đã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nhập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về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bao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nhiêu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thùng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kem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các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loại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0E62BAF-F1B9-D2F6-6A5E-8796FA88D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55" y="1504789"/>
            <a:ext cx="9576531" cy="178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0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789955" y="3207576"/>
            <a:ext cx="8853834" cy="863600"/>
            <a:chOff x="2503623" y="6539571"/>
            <a:chExt cx="13280753" cy="1295400"/>
          </a:xfrm>
        </p:grpSpPr>
        <p:sp>
          <p:nvSpPr>
            <p:cNvPr id="5" name="Rounded Rectangle 4"/>
            <p:cNvSpPr/>
            <p:nvPr/>
          </p:nvSpPr>
          <p:spPr>
            <a:xfrm>
              <a:off x="2503623" y="6539571"/>
              <a:ext cx="13280753" cy="1295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latin typeface="UTM Avo" panose="020406030505060202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935674" y="6672261"/>
              <a:ext cx="11587790" cy="851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Cửa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hàng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nhập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bao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nhiêu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thùng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kem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dâu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pic>
        <p:nvPicPr>
          <p:cNvPr id="1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77989" y="4165664"/>
            <a:ext cx="3200400" cy="2692337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5397901" y="4148462"/>
            <a:ext cx="4154472" cy="2063453"/>
            <a:chOff x="8409737" y="6090410"/>
            <a:chExt cx="5662105" cy="3095179"/>
          </a:xfrm>
        </p:grpSpPr>
        <p:grpSp>
          <p:nvGrpSpPr>
            <p:cNvPr id="22" name="Group 21"/>
            <p:cNvGrpSpPr/>
            <p:nvPr/>
          </p:nvGrpSpPr>
          <p:grpSpPr>
            <a:xfrm>
              <a:off x="8409737" y="6248495"/>
              <a:ext cx="4151697" cy="2937094"/>
              <a:chOff x="8409737" y="6248495"/>
              <a:chExt cx="4151697" cy="2937094"/>
            </a:xfrm>
          </p:grpSpPr>
          <p:pic>
            <p:nvPicPr>
              <p:cNvPr id="19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409737" y="6248495"/>
                <a:ext cx="4151697" cy="2937094"/>
              </a:xfrm>
              <a:prstGeom prst="rect">
                <a:avLst/>
              </a:prstGeom>
            </p:spPr>
          </p:pic>
          <p:sp>
            <p:nvSpPr>
              <p:cNvPr id="20" name="Oval 19"/>
              <p:cNvSpPr/>
              <p:nvPr/>
            </p:nvSpPr>
            <p:spPr>
              <a:xfrm>
                <a:off x="8923484" y="6796523"/>
                <a:ext cx="3307673" cy="18855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933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5 </a:t>
                </a:r>
                <a:r>
                  <a:rPr lang="en-US" sz="2933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thùng</a:t>
                </a:r>
                <a:endParaRPr lang="en-US" sz="2933" b="1" dirty="0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endParaRPr>
              </a:p>
            </p:txBody>
          </p:sp>
        </p:grpSp>
        <p:pic>
          <p:nvPicPr>
            <p:cNvPr id="21" name="Picture 9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2047686" y="6090410"/>
              <a:ext cx="2024156" cy="196090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DFECEFC-504F-9F82-17BB-E197141C2C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7258" y="1386206"/>
            <a:ext cx="9576531" cy="1780612"/>
          </a:xfrm>
          <a:prstGeom prst="rect">
            <a:avLst/>
          </a:prstGeom>
        </p:spPr>
      </p:pic>
      <p:sp>
        <p:nvSpPr>
          <p:cNvPr id="7" name="Rectangle 6">
            <a:hlinkClick r:id="rId8"/>
            <a:extLst>
              <a:ext uri="{FF2B5EF4-FFF2-40B4-BE49-F238E27FC236}">
                <a16:creationId xmlns:a16="http://schemas.microsoft.com/office/drawing/2014/main" id="{169F6626-15BC-44A2-32AF-0FC49E17D4A4}"/>
              </a:ext>
            </a:extLst>
          </p:cNvPr>
          <p:cNvSpPr/>
          <p:nvPr/>
        </p:nvSpPr>
        <p:spPr>
          <a:xfrm>
            <a:off x="219672" y="715740"/>
            <a:ext cx="7427033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1.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71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ABF837B-9188-C261-56AA-3A7C74C29D9F}"/>
              </a:ext>
            </a:extLst>
          </p:cNvPr>
          <p:cNvGrpSpPr/>
          <p:nvPr/>
        </p:nvGrpSpPr>
        <p:grpSpPr>
          <a:xfrm>
            <a:off x="1789955" y="3089662"/>
            <a:ext cx="10017865" cy="3712235"/>
            <a:chOff x="1789955" y="3089662"/>
            <a:chExt cx="10017865" cy="3712235"/>
          </a:xfrm>
        </p:grpSpPr>
        <p:grpSp>
          <p:nvGrpSpPr>
            <p:cNvPr id="16" name="Group 15"/>
            <p:cNvGrpSpPr/>
            <p:nvPr/>
          </p:nvGrpSpPr>
          <p:grpSpPr>
            <a:xfrm>
              <a:off x="1789955" y="3089662"/>
              <a:ext cx="10017865" cy="863600"/>
              <a:chOff x="2503623" y="6362700"/>
              <a:chExt cx="15026796" cy="1295400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2503623" y="6362700"/>
                <a:ext cx="15026796" cy="12954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33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851108" y="6476132"/>
                <a:ext cx="13263728" cy="8517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vi-VN" sz="2400" dirty="0">
                    <a:solidFill>
                      <a:schemeClr val="tx1"/>
                    </a:solidFill>
                    <a:latin typeface="+mn-lt"/>
                    <a:cs typeface="Arial" pitchFamily="34" charset="0"/>
                  </a:rPr>
                  <a:t>Thùng kem loại nào được cửa hàng nhập về nhiều nhất? </a:t>
                </a:r>
                <a:endPara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endParaRPr>
              </a:p>
            </p:txBody>
          </p:sp>
        </p:grpSp>
        <p:pic>
          <p:nvPicPr>
            <p:cNvPr id="17" name="Picture 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789955" y="4109560"/>
              <a:ext cx="3200400" cy="2692337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4990355" y="4134055"/>
            <a:ext cx="5020267" cy="2566267"/>
            <a:chOff x="8409737" y="6248495"/>
            <a:chExt cx="7128978" cy="3669706"/>
          </a:xfrm>
        </p:grpSpPr>
        <p:grpSp>
          <p:nvGrpSpPr>
            <p:cNvPr id="22" name="Group 21"/>
            <p:cNvGrpSpPr/>
            <p:nvPr/>
          </p:nvGrpSpPr>
          <p:grpSpPr>
            <a:xfrm>
              <a:off x="8409737" y="6248495"/>
              <a:ext cx="6361008" cy="3669706"/>
              <a:chOff x="8409737" y="6248495"/>
              <a:chExt cx="6361008" cy="3669706"/>
            </a:xfrm>
          </p:grpSpPr>
          <p:pic>
            <p:nvPicPr>
              <p:cNvPr id="19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409737" y="6248495"/>
                <a:ext cx="6361008" cy="3669706"/>
              </a:xfrm>
              <a:prstGeom prst="rect">
                <a:avLst/>
              </a:prstGeom>
            </p:spPr>
          </p:pic>
          <p:sp>
            <p:nvSpPr>
              <p:cNvPr id="20" name="Oval 19"/>
              <p:cNvSpPr/>
              <p:nvPr/>
            </p:nvSpPr>
            <p:spPr>
              <a:xfrm>
                <a:off x="8759196" y="6991342"/>
                <a:ext cx="5767441" cy="19683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Kem </a:t>
                </a: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sô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- </a:t>
                </a: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cô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- la</a:t>
                </a:r>
              </a:p>
            </p:txBody>
          </p:sp>
        </p:grpSp>
        <p:pic>
          <p:nvPicPr>
            <p:cNvPr id="21" name="Picture 9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3514559" y="7136592"/>
              <a:ext cx="2024156" cy="196090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5BA2DBB-5867-8025-5D2E-C38FC4EE72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4589" y="1230901"/>
            <a:ext cx="9576531" cy="1780612"/>
          </a:xfrm>
          <a:prstGeom prst="rect">
            <a:avLst/>
          </a:prstGeom>
        </p:spPr>
      </p:pic>
      <p:sp>
        <p:nvSpPr>
          <p:cNvPr id="7" name="Rectangle 6">
            <a:hlinkClick r:id="rId8"/>
            <a:extLst>
              <a:ext uri="{FF2B5EF4-FFF2-40B4-BE49-F238E27FC236}">
                <a16:creationId xmlns:a16="http://schemas.microsoft.com/office/drawing/2014/main" id="{02D0DD9B-3639-1E01-92BA-50965D4B43D0}"/>
              </a:ext>
            </a:extLst>
          </p:cNvPr>
          <p:cNvSpPr/>
          <p:nvPr/>
        </p:nvSpPr>
        <p:spPr>
          <a:xfrm>
            <a:off x="219672" y="715740"/>
            <a:ext cx="7427033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1.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9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779327" y="3089662"/>
            <a:ext cx="9258547" cy="863600"/>
            <a:chOff x="2503623" y="6362700"/>
            <a:chExt cx="13280753" cy="1295400"/>
          </a:xfrm>
        </p:grpSpPr>
        <p:sp>
          <p:nvSpPr>
            <p:cNvPr id="5" name="Rounded Rectangle 4"/>
            <p:cNvSpPr/>
            <p:nvPr/>
          </p:nvSpPr>
          <p:spPr>
            <a:xfrm>
              <a:off x="2503623" y="6362700"/>
              <a:ext cx="13280753" cy="1295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latin typeface="UTM Avo" panose="020406030505060202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932033" y="6503153"/>
              <a:ext cx="11617022" cy="851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Thùng kem loại nào được cửa hàng nhập về ít nhất?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pic>
        <p:nvPicPr>
          <p:cNvPr id="1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77989" y="4165664"/>
            <a:ext cx="3200400" cy="2692337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5477403" y="4428619"/>
            <a:ext cx="4256535" cy="2184400"/>
            <a:chOff x="8528991" y="6510646"/>
            <a:chExt cx="6384802" cy="3276600"/>
          </a:xfrm>
        </p:grpSpPr>
        <p:grpSp>
          <p:nvGrpSpPr>
            <p:cNvPr id="22" name="Group 21"/>
            <p:cNvGrpSpPr/>
            <p:nvPr/>
          </p:nvGrpSpPr>
          <p:grpSpPr>
            <a:xfrm>
              <a:off x="8528991" y="6510646"/>
              <a:ext cx="5372724" cy="3276600"/>
              <a:chOff x="8528991" y="6510646"/>
              <a:chExt cx="5372724" cy="3276600"/>
            </a:xfrm>
          </p:grpSpPr>
          <p:pic>
            <p:nvPicPr>
              <p:cNvPr id="19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528991" y="6510646"/>
                <a:ext cx="5372724" cy="3276600"/>
              </a:xfrm>
              <a:prstGeom prst="rect">
                <a:avLst/>
              </a:prstGeom>
            </p:spPr>
          </p:pic>
          <p:sp>
            <p:nvSpPr>
              <p:cNvPr id="20" name="Oval 19"/>
              <p:cNvSpPr/>
              <p:nvPr/>
            </p:nvSpPr>
            <p:spPr>
              <a:xfrm>
                <a:off x="8943306" y="7295824"/>
                <a:ext cx="4544094" cy="17062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933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Kem </a:t>
                </a:r>
                <a:r>
                  <a:rPr lang="en-US" sz="2933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va-ni</a:t>
                </a:r>
                <a:endParaRPr lang="en-US" sz="2933" b="1" dirty="0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endParaRPr>
              </a:p>
            </p:txBody>
          </p:sp>
        </p:grpSp>
        <p:pic>
          <p:nvPicPr>
            <p:cNvPr id="21" name="Picture 9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2889637" y="7041167"/>
              <a:ext cx="2024156" cy="196090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625BECB-E9ED-D167-5E9F-6785311C31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4589" y="1230901"/>
            <a:ext cx="9576531" cy="1780612"/>
          </a:xfrm>
          <a:prstGeom prst="rect">
            <a:avLst/>
          </a:prstGeom>
        </p:spPr>
      </p:pic>
      <p:sp>
        <p:nvSpPr>
          <p:cNvPr id="7" name="Rectangle 6">
            <a:hlinkClick r:id="rId8"/>
            <a:extLst>
              <a:ext uri="{FF2B5EF4-FFF2-40B4-BE49-F238E27FC236}">
                <a16:creationId xmlns:a16="http://schemas.microsoft.com/office/drawing/2014/main" id="{4B46659B-DF17-7107-F0AF-87122C1F57B9}"/>
              </a:ext>
            </a:extLst>
          </p:cNvPr>
          <p:cNvSpPr/>
          <p:nvPr/>
        </p:nvSpPr>
        <p:spPr>
          <a:xfrm>
            <a:off x="219672" y="715740"/>
            <a:ext cx="7427033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1.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33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789955" y="3089662"/>
            <a:ext cx="9246285" cy="863600"/>
            <a:chOff x="2503623" y="6362700"/>
            <a:chExt cx="13869428" cy="1295400"/>
          </a:xfrm>
        </p:grpSpPr>
        <p:sp>
          <p:nvSpPr>
            <p:cNvPr id="5" name="Rounded Rectangle 4"/>
            <p:cNvSpPr/>
            <p:nvPr/>
          </p:nvSpPr>
          <p:spPr>
            <a:xfrm>
              <a:off x="2503623" y="6362700"/>
              <a:ext cx="13869428" cy="1295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905832" y="6513941"/>
              <a:ext cx="12515927" cy="85177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Cửa hàng đã nhập về bao nhiêu thùng kem các loại?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pic>
        <p:nvPicPr>
          <p:cNvPr id="1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77989" y="4165664"/>
            <a:ext cx="3200400" cy="2692337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5397901" y="4148462"/>
            <a:ext cx="4651621" cy="2063453"/>
            <a:chOff x="8409737" y="6090410"/>
            <a:chExt cx="6198710" cy="3095179"/>
          </a:xfrm>
        </p:grpSpPr>
        <p:grpSp>
          <p:nvGrpSpPr>
            <p:cNvPr id="22" name="Group 21"/>
            <p:cNvGrpSpPr/>
            <p:nvPr/>
          </p:nvGrpSpPr>
          <p:grpSpPr>
            <a:xfrm>
              <a:off x="8409737" y="6248495"/>
              <a:ext cx="4476149" cy="2937094"/>
              <a:chOff x="8409737" y="6248495"/>
              <a:chExt cx="4476149" cy="2937094"/>
            </a:xfrm>
          </p:grpSpPr>
          <p:pic>
            <p:nvPicPr>
              <p:cNvPr id="19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409737" y="6248495"/>
                <a:ext cx="4476149" cy="2937094"/>
              </a:xfrm>
              <a:prstGeom prst="rect">
                <a:avLst/>
              </a:prstGeom>
            </p:spPr>
          </p:pic>
          <p:sp>
            <p:nvSpPr>
              <p:cNvPr id="20" name="Oval 19"/>
              <p:cNvSpPr/>
              <p:nvPr/>
            </p:nvSpPr>
            <p:spPr>
              <a:xfrm>
                <a:off x="8971411" y="6774266"/>
                <a:ext cx="3352800" cy="18855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18 </a:t>
                </a: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thùng</a:t>
                </a:r>
                <a:endParaRPr lang="en-US" sz="2667" b="1" dirty="0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endParaRPr>
              </a:p>
            </p:txBody>
          </p:sp>
        </p:grpSp>
        <p:pic>
          <p:nvPicPr>
            <p:cNvPr id="21" name="Picture 9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2584291" y="6090410"/>
              <a:ext cx="2024156" cy="196090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862148A-D1C7-C3D1-455F-F98FB26978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4589" y="1230901"/>
            <a:ext cx="9576531" cy="1780612"/>
          </a:xfrm>
          <a:prstGeom prst="rect">
            <a:avLst/>
          </a:prstGeom>
        </p:spPr>
      </p:pic>
      <p:sp>
        <p:nvSpPr>
          <p:cNvPr id="7" name="Rectangle 6">
            <a:hlinkClick r:id="rId8"/>
            <a:extLst>
              <a:ext uri="{FF2B5EF4-FFF2-40B4-BE49-F238E27FC236}">
                <a16:creationId xmlns:a16="http://schemas.microsoft.com/office/drawing/2014/main" id="{23C87862-55B4-EBA1-D7CD-EB8823B62094}"/>
              </a:ext>
            </a:extLst>
          </p:cNvPr>
          <p:cNvSpPr/>
          <p:nvPr/>
        </p:nvSpPr>
        <p:spPr>
          <a:xfrm>
            <a:off x="219672" y="715740"/>
            <a:ext cx="7427033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1.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24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7CAAE4-9BDD-A279-9412-D7630E0DED5A}"/>
              </a:ext>
            </a:extLst>
          </p:cNvPr>
          <p:cNvSpPr/>
          <p:nvPr/>
        </p:nvSpPr>
        <p:spPr>
          <a:xfrm>
            <a:off x="2229492" y="2065106"/>
            <a:ext cx="6883686" cy="33801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</a:rPr>
              <a:t>Qua bài học này, các em biết thêm được điều gì?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1A08E8-0591-D636-68B8-D475490F680B}"/>
              </a:ext>
            </a:extLst>
          </p:cNvPr>
          <p:cNvSpPr txBox="1"/>
          <p:nvPr/>
        </p:nvSpPr>
        <p:spPr>
          <a:xfrm>
            <a:off x="3205536" y="1068512"/>
            <a:ext cx="5167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HƯỚNG DẪN VỀ NHÀ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9B48B9-7914-37C8-CD9E-F9628BB19DF9}"/>
              </a:ext>
            </a:extLst>
          </p:cNvPr>
          <p:cNvSpPr/>
          <p:nvPr/>
        </p:nvSpPr>
        <p:spPr>
          <a:xfrm>
            <a:off x="2647308" y="2383605"/>
            <a:ext cx="6431622" cy="30514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800" b="0" i="0" dirty="0">
                <a:solidFill>
                  <a:srgbClr val="000000"/>
                </a:solidFill>
                <a:effectLst/>
              </a:rPr>
              <a:t>Ôn lại kiến thức đã học</a:t>
            </a: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800" b="0" i="0" dirty="0">
                <a:solidFill>
                  <a:srgbClr val="000000"/>
                </a:solidFill>
                <a:effectLst/>
              </a:rPr>
              <a:t> Xem trước nội dung Bài tập 2, Bài tập 3 trong Sách giáo khoa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519</Words>
  <Application>Microsoft Office PowerPoint</Application>
  <PresentationFormat>Widescreen</PresentationFormat>
  <Paragraphs>62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10</cp:revision>
  <dcterms:modified xsi:type="dcterms:W3CDTF">2023-09-08T02:18:55Z</dcterms:modified>
</cp:coreProperties>
</file>