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1"/>
  </p:notesMasterIdLst>
  <p:sldIdLst>
    <p:sldId id="381" r:id="rId2"/>
    <p:sldId id="382" r:id="rId3"/>
    <p:sldId id="383" r:id="rId4"/>
    <p:sldId id="384" r:id="rId5"/>
    <p:sldId id="385" r:id="rId6"/>
    <p:sldId id="386" r:id="rId7"/>
    <p:sldId id="387" r:id="rId8"/>
    <p:sldId id="388" r:id="rId9"/>
    <p:sldId id="389" r:id="rId10"/>
    <p:sldId id="390" r:id="rId11"/>
    <p:sldId id="391" r:id="rId12"/>
    <p:sldId id="392" r:id="rId13"/>
    <p:sldId id="393" r:id="rId14"/>
    <p:sldId id="471" r:id="rId15"/>
    <p:sldId id="394" r:id="rId16"/>
    <p:sldId id="395" r:id="rId17"/>
    <p:sldId id="396" r:id="rId18"/>
    <p:sldId id="397" r:id="rId19"/>
    <p:sldId id="398" r:id="rId20"/>
    <p:sldId id="399" r:id="rId21"/>
    <p:sldId id="400" r:id="rId22"/>
    <p:sldId id="401" r:id="rId23"/>
    <p:sldId id="402" r:id="rId24"/>
    <p:sldId id="403" r:id="rId25"/>
    <p:sldId id="404" r:id="rId26"/>
    <p:sldId id="405" r:id="rId27"/>
    <p:sldId id="406" r:id="rId28"/>
    <p:sldId id="407" r:id="rId29"/>
    <p:sldId id="408" r:id="rId30"/>
    <p:sldId id="409" r:id="rId31"/>
    <p:sldId id="410" r:id="rId32"/>
    <p:sldId id="411" r:id="rId33"/>
    <p:sldId id="470" r:id="rId34"/>
    <p:sldId id="362" r:id="rId35"/>
    <p:sldId id="412" r:id="rId36"/>
    <p:sldId id="379" r:id="rId37"/>
    <p:sldId id="380" r:id="rId38"/>
    <p:sldId id="413" r:id="rId39"/>
    <p:sldId id="312" r:id="rId40"/>
    <p:sldId id="317" r:id="rId41"/>
    <p:sldId id="414" r:id="rId42"/>
    <p:sldId id="415" r:id="rId43"/>
    <p:sldId id="417" r:id="rId44"/>
    <p:sldId id="416" r:id="rId45"/>
    <p:sldId id="418" r:id="rId46"/>
    <p:sldId id="419" r:id="rId47"/>
    <p:sldId id="313" r:id="rId48"/>
    <p:sldId id="421" r:id="rId49"/>
    <p:sldId id="425" r:id="rId50"/>
    <p:sldId id="422" r:id="rId51"/>
    <p:sldId id="469" r:id="rId52"/>
    <p:sldId id="423" r:id="rId53"/>
    <p:sldId id="424" r:id="rId54"/>
    <p:sldId id="426" r:id="rId55"/>
    <p:sldId id="427" r:id="rId56"/>
    <p:sldId id="314" r:id="rId57"/>
    <p:sldId id="318" r:id="rId58"/>
    <p:sldId id="429" r:id="rId59"/>
    <p:sldId id="430" r:id="rId60"/>
    <p:sldId id="315" r:id="rId61"/>
    <p:sldId id="319" r:id="rId62"/>
    <p:sldId id="431" r:id="rId63"/>
    <p:sldId id="432" r:id="rId64"/>
    <p:sldId id="468" r:id="rId65"/>
    <p:sldId id="433" r:id="rId66"/>
    <p:sldId id="434" r:id="rId67"/>
    <p:sldId id="435" r:id="rId68"/>
    <p:sldId id="436" r:id="rId69"/>
    <p:sldId id="437" r:id="rId70"/>
    <p:sldId id="438" r:id="rId71"/>
    <p:sldId id="439" r:id="rId72"/>
    <p:sldId id="440" r:id="rId73"/>
    <p:sldId id="320" r:id="rId74"/>
    <p:sldId id="322" r:id="rId75"/>
    <p:sldId id="441" r:id="rId76"/>
    <p:sldId id="465" r:id="rId77"/>
    <p:sldId id="467" r:id="rId78"/>
    <p:sldId id="443" r:id="rId79"/>
    <p:sldId id="444" r:id="rId80"/>
    <p:sldId id="446" r:id="rId81"/>
    <p:sldId id="447" r:id="rId82"/>
    <p:sldId id="321" r:id="rId83"/>
    <p:sldId id="445" r:id="rId84"/>
    <p:sldId id="448" r:id="rId85"/>
    <p:sldId id="449" r:id="rId86"/>
    <p:sldId id="324" r:id="rId87"/>
    <p:sldId id="326" r:id="rId88"/>
    <p:sldId id="450" r:id="rId89"/>
    <p:sldId id="466" r:id="rId9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Anh" initials="HA"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ECF8"/>
    <a:srgbClr val="BFDCF2"/>
    <a:srgbClr val="8DC7E9"/>
    <a:srgbClr val="C0DEF3"/>
    <a:srgbClr val="E1EDF9"/>
    <a:srgbClr val="92319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2" autoAdjust="0"/>
    <p:restoredTop sz="74447" autoAdjust="0"/>
  </p:normalViewPr>
  <p:slideViewPr>
    <p:cSldViewPr snapToGrid="0">
      <p:cViewPr varScale="1">
        <p:scale>
          <a:sx n="62" d="100"/>
          <a:sy n="62" d="100"/>
        </p:scale>
        <p:origin x="138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9/4/2022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Get students ready to use the </a:t>
            </a:r>
            <a:r>
              <a:rPr lang="en-US" sz="1200" b="0" i="1" u="none" strike="noStrike" kern="1200" dirty="0" smtClean="0">
                <a:solidFill>
                  <a:schemeClr val="tx1"/>
                </a:solidFill>
                <a:effectLst/>
                <a:latin typeface="+mn-lt"/>
                <a:ea typeface="+mn-ea"/>
                <a:cs typeface="+mn-cs"/>
              </a:rPr>
              <a:t>English Time</a:t>
            </a:r>
            <a:r>
              <a:rPr lang="en-US" sz="1200" b="0" i="0" u="none" strike="noStrike" kern="1200" dirty="0" smtClean="0">
                <a:solidFill>
                  <a:schemeClr val="tx1"/>
                </a:solidFill>
                <a:effectLst/>
                <a:latin typeface="+mn-lt"/>
                <a:ea typeface="+mn-ea"/>
                <a:cs typeface="+mn-cs"/>
              </a:rPr>
              <a:t> chant.</a:t>
            </a:r>
            <a:endParaRPr lang="en-US" b="0" dirty="0" smtClean="0">
              <a:effectLst/>
            </a:endParaRPr>
          </a:p>
          <a:p>
            <a:pPr rtl="0"/>
            <a:r>
              <a:rPr lang="en-US" sz="1200" b="0" i="0" u="none" strike="noStrike" kern="1200" dirty="0" smtClean="0">
                <a:solidFill>
                  <a:schemeClr val="tx1"/>
                </a:solidFill>
                <a:effectLst/>
                <a:latin typeface="+mn-lt"/>
                <a:ea typeface="+mn-ea"/>
                <a:cs typeface="+mn-cs"/>
              </a:rPr>
              <a:t>Lead the class in the chant.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Model opening your book to page two and say </a:t>
            </a:r>
            <a:r>
              <a:rPr lang="en-US" sz="1200" b="0" i="1" u="none" strike="noStrike" kern="1200" dirty="0" smtClean="0">
                <a:solidFill>
                  <a:schemeClr val="tx1"/>
                </a:solidFill>
                <a:effectLst/>
                <a:latin typeface="+mn-lt"/>
                <a:ea typeface="+mn-ea"/>
                <a:cs typeface="+mn-cs"/>
              </a:rPr>
              <a:t>Open your books to page two.</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Wave and say </a:t>
            </a:r>
            <a:r>
              <a:rPr lang="en-US" sz="1200" b="0" i="1" u="none" strike="noStrike" kern="1200" dirty="0" smtClean="0">
                <a:solidFill>
                  <a:schemeClr val="tx1"/>
                </a:solidFill>
                <a:effectLst/>
                <a:latin typeface="+mn-lt"/>
                <a:ea typeface="+mn-ea"/>
                <a:cs typeface="+mn-cs"/>
              </a:rPr>
              <a:t>Hello </a:t>
            </a:r>
            <a:r>
              <a:rPr lang="en-US" sz="1200" b="0" i="0" u="none" strike="noStrike" kern="1200" dirty="0" smtClean="0">
                <a:solidFill>
                  <a:schemeClr val="tx1"/>
                </a:solidFill>
                <a:effectLst/>
                <a:latin typeface="+mn-lt"/>
                <a:ea typeface="+mn-ea"/>
                <a:cs typeface="+mn-cs"/>
              </a:rPr>
              <a:t>to the students.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repeat the word and wave at you.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Play TR: A2, pausing after the first two lines for students to repeat. </a:t>
            </a:r>
            <a:endParaRPr lang="en-US" b="0" dirty="0" smtClean="0">
              <a:effectLst/>
            </a:endParaRPr>
          </a:p>
          <a:p>
            <a:pPr rtl="0"/>
            <a:r>
              <a:rPr lang="en-US" sz="1200" b="0" i="0" u="none" strike="noStrike" kern="1200" dirty="0" smtClean="0">
                <a:solidFill>
                  <a:schemeClr val="tx1"/>
                </a:solidFill>
                <a:effectLst/>
                <a:latin typeface="+mn-lt"/>
                <a:ea typeface="+mn-ea"/>
                <a:cs typeface="+mn-cs"/>
              </a:rPr>
              <a:t>Model the dialogue. </a:t>
            </a: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Continue playing TR: A2. </a:t>
            </a:r>
            <a:endParaRPr lang="en-US" b="0" dirty="0" smtClean="0">
              <a:effectLst/>
            </a:endParaRPr>
          </a:p>
          <a:p>
            <a:pPr rtl="0"/>
            <a:r>
              <a:rPr lang="en-US" sz="1200" b="0" i="0" u="none" strike="noStrike" kern="1200" dirty="0" smtClean="0">
                <a:solidFill>
                  <a:schemeClr val="tx1"/>
                </a:solidFill>
                <a:effectLst/>
                <a:latin typeface="+mn-lt"/>
                <a:ea typeface="+mn-ea"/>
                <a:cs typeface="+mn-cs"/>
              </a:rPr>
              <a:t>Pretend to walk toward the door. Wave and say </a:t>
            </a:r>
            <a:r>
              <a:rPr lang="en-US" sz="1200" b="0" i="1" u="none" strike="noStrike" kern="1200" dirty="0" smtClean="0">
                <a:solidFill>
                  <a:schemeClr val="tx1"/>
                </a:solidFill>
                <a:effectLst/>
                <a:latin typeface="+mn-lt"/>
                <a:ea typeface="+mn-ea"/>
                <a:cs typeface="+mn-cs"/>
              </a:rPr>
              <a:t>Goodbye, class! </a:t>
            </a:r>
            <a:endParaRPr lang="en-US" b="0" i="1" dirty="0" smtClean="0">
              <a:effectLst/>
            </a:endParaRPr>
          </a:p>
          <a:p>
            <a:pPr rtl="0"/>
            <a:r>
              <a:rPr lang="en-US" sz="1200" b="0" i="0" u="none" strike="noStrike" kern="1200" dirty="0" smtClean="0">
                <a:solidFill>
                  <a:schemeClr val="tx1"/>
                </a:solidFill>
                <a:effectLst/>
                <a:latin typeface="+mn-lt"/>
                <a:ea typeface="+mn-ea"/>
                <a:cs typeface="+mn-cs"/>
              </a:rPr>
              <a:t>Come back to the front of the room, and model the dialogue.</a:t>
            </a:r>
            <a:endParaRPr lang="en-US" b="0" dirty="0" smtClean="0">
              <a:effectLst/>
            </a:endParaRPr>
          </a:p>
          <a:p>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Have students repeat the word and wave at you.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dirty="0" smtClean="0">
                <a:solidFill>
                  <a:schemeClr val="tx1"/>
                </a:solidFill>
                <a:effectLst/>
                <a:latin typeface="+mn-lt"/>
                <a:ea typeface="+mn-ea"/>
                <a:cs typeface="+mn-cs"/>
              </a:rPr>
              <a:t>Setting the stage</a:t>
            </a:r>
            <a:endParaRPr lang="en-US" b="0" dirty="0" smtClean="0">
              <a:effectLst/>
            </a:endParaRPr>
          </a:p>
          <a:p>
            <a:pPr rtl="0"/>
            <a:r>
              <a:rPr lang="en-US" sz="1200" b="0" i="0" u="none" strike="noStrike" kern="1200" dirty="0" smtClean="0">
                <a:solidFill>
                  <a:schemeClr val="tx1"/>
                </a:solidFill>
                <a:effectLst/>
                <a:latin typeface="+mn-lt"/>
                <a:ea typeface="+mn-ea"/>
                <a:cs typeface="+mn-cs"/>
              </a:rPr>
              <a:t>Place students in pairs. Play TR: A2 again, pausing after the second line.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repeat the dialogue with their partners, and then switch roles.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Divide the class into two lines. Have the students stand facing one another.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move to the end of their respective lines after each dialogue, so that the next pair can speak.</a:t>
            </a:r>
            <a:endParaRPr lang="en-US" b="0" dirty="0" smtClean="0">
              <a:effectLst/>
            </a:endParaRPr>
          </a:p>
          <a:p>
            <a:pPr rtl="0"/>
            <a:r>
              <a:rPr lang="en-US" sz="1200" b="0" i="0" u="none" strike="noStrike" kern="1200" dirty="0" smtClean="0">
                <a:solidFill>
                  <a:schemeClr val="tx1"/>
                </a:solidFill>
                <a:effectLst/>
                <a:latin typeface="+mn-lt"/>
                <a:ea typeface="+mn-ea"/>
                <a:cs typeface="+mn-cs"/>
              </a:rPr>
              <a:t>Continue like this until students have greeted everyone in the other line. </a:t>
            </a:r>
            <a:endParaRPr lang="en-US" b="0" dirty="0" smtClean="0">
              <a:effectLst/>
            </a:endParaRPr>
          </a:p>
          <a:p>
            <a:pPr rtl="0"/>
            <a:r>
              <a:rPr lang="en-US" sz="1200" b="1" i="0" u="none" strike="noStrike" kern="1200" dirty="0" smtClean="0">
                <a:solidFill>
                  <a:schemeClr val="tx1"/>
                </a:solidFill>
                <a:effectLst/>
                <a:latin typeface="+mn-lt"/>
                <a:ea typeface="+mn-ea"/>
                <a:cs typeface="+mn-cs"/>
              </a:rPr>
              <a:t>Note: For larger classes, divide students into four lines instead of two. </a:t>
            </a:r>
            <a:endParaRPr lang="en-US" b="0" dirty="0" smtClean="0">
              <a:effectLst/>
            </a:endParaRPr>
          </a:p>
          <a:p>
            <a:pPr rtl="0"/>
            <a:r>
              <a:rPr lang="en-US" sz="1200" b="0" i="0" u="none" strike="noStrike" kern="1200" dirty="0" smtClean="0">
                <a:solidFill>
                  <a:schemeClr val="tx1"/>
                </a:solidFill>
                <a:effectLst/>
                <a:latin typeface="+mn-lt"/>
                <a:ea typeface="+mn-ea"/>
                <a:cs typeface="+mn-cs"/>
              </a:rPr>
              <a:t>Go around the room and greet a student with </a:t>
            </a:r>
            <a:r>
              <a:rPr lang="en-US" sz="1200" b="0" i="1" u="none" strike="noStrike" kern="1200" dirty="0" smtClean="0">
                <a:solidFill>
                  <a:schemeClr val="tx1"/>
                </a:solidFill>
                <a:effectLst/>
                <a:latin typeface="+mn-lt"/>
                <a:ea typeface="+mn-ea"/>
                <a:cs typeface="+mn-cs"/>
              </a:rPr>
              <a:t>Hello, I’m [Polly]. What’s your name?</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Repeat this with a few different students.</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Have students stand in a circle with you. </a:t>
            </a:r>
            <a:endParaRPr lang="en-US" b="0" dirty="0" smtClean="0">
              <a:effectLst/>
            </a:endParaRPr>
          </a:p>
          <a:p>
            <a:pPr rtl="0"/>
            <a:r>
              <a:rPr lang="en-US" sz="1200" b="0" i="0" u="none" strike="noStrike" kern="1200" dirty="0" smtClean="0">
                <a:solidFill>
                  <a:schemeClr val="tx1"/>
                </a:solidFill>
                <a:effectLst/>
                <a:latin typeface="+mn-lt"/>
                <a:ea typeface="+mn-ea"/>
                <a:cs typeface="+mn-cs"/>
              </a:rPr>
              <a:t>Finish playing TR: A2. </a:t>
            </a:r>
            <a:endParaRPr lang="en-US" b="0" dirty="0" smtClean="0">
              <a:effectLst/>
            </a:endParaRPr>
          </a:p>
          <a:p>
            <a:pPr rtl="0"/>
            <a:r>
              <a:rPr lang="en-US" sz="1200" b="0" i="0" u="none" strike="noStrike" kern="1200" dirty="0" smtClean="0">
                <a:solidFill>
                  <a:schemeClr val="tx1"/>
                </a:solidFill>
                <a:effectLst/>
                <a:latin typeface="+mn-lt"/>
                <a:ea typeface="+mn-ea"/>
                <a:cs typeface="+mn-cs"/>
              </a:rPr>
              <a:t>Hold a ball in your hand, and say </a:t>
            </a:r>
            <a:r>
              <a:rPr lang="en-US" sz="1200" b="0" i="1" u="none" strike="noStrike" kern="1200" dirty="0" smtClean="0">
                <a:solidFill>
                  <a:schemeClr val="tx1"/>
                </a:solidFill>
                <a:effectLst/>
                <a:latin typeface="+mn-lt"/>
                <a:ea typeface="+mn-ea"/>
                <a:cs typeface="+mn-cs"/>
              </a:rPr>
              <a:t>Goodbye, class!</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Pass the ball to the student on your right, who should say </a:t>
            </a:r>
            <a:r>
              <a:rPr lang="en-US" sz="1200" b="0" i="1" u="none" strike="noStrike" kern="1200" dirty="0" smtClean="0">
                <a:solidFill>
                  <a:schemeClr val="tx1"/>
                </a:solidFill>
                <a:effectLst/>
                <a:latin typeface="+mn-lt"/>
                <a:ea typeface="+mn-ea"/>
                <a:cs typeface="+mn-cs"/>
              </a:rPr>
              <a:t>Goodbye!</a:t>
            </a:r>
            <a:r>
              <a:rPr lang="en-US" sz="1200" b="0" i="0" u="none" strike="noStrike" kern="1200" dirty="0" smtClean="0">
                <a:solidFill>
                  <a:schemeClr val="tx1"/>
                </a:solidFill>
                <a:effectLst/>
                <a:latin typeface="+mn-lt"/>
                <a:ea typeface="+mn-ea"/>
                <a:cs typeface="+mn-cs"/>
              </a:rPr>
              <a:t> or </a:t>
            </a:r>
            <a:r>
              <a:rPr lang="en-US" sz="1200" b="0" i="1" u="none" strike="noStrike" kern="1200" dirty="0" smtClean="0">
                <a:solidFill>
                  <a:schemeClr val="tx1"/>
                </a:solidFill>
                <a:effectLst/>
                <a:latin typeface="+mn-lt"/>
                <a:ea typeface="+mn-ea"/>
                <a:cs typeface="+mn-cs"/>
              </a:rPr>
              <a:t>Bye!</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continue passing the ball around the circle until each one has said goodbye.</a:t>
            </a:r>
            <a:endParaRPr lang="en-US" b="0" dirty="0" smtClean="0">
              <a:effectLst/>
            </a:endParaRPr>
          </a:p>
          <a:p>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Formative Assessment </a:t>
            </a:r>
          </a:p>
          <a:p>
            <a:pPr rtl="0"/>
            <a:r>
              <a:rPr lang="en-US" sz="1200" b="0" i="0" u="none" strike="noStrike" kern="1200" dirty="0" smtClean="0">
                <a:solidFill>
                  <a:schemeClr val="tx1"/>
                </a:solidFill>
                <a:effectLst/>
                <a:latin typeface="+mn-lt"/>
                <a:ea typeface="+mn-ea"/>
                <a:cs typeface="+mn-cs"/>
              </a:rPr>
              <a:t>Can students greet and say goodbye to one another? </a:t>
            </a:r>
            <a:endParaRPr lang="en-US" b="0" dirty="0" smtClean="0">
              <a:effectLst/>
            </a:endParaRPr>
          </a:p>
          <a:p>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Hello</a:t>
            </a:r>
            <a:r>
              <a:rPr lang="en-US" sz="1200" b="0" i="0" u="none" strike="noStrike" kern="1200" dirty="0" smtClean="0">
                <a:solidFill>
                  <a:schemeClr val="tx1"/>
                </a:solidFill>
                <a:effectLst/>
                <a:latin typeface="+mn-lt"/>
                <a:ea typeface="+mn-ea"/>
                <a:cs typeface="+mn-cs"/>
              </a:rPr>
              <a:t> or </a:t>
            </a:r>
            <a:r>
              <a:rPr lang="en-US" sz="1200" b="0" i="1" u="none" strike="noStrike" kern="1200" dirty="0" smtClean="0">
                <a:solidFill>
                  <a:schemeClr val="tx1"/>
                </a:solidFill>
                <a:effectLst/>
                <a:latin typeface="+mn-lt"/>
                <a:ea typeface="+mn-ea"/>
                <a:cs typeface="+mn-cs"/>
              </a:rPr>
              <a:t>Goodbye</a:t>
            </a:r>
            <a:r>
              <a:rPr lang="en-US" sz="1200" b="0" i="0" u="none" strike="noStrike" kern="1200" dirty="0" smtClean="0">
                <a:solidFill>
                  <a:schemeClr val="tx1"/>
                </a:solidFill>
                <a:effectLst/>
                <a:latin typeface="+mn-lt"/>
                <a:ea typeface="+mn-ea"/>
                <a:cs typeface="+mn-cs"/>
              </a:rPr>
              <a:t> to each student and have him or her respond.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672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Get students ready to use the </a:t>
            </a:r>
            <a:r>
              <a:rPr lang="en-US" sz="1200" b="0" i="1" u="none" strike="noStrike" kern="1200" dirty="0" smtClean="0">
                <a:solidFill>
                  <a:schemeClr val="tx1"/>
                </a:solidFill>
                <a:effectLst/>
                <a:latin typeface="+mn-lt"/>
                <a:ea typeface="+mn-ea"/>
                <a:cs typeface="+mn-cs"/>
              </a:rPr>
              <a:t>English Time</a:t>
            </a:r>
            <a:r>
              <a:rPr lang="en-US" sz="1200" b="0" i="0" u="none" strike="noStrike" kern="1200" dirty="0" smtClean="0">
                <a:solidFill>
                  <a:schemeClr val="tx1"/>
                </a:solidFill>
                <a:effectLst/>
                <a:latin typeface="+mn-lt"/>
                <a:ea typeface="+mn-ea"/>
                <a:cs typeface="+mn-cs"/>
              </a:rPr>
              <a:t> chant.</a:t>
            </a:r>
            <a:endParaRPr lang="en-US" b="0" dirty="0" smtClean="0">
              <a:effectLst/>
            </a:endParaRPr>
          </a:p>
          <a:p>
            <a:pPr rtl="0"/>
            <a:r>
              <a:rPr lang="en-US" sz="1200" b="0" i="0" u="none" strike="noStrike" kern="1200" dirty="0" smtClean="0">
                <a:solidFill>
                  <a:schemeClr val="tx1"/>
                </a:solidFill>
                <a:effectLst/>
                <a:latin typeface="+mn-lt"/>
                <a:ea typeface="+mn-ea"/>
                <a:cs typeface="+mn-cs"/>
              </a:rPr>
              <a:t>Lead the class in the chant.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Model opening your book to page two and say </a:t>
            </a:r>
            <a:r>
              <a:rPr lang="en-US" sz="1200" b="0" i="1" u="none" strike="noStrike" kern="1200" dirty="0" smtClean="0">
                <a:solidFill>
                  <a:schemeClr val="tx1"/>
                </a:solidFill>
                <a:effectLst/>
                <a:latin typeface="+mn-lt"/>
                <a:ea typeface="+mn-ea"/>
                <a:cs typeface="+mn-cs"/>
              </a:rPr>
              <a:t>Open your books to page three.</a:t>
            </a: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Play TR: A3 one time, doing each action as it’s spoken. </a:t>
            </a:r>
          </a:p>
          <a:p>
            <a:r>
              <a:rPr lang="en-US" dirty="0" smtClean="0"/>
              <a:t/>
            </a:r>
            <a:br>
              <a:rPr lang="en-US" dirty="0" smtClean="0"/>
            </a:b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Play TR: A3 one time, doing each action as it’s spoken. </a:t>
            </a:r>
          </a:p>
        </p:txBody>
      </p:sp>
      <p:sp>
        <p:nvSpPr>
          <p:cNvPr id="4" name="Slide Number Placeholder 3"/>
          <p:cNvSpPr>
            <a:spLocks noGrp="1"/>
          </p:cNvSpPr>
          <p:nvPr>
            <p:ph type="sldNum" sz="quarter" idx="10"/>
          </p:nvPr>
        </p:nvSpPr>
        <p:spPr/>
        <p:txBody>
          <a:bodyPr/>
          <a:lstStyle/>
          <a:p>
            <a:fld id="{1E13AD4F-B112-4199-BD26-A77032F39469}" type="slidenum">
              <a:rPr lang="en-US" smtClean="0"/>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Play TR: A3 again, and gesture for students to do the action with you.</a:t>
            </a:r>
            <a:br>
              <a:rPr lang="en-US" sz="1200" b="0" i="0" u="none" strike="noStrike" kern="1200" dirty="0" smtClean="0">
                <a:solidFill>
                  <a:schemeClr val="tx1"/>
                </a:solidFill>
                <a:effectLst/>
                <a:latin typeface="+mn-lt"/>
                <a:ea typeface="+mn-ea"/>
                <a:cs typeface="+mn-cs"/>
              </a:rPr>
            </a:br>
            <a:endParaRPr lang="en-US" b="0" dirty="0" smtClean="0">
              <a:effectLst/>
            </a:endParaRPr>
          </a:p>
        </p:txBody>
      </p:sp>
      <p:sp>
        <p:nvSpPr>
          <p:cNvPr id="4" name="Slide Number Placeholder 3"/>
          <p:cNvSpPr>
            <a:spLocks noGrp="1"/>
          </p:cNvSpPr>
          <p:nvPr>
            <p:ph type="sldNum" sz="quarter" idx="10"/>
          </p:nvPr>
        </p:nvSpPr>
        <p:spPr/>
        <p:txBody>
          <a:bodyPr/>
          <a:lstStyle/>
          <a:p>
            <a:fld id="{1E13AD4F-B112-4199-BD26-A77032F39469}" type="slidenum">
              <a:rPr lang="en-US" smtClean="0"/>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Have students take out their books. Say </a:t>
            </a:r>
            <a:r>
              <a:rPr lang="en-US" sz="1200" b="0" i="1" u="none" strike="noStrike" kern="1200" dirty="0" smtClean="0">
                <a:solidFill>
                  <a:schemeClr val="tx1"/>
                </a:solidFill>
                <a:effectLst/>
                <a:latin typeface="+mn-lt"/>
                <a:ea typeface="+mn-ea"/>
                <a:cs typeface="+mn-cs"/>
              </a:rPr>
              <a:t>Open your book</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dirty="0" smtClean="0"/>
              <a:t/>
            </a:r>
            <a:br>
              <a:rPr lang="en-US" dirty="0" smtClean="0"/>
            </a:br>
            <a:r>
              <a:rPr lang="en-US" sz="1200" b="0" i="0" u="none" strike="noStrike" kern="1200" dirty="0" smtClean="0">
                <a:solidFill>
                  <a:schemeClr val="tx1"/>
                </a:solidFill>
                <a:effectLst/>
                <a:latin typeface="+mn-lt"/>
                <a:ea typeface="+mn-ea"/>
                <a:cs typeface="+mn-cs"/>
              </a:rPr>
              <a:t>Have students close their books. Say</a:t>
            </a:r>
            <a:r>
              <a:rPr lang="en-US" sz="1200" b="0" i="1" u="none" strike="noStrike" kern="1200" dirty="0" smtClean="0">
                <a:solidFill>
                  <a:schemeClr val="tx1"/>
                </a:solidFill>
                <a:effectLst/>
                <a:latin typeface="+mn-lt"/>
                <a:ea typeface="+mn-ea"/>
                <a:cs typeface="+mn-cs"/>
              </a:rPr>
              <a:t> Close your book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Repeat this with sit down and stand up. </a:t>
            </a:r>
            <a:endParaRPr lang="en-US" b="0" dirty="0" smtClean="0">
              <a:effectLst/>
            </a:endParaRPr>
          </a:p>
          <a:p>
            <a:pPr rtl="0"/>
            <a:r>
              <a:rPr lang="en-US" dirty="0" smtClean="0"/>
              <a:t/>
            </a:r>
            <a:br>
              <a:rPr lang="en-US" dirty="0" smtClean="0"/>
            </a:br>
            <a:r>
              <a:rPr lang="en-US" sz="1200" b="0" i="0" u="none" strike="noStrike" kern="1200" dirty="0" smtClean="0">
                <a:solidFill>
                  <a:schemeClr val="tx1"/>
                </a:solidFill>
                <a:effectLst/>
                <a:latin typeface="+mn-lt"/>
                <a:ea typeface="+mn-ea"/>
                <a:cs typeface="+mn-cs"/>
              </a:rPr>
              <a:t/>
            </a:r>
            <a:br>
              <a:rPr lang="en-US" sz="1200" b="0" i="0" u="none" strike="noStrike"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rPr>
              <a:t/>
            </a:r>
            <a:br>
              <a:rPr lang="en-US" sz="1200" b="0" i="0" u="none" strike="noStrike" kern="1200" dirty="0" smtClean="0">
                <a:solidFill>
                  <a:schemeClr val="tx1"/>
                </a:solidFill>
                <a:effectLst/>
                <a:latin typeface="+mn-lt"/>
                <a:ea typeface="+mn-ea"/>
                <a:cs typeface="+mn-cs"/>
              </a:rPr>
            </a:b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Slowly give two-part directions, such as </a:t>
            </a:r>
            <a:r>
              <a:rPr lang="en-US" sz="1200" b="0" i="1" u="none" strike="noStrike" kern="1200" dirty="0" smtClean="0">
                <a:solidFill>
                  <a:schemeClr val="tx1"/>
                </a:solidFill>
                <a:effectLst/>
                <a:latin typeface="+mn-lt"/>
                <a:ea typeface="+mn-ea"/>
                <a:cs typeface="+mn-cs"/>
              </a:rPr>
              <a:t>Sit down</a:t>
            </a:r>
            <a:r>
              <a:rPr lang="en-US" sz="1200" b="0" i="0" u="none" strike="noStrike"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rPr>
              <a:t>and open your book</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Walk around the room to make sure students are following your directions.</a:t>
            </a: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Slowly give two-part directions, such as </a:t>
            </a:r>
            <a:r>
              <a:rPr lang="en-US" sz="1200" b="0" i="1" u="none" strike="noStrike" kern="1200" dirty="0" smtClean="0">
                <a:solidFill>
                  <a:schemeClr val="tx1"/>
                </a:solidFill>
                <a:effectLst/>
                <a:latin typeface="+mn-lt"/>
                <a:ea typeface="+mn-ea"/>
                <a:cs typeface="+mn-cs"/>
              </a:rPr>
              <a:t>Sit down</a:t>
            </a:r>
            <a:r>
              <a:rPr lang="en-US" sz="1200" b="0" i="0" u="none" strike="noStrike" kern="1200" dirty="0" smtClean="0">
                <a:solidFill>
                  <a:schemeClr val="tx1"/>
                </a:solidFill>
                <a:effectLst/>
                <a:latin typeface="+mn-lt"/>
                <a:ea typeface="+mn-ea"/>
                <a:cs typeface="+mn-cs"/>
              </a:rPr>
              <a:t> </a:t>
            </a:r>
            <a:r>
              <a:rPr lang="en-US" sz="1200" b="0" i="1" u="none" strike="noStrike" kern="1200" dirty="0" smtClean="0">
                <a:solidFill>
                  <a:schemeClr val="tx1"/>
                </a:solidFill>
                <a:effectLst/>
                <a:latin typeface="+mn-lt"/>
                <a:ea typeface="+mn-ea"/>
                <a:cs typeface="+mn-cs"/>
              </a:rPr>
              <a:t>and open your book</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Walk around the room to make sure students are following your directions.</a:t>
            </a: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dirty="0" smtClean="0">
                <a:solidFill>
                  <a:schemeClr val="tx1"/>
                </a:solidFill>
                <a:effectLst/>
                <a:latin typeface="+mn-lt"/>
                <a:ea typeface="+mn-ea"/>
                <a:cs typeface="+mn-cs"/>
              </a:rPr>
              <a:t>Listening activity</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Let’s play “Teacher says.”</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If you hear “Teacher says” then do as the teacher says. If you don’t hear “Teacher says” then don’t do it.</a:t>
            </a:r>
            <a:endParaRPr lang="en-US" b="0" dirty="0" smtClean="0">
              <a:effectLst/>
            </a:endParaRPr>
          </a:p>
          <a:p>
            <a:pPr rtl="0"/>
            <a:r>
              <a:rPr lang="en-US" sz="1200" b="1" i="0" u="none" strike="noStrike" kern="1200" dirty="0" smtClean="0">
                <a:solidFill>
                  <a:schemeClr val="tx1"/>
                </a:solidFill>
                <a:effectLst/>
                <a:latin typeface="+mn-lt"/>
                <a:ea typeface="+mn-ea"/>
                <a:cs typeface="+mn-cs"/>
              </a:rPr>
              <a:t>Note: Complicated instructions are difficult. This will require modeling the actions for the students.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Teacher says </a:t>
            </a:r>
            <a:r>
              <a:rPr lang="en-US" sz="1200" b="0" i="0" u="none" strike="noStrike" kern="1200" dirty="0" smtClean="0">
                <a:solidFill>
                  <a:schemeClr val="tx1"/>
                </a:solidFill>
                <a:effectLst/>
                <a:latin typeface="+mn-lt"/>
                <a:ea typeface="+mn-ea"/>
                <a:cs typeface="+mn-cs"/>
              </a:rPr>
              <a:t>(Nod your head) </a:t>
            </a:r>
            <a:r>
              <a:rPr lang="en-US" sz="1200" b="0" i="1" u="none" strike="noStrike" kern="1200" dirty="0" smtClean="0">
                <a:solidFill>
                  <a:schemeClr val="tx1"/>
                </a:solidFill>
                <a:effectLst/>
                <a:latin typeface="+mn-lt"/>
                <a:ea typeface="+mn-ea"/>
                <a:cs typeface="+mn-cs"/>
              </a:rPr>
              <a:t>stand up </a:t>
            </a:r>
            <a:r>
              <a:rPr lang="en-US" sz="1200" b="0" i="0" u="none" strike="noStrike" kern="1200" dirty="0" smtClean="0">
                <a:solidFill>
                  <a:schemeClr val="tx1"/>
                </a:solidFill>
                <a:effectLst/>
                <a:latin typeface="+mn-lt"/>
                <a:ea typeface="+mn-ea"/>
                <a:cs typeface="+mn-cs"/>
              </a:rPr>
              <a:t>and stand up.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Sit down </a:t>
            </a:r>
            <a:r>
              <a:rPr lang="en-US" sz="1200" b="0" i="0" u="none" strike="noStrike" kern="1200" dirty="0" smtClean="0">
                <a:solidFill>
                  <a:schemeClr val="tx1"/>
                </a:solidFill>
                <a:effectLst/>
                <a:latin typeface="+mn-lt"/>
                <a:ea typeface="+mn-ea"/>
                <a:cs typeface="+mn-cs"/>
              </a:rPr>
              <a:t>(Shake your head)</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Teacher says sit down </a:t>
            </a:r>
            <a:r>
              <a:rPr lang="en-US" sz="1200" b="0" i="0" u="none" strike="noStrike" kern="1200" dirty="0" smtClean="0">
                <a:solidFill>
                  <a:schemeClr val="tx1"/>
                </a:solidFill>
                <a:effectLst/>
                <a:latin typeface="+mn-lt"/>
                <a:ea typeface="+mn-ea"/>
                <a:cs typeface="+mn-cs"/>
              </a:rPr>
              <a:t>and sit down.</a:t>
            </a:r>
            <a:endParaRPr lang="en-US" b="0" dirty="0" smtClean="0">
              <a:effectLst/>
            </a:endParaRPr>
          </a:p>
          <a:p>
            <a:pPr rtl="0"/>
            <a:r>
              <a:rPr lang="en-US" sz="1200" b="0" i="0" u="none" strike="noStrike" kern="1200" dirty="0" smtClean="0">
                <a:solidFill>
                  <a:schemeClr val="tx1"/>
                </a:solidFill>
                <a:effectLst/>
                <a:latin typeface="+mn-lt"/>
                <a:ea typeface="+mn-ea"/>
                <a:cs typeface="+mn-cs"/>
              </a:rPr>
              <a:t>Do this activity with the students mixing this lesson’s vocabulary with previously learned vocabulary.</a:t>
            </a:r>
            <a:endParaRPr lang="en-US" b="0" dirty="0" smtClean="0">
              <a:effectLst/>
            </a:endParaRPr>
          </a:p>
          <a:p>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[Teacher says say hi.]</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dirty="0" smtClean="0">
                <a:solidFill>
                  <a:schemeClr val="tx1"/>
                </a:solidFill>
                <a:effectLst/>
                <a:latin typeface="+mn-lt"/>
                <a:ea typeface="+mn-ea"/>
                <a:cs typeface="+mn-cs"/>
              </a:rPr>
              <a:t>Listening activity</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Let’s play “Teacher says.”</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If you hear “Teacher says” then do as the teacher says. If you don’t hear “Teacher says” then don’t do it.</a:t>
            </a:r>
            <a:endParaRPr lang="en-US" b="0" dirty="0" smtClean="0">
              <a:effectLst/>
            </a:endParaRPr>
          </a:p>
          <a:p>
            <a:pPr rtl="0"/>
            <a:r>
              <a:rPr lang="en-US" sz="1200" b="1" i="0" u="none" strike="noStrike" kern="1200" dirty="0" smtClean="0">
                <a:solidFill>
                  <a:schemeClr val="tx1"/>
                </a:solidFill>
                <a:effectLst/>
                <a:latin typeface="+mn-lt"/>
                <a:ea typeface="+mn-ea"/>
                <a:cs typeface="+mn-cs"/>
              </a:rPr>
              <a:t>Note: Complicated instructions are difficult. This will require modeling the actions for the students.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Teacher says </a:t>
            </a:r>
            <a:r>
              <a:rPr lang="en-US" sz="1200" b="0" i="0" u="none" strike="noStrike" kern="1200" dirty="0" smtClean="0">
                <a:solidFill>
                  <a:schemeClr val="tx1"/>
                </a:solidFill>
                <a:effectLst/>
                <a:latin typeface="+mn-lt"/>
                <a:ea typeface="+mn-ea"/>
                <a:cs typeface="+mn-cs"/>
              </a:rPr>
              <a:t>(Nod your head) </a:t>
            </a:r>
            <a:r>
              <a:rPr lang="en-US" sz="1200" b="0" i="1" u="none" strike="noStrike" kern="1200" dirty="0" smtClean="0">
                <a:solidFill>
                  <a:schemeClr val="tx1"/>
                </a:solidFill>
                <a:effectLst/>
                <a:latin typeface="+mn-lt"/>
                <a:ea typeface="+mn-ea"/>
                <a:cs typeface="+mn-cs"/>
              </a:rPr>
              <a:t>stand up </a:t>
            </a:r>
            <a:r>
              <a:rPr lang="en-US" sz="1200" b="0" i="0" u="none" strike="noStrike" kern="1200" dirty="0" smtClean="0">
                <a:solidFill>
                  <a:schemeClr val="tx1"/>
                </a:solidFill>
                <a:effectLst/>
                <a:latin typeface="+mn-lt"/>
                <a:ea typeface="+mn-ea"/>
                <a:cs typeface="+mn-cs"/>
              </a:rPr>
              <a:t>and stand up.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Sit down </a:t>
            </a:r>
            <a:r>
              <a:rPr lang="en-US" sz="1200" b="0" i="0" u="none" strike="noStrike" kern="1200" dirty="0" smtClean="0">
                <a:solidFill>
                  <a:schemeClr val="tx1"/>
                </a:solidFill>
                <a:effectLst/>
                <a:latin typeface="+mn-lt"/>
                <a:ea typeface="+mn-ea"/>
                <a:cs typeface="+mn-cs"/>
              </a:rPr>
              <a:t>(Shake your head)</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Teacher says sit down </a:t>
            </a:r>
            <a:r>
              <a:rPr lang="en-US" sz="1200" b="0" i="0" u="none" strike="noStrike" kern="1200" dirty="0" smtClean="0">
                <a:solidFill>
                  <a:schemeClr val="tx1"/>
                </a:solidFill>
                <a:effectLst/>
                <a:latin typeface="+mn-lt"/>
                <a:ea typeface="+mn-ea"/>
                <a:cs typeface="+mn-cs"/>
              </a:rPr>
              <a:t>and sit down.</a:t>
            </a:r>
            <a:endParaRPr lang="en-US" b="0" dirty="0" smtClean="0">
              <a:effectLst/>
            </a:endParaRPr>
          </a:p>
          <a:p>
            <a:pPr rtl="0"/>
            <a:r>
              <a:rPr lang="en-US" sz="1200" b="0" i="0" u="none" strike="noStrike" kern="1200" dirty="0" smtClean="0">
                <a:solidFill>
                  <a:schemeClr val="tx1"/>
                </a:solidFill>
                <a:effectLst/>
                <a:latin typeface="+mn-lt"/>
                <a:ea typeface="+mn-ea"/>
                <a:cs typeface="+mn-cs"/>
              </a:rPr>
              <a:t>Do this activity with the students mixing this lesson’s vocabulary with previously learned vocabulary.</a:t>
            </a:r>
            <a:endParaRPr lang="en-US" b="0" dirty="0" smtClean="0">
              <a:effectLst/>
            </a:endParaRPr>
          </a:p>
          <a:p>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[Teacher says say hi.]</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listen to and respond to classroom instructions?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Open your book</a:t>
            </a:r>
            <a:r>
              <a:rPr lang="en-US" sz="1200" b="0" i="0" u="none" strike="noStrike"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rPr>
              <a:t>Stand up</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respond by doing each action.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listen to and respond to classroom instructions?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Open your book</a:t>
            </a:r>
            <a:r>
              <a:rPr lang="en-US" sz="1200" b="0" i="0" u="none" strike="noStrike"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rPr>
              <a:t>Stand up</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respond by doing each action.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listen to and respond to classroom instructions?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Open your book</a:t>
            </a:r>
            <a:r>
              <a:rPr lang="en-US" sz="1200" b="0" i="0" u="none" strike="noStrike"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rPr>
              <a:t>Stand up</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respond by doing each action.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listen to and respond to classroom instructions?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Open your book</a:t>
            </a:r>
            <a:r>
              <a:rPr lang="en-US" sz="1200" b="0" i="0" u="none" strike="noStrike"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rPr>
              <a:t>Stand up</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respond by doing each action.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listen to and respond to classroom instructions? </a:t>
            </a:r>
            <a:endParaRPr lang="en-US" b="0" dirty="0" smtClean="0">
              <a:effectLst/>
            </a:endParaRPr>
          </a:p>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Open your book</a:t>
            </a:r>
            <a:r>
              <a:rPr lang="en-US" sz="1200" b="0" i="0" u="none" strike="noStrike"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rPr>
              <a:t>Stand up</a:t>
            </a:r>
            <a:r>
              <a:rPr lang="en-US" sz="1200" b="0" i="0" u="none" strike="noStrike" kern="1200" dirty="0" smtClean="0">
                <a:solidFill>
                  <a:schemeClr val="tx1"/>
                </a:solidFill>
                <a:effectLst/>
                <a:latin typeface="+mn-lt"/>
                <a:ea typeface="+mn-ea"/>
                <a:cs typeface="+mn-cs"/>
              </a:rPr>
              <a:t>. </a:t>
            </a:r>
            <a:endParaRPr lang="en-US" b="0" dirty="0" smtClean="0">
              <a:effectLst/>
            </a:endParaRPr>
          </a:p>
          <a:p>
            <a:pPr rtl="0"/>
            <a:r>
              <a:rPr lang="en-US" sz="1200" b="0" i="0" u="none" strike="noStrike" kern="1200" dirty="0" smtClean="0">
                <a:solidFill>
                  <a:schemeClr val="tx1"/>
                </a:solidFill>
                <a:effectLst/>
                <a:latin typeface="+mn-lt"/>
                <a:ea typeface="+mn-ea"/>
                <a:cs typeface="+mn-cs"/>
              </a:rPr>
              <a:t>Have students respond by doing each action.</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4001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Get students ready to use the </a:t>
            </a:r>
            <a:r>
              <a:rPr lang="en-US" sz="1200" b="0" i="1" u="none" strike="noStrike" kern="1200" dirty="0" smtClean="0">
                <a:solidFill>
                  <a:schemeClr val="tx1"/>
                </a:solidFill>
                <a:effectLst/>
                <a:latin typeface="+mn-lt"/>
                <a:ea typeface="+mn-ea"/>
                <a:cs typeface="+mn-cs"/>
              </a:rPr>
              <a:t>English Time</a:t>
            </a:r>
            <a:r>
              <a:rPr lang="en-US" sz="1200" b="0" i="0" u="none" strike="noStrike" kern="1200" dirty="0" smtClean="0">
                <a:solidFill>
                  <a:schemeClr val="tx1"/>
                </a:solidFill>
                <a:effectLst/>
                <a:latin typeface="+mn-lt"/>
                <a:ea typeface="+mn-ea"/>
                <a:cs typeface="+mn-cs"/>
              </a:rPr>
              <a:t> chant.</a:t>
            </a:r>
            <a:endParaRPr lang="en-US" b="0" dirty="0" smtClean="0">
              <a:effectLst/>
            </a:endParaRPr>
          </a:p>
          <a:p>
            <a:pPr rtl="0"/>
            <a:r>
              <a:rPr lang="en-US" sz="1200" b="0" i="0" u="none" strike="noStrike" kern="1200" dirty="0" smtClean="0">
                <a:solidFill>
                  <a:schemeClr val="tx1"/>
                </a:solidFill>
                <a:effectLst/>
                <a:latin typeface="+mn-lt"/>
                <a:ea typeface="+mn-ea"/>
                <a:cs typeface="+mn-cs"/>
              </a:rPr>
              <a:t>Lead the class in the chant.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a:t>
            </a:r>
            <a:r>
              <a:rPr lang="en-US" i="1"/>
              <a:t>Open your books. </a:t>
            </a:r>
          </a:p>
          <a:p>
            <a:r>
              <a:rPr lang="en-US"/>
              <a:t>Say </a:t>
            </a:r>
            <a:r>
              <a:rPr lang="en-US" i="1"/>
              <a:t>Close your books.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up a book and say </a:t>
            </a:r>
            <a:r>
              <a:rPr lang="en-US" i="1"/>
              <a:t>This is a book.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each item up, and ask the class </a:t>
            </a:r>
            <a:r>
              <a:rPr lang="en-US" i="1"/>
              <a:t>Is it a book?</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Play TR: A4. Point to each item as it is spoken in the audio. </a:t>
            </a:r>
          </a:p>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Play TR: A4 again, and have students point to each of the items and say the words.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up a piece of green construction paper. Ask </a:t>
            </a:r>
            <a:r>
              <a:rPr lang="en-US" i="1"/>
              <a:t>Is it red?</a:t>
            </a:r>
          </a:p>
          <a:p>
            <a:r>
              <a:rPr lang="en-US"/>
              <a:t>Ask</a:t>
            </a:r>
            <a:r>
              <a:rPr lang="en-US" i="1"/>
              <a:t> Is it blue?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up a piece of green construction paper. Ask </a:t>
            </a:r>
            <a:r>
              <a:rPr lang="en-US" i="1"/>
              <a:t>Is it red?</a:t>
            </a:r>
          </a:p>
          <a:p>
            <a:r>
              <a:rPr lang="en-US"/>
              <a:t>Ask</a:t>
            </a:r>
            <a:r>
              <a:rPr lang="en-US" i="1"/>
              <a:t> Is it blue?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up a piece of green construction paper. Ask </a:t>
            </a:r>
            <a:r>
              <a:rPr lang="en-US" i="1"/>
              <a:t>Is it red?</a:t>
            </a:r>
          </a:p>
          <a:p>
            <a:r>
              <a:rPr lang="en-US"/>
              <a:t>Ask</a:t>
            </a:r>
            <a:r>
              <a:rPr lang="en-US" i="1"/>
              <a:t> Is it blue?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up a piece of green construction paper. Ask </a:t>
            </a:r>
            <a:r>
              <a:rPr lang="en-US" i="1"/>
              <a:t>Is it red?</a:t>
            </a:r>
          </a:p>
          <a:p>
            <a:r>
              <a:rPr lang="en-US"/>
              <a:t>Ask</a:t>
            </a:r>
            <a:r>
              <a:rPr lang="en-US" i="1"/>
              <a:t> Is it blue?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a:t>
            </a:r>
            <a:r>
              <a:rPr lang="en-US" i="1"/>
              <a:t>Show me red.</a:t>
            </a:r>
            <a:r>
              <a:rPr lang="en-US"/>
              <a:t> </a:t>
            </a:r>
          </a:p>
          <a:p>
            <a:endParaRPr lang="en-US" i="1"/>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a:t>
            </a:r>
            <a:r>
              <a:rPr lang="en-US" i="1"/>
              <a:t>Show me blue.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Have them point to each book and say its color. </a:t>
            </a:r>
          </a:p>
          <a:p>
            <a:r>
              <a:rPr lang="en-US"/>
              <a:t>Once they point to and name each book, have them count the number of red books and the number of blue books.</a:t>
            </a:r>
          </a:p>
          <a:p>
            <a:r>
              <a:rPr lang="en-US"/>
              <a:t>Model by pointing to the first red book, saying </a:t>
            </a:r>
            <a:r>
              <a:rPr lang="en-US" i="1"/>
              <a:t>One red book.</a:t>
            </a:r>
            <a:endParaRPr lang="en-US"/>
          </a:p>
          <a:p>
            <a:r>
              <a:rPr lang="en-US"/>
              <a:t>Point to the second red book and say </a:t>
            </a:r>
            <a:r>
              <a:rPr lang="en-US" i="1"/>
              <a:t>Two red books.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dirty="0" smtClean="0">
                <a:solidFill>
                  <a:schemeClr val="tx1"/>
                </a:solidFill>
                <a:effectLst/>
                <a:latin typeface="+mn-lt"/>
                <a:ea typeface="+mn-ea"/>
                <a:cs typeface="+mn-cs"/>
              </a:rPr>
              <a:t>Model folding a piece of paper into four sections.</a:t>
            </a:r>
          </a:p>
          <a:p>
            <a:pPr rtl="0"/>
            <a:r>
              <a:rPr lang="en-US" sz="1200" b="0" i="1" u="none" strike="noStrike" kern="1200" dirty="0" smtClean="0">
                <a:solidFill>
                  <a:schemeClr val="tx1"/>
                </a:solidFill>
                <a:effectLst/>
                <a:latin typeface="+mn-lt"/>
                <a:ea typeface="+mn-ea"/>
                <a:cs typeface="+mn-cs"/>
              </a:rPr>
              <a:t>Say Look. </a:t>
            </a:r>
          </a:p>
          <a:p>
            <a:pPr rtl="0"/>
            <a:r>
              <a:rPr lang="en-US" sz="1200" b="0" i="1" u="none" strike="noStrike" kern="1200" dirty="0" smtClean="0">
                <a:solidFill>
                  <a:schemeClr val="tx1"/>
                </a:solidFill>
                <a:effectLst/>
                <a:latin typeface="+mn-lt"/>
                <a:ea typeface="+mn-ea"/>
                <a:cs typeface="+mn-cs"/>
              </a:rPr>
              <a:t>Model making one red dot and one blue dot on the paper.</a:t>
            </a:r>
          </a:p>
          <a:p>
            <a:pPr rtl="0"/>
            <a:r>
              <a:rPr lang="en-US" sz="1200" b="0" i="1" u="none" strike="noStrike" kern="1200" dirty="0" smtClean="0">
                <a:solidFill>
                  <a:schemeClr val="tx1"/>
                </a:solidFill>
                <a:effectLst/>
                <a:latin typeface="+mn-lt"/>
                <a:ea typeface="+mn-ea"/>
                <a:cs typeface="+mn-cs"/>
              </a:rPr>
              <a:t>Say Listen and have students mark their papers with dots according to the following instructions:</a:t>
            </a:r>
          </a:p>
          <a:p>
            <a:pPr rtl="0"/>
            <a:r>
              <a:rPr lang="en-US" sz="1200" b="0" i="1" u="none" strike="noStrike" kern="1200" dirty="0" smtClean="0">
                <a:solidFill>
                  <a:schemeClr val="tx1"/>
                </a:solidFill>
                <a:effectLst/>
                <a:latin typeface="+mn-lt"/>
                <a:ea typeface="+mn-ea"/>
                <a:cs typeface="+mn-cs"/>
              </a:rPr>
              <a:t>Point and say Section 1: One red dot, one blue dot – Section 2: One red dot, two blue dots – Section 3: Two red dots, one blue dot – Section 4: Two red dots, two blue dots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identify and name things that are red and blue? </a:t>
            </a:r>
          </a:p>
          <a:p>
            <a:pPr rtl="0"/>
            <a:r>
              <a:rPr lang="en-US" sz="1200" b="0" i="0" u="none" strike="noStrike" kern="1200" dirty="0" smtClean="0">
                <a:solidFill>
                  <a:schemeClr val="tx1"/>
                </a:solidFill>
                <a:effectLst/>
                <a:latin typeface="+mn-lt"/>
                <a:ea typeface="+mn-ea"/>
                <a:cs typeface="+mn-cs"/>
              </a:rPr>
              <a:t>Point to red and blue objects. Have students name the colors they see.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3310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Get students ready to use the </a:t>
            </a:r>
            <a:r>
              <a:rPr lang="en-US" sz="1200" b="0" i="1" u="none" strike="noStrike" kern="1200" dirty="0" smtClean="0">
                <a:solidFill>
                  <a:schemeClr val="tx1"/>
                </a:solidFill>
                <a:effectLst/>
                <a:latin typeface="+mn-lt"/>
                <a:ea typeface="+mn-ea"/>
                <a:cs typeface="+mn-cs"/>
              </a:rPr>
              <a:t>English Time</a:t>
            </a:r>
            <a:r>
              <a:rPr lang="en-US" sz="1200" b="0" i="0" u="none" strike="noStrike" kern="1200" dirty="0" smtClean="0">
                <a:solidFill>
                  <a:schemeClr val="tx1"/>
                </a:solidFill>
                <a:effectLst/>
                <a:latin typeface="+mn-lt"/>
                <a:ea typeface="+mn-ea"/>
                <a:cs typeface="+mn-cs"/>
              </a:rPr>
              <a:t> chant.</a:t>
            </a:r>
            <a:endParaRPr lang="en-US" b="0" dirty="0" smtClean="0">
              <a:effectLst/>
            </a:endParaRPr>
          </a:p>
          <a:p>
            <a:pPr rtl="0"/>
            <a:r>
              <a:rPr lang="en-US" sz="1200" b="0" i="0" u="none" strike="noStrike" kern="1200" dirty="0" smtClean="0">
                <a:solidFill>
                  <a:schemeClr val="tx1"/>
                </a:solidFill>
                <a:effectLst/>
                <a:latin typeface="+mn-lt"/>
                <a:ea typeface="+mn-ea"/>
                <a:cs typeface="+mn-cs"/>
              </a:rPr>
              <a:t>Lead the class in the chant.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53</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a:t>
            </a:r>
            <a:r>
              <a:rPr lang="en-US" i="1"/>
              <a:t>Open your books. </a:t>
            </a:r>
          </a:p>
          <a:p>
            <a:r>
              <a:rPr lang="en-US"/>
              <a:t>Say </a:t>
            </a:r>
            <a:r>
              <a:rPr lang="en-US" i="1"/>
              <a:t>Close your books.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Hold each item up, and ask the class </a:t>
            </a:r>
            <a:r>
              <a:rPr lang="en-US" i="1"/>
              <a:t>Is it a book?</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Play TR: A5. Have students count the books as they listen, then say the number and item. </a:t>
            </a:r>
          </a:p>
          <a:p>
            <a:r>
              <a:rPr lang="en-US"/>
              <a:t>Pause the audio after number 1. Model tracing the number 1 on p. 4. </a:t>
            </a:r>
          </a:p>
          <a:p>
            <a:r>
              <a:rPr lang="en-US"/>
              <a:t>Walk around the room to make sure students are holding their pencils correctly. </a:t>
            </a:r>
          </a:p>
          <a:p>
            <a:r>
              <a:rPr lang="en-US"/>
              <a:t>Continue playing TR: A5 and have students do the same for number 2.</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Play TR: A5. Have students count the books as they listen, then say the number and item. </a:t>
            </a:r>
            <a:endParaRPr lang="en-US"/>
          </a:p>
          <a:p>
            <a:r>
              <a:rPr lang="en-US">
                <a:sym typeface="+mn-ea"/>
              </a:rPr>
              <a:t>Pause the audio after number 1. Model tracing the number 1 on p. 4. </a:t>
            </a:r>
            <a:endParaRPr lang="en-US"/>
          </a:p>
          <a:p>
            <a:r>
              <a:rPr lang="en-US">
                <a:sym typeface="+mn-ea"/>
              </a:rPr>
              <a:t>Walk around the room to make sure students are holding their pencils correctly. </a:t>
            </a:r>
            <a:endParaRPr lang="en-US"/>
          </a:p>
          <a:p>
            <a:r>
              <a:rPr lang="en-US">
                <a:sym typeface="+mn-ea"/>
              </a:rPr>
              <a:t>Continue playing TR: A5 and have students do the same for number 2.</a:t>
            </a:r>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Hang pieces of construction paper in the following pattern: red, blue, red, blue, red. </a:t>
            </a:r>
          </a:p>
          <a:p>
            <a:r>
              <a:rPr lang="en-US"/>
              <a:t>Point to each paper as you say One red, one blue, one red, one blue, one red</a:t>
            </a:r>
          </a:p>
          <a:p>
            <a:r>
              <a:rPr lang="en-US"/>
              <a:t>Hold up both red and blue construction paper, and ask What’s next—red or blue?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Change the pattern to be blue, blue, red, blue, blue. Say Two blue, one red, two blue…What’s next—red or blue? (red)</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Let’s do a sticker activity! </a:t>
            </a:r>
          </a:p>
          <a:p>
            <a:r>
              <a:rPr lang="en-US"/>
              <a:t>Show students the Unit 0 stickers in the back of their books. Play TR: A6 and pause after the first item. </a:t>
            </a:r>
          </a:p>
          <a:p>
            <a:r>
              <a:rPr lang="en-US"/>
              <a:t>Find the sticker of one blue book. Point to the box on the bottom left-hand side of the chart on p. 4, and ask One or two? </a:t>
            </a:r>
          </a:p>
          <a:p>
            <a:r>
              <a:rPr lang="en-US"/>
              <a:t>Ask Red or blue? </a:t>
            </a:r>
          </a:p>
          <a:p>
            <a:r>
              <a:rPr lang="en-US"/>
              <a:t>Say That’s not right! </a:t>
            </a:r>
          </a:p>
          <a:p>
            <a:r>
              <a:rPr lang="en-US"/>
              <a:t>Then, point to the box on the top left-hand side of the chart, and ask One or two? </a:t>
            </a:r>
          </a:p>
          <a:p>
            <a:r>
              <a:rPr lang="en-US"/>
              <a:t>Ask Red or blue? </a:t>
            </a:r>
          </a:p>
          <a:p>
            <a:r>
              <a:rPr lang="en-US"/>
              <a:t>Hold the sticker up to the box, and nod. Say Yes, that’s right. Place the sticker in the box. </a:t>
            </a:r>
          </a:p>
          <a:p>
            <a:r>
              <a:rPr lang="en-US"/>
              <a:t>Continue playing TR: A6, and have students complete the rest of the activity.</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Continue playing TR: A6, and have students complete the rest of the activity.</a:t>
            </a:r>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count to find the quantity of items? </a:t>
            </a:r>
          </a:p>
          <a:p>
            <a:pPr rtl="0"/>
            <a:r>
              <a:rPr lang="en-US" sz="1200" b="0" i="0" u="none" strike="noStrike" kern="1200" dirty="0" smtClean="0">
                <a:solidFill>
                  <a:schemeClr val="tx1"/>
                </a:solidFill>
                <a:effectLst/>
                <a:latin typeface="+mn-lt"/>
                <a:ea typeface="+mn-ea"/>
                <a:cs typeface="+mn-cs"/>
              </a:rPr>
              <a:t>Hold up one book, and have students tell you the number. Repeat this with two books.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63890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Get students ready to use the </a:t>
            </a:r>
            <a:r>
              <a:rPr lang="en-US" sz="1200" b="0" i="1" u="none" strike="noStrike" kern="1200" dirty="0" smtClean="0">
                <a:solidFill>
                  <a:schemeClr val="tx1"/>
                </a:solidFill>
                <a:effectLst/>
                <a:latin typeface="+mn-lt"/>
                <a:ea typeface="+mn-ea"/>
                <a:cs typeface="+mn-cs"/>
              </a:rPr>
              <a:t>English Time</a:t>
            </a:r>
            <a:r>
              <a:rPr lang="en-US" sz="1200" b="0" i="0" u="none" strike="noStrike" kern="1200" dirty="0" smtClean="0">
                <a:solidFill>
                  <a:schemeClr val="tx1"/>
                </a:solidFill>
                <a:effectLst/>
                <a:latin typeface="+mn-lt"/>
                <a:ea typeface="+mn-ea"/>
                <a:cs typeface="+mn-cs"/>
              </a:rPr>
              <a:t> chant.</a:t>
            </a:r>
            <a:endParaRPr lang="en-US" b="0" dirty="0" smtClean="0">
              <a:effectLst/>
            </a:endParaRPr>
          </a:p>
          <a:p>
            <a:pPr rtl="0"/>
            <a:r>
              <a:rPr lang="en-US" sz="1200" b="0" i="0" u="none" strike="noStrike" kern="1200" dirty="0" smtClean="0">
                <a:solidFill>
                  <a:schemeClr val="tx1"/>
                </a:solidFill>
                <a:effectLst/>
                <a:latin typeface="+mn-lt"/>
                <a:ea typeface="+mn-ea"/>
                <a:cs typeface="+mn-cs"/>
              </a:rPr>
              <a:t>Lead the class in the chant.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66</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Set a timer or a stopwatch for two minutes. </a:t>
            </a:r>
          </a:p>
          <a:p>
            <a:pPr rtl="0"/>
            <a:r>
              <a:rPr lang="en-US" sz="1200" b="0" u="none" strike="noStrike" kern="1200" dirty="0" smtClean="0">
                <a:solidFill>
                  <a:schemeClr val="tx1"/>
                </a:solidFill>
                <a:effectLst/>
                <a:latin typeface="+mn-lt"/>
                <a:ea typeface="+mn-ea"/>
                <a:cs typeface="+mn-cs"/>
              </a:rPr>
              <a:t>Have students go around the room, saying Hello or Hi to as many classmates as possible before the timer goes off.</a:t>
            </a:r>
          </a:p>
        </p:txBody>
      </p:sp>
      <p:sp>
        <p:nvSpPr>
          <p:cNvPr id="4" name="Slide Number Placeholder 3"/>
          <p:cNvSpPr>
            <a:spLocks noGrp="1"/>
          </p:cNvSpPr>
          <p:nvPr>
            <p:ph type="sldNum" sz="quarter" idx="10"/>
          </p:nvPr>
        </p:nvSpPr>
        <p:spPr/>
        <p:txBody>
          <a:bodyPr/>
          <a:lstStyle/>
          <a:p>
            <a:fld id="{1E13AD4F-B112-4199-BD26-A77032F39469}" type="slidenum">
              <a:rPr lang="en-US" smtClean="0"/>
              <a:t>67</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Have students sit on the floor with a partner, back-to-back. Have them link arms. Then, say Stand up. See if students can stand up without separating their arms. Then, say Sit down and see if they can stay together while sitting down. Repeat this a few times to see if students can do it more easily with practice.</a:t>
            </a:r>
          </a:p>
        </p:txBody>
      </p:sp>
      <p:sp>
        <p:nvSpPr>
          <p:cNvPr id="4" name="Slide Number Placeholder 3"/>
          <p:cNvSpPr>
            <a:spLocks noGrp="1"/>
          </p:cNvSpPr>
          <p:nvPr>
            <p:ph type="sldNum" sz="quarter" idx="10"/>
          </p:nvPr>
        </p:nvSpPr>
        <p:spPr/>
        <p:txBody>
          <a:bodyPr/>
          <a:lstStyle/>
          <a:p>
            <a:fld id="{1E13AD4F-B112-4199-BD26-A77032F39469}" type="slidenum">
              <a:rPr lang="en-US" smtClean="0"/>
              <a:t>68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Say Let’s learn about some sounds of English. </a:t>
            </a:r>
          </a:p>
          <a:p>
            <a:pPr rtl="0"/>
            <a:r>
              <a:rPr lang="en-US" sz="1200" b="0" u="none" strike="noStrike" kern="1200" dirty="0" smtClean="0">
                <a:solidFill>
                  <a:schemeClr val="tx1"/>
                </a:solidFill>
                <a:effectLst/>
                <a:latin typeface="+mn-lt"/>
                <a:ea typeface="+mn-ea"/>
                <a:cs typeface="+mn-cs"/>
              </a:rPr>
              <a:t>Make a few sounds, such as /b/, /p/, /h/ to help students understand the phrase sounds of English. </a:t>
            </a:r>
          </a:p>
          <a:p>
            <a:pPr rtl="0"/>
            <a:r>
              <a:rPr lang="en-US" sz="1200" b="0" u="none" strike="noStrike" kern="1200" dirty="0" smtClean="0">
                <a:solidFill>
                  <a:schemeClr val="tx1"/>
                </a:solidFill>
                <a:effectLst/>
                <a:latin typeface="+mn-lt"/>
                <a:ea typeface="+mn-ea"/>
                <a:cs typeface="+mn-cs"/>
              </a:rPr>
              <a:t>Say H says /h/. Hello has the /h/ sound. </a:t>
            </a:r>
          </a:p>
          <a:p>
            <a:pPr rtl="0"/>
            <a:r>
              <a:rPr lang="en-US" sz="1200" b="0" u="none" strike="noStrike" kern="1200" dirty="0" smtClean="0">
                <a:solidFill>
                  <a:schemeClr val="tx1"/>
                </a:solidFill>
                <a:effectLst/>
                <a:latin typeface="+mn-lt"/>
                <a:ea typeface="+mn-ea"/>
                <a:cs typeface="+mn-cs"/>
              </a:rPr>
              <a:t>Say the /h/ sound again.</a:t>
            </a:r>
          </a:p>
          <a:p>
            <a:pPr rtl="0"/>
            <a:r>
              <a:rPr lang="en-US" sz="1200" b="0" u="none" strike="noStrike" kern="1200" dirty="0" smtClean="0">
                <a:solidFill>
                  <a:schemeClr val="tx1"/>
                </a:solidFill>
                <a:effectLst/>
                <a:latin typeface="+mn-lt"/>
                <a:ea typeface="+mn-ea"/>
                <a:cs typeface="+mn-cs"/>
              </a:rPr>
              <a:t>Ask Which has /h/—hi or book? </a:t>
            </a:r>
          </a:p>
        </p:txBody>
      </p:sp>
      <p:sp>
        <p:nvSpPr>
          <p:cNvPr id="4" name="Slide Number Placeholder 3"/>
          <p:cNvSpPr>
            <a:spLocks noGrp="1"/>
          </p:cNvSpPr>
          <p:nvPr>
            <p:ph type="sldNum" sz="quarter" idx="10"/>
          </p:nvPr>
        </p:nvSpPr>
        <p:spPr/>
        <p:txBody>
          <a:bodyPr/>
          <a:lstStyle/>
          <a:p>
            <a:fld id="{1E13AD4F-B112-4199-BD26-A77032F39469}" type="slidenum">
              <a:rPr lang="en-US" smtClean="0"/>
              <a:t>69</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Ask Which has /h/—hi or book? </a:t>
            </a:r>
          </a:p>
        </p:txBody>
      </p:sp>
      <p:sp>
        <p:nvSpPr>
          <p:cNvPr id="4" name="Slide Number Placeholder 3"/>
          <p:cNvSpPr>
            <a:spLocks noGrp="1"/>
          </p:cNvSpPr>
          <p:nvPr>
            <p:ph type="sldNum" sz="quarter" idx="10"/>
          </p:nvPr>
        </p:nvSpPr>
        <p:spPr/>
        <p:txBody>
          <a:bodyPr/>
          <a:lstStyle/>
          <a:p>
            <a:fld id="{1E13AD4F-B112-4199-BD26-A77032F39469}" type="slidenum">
              <a:rPr lang="en-US" smtClean="0"/>
              <a:t>70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Say G says /g/. Goodbye has the /g/ sound. </a:t>
            </a:r>
          </a:p>
          <a:p>
            <a:pPr rtl="0"/>
            <a:r>
              <a:rPr lang="en-US" sz="1200" b="0" u="none" strike="noStrike" kern="1200" dirty="0" smtClean="0">
                <a:solidFill>
                  <a:schemeClr val="tx1"/>
                </a:solidFill>
                <a:effectLst/>
                <a:latin typeface="+mn-lt"/>
                <a:ea typeface="+mn-ea"/>
                <a:cs typeface="+mn-cs"/>
              </a:rPr>
              <a:t>Say the /g/ sound again.</a:t>
            </a:r>
          </a:p>
        </p:txBody>
      </p:sp>
      <p:sp>
        <p:nvSpPr>
          <p:cNvPr id="4" name="Slide Number Placeholder 3"/>
          <p:cNvSpPr>
            <a:spLocks noGrp="1"/>
          </p:cNvSpPr>
          <p:nvPr>
            <p:ph type="sldNum" sz="quarter" idx="10"/>
          </p:nvPr>
        </p:nvSpPr>
        <p:spPr/>
        <p:txBody>
          <a:bodyPr/>
          <a:lstStyle/>
          <a:p>
            <a:fld id="{1E13AD4F-B112-4199-BD26-A77032F39469}" type="slidenum">
              <a:rPr lang="en-US" smtClean="0"/>
              <a:t>71</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Ask Which has /g/—to or go? </a:t>
            </a:r>
          </a:p>
        </p:txBody>
      </p:sp>
      <p:sp>
        <p:nvSpPr>
          <p:cNvPr id="4" name="Slide Number Placeholder 3"/>
          <p:cNvSpPr>
            <a:spLocks noGrp="1"/>
          </p:cNvSpPr>
          <p:nvPr>
            <p:ph type="sldNum" sz="quarter" idx="10"/>
          </p:nvPr>
        </p:nvSpPr>
        <p:spPr/>
        <p:txBody>
          <a:bodyPr/>
          <a:lstStyle/>
          <a:p>
            <a:fld id="{1E13AD4F-B112-4199-BD26-A77032F39469}" type="slidenum">
              <a:rPr lang="en-US" smtClean="0"/>
              <a:t>72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Draw h in dotted outline on the board.</a:t>
            </a:r>
          </a:p>
          <a:p>
            <a:r>
              <a:rPr lang="en-US"/>
              <a:t>Say Let’s trace the letter h.</a:t>
            </a:r>
          </a:p>
          <a:p>
            <a:r>
              <a:rPr lang="en-US"/>
              <a:t>Model tracing over the outline. Then say Look at the word and picture for hello again. Listen to the sound /h/ and use your pencil to trace the letter h. </a:t>
            </a:r>
          </a:p>
          <a:p>
            <a:r>
              <a:rPr lang="en-US"/>
              <a:t>Play TR: A8 and stop after hello. </a:t>
            </a:r>
          </a:p>
          <a:p>
            <a:r>
              <a:rPr lang="en-US"/>
              <a:t>Make sure students trace h two times for hello. Then call on volunteers to say the word aloud.</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Play TR: A8 and stop after hello. </a:t>
            </a:r>
            <a:endParaRPr lang="en-US"/>
          </a:p>
          <a:p>
            <a:r>
              <a:rPr lang="en-US">
                <a:sym typeface="+mn-ea"/>
              </a:rPr>
              <a:t>Make sure students trace h two times for hello. Then call on volunteers to say the word aloud.</a:t>
            </a:r>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Say </a:t>
            </a:r>
            <a:r>
              <a:rPr lang="en-US" sz="1200" b="0" i="1" u="none" strike="noStrike" kern="1200" dirty="0" smtClean="0">
                <a:solidFill>
                  <a:schemeClr val="tx1"/>
                </a:solidFill>
                <a:effectLst/>
                <a:latin typeface="+mn-lt"/>
                <a:ea typeface="+mn-ea"/>
                <a:cs typeface="+mn-cs"/>
              </a:rPr>
              <a:t>Good job today class. Now let’s chant.</a:t>
            </a:r>
            <a:r>
              <a:rPr lang="en-US" sz="1200" b="0" i="0" u="none" strike="noStrike" kern="1200" dirty="0" smtClean="0">
                <a:solidFill>
                  <a:schemeClr val="tx1"/>
                </a:solidFill>
                <a:effectLst/>
                <a:latin typeface="+mn-lt"/>
                <a:ea typeface="+mn-ea"/>
                <a:cs typeface="+mn-cs"/>
              </a:rPr>
              <a:t> </a:t>
            </a:r>
            <a:endParaRPr lang="en-US" b="0" dirty="0" smtClean="0">
              <a:effectLst/>
            </a:endParaRPr>
          </a:p>
          <a:p>
            <a:r>
              <a:rPr lang="en-US" sz="1200" b="0" i="0" u="none" strike="noStrike" kern="1200" dirty="0" smtClean="0">
                <a:solidFill>
                  <a:schemeClr val="tx1"/>
                </a:solidFill>
                <a:effectLst/>
                <a:latin typeface="+mn-lt"/>
                <a:ea typeface="+mn-ea"/>
                <a:cs typeface="+mn-cs"/>
              </a:rPr>
              <a:t>Lead the class in the</a:t>
            </a:r>
            <a:r>
              <a:rPr lang="en-US" sz="1200" b="0" i="1" u="none" strike="noStrike" kern="1200" dirty="0" smtClean="0">
                <a:solidFill>
                  <a:schemeClr val="tx1"/>
                </a:solidFill>
                <a:effectLst/>
                <a:latin typeface="+mn-lt"/>
                <a:ea typeface="+mn-ea"/>
                <a:cs typeface="+mn-cs"/>
              </a:rPr>
              <a:t> Goodbye</a:t>
            </a:r>
            <a:r>
              <a:rPr lang="en-US" sz="1200" b="0" i="0" u="none" strike="noStrike" kern="1200" dirty="0" smtClean="0">
                <a:solidFill>
                  <a:schemeClr val="tx1"/>
                </a:solidFill>
                <a:effectLst/>
                <a:latin typeface="+mn-lt"/>
                <a:ea typeface="+mn-ea"/>
                <a:cs typeface="+mn-cs"/>
              </a:rPr>
              <a:t> chant.</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identify and make the /h/ and /g/ sounds? </a:t>
            </a:r>
          </a:p>
          <a:p>
            <a:pPr rtl="0"/>
            <a:r>
              <a:rPr lang="en-US" sz="1200" b="0" i="0" u="none" strike="noStrike" kern="1200" dirty="0" smtClean="0">
                <a:solidFill>
                  <a:schemeClr val="tx1"/>
                </a:solidFill>
                <a:effectLst/>
                <a:latin typeface="+mn-lt"/>
                <a:ea typeface="+mn-ea"/>
                <a:cs typeface="+mn-cs"/>
              </a:rPr>
              <a:t>Make the /h/ sound. Say Hello and Goodbye. </a:t>
            </a:r>
          </a:p>
          <a:p>
            <a:pPr rtl="0"/>
            <a:r>
              <a:rPr lang="en-US" sz="1200" b="0" i="0" u="none" strike="noStrike" kern="1200" dirty="0" smtClean="0">
                <a:solidFill>
                  <a:schemeClr val="tx1"/>
                </a:solidFill>
                <a:effectLst/>
                <a:latin typeface="+mn-lt"/>
                <a:ea typeface="+mn-ea"/>
                <a:cs typeface="+mn-cs"/>
              </a:rPr>
              <a:t>Have students raise their hand when they hear /h/. </a:t>
            </a:r>
          </a:p>
          <a:p>
            <a:pPr rtl="0"/>
            <a:r>
              <a:rPr lang="en-US" sz="1200" b="0" i="0" u="none" strike="noStrike" kern="1200" dirty="0" smtClean="0">
                <a:solidFill>
                  <a:schemeClr val="tx1"/>
                </a:solidFill>
                <a:effectLst/>
                <a:latin typeface="+mn-lt"/>
                <a:ea typeface="+mn-ea"/>
                <a:cs typeface="+mn-cs"/>
              </a:rPr>
              <a:t>Make the /g/ and say the words again.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29871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Get students ready to use the </a:t>
            </a:r>
            <a:r>
              <a:rPr lang="en-US" sz="1200" b="0" i="1" u="none" strike="noStrike" kern="1200" dirty="0" smtClean="0">
                <a:solidFill>
                  <a:schemeClr val="tx1"/>
                </a:solidFill>
                <a:effectLst/>
                <a:latin typeface="+mn-lt"/>
                <a:ea typeface="+mn-ea"/>
                <a:cs typeface="+mn-cs"/>
              </a:rPr>
              <a:t>English Time</a:t>
            </a:r>
            <a:r>
              <a:rPr lang="en-US" sz="1200" b="0" i="0" u="none" strike="noStrike" kern="1200" dirty="0" smtClean="0">
                <a:solidFill>
                  <a:schemeClr val="tx1"/>
                </a:solidFill>
                <a:effectLst/>
                <a:latin typeface="+mn-lt"/>
                <a:ea typeface="+mn-ea"/>
                <a:cs typeface="+mn-cs"/>
              </a:rPr>
              <a:t> chant.</a:t>
            </a:r>
            <a:endParaRPr lang="en-US" b="0" dirty="0" smtClean="0">
              <a:effectLst/>
            </a:endParaRPr>
          </a:p>
          <a:p>
            <a:pPr rtl="0"/>
            <a:r>
              <a:rPr lang="en-US" sz="1200" b="0" i="0" u="none" strike="noStrike" kern="1200" dirty="0" smtClean="0">
                <a:solidFill>
                  <a:schemeClr val="tx1"/>
                </a:solidFill>
                <a:effectLst/>
                <a:latin typeface="+mn-lt"/>
                <a:ea typeface="+mn-ea"/>
                <a:cs typeface="+mn-cs"/>
              </a:rPr>
              <a:t>Lead the class in the chant.</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E13AD4F-B112-4199-BD26-A77032F39469}" type="slidenum">
              <a:rPr lang="en-US" smtClean="0"/>
              <a:t>79</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Set a timer or a stopwatch for two minutes. </a:t>
            </a:r>
          </a:p>
          <a:p>
            <a:pPr rtl="0"/>
            <a:r>
              <a:rPr lang="en-US" sz="1200" b="0" u="none" strike="noStrike" kern="1200" dirty="0" smtClean="0">
                <a:solidFill>
                  <a:schemeClr val="tx1"/>
                </a:solidFill>
                <a:effectLst/>
                <a:latin typeface="+mn-lt"/>
                <a:ea typeface="+mn-ea"/>
                <a:cs typeface="+mn-cs"/>
              </a:rPr>
              <a:t>Have students go around the room, saying Hello or Hi to as many classmates as possible before the timer goes off.</a:t>
            </a:r>
          </a:p>
        </p:txBody>
      </p:sp>
      <p:sp>
        <p:nvSpPr>
          <p:cNvPr id="4" name="Slide Number Placeholder 3"/>
          <p:cNvSpPr>
            <a:spLocks noGrp="1"/>
          </p:cNvSpPr>
          <p:nvPr>
            <p:ph type="sldNum" sz="quarter" idx="10"/>
          </p:nvPr>
        </p:nvSpPr>
        <p:spPr/>
        <p:txBody>
          <a:bodyPr/>
          <a:lstStyle/>
          <a:p>
            <a:fld id="{1E13AD4F-B112-4199-BD26-A77032F39469}" type="slidenum">
              <a:rPr lang="en-US" smtClean="0"/>
              <a:t>80</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Have students sit on the floor with a partner, back-to-back. Have them link arms. Then, say Stand up. See if students can stand up without separating their arms. Then, say Sit down and see if they can stay together while sitting down. Repeat this a few times to see if students can do it more easily with practice.</a:t>
            </a:r>
          </a:p>
        </p:txBody>
      </p:sp>
      <p:sp>
        <p:nvSpPr>
          <p:cNvPr id="4" name="Slide Number Placeholder 3"/>
          <p:cNvSpPr>
            <a:spLocks noGrp="1"/>
          </p:cNvSpPr>
          <p:nvPr>
            <p:ph type="sldNum" sz="quarter" idx="10"/>
          </p:nvPr>
        </p:nvSpPr>
        <p:spPr/>
        <p:txBody>
          <a:bodyPr/>
          <a:lstStyle/>
          <a:p>
            <a:fld id="{1E13AD4F-B112-4199-BD26-A77032F39469}" type="slidenum">
              <a:rPr lang="en-US" smtClean="0"/>
              <a:t>81</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Let’s learn about some sounds of English. </a:t>
            </a:r>
          </a:p>
          <a:p>
            <a:r>
              <a:rPr lang="en-US"/>
              <a:t>Play TR: A7. Pause after each word for students to repeat sound and word.</a:t>
            </a:r>
          </a:p>
          <a:p>
            <a:r>
              <a:rPr lang="en-US"/>
              <a:t>Say Goodbye has the /g/ sound. </a:t>
            </a:r>
          </a:p>
          <a:p>
            <a:r>
              <a:rPr lang="en-US"/>
              <a:t>Repeat the word, emphasizing the /g/. </a:t>
            </a:r>
          </a:p>
          <a:p>
            <a:r>
              <a:rPr lang="en-US"/>
              <a:t>Ask Which word has the /g/ sound? To or go? </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Play TR: A7. Pause after each word for students to repeat sound and word.</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Ask Which has /g/—to or go? </a:t>
            </a:r>
          </a:p>
        </p:txBody>
      </p:sp>
      <p:sp>
        <p:nvSpPr>
          <p:cNvPr id="4" name="Slide Number Placeholder 3"/>
          <p:cNvSpPr>
            <a:spLocks noGrp="1"/>
          </p:cNvSpPr>
          <p:nvPr>
            <p:ph type="sldNum" sz="quarter" idx="10"/>
          </p:nvPr>
        </p:nvSpPr>
        <p:spPr/>
        <p:txBody>
          <a:bodyPr/>
          <a:lstStyle/>
          <a:p>
            <a:fld id="{1E13AD4F-B112-4199-BD26-A77032F39469}" type="slidenum">
              <a:rPr lang="en-US" smtClean="0"/>
              <a:t>84</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Ask Which has /g/—to or go? </a:t>
            </a:r>
          </a:p>
        </p:txBody>
      </p:sp>
      <p:sp>
        <p:nvSpPr>
          <p:cNvPr id="4" name="Slide Number Placeholder 3"/>
          <p:cNvSpPr>
            <a:spLocks noGrp="1"/>
          </p:cNvSpPr>
          <p:nvPr>
            <p:ph type="sldNum" sz="quarter" idx="10"/>
          </p:nvPr>
        </p:nvSpPr>
        <p:spPr/>
        <p:txBody>
          <a:bodyPr/>
          <a:lstStyle/>
          <a:p>
            <a:fld id="{1E13AD4F-B112-4199-BD26-A77032F39469}" type="slidenum">
              <a:rPr lang="en-US" smtClean="0"/>
              <a:t>85</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Say Let’s listen to a chant. </a:t>
            </a:r>
          </a:p>
          <a:p>
            <a:r>
              <a:rPr lang="en-US"/>
              <a:t>Play TR: A9 two times. </a:t>
            </a:r>
          </a:p>
          <a:p>
            <a:r>
              <a:rPr lang="en-US"/>
              <a:t>Have students listen to the chant. Then, say the chant. </a:t>
            </a:r>
          </a:p>
          <a:p>
            <a:r>
              <a:rPr lang="en-US"/>
              <a:t>Walk among the class, waving hello to students for the first two lines. Then, walk back toward the front of the room, waving goodbye during the second two lines.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Play TR: A9 a third time. </a:t>
            </a:r>
          </a:p>
          <a:p>
            <a:r>
              <a:rPr lang="en-US"/>
              <a:t>This time, have students stand up next to a partner. Have them wave hello during the first two lines of the chant. </a:t>
            </a:r>
          </a:p>
          <a:p>
            <a:r>
              <a:rPr lang="en-US"/>
              <a:t>Then, have them turn away from each other and start to walk away from their partners during the last two lines. </a:t>
            </a:r>
          </a:p>
          <a:p>
            <a:r>
              <a:rPr lang="en-US"/>
              <a:t>Divide the class into two groups. </a:t>
            </a:r>
          </a:p>
          <a:p>
            <a:r>
              <a:rPr lang="en-US"/>
              <a:t>Have them say the chant as a call-and-response. </a:t>
            </a:r>
          </a:p>
          <a:p>
            <a:r>
              <a:rPr lang="en-US"/>
              <a:t>Have the first group say the first and third lines, and the second group respond.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smtClean="0">
                <a:solidFill>
                  <a:schemeClr val="tx1"/>
                </a:solidFill>
                <a:effectLst/>
                <a:latin typeface="+mn-lt"/>
                <a:ea typeface="+mn-ea"/>
                <a:cs typeface="+mn-cs"/>
              </a:rPr>
              <a:t>Can students identify and make the /h/ and /g/ sounds? </a:t>
            </a:r>
          </a:p>
          <a:p>
            <a:pPr rtl="0"/>
            <a:r>
              <a:rPr lang="en-US" sz="1200" b="0" i="0" u="none" strike="noStrike" kern="1200" dirty="0" smtClean="0">
                <a:solidFill>
                  <a:schemeClr val="tx1"/>
                </a:solidFill>
                <a:effectLst/>
                <a:latin typeface="+mn-lt"/>
                <a:ea typeface="+mn-ea"/>
                <a:cs typeface="+mn-cs"/>
              </a:rPr>
              <a:t>Make the /h/ sound. Say Hello and Goodbye. </a:t>
            </a:r>
          </a:p>
          <a:p>
            <a:pPr rtl="0"/>
            <a:r>
              <a:rPr lang="en-US" sz="1200" b="0" i="0" u="none" strike="noStrike" kern="1200" dirty="0" smtClean="0">
                <a:solidFill>
                  <a:schemeClr val="tx1"/>
                </a:solidFill>
                <a:effectLst/>
                <a:latin typeface="+mn-lt"/>
                <a:ea typeface="+mn-ea"/>
                <a:cs typeface="+mn-cs"/>
              </a:rPr>
              <a:t>Have students raise their hand when they hear /h/. </a:t>
            </a:r>
          </a:p>
          <a:p>
            <a:pPr rtl="0"/>
            <a:r>
              <a:rPr lang="en-US" sz="1200" b="0" i="0" u="none" strike="noStrike" kern="1200" dirty="0" smtClean="0">
                <a:solidFill>
                  <a:schemeClr val="tx1"/>
                </a:solidFill>
                <a:effectLst/>
                <a:latin typeface="+mn-lt"/>
                <a:ea typeface="+mn-ea"/>
                <a:cs typeface="+mn-cs"/>
              </a:rPr>
              <a:t>Make the /g/ and say the words again.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1E13AD4F-B112-4199-BD26-A77032F394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406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5" name="Footer Placeholder 4"/>
          <p:cNvSpPr>
            <a:spLocks noGrp="1"/>
          </p:cNvSpPr>
          <p:nvPr>
            <p:ph type="ftr" sz="quarter" idx="11"/>
          </p:nvPr>
        </p:nvSpPr>
        <p:spPr/>
        <p:txBody>
          <a:bodyPr/>
          <a:lstStyle/>
          <a:p>
            <a:endParaRPr lang="zh-TW" altLang="en-US" dirty="0"/>
          </a:p>
        </p:txBody>
      </p:sp>
      <p:sp>
        <p:nvSpPr>
          <p:cNvPr id="6" name="Slide Number Placeholder 5"/>
          <p:cNvSpPr>
            <a:spLocks noGrp="1"/>
          </p:cNvSpPr>
          <p:nvPr>
            <p:ph type="sldNum" sz="quarter" idx="12"/>
          </p:nvPr>
        </p:nvSpPr>
        <p:spPr/>
        <p:txBody>
          <a:bodyPr/>
          <a:lstStyle/>
          <a:p>
            <a:fld id="{2C7C6B42-503E-4860-A103-A5AC4C093AE0}" type="slidenum">
              <a:rPr lang="zh-TW" altLang="en-US" smtClean="0"/>
              <a:t>‹#›</a:t>
            </a:fld>
            <a:endParaRPr lang="zh-TW"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8819A6CC-4CDB-4E88-8CF7-9A6A4AF0E8E5}" type="datetimeFigureOut">
              <a:rPr lang="zh-TW" altLang="en-US" smtClean="0"/>
              <a:t>2022/9/4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C7C6B42-503E-4860-A103-A5AC4C093AE0}"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9A6CC-4CDB-4E88-8CF7-9A6A4AF0E8E5}" type="datetimeFigureOut">
              <a:rPr lang="zh-TW" altLang="en-US" smtClean="0"/>
              <a:t>2022/9/4</a:t>
            </a:fld>
            <a:endParaRPr lang="zh-TW"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7C6B42-503E-4860-A103-A5AC4C093AE0}" type="slidenum">
              <a:rPr lang="zh-TW" altLang="en-US" smtClean="0"/>
              <a:t>‹#›</a:t>
            </a:fld>
            <a:endParaRPr lang="zh-TW" altLang="en-US"/>
          </a:p>
        </p:txBody>
      </p:sp>
      <p:sp>
        <p:nvSpPr>
          <p:cNvPr id="8" name="矩形 7"/>
          <p:cNvSpPr/>
          <p:nvPr userDrawn="1"/>
        </p:nvSpPr>
        <p:spPr>
          <a:xfrm>
            <a:off x="1472308" y="6215415"/>
            <a:ext cx="6225449" cy="489878"/>
          </a:xfrm>
          <a:prstGeom prst="rect">
            <a:avLst/>
          </a:prstGeom>
        </p:spPr>
        <p:txBody>
          <a:bodyPr wrap="square">
            <a:spAutoFit/>
          </a:bodyPr>
          <a:lstStyle/>
          <a:p>
            <a:pPr>
              <a:lnSpc>
                <a:spcPts val="900"/>
              </a:lnSpc>
            </a:pPr>
            <a:r>
              <a:rPr lang="en-US" altLang="zh-TW" sz="850" baseline="0" dirty="0">
                <a:solidFill>
                  <a:schemeClr val="tx1">
                    <a:lumMod val="50000"/>
                    <a:lumOff val="50000"/>
                  </a:schemeClr>
                </a:solidFill>
                <a:latin typeface="Calibri" panose="020F0502020204030204" pitchFamily="34" charset="0"/>
                <a:cs typeface="Calibri" panose="020F0502020204030204" pitchFamily="34" charset="0"/>
              </a:rPr>
              <a:t>______________________________________________________________________________________________________________</a:t>
            </a:r>
          </a:p>
          <a:p>
            <a:pPr>
              <a:lnSpc>
                <a:spcPts val="900"/>
              </a:lnSpc>
              <a:spcBef>
                <a:spcPts val="400"/>
              </a:spcBef>
            </a:pPr>
            <a:r>
              <a:rPr lang="en-US" altLang="zh-TW" sz="850" baseline="0" dirty="0">
                <a:solidFill>
                  <a:schemeClr val="tx1">
                    <a:lumMod val="75000"/>
                    <a:lumOff val="25000"/>
                  </a:schemeClr>
                </a:solidFill>
                <a:latin typeface="Calibri" panose="020F0502020204030204" pitchFamily="34" charset="0"/>
                <a:cs typeface="Calibri" panose="020F0502020204030204" pitchFamily="34" charset="0"/>
              </a:rPr>
              <a:t>National Geographic Learning, a Cengage Company. © 2020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9" name="圖片 8" descr="一張含有 盤, 畫畫 的圖片&#10;&#10;自動產生的描述"/>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5178" y="6291263"/>
            <a:ext cx="957373" cy="38417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35.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6.png"/><Relationship Id="rId4" Type="http://schemas.openxmlformats.org/officeDocument/2006/relationships/notesSlide" Target="../notesSlides/notesSlide36.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5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30.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5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6.png"/><Relationship Id="rId4" Type="http://schemas.openxmlformats.org/officeDocument/2006/relationships/notesSlide" Target="../notesSlides/notesSlide5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55.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6.png"/><Relationship Id="rId4" Type="http://schemas.openxmlformats.org/officeDocument/2006/relationships/notesSlide" Target="../notesSlides/notesSlide5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microsoft.com/office/2007/relationships/media" Target="../media/media6.mp3"/><Relationship Id="rId1" Type="http://schemas.openxmlformats.org/officeDocument/2006/relationships/audio" Target="NULL" TargetMode="External"/><Relationship Id="rId6" Type="http://schemas.openxmlformats.org/officeDocument/2006/relationships/image" Target="../media/image34.png"/><Relationship Id="rId5" Type="http://schemas.openxmlformats.org/officeDocument/2006/relationships/image" Target="../media/image37.png"/><Relationship Id="rId4" Type="http://schemas.openxmlformats.org/officeDocument/2006/relationships/notesSlide" Target="../notesSlides/notesSlide67.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6.mp3"/><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notesSlide" Target="../notesSlides/notesSlide6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38.png"/><Relationship Id="rId2" Type="http://schemas.microsoft.com/office/2007/relationships/media" Target="../media/media6.mp3"/><Relationship Id="rId1" Type="http://schemas.openxmlformats.org/officeDocument/2006/relationships/audio" Target="NULL" TargetMode="External"/><Relationship Id="rId6" Type="http://schemas.openxmlformats.org/officeDocument/2006/relationships/image" Target="../media/image36.png"/><Relationship Id="rId5" Type="http://schemas.openxmlformats.org/officeDocument/2006/relationships/image" Target="../media/image37.png"/><Relationship Id="rId4" Type="http://schemas.openxmlformats.org/officeDocument/2006/relationships/notesSlide" Target="../notesSlides/notesSlide75.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6.mp3"/><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notesSlide" Target="../notesSlides/notesSlide7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6.png"/><Relationship Id="rId5" Type="http://schemas.openxmlformats.org/officeDocument/2006/relationships/image" Target="../media/image40.png"/><Relationship Id="rId4" Type="http://schemas.openxmlformats.org/officeDocument/2006/relationships/notesSlide" Target="../notesSlides/notesSlide79.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6.png"/><Relationship Id="rId4" Type="http://schemas.openxmlformats.org/officeDocument/2006/relationships/notesSlide" Target="../notesSlides/notesSlide80.xml"/></Relationships>
</file>

<file path=ppt/slides/_rels/slide8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072515" y="1166495"/>
            <a:ext cx="7555865" cy="4636770"/>
          </a:xfrm>
          <a:prstGeom prst="roundRect">
            <a:avLst/>
          </a:prstGeom>
          <a:solidFill>
            <a:schemeClr val="accent5">
              <a:lumMod val="20000"/>
              <a:lumOff val="80000"/>
            </a:schemeClr>
          </a:solidFill>
          <a:ln w="28575"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00" name="Content Placeholder 99"/>
          <p:cNvPicPr>
            <a:picLocks noGrp="1" noChangeAspect="1"/>
          </p:cNvPicPr>
          <p:nvPr>
            <p:ph idx="1"/>
          </p:nvPr>
        </p:nvPicPr>
        <p:blipFill>
          <a:blip r:embed="rId2"/>
          <a:srcRect/>
          <a:stretch>
            <a:fillRect/>
          </a:stretch>
        </p:blipFill>
        <p:spPr>
          <a:xfrm>
            <a:off x="774700" y="1035050"/>
            <a:ext cx="3409950" cy="4768215"/>
          </a:xfrm>
          <a:prstGeom prst="rect">
            <a:avLst/>
          </a:prstGeom>
          <a:noFill/>
          <a:ln w="76200">
            <a:solidFill>
              <a:schemeClr val="bg1"/>
            </a:solidFill>
          </a:ln>
          <a:scene3d>
            <a:camera prst="perspectiveRight"/>
            <a:lightRig rig="threePt" dir="t"/>
          </a:scene3d>
        </p:spPr>
      </p:pic>
      <p:sp>
        <p:nvSpPr>
          <p:cNvPr id="6" name="Text Box 5"/>
          <p:cNvSpPr txBox="1"/>
          <p:nvPr/>
        </p:nvSpPr>
        <p:spPr>
          <a:xfrm>
            <a:off x="4314190" y="2428875"/>
            <a:ext cx="3917950" cy="17157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1110615"/>
            <a:ext cx="7555865" cy="46367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 Box 5"/>
          <p:cNvSpPr txBox="1"/>
          <p:nvPr/>
        </p:nvSpPr>
        <p:spPr>
          <a:xfrm>
            <a:off x="2613025" y="2091690"/>
            <a:ext cx="3917950" cy="25285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a:p>
            <a:pPr algn="ctr">
              <a:lnSpc>
                <a:spcPct val="120000"/>
              </a:lnSpc>
            </a:pPr>
            <a:r>
              <a:rPr lang="en-US" sz="4400" b="1" dirty="0">
                <a:solidFill>
                  <a:schemeClr val="accent4">
                    <a:lumMod val="75000"/>
                  </a:schemeClr>
                </a:solidFill>
                <a:cs typeface="+mn-lt"/>
                <a:sym typeface="+mn-ea"/>
              </a:rPr>
              <a:t>Lesson 1</a:t>
            </a:r>
          </a:p>
        </p:txBody>
      </p:sp>
    </p:spTree>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TextBox 2"/>
          <p:cNvSpPr txBox="1"/>
          <p:nvPr/>
        </p:nvSpPr>
        <p:spPr>
          <a:xfrm>
            <a:off x="1380423" y="2312735"/>
            <a:ext cx="6382511" cy="2597827"/>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6" name="TextBox 5"/>
          <p:cNvSpPr txBox="1"/>
          <p:nvPr/>
        </p:nvSpPr>
        <p:spPr>
          <a:xfrm>
            <a:off x="2249393" y="1174047"/>
            <a:ext cx="4644572" cy="769441"/>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2820670" y="985520"/>
            <a:ext cx="3502660" cy="1845310"/>
          </a:xfrm>
          <a:prstGeom prst="wedgeRoundRectCallout">
            <a:avLst>
              <a:gd name="adj1" fmla="val -453"/>
              <a:gd name="adj2" fmla="val 6352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Open your books to page </a:t>
            </a:r>
            <a:r>
              <a:rPr lang="en-US" sz="3200" dirty="0" smtClean="0">
                <a:solidFill>
                  <a:schemeClr val="accent1"/>
                </a:solidFill>
              </a:rPr>
              <a:t>2.</a:t>
            </a:r>
            <a:endParaRPr lang="en-US" sz="3200" dirty="0">
              <a:solidFill>
                <a:schemeClr val="accent1"/>
              </a:solidFill>
            </a:endParaRPr>
          </a:p>
        </p:txBody>
      </p:sp>
      <p:pic>
        <p:nvPicPr>
          <p:cNvPr id="105" name="Picture 104"/>
          <p:cNvPicPr/>
          <p:nvPr/>
        </p:nvPicPr>
        <p:blipFill>
          <a:blip r:embed="rId3"/>
          <a:stretch>
            <a:fillRect/>
          </a:stretch>
        </p:blipFill>
        <p:spPr>
          <a:xfrm>
            <a:off x="3474720" y="3366770"/>
            <a:ext cx="2559050" cy="218313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1301750" y="2088515"/>
            <a:ext cx="3502660" cy="184531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Hello!</a:t>
            </a:r>
          </a:p>
        </p:txBody>
      </p:sp>
      <p:pic>
        <p:nvPicPr>
          <p:cNvPr id="102" name="Picture 101"/>
          <p:cNvPicPr/>
          <p:nvPr/>
        </p:nvPicPr>
        <p:blipFill>
          <a:blip r:embed="rId3"/>
          <a:stretch>
            <a:fillRect/>
          </a:stretch>
        </p:blipFill>
        <p:spPr>
          <a:xfrm>
            <a:off x="5568950" y="1983740"/>
            <a:ext cx="2271395" cy="20542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blinds(horizontal)">
                                      <p:cBhvr>
                                        <p:cTn id="1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1.1"/>
          <p:cNvPicPr>
            <a:picLocks noChangeAspect="1"/>
          </p:cNvPicPr>
          <p:nvPr/>
        </p:nvPicPr>
        <p:blipFill>
          <a:blip r:embed="rId5"/>
          <a:srcRect l="6682" t="17424" r="4772"/>
          <a:stretch>
            <a:fillRect/>
          </a:stretch>
        </p:blipFill>
        <p:spPr>
          <a:xfrm>
            <a:off x="-3810" y="119380"/>
            <a:ext cx="9152255" cy="5565140"/>
          </a:xfrm>
          <a:prstGeom prst="rect">
            <a:avLst/>
          </a:prstGeom>
        </p:spPr>
      </p:pic>
      <p:sp>
        <p:nvSpPr>
          <p:cNvPr id="10" name="Slide Number Placeholder 3"/>
          <p:cNvSpPr>
            <a:spLocks noGrp="1"/>
          </p:cNvSpPr>
          <p:nvPr>
            <p:ph type="sldNum" sz="quarter" idx="12"/>
          </p:nvPr>
        </p:nvSpPr>
        <p:spPr>
          <a:xfrm>
            <a:off x="6457950" y="6356351"/>
            <a:ext cx="2057400" cy="365125"/>
          </a:xfrm>
        </p:spPr>
        <p:txBody>
          <a:bodyPr/>
          <a:lstStyle/>
          <a:p>
            <a:fld id="{48F63A3B-78C7-47BE-AE5E-E10140E04643}" type="slidenum">
              <a:rPr lang="en-US" dirty="0"/>
              <a:t>6</a:t>
            </a:fld>
            <a:endParaRPr lang="en-US"/>
          </a:p>
        </p:txBody>
      </p:sp>
      <p:pic>
        <p:nvPicPr>
          <p:cNvPr id="14" name="Audio Track A2">
            <a:hlinkClick r:id="" action="ppaction://media"/>
          </p:cNvPr>
          <p:cNvPicPr/>
          <p:nvPr>
            <a:audioFile r:link="rId1"/>
            <p:extLst>
              <p:ext uri="{DAA4B4D4-6D71-4841-9C94-3DE7FCFB9230}">
                <p14:media xmlns:p14="http://schemas.microsoft.com/office/powerpoint/2010/main" r:embed="rId2">
                  <p14:trim end="12640"/>
                </p14:media>
              </p:ext>
            </p:extLst>
          </p:nvPr>
        </p:nvPicPr>
        <p:blipFill>
          <a:blip r:embed="rId6"/>
          <a:stretch>
            <a:fillRect/>
          </a:stretch>
        </p:blipFill>
        <p:spPr>
          <a:xfrm>
            <a:off x="4435986" y="212973"/>
            <a:ext cx="671195" cy="584200"/>
          </a:xfrm>
          <a:prstGeom prst="rect">
            <a:avLst/>
          </a:prstGeom>
        </p:spPr>
      </p:pic>
    </p:spTree>
  </p:cSld>
  <p:clrMapOvr>
    <a:masterClrMapping/>
  </p:clrMapOvr>
  <p:transition>
    <p:push dir="u"/>
  </p:transition>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33" fill="hold"/>
                                        <p:tgtEl>
                                          <p:spTgt spid="14"/>
                                        </p:tgtEl>
                                      </p:cBhvr>
                                    </p:cmd>
                                  </p:childTnLst>
                                </p:cTn>
                              </p:par>
                            </p:childTnLst>
                          </p:cTn>
                        </p:par>
                      </p:childTnLst>
                    </p:cTn>
                  </p:par>
                </p:childTnLst>
              </p:cTn>
              <p:nextCondLst>
                <p:cond evt="onClick" delay="0">
                  <p:tgtEl>
                    <p:spTgt spid="14"/>
                  </p:tgtEl>
                </p:cond>
              </p:nextCondLst>
            </p:seq>
            <p:audio>
              <p:cMediaNode>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1.2"/>
          <p:cNvPicPr>
            <a:picLocks noChangeAspect="1"/>
          </p:cNvPicPr>
          <p:nvPr/>
        </p:nvPicPr>
        <p:blipFill>
          <a:blip r:embed="rId5"/>
          <a:srcRect l="1899" r="3359"/>
          <a:stretch>
            <a:fillRect/>
          </a:stretch>
        </p:blipFill>
        <p:spPr>
          <a:xfrm>
            <a:off x="-10160" y="268605"/>
            <a:ext cx="9153525" cy="5626735"/>
          </a:xfrm>
          <a:prstGeom prst="rect">
            <a:avLst/>
          </a:prstGeom>
        </p:spPr>
      </p:pic>
      <p:pic>
        <p:nvPicPr>
          <p:cNvPr id="6" name="Audio Track A2">
            <a:hlinkClick r:id="" action="ppaction://media"/>
          </p:cNvPr>
          <p:cNvPicPr/>
          <p:nvPr>
            <a:audioFile r:link="rId1"/>
            <p:extLst>
              <p:ext uri="{DAA4B4D4-6D71-4841-9C94-3DE7FCFB9230}">
                <p14:media xmlns:p14="http://schemas.microsoft.com/office/powerpoint/2010/main" r:embed="rId2">
                  <p14:trim st="25839"/>
                </p14:media>
              </p:ext>
            </p:extLst>
          </p:nvPr>
        </p:nvPicPr>
        <p:blipFill>
          <a:blip r:embed="rId6"/>
          <a:stretch>
            <a:fillRect/>
          </a:stretch>
        </p:blipFill>
        <p:spPr>
          <a:xfrm>
            <a:off x="603250" y="601980"/>
            <a:ext cx="671195" cy="584200"/>
          </a:xfrm>
          <a:prstGeom prst="rect">
            <a:avLst/>
          </a:prstGeom>
        </p:spPr>
      </p:pic>
    </p:spTree>
  </p:cSld>
  <p:clrMapOvr>
    <a:masterClrMapping/>
  </p:clrMapOvr>
  <p:transition>
    <p:wip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34"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4377690" y="207772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solidFill>
              </a:rPr>
              <a:t>Goodbye!</a:t>
            </a:r>
          </a:p>
        </p:txBody>
      </p:sp>
      <p:pic>
        <p:nvPicPr>
          <p:cNvPr id="106" name="Picture 105"/>
          <p:cNvPicPr/>
          <p:nvPr/>
        </p:nvPicPr>
        <p:blipFill>
          <a:blip r:embed="rId3"/>
          <a:stretch>
            <a:fillRect/>
          </a:stretch>
        </p:blipFill>
        <p:spPr>
          <a:xfrm>
            <a:off x="1331595" y="2077720"/>
            <a:ext cx="2272030" cy="205422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blinds(horizontal)">
                                      <p:cBhvr>
                                        <p:cTn id="7" dur="500"/>
                                        <p:tgtEl>
                                          <p:spTgt spid="10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1884934" y="408604"/>
            <a:ext cx="87249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A2</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1</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listen. </a:t>
            </a:r>
            <a:r>
              <a:rPr lang="en-US" altLang="zh-TW" sz="2400" dirty="0">
                <a:latin typeface="Century Gothic" panose="020B0502020202020204" pitchFamily="34" charset="0"/>
                <a:cs typeface="Arial" panose="020B0604020202020204" pitchFamily="34" charset="0"/>
              </a:rPr>
              <a:t>Say.</a:t>
            </a:r>
            <a:endParaRPr lang="zh-TW" altLang="en-US" sz="2400" dirty="0">
              <a:latin typeface="Century Gothic" panose="020B0502020202020204" pitchFamily="34" charset="0"/>
              <a:cs typeface="Arial" panose="020B0604020202020204" pitchFamily="34" charset="0"/>
            </a:endParaRPr>
          </a:p>
        </p:txBody>
      </p:sp>
      <p:sp>
        <p:nvSpPr>
          <p:cNvPr id="10" name="矩形 9"/>
          <p:cNvSpPr/>
          <p:nvPr/>
        </p:nvSpPr>
        <p:spPr>
          <a:xfrm>
            <a:off x="786130" y="3040380"/>
            <a:ext cx="7399020" cy="203009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(Elephant) Hello. I’m Eddie. What’s your name?</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(Frog) Hi. I’m Freddy.</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(Monkey) Goodbye, Polly.</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(Parriot) Bye, </a:t>
            </a:r>
            <a:r>
              <a:rPr lang="en-US" altLang="zh-TW" sz="2400" dirty="0" smtClean="0">
                <a:solidFill>
                  <a:srgbClr val="0070C0"/>
                </a:solidFill>
                <a:latin typeface="Arial" panose="020B0604020202020204" pitchFamily="34" charset="0"/>
                <a:cs typeface="Arial" panose="020B0604020202020204" pitchFamily="34" charset="0"/>
              </a:rPr>
              <a:t>Mia.</a:t>
            </a:r>
            <a:endParaRPr lang="en-US" altLang="zh-TW" sz="2400" dirty="0">
              <a:solidFill>
                <a:srgbClr val="0070C0"/>
              </a:solidFill>
              <a:latin typeface="Arial" panose="020B0604020202020204" pitchFamily="34" charset="0"/>
              <a:cs typeface="Arial" panose="020B0604020202020204" pitchFamily="34" charset="0"/>
            </a:endParaRPr>
          </a:p>
        </p:txBody>
      </p:sp>
      <p:pic>
        <p:nvPicPr>
          <p:cNvPr id="2" name="Audio Track A2">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892425" y="342900"/>
            <a:ext cx="671195" cy="584200"/>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7973" fill="hold"/>
                                        <p:tgtEl>
                                          <p:spTgt spid="2"/>
                                        </p:tgtEl>
                                      </p:cBhvr>
                                    </p:cmd>
                                  </p:childTnLst>
                                </p:cTn>
                              </p:par>
                            </p:childTnLst>
                          </p:cTn>
                        </p:par>
                      </p:childTnLst>
                    </p:cTn>
                  </p:par>
                </p:childTnLst>
              </p:cTn>
              <p:nextCondLst>
                <p:cond evt="onClick" delay="0">
                  <p:tgtEl>
                    <p:spTgt spid="2"/>
                  </p:tgtEl>
                </p:cond>
              </p:nextCondLst>
            </p:seq>
            <p:audio>
              <p:cMediaNode>
                <p:cTn id="13" fill="hold" display="0">
                  <p:stCondLst>
                    <p:cond delay="indefinite"/>
                  </p:stCondLst>
                  <p:endCondLst>
                    <p:cond evt="onStopAudio" delay="0">
                      <p:tgtEl>
                        <p:sldTgt/>
                      </p:tgtEl>
                    </p:cond>
                  </p:endCondLst>
                </p:cTn>
                <p:tgtEl>
                  <p:spTgt spid="2"/>
                </p:tgtEl>
              </p:cMediaNode>
            </p:audio>
          </p:childTnLst>
        </p:cTn>
      </p:par>
    </p:tnLst>
    <p:bldLst>
      <p:bldP spid="10" grpId="0"/>
      <p:bldP spid="1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1619250" y="968375"/>
            <a:ext cx="2997200" cy="123063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50000"/>
                  </a:schemeClr>
                </a:solidFill>
              </a:rPr>
              <a:t>Hello. I’m ____.</a:t>
            </a:r>
          </a:p>
          <a:p>
            <a:pPr algn="ctr"/>
            <a:r>
              <a:rPr lang="en-US" sz="2800" dirty="0">
                <a:solidFill>
                  <a:schemeClr val="accent1">
                    <a:lumMod val="50000"/>
                  </a:schemeClr>
                </a:solidFill>
              </a:rPr>
              <a:t>What’s your name?</a:t>
            </a:r>
          </a:p>
        </p:txBody>
      </p:sp>
      <p:sp>
        <p:nvSpPr>
          <p:cNvPr id="3" name="Rounded Rectangular Callout 2"/>
          <p:cNvSpPr/>
          <p:nvPr/>
        </p:nvSpPr>
        <p:spPr>
          <a:xfrm>
            <a:off x="4814570" y="2019935"/>
            <a:ext cx="2997200" cy="1230630"/>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Hi. I’m ____.</a:t>
            </a:r>
          </a:p>
        </p:txBody>
      </p:sp>
      <p:sp>
        <p:nvSpPr>
          <p:cNvPr id="7" name="Rounded Rectangular Callout 6"/>
          <p:cNvSpPr/>
          <p:nvPr/>
        </p:nvSpPr>
        <p:spPr>
          <a:xfrm>
            <a:off x="1499870" y="2999740"/>
            <a:ext cx="2997200" cy="123063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lumMod val="50000"/>
                  </a:schemeClr>
                </a:solidFill>
              </a:rPr>
              <a:t>Goodbye ____.</a:t>
            </a:r>
          </a:p>
        </p:txBody>
      </p:sp>
      <p:sp>
        <p:nvSpPr>
          <p:cNvPr id="8" name="Rounded Rectangular Callout 7"/>
          <p:cNvSpPr/>
          <p:nvPr/>
        </p:nvSpPr>
        <p:spPr>
          <a:xfrm>
            <a:off x="4695190" y="4051300"/>
            <a:ext cx="2997200" cy="1230630"/>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Bye ____.</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3" grpId="0" bldLvl="0" animBg="1"/>
      <p:bldP spid="3" grpId="1" animBg="1"/>
      <p:bldP spid="7" grpId="0" bldLvl="0" animBg="1"/>
      <p:bldP spid="7" grpId="1" animBg="1"/>
      <p:bldP spid="8" grpId="0" bldLvl="0" animBg="1"/>
      <p:bldP spid="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330" y="1505892"/>
            <a:ext cx="4471388" cy="2938051"/>
          </a:xfrm>
          <a:prstGeom prst="rect">
            <a:avLst/>
          </a:prstGeom>
        </p:spPr>
      </p:pic>
      <p:sp>
        <p:nvSpPr>
          <p:cNvPr id="6" name="Rectangle 5"/>
          <p:cNvSpPr/>
          <p:nvPr/>
        </p:nvSpPr>
        <p:spPr>
          <a:xfrm>
            <a:off x="5697037" y="2296618"/>
            <a:ext cx="2480153" cy="1717393"/>
          </a:xfrm>
          <a:prstGeom prst="rect">
            <a:avLst/>
          </a:prstGeom>
        </p:spPr>
        <p:txBody>
          <a:bodyPr wrap="square">
            <a:spAutoFit/>
          </a:bodyPr>
          <a:lstStyle/>
          <a:p>
            <a:pPr algn="ctr">
              <a:lnSpc>
                <a:spcPct val="120000"/>
              </a:lnSpc>
            </a:pPr>
            <a:r>
              <a:rPr lang="en-US" sz="4400" b="1" dirty="0" smtClean="0">
                <a:solidFill>
                  <a:schemeClr val="accent2">
                    <a:lumMod val="75000"/>
                  </a:schemeClr>
                </a:solidFill>
                <a:cs typeface="+mn-lt"/>
                <a:sym typeface="+mn-ea"/>
              </a:rPr>
              <a:t>Pass the ball</a:t>
            </a:r>
            <a:endParaRPr lang="en-US" sz="4400" b="1" dirty="0">
              <a:solidFill>
                <a:schemeClr val="accent2">
                  <a:lumMod val="75000"/>
                </a:schemeClr>
              </a:solidFill>
              <a:cs typeface="+mn-lt"/>
              <a:sym typeface="+mn-ea"/>
            </a:endParaRPr>
          </a:p>
        </p:txBody>
      </p:sp>
      <p:pic>
        <p:nvPicPr>
          <p:cNvPr id="9" name="Audio Track A2">
            <a:hlinkClick r:id="" action="ppaction://media"/>
          </p:cNvPr>
          <p:cNvPicPr/>
          <p:nvPr>
            <a:audioFile r:link="rId1"/>
            <p:extLst>
              <p:ext uri="{DAA4B4D4-6D71-4841-9C94-3DE7FCFB9230}">
                <p14:media xmlns:p14="http://schemas.microsoft.com/office/powerpoint/2010/main" r:embed="rId2">
                  <p14:trim st="24059" end="4312.0625"/>
                </p14:media>
              </p:ext>
            </p:extLst>
          </p:nvPr>
        </p:nvPicPr>
        <p:blipFill>
          <a:blip r:embed="rId6"/>
          <a:stretch>
            <a:fillRect/>
          </a:stretch>
        </p:blipFill>
        <p:spPr>
          <a:xfrm>
            <a:off x="8350250" y="271780"/>
            <a:ext cx="671195" cy="584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2" fill="hold"/>
                                        <p:tgtEl>
                                          <p:spTgt spid="9"/>
                                        </p:tgtEl>
                                      </p:cBhvr>
                                    </p:cmd>
                                  </p:childTnLst>
                                </p:cTn>
                              </p:par>
                            </p:childTnLst>
                          </p:cTn>
                        </p:par>
                      </p:childTnLst>
                    </p:cTn>
                  </p:par>
                </p:childTnLst>
              </p:cTn>
              <p:nextCondLst>
                <p:cond evt="onClick" delay="0">
                  <p:tgtEl>
                    <p:spTgt spid="9"/>
                  </p:tgtEl>
                </p:cond>
              </p:nextCondLst>
            </p:seq>
            <p:audio>
              <p:cMediaNode>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80423" y="2312735"/>
            <a:ext cx="6382511" cy="2597827"/>
          </a:xfrm>
          <a:prstGeom prst="rect">
            <a:avLst/>
          </a:prstGeom>
          <a:noFill/>
        </p:spPr>
        <p:txBody>
          <a:bodyPr wrap="square" rtlCol="0">
            <a:spAutoFit/>
          </a:bodyPr>
          <a:lstStyle/>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 work, class.</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Hip </a:t>
            </a:r>
            <a:r>
              <a:rPr lang="en-US" sz="2800" dirty="0" err="1">
                <a:solidFill>
                  <a:srgbClr val="0070C0"/>
                </a:solidFill>
                <a:latin typeface="Arial" panose="020B0604020202020204" pitchFamily="34" charset="0"/>
                <a:cs typeface="Arial" panose="020B0604020202020204" pitchFamily="34" charset="0"/>
              </a:rPr>
              <a:t>hip</a:t>
            </a:r>
            <a:r>
              <a:rPr lang="en-US" sz="2800" dirty="0">
                <a:solidFill>
                  <a:srgbClr val="0070C0"/>
                </a:solidFill>
                <a:latin typeface="Arial" panose="020B0604020202020204" pitchFamily="34" charset="0"/>
                <a:cs typeface="Arial" panose="020B0604020202020204" pitchFamily="34" charset="0"/>
              </a:rPr>
              <a:t>, hooray!</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Goodbye for now.</a:t>
            </a:r>
          </a:p>
          <a:p>
            <a:pPr lvl="0" algn="ctr">
              <a:lnSpc>
                <a:spcPct val="150000"/>
              </a:lnSpc>
            </a:pPr>
            <a:r>
              <a:rPr lang="en-US" sz="2800" dirty="0">
                <a:solidFill>
                  <a:srgbClr val="0070C0"/>
                </a:solidFill>
                <a:latin typeface="Arial" panose="020B0604020202020204" pitchFamily="34" charset="0"/>
                <a:cs typeface="Arial" panose="020B0604020202020204" pitchFamily="34" charset="0"/>
              </a:rPr>
              <a:t>Have a nice day!</a:t>
            </a:r>
            <a:endPar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Let’s check!</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2" name="TextBox 1"/>
          <p:cNvSpPr txBox="1"/>
          <p:nvPr/>
        </p:nvSpPr>
        <p:spPr>
          <a:xfrm>
            <a:off x="1782759" y="2835046"/>
            <a:ext cx="557784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Hello and Goodbye</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915;p73"/>
          <p:cNvSpPr txBox="1">
            <a:spLocks noGrp="1"/>
          </p:cNvSpPr>
          <p:nvPr>
            <p:ph type="title"/>
          </p:nvPr>
        </p:nvSpPr>
        <p:spPr>
          <a:xfrm>
            <a:off x="720000" y="3116654"/>
            <a:ext cx="7704000" cy="572700"/>
          </a:xfrm>
          <a:prstGeom prst="rect">
            <a:avLst/>
          </a:prstGeom>
        </p:spPr>
        <p:txBody>
          <a:bodyPr spcFirstLastPara="1" vert="horz" wrap="square" lIns="91425" tIns="91425" rIns="91425" bIns="91425" rtlCol="0" anchor="ctr" anchorCtr="0">
            <a:noAutofit/>
          </a:bodyPr>
          <a:lstStyle/>
          <a:p>
            <a:pPr indent="12700" algn="ctr"/>
            <a:r>
              <a:rPr lang="en-GB" sz="6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6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8" name="Google Shape;1931;p73"/>
          <p:cNvGrpSpPr/>
          <p:nvPr/>
        </p:nvGrpSpPr>
        <p:grpSpPr>
          <a:xfrm rot="-8999956">
            <a:off x="6623324" y="1426690"/>
            <a:ext cx="1631944" cy="2862000"/>
            <a:chOff x="1117397" y="404909"/>
            <a:chExt cx="1041999" cy="2172279"/>
          </a:xfrm>
        </p:grpSpPr>
        <p:sp>
          <p:nvSpPr>
            <p:cNvPr id="9"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oogle Shape;1938;p73"/>
          <p:cNvGrpSpPr/>
          <p:nvPr/>
        </p:nvGrpSpPr>
        <p:grpSpPr>
          <a:xfrm rot="8999956" flipH="1">
            <a:off x="1091454" y="1593882"/>
            <a:ext cx="1381247" cy="2862000"/>
            <a:chOff x="1117397" y="404909"/>
            <a:chExt cx="1041999" cy="2172279"/>
          </a:xfrm>
        </p:grpSpPr>
        <p:sp>
          <p:nvSpPr>
            <p:cNvPr id="16"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8"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998806982"/>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1110615"/>
            <a:ext cx="7555865" cy="46367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 Box 5"/>
          <p:cNvSpPr txBox="1"/>
          <p:nvPr/>
        </p:nvSpPr>
        <p:spPr>
          <a:xfrm>
            <a:off x="2613025" y="2091690"/>
            <a:ext cx="3917950" cy="25285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a:p>
            <a:pPr algn="ctr">
              <a:lnSpc>
                <a:spcPct val="120000"/>
              </a:lnSpc>
            </a:pPr>
            <a:r>
              <a:rPr lang="en-US" sz="4400" b="1" dirty="0">
                <a:solidFill>
                  <a:schemeClr val="accent4">
                    <a:lumMod val="75000"/>
                  </a:schemeClr>
                </a:solidFill>
                <a:cs typeface="+mn-lt"/>
                <a:sym typeface="+mn-ea"/>
              </a:rPr>
              <a:t>Lesson 2</a:t>
            </a:r>
          </a:p>
        </p:txBody>
      </p:sp>
    </p:spTree>
  </p:cSld>
  <p:clrMapOvr>
    <a:masterClrMapping/>
  </p:clrMapOvr>
  <p:transition>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80423" y="2312735"/>
            <a:ext cx="6382511" cy="2597827"/>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English,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English,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English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today!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 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English,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English,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Hip, hip,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hooray! (</a:t>
            </a:r>
            <a:r>
              <a:rPr kumimoji="0" lang="en-US" sz="2800" b="0" i="1"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clap, clap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t>
            </a: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86410"/>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2820670" y="985520"/>
            <a:ext cx="3502660" cy="1845310"/>
          </a:xfrm>
          <a:prstGeom prst="wedgeRoundRectCallout">
            <a:avLst>
              <a:gd name="adj1" fmla="val -453"/>
              <a:gd name="adj2" fmla="val 6352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Open your books to page </a:t>
            </a:r>
            <a:r>
              <a:rPr lang="en-US" sz="3200" dirty="0" smtClean="0">
                <a:solidFill>
                  <a:schemeClr val="accent1"/>
                </a:solidFill>
              </a:rPr>
              <a:t>3.</a:t>
            </a:r>
            <a:endParaRPr lang="en-US" sz="3200" dirty="0">
              <a:solidFill>
                <a:schemeClr val="accent1"/>
              </a:solidFill>
            </a:endParaRPr>
          </a:p>
        </p:txBody>
      </p:sp>
      <p:pic>
        <p:nvPicPr>
          <p:cNvPr id="105" name="Picture 104"/>
          <p:cNvPicPr/>
          <p:nvPr/>
        </p:nvPicPr>
        <p:blipFill>
          <a:blip r:embed="rId3"/>
          <a:stretch>
            <a:fillRect/>
          </a:stretch>
        </p:blipFill>
        <p:spPr>
          <a:xfrm>
            <a:off x="3474720" y="3366770"/>
            <a:ext cx="2559050" cy="218313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FECF8"/>
        </a:solidFill>
        <a:effectLst/>
      </p:bgPr>
    </p:bg>
    <p:spTree>
      <p:nvGrpSpPr>
        <p:cNvPr id="1" name=""/>
        <p:cNvGrpSpPr/>
        <p:nvPr/>
      </p:nvGrpSpPr>
      <p:grpSpPr>
        <a:xfrm>
          <a:off x="0" y="0"/>
          <a:ext cx="0" cy="0"/>
          <a:chOff x="0" y="0"/>
          <a:chExt cx="0" cy="0"/>
        </a:xfrm>
      </p:grpSpPr>
      <p:pic>
        <p:nvPicPr>
          <p:cNvPr id="2" name="Picture 1" descr="2.1.1"/>
          <p:cNvPicPr>
            <a:picLocks noChangeAspect="1"/>
          </p:cNvPicPr>
          <p:nvPr/>
        </p:nvPicPr>
        <p:blipFill>
          <a:blip r:embed="rId5"/>
          <a:srcRect l="2308" t="6260"/>
          <a:stretch>
            <a:fillRect/>
          </a:stretch>
        </p:blipFill>
        <p:spPr>
          <a:xfrm>
            <a:off x="532130" y="280035"/>
            <a:ext cx="6074410" cy="760730"/>
          </a:xfrm>
          <a:prstGeom prst="roundRect">
            <a:avLst/>
          </a:prstGeom>
        </p:spPr>
      </p:pic>
      <p:pic>
        <p:nvPicPr>
          <p:cNvPr id="6" name="Picture 5" descr="2.1"/>
          <p:cNvPicPr>
            <a:picLocks noChangeAspect="1"/>
          </p:cNvPicPr>
          <p:nvPr/>
        </p:nvPicPr>
        <p:blipFill>
          <a:blip r:embed="rId6"/>
          <a:stretch>
            <a:fillRect/>
          </a:stretch>
        </p:blipFill>
        <p:spPr>
          <a:xfrm>
            <a:off x="869315" y="1040765"/>
            <a:ext cx="7534910" cy="5060950"/>
          </a:xfrm>
          <a:prstGeom prst="rect">
            <a:avLst/>
          </a:prstGeom>
        </p:spPr>
      </p:pic>
      <p:pic>
        <p:nvPicPr>
          <p:cNvPr id="7" name="Audio Track A3">
            <a:hlinkClick r:id="" action="ppaction://media"/>
          </p:cNvPr>
          <p:cNvPicPr/>
          <p:nvPr>
            <a:audioFile r:link="rId1"/>
            <p:extLst>
              <p:ext uri="{DAA4B4D4-6D71-4841-9C94-3DE7FCFB9230}">
                <p14:media xmlns:p14="http://schemas.microsoft.com/office/powerpoint/2010/main" r:embed="rId2">
                  <p14:trim end="20454"/>
                </p14:media>
              </p:ext>
            </p:extLst>
          </p:nvPr>
        </p:nvPicPr>
        <p:blipFill>
          <a:blip r:embed="rId7"/>
          <a:stretch>
            <a:fillRect/>
          </a:stretch>
        </p:blipFill>
        <p:spPr>
          <a:xfrm>
            <a:off x="6299200" y="378460"/>
            <a:ext cx="650240" cy="563245"/>
          </a:xfrm>
          <a:prstGeom prst="rect">
            <a:avLst/>
          </a:prstGeom>
        </p:spPr>
      </p:pic>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656" fill="hold"/>
                                        <p:tgtEl>
                                          <p:spTgt spid="7"/>
                                        </p:tgtEl>
                                      </p:cBhvr>
                                    </p:cmd>
                                  </p:childTnLst>
                                </p:cTn>
                              </p:par>
                            </p:childTnLst>
                          </p:cTn>
                        </p:par>
                      </p:childTnLst>
                    </p:cTn>
                  </p:par>
                </p:childTnLst>
              </p:cTn>
              <p:nextCondLst>
                <p:cond evt="onClick" delay="0">
                  <p:tgtEl>
                    <p:spTgt spid="7"/>
                  </p:tgtEl>
                </p:cond>
              </p:nextCondLst>
            </p:seq>
            <p:audio>
              <p:cMediaNode>
                <p:cTn id="13"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1EDF9"/>
        </a:solidFill>
        <a:effectLst/>
      </p:bgPr>
    </p:bg>
    <p:spTree>
      <p:nvGrpSpPr>
        <p:cNvPr id="1" name=""/>
        <p:cNvGrpSpPr/>
        <p:nvPr/>
      </p:nvGrpSpPr>
      <p:grpSpPr>
        <a:xfrm>
          <a:off x="0" y="0"/>
          <a:ext cx="0" cy="0"/>
          <a:chOff x="0" y="0"/>
          <a:chExt cx="0" cy="0"/>
        </a:xfrm>
      </p:grpSpPr>
      <p:pic>
        <p:nvPicPr>
          <p:cNvPr id="2" name="Picture 1" descr="2.1.1"/>
          <p:cNvPicPr>
            <a:picLocks noChangeAspect="1"/>
          </p:cNvPicPr>
          <p:nvPr/>
        </p:nvPicPr>
        <p:blipFill>
          <a:blip r:embed="rId5"/>
          <a:srcRect l="2308" t="6260"/>
          <a:stretch>
            <a:fillRect/>
          </a:stretch>
        </p:blipFill>
        <p:spPr>
          <a:xfrm>
            <a:off x="532130" y="280035"/>
            <a:ext cx="6074410" cy="760730"/>
          </a:xfrm>
          <a:prstGeom prst="roundRect">
            <a:avLst/>
          </a:prstGeom>
        </p:spPr>
      </p:pic>
      <p:pic>
        <p:nvPicPr>
          <p:cNvPr id="6" name="Picture 5" descr="C:\Users\ASUS\Desktop\30082022\Unit 0 - Grade 1\2.2.png2.2"/>
          <p:cNvPicPr>
            <a:picLocks noChangeAspect="1"/>
          </p:cNvPicPr>
          <p:nvPr/>
        </p:nvPicPr>
        <p:blipFill>
          <a:blip r:embed="rId6"/>
          <a:srcRect/>
          <a:stretch>
            <a:fillRect/>
          </a:stretch>
        </p:blipFill>
        <p:spPr>
          <a:xfrm>
            <a:off x="810895" y="1040765"/>
            <a:ext cx="7522210" cy="5060950"/>
          </a:xfrm>
          <a:prstGeom prst="rect">
            <a:avLst/>
          </a:prstGeom>
        </p:spPr>
      </p:pic>
      <p:pic>
        <p:nvPicPr>
          <p:cNvPr id="3" name="Audio Track A3">
            <a:hlinkClick r:id="" action="ppaction://media"/>
          </p:cNvPr>
          <p:cNvPicPr/>
          <p:nvPr>
            <a:audioFile r:link="rId1"/>
            <p:extLst>
              <p:ext uri="{DAA4B4D4-6D71-4841-9C94-3DE7FCFB9230}">
                <p14:media xmlns:p14="http://schemas.microsoft.com/office/powerpoint/2010/main" r:embed="rId2">
                  <p14:trim st="20190"/>
                </p14:media>
              </p:ext>
            </p:extLst>
          </p:nvPr>
        </p:nvPicPr>
        <p:blipFill>
          <a:blip r:embed="rId7"/>
          <a:stretch>
            <a:fillRect/>
          </a:stretch>
        </p:blipFill>
        <p:spPr>
          <a:xfrm>
            <a:off x="6299200" y="378460"/>
            <a:ext cx="650240" cy="563245"/>
          </a:xfrm>
          <a:prstGeom prst="rect">
            <a:avLst/>
          </a:prstGeom>
        </p:spPr>
      </p:pic>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920" fill="hold"/>
                                        <p:tgtEl>
                                          <p:spTgt spid="3"/>
                                        </p:tgtEl>
                                      </p:cBhvr>
                                    </p:cmd>
                                  </p:childTnLst>
                                </p:cTn>
                              </p:par>
                            </p:childTnLst>
                          </p:cTn>
                        </p:par>
                      </p:childTnLst>
                    </p:cTn>
                  </p:par>
                </p:childTnLst>
              </p:cTn>
              <p:nextCondLst>
                <p:cond evt="onClick" delay="0">
                  <p:tgtEl>
                    <p:spTgt spid="3"/>
                  </p:tgtEl>
                </p:cond>
              </p:nextCondLst>
            </p:seq>
            <p:audio>
              <p:cMediaNode>
                <p:cTn id="13"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1884934" y="408604"/>
            <a:ext cx="87249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A3</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2</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listen. </a:t>
            </a:r>
            <a:r>
              <a:rPr lang="en-US" altLang="zh-TW" sz="2400" dirty="0">
                <a:latin typeface="Century Gothic" panose="020B0502020202020204" pitchFamily="34" charset="0"/>
                <a:cs typeface="Arial" panose="020B0604020202020204" pitchFamily="34" charset="0"/>
              </a:rPr>
              <a:t>Say.</a:t>
            </a:r>
            <a:endParaRPr lang="zh-TW" altLang="en-US" sz="2400" dirty="0">
              <a:latin typeface="Century Gothic" panose="020B0502020202020204" pitchFamily="34" charset="0"/>
              <a:cs typeface="Arial" panose="020B0604020202020204" pitchFamily="34" charset="0"/>
            </a:endParaRPr>
          </a:p>
        </p:txBody>
      </p:sp>
      <p:sp>
        <p:nvSpPr>
          <p:cNvPr id="10" name="矩形 9"/>
          <p:cNvSpPr/>
          <p:nvPr/>
        </p:nvSpPr>
        <p:spPr>
          <a:xfrm>
            <a:off x="786130" y="3040380"/>
            <a:ext cx="7399020" cy="203009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Sit down.</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Stand up.</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Open your book.</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Close your book.</a:t>
            </a:r>
          </a:p>
        </p:txBody>
      </p:sp>
      <p:pic>
        <p:nvPicPr>
          <p:cNvPr id="3" name="Audio Track A3">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929255" y="342900"/>
            <a:ext cx="650240" cy="563245"/>
          </a:xfrm>
          <a:prstGeom prst="rect">
            <a:avLst/>
          </a:prstGeom>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0110" fill="hold"/>
                                        <p:tgtEl>
                                          <p:spTgt spid="3"/>
                                        </p:tgtEl>
                                      </p:cBhvr>
                                    </p:cmd>
                                  </p:childTnLst>
                                </p:cTn>
                              </p:par>
                            </p:childTnLst>
                          </p:cTn>
                        </p:par>
                      </p:childTnLst>
                    </p:cTn>
                  </p:par>
                </p:childTnLst>
              </p:cTn>
              <p:nextCondLst>
                <p:cond evt="onClick" delay="0">
                  <p:tgtEl>
                    <p:spTgt spid="3"/>
                  </p:tgtEl>
                </p:cond>
              </p:nextCondLst>
            </p:seq>
            <p:audio>
              <p:cMediaNode>
                <p:cTn id="13" fill="hold" display="0">
                  <p:stCondLst>
                    <p:cond delay="indefinite"/>
                  </p:stCondLst>
                  <p:endCondLst>
                    <p:cond evt="onStopAudio" delay="0">
                      <p:tgtEl>
                        <p:sldTgt/>
                      </p:tgtEl>
                    </p:cond>
                  </p:endCondLst>
                </p:cTn>
                <p:tgtEl>
                  <p:spTgt spid="3"/>
                </p:tgtEl>
              </p:cMediaNode>
            </p:audio>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7688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07" name="Picture 106"/>
          <p:cNvPicPr/>
          <p:nvPr/>
        </p:nvPicPr>
        <p:blipFill>
          <a:blip r:embed="rId3"/>
          <a:srcRect l="7694" r="49860" b="26259"/>
          <a:stretch>
            <a:fillRect/>
          </a:stretch>
        </p:blipFill>
        <p:spPr>
          <a:xfrm>
            <a:off x="1822133" y="2435225"/>
            <a:ext cx="2231390" cy="2789555"/>
          </a:xfrm>
          <a:prstGeom prst="rect">
            <a:avLst/>
          </a:prstGeom>
          <a:noFill/>
          <a:ln w="9525">
            <a:noFill/>
          </a:ln>
        </p:spPr>
      </p:pic>
      <p:pic>
        <p:nvPicPr>
          <p:cNvPr id="5" name="Picture 4"/>
          <p:cNvPicPr/>
          <p:nvPr/>
        </p:nvPicPr>
        <p:blipFill>
          <a:blip r:embed="rId3"/>
          <a:srcRect l="46155" r="14095" b="26259"/>
          <a:stretch>
            <a:fillRect/>
          </a:stretch>
        </p:blipFill>
        <p:spPr>
          <a:xfrm>
            <a:off x="5250180" y="2435225"/>
            <a:ext cx="2230120" cy="2789555"/>
          </a:xfrm>
          <a:prstGeom prst="rect">
            <a:avLst/>
          </a:prstGeom>
          <a:noFill/>
          <a:ln w="9525">
            <a:noFill/>
          </a:ln>
        </p:spPr>
      </p:pic>
      <p:sp>
        <p:nvSpPr>
          <p:cNvPr id="3" name="Rounded Rectangle 2"/>
          <p:cNvSpPr/>
          <p:nvPr/>
        </p:nvSpPr>
        <p:spPr>
          <a:xfrm>
            <a:off x="1738630" y="119570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Open your book</a:t>
            </a:r>
          </a:p>
        </p:txBody>
      </p:sp>
      <p:sp>
        <p:nvSpPr>
          <p:cNvPr id="6" name="Rounded Rectangle 5"/>
          <p:cNvSpPr/>
          <p:nvPr/>
        </p:nvSpPr>
        <p:spPr>
          <a:xfrm>
            <a:off x="5166360" y="118554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Close your book</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blinds(horizontal)">
                                      <p:cBhvr>
                                        <p:cTn id="7" dur="500"/>
                                        <p:tgtEl>
                                          <p:spTgt spid="10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P spid="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7688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Rounded Rectangle 2"/>
          <p:cNvSpPr/>
          <p:nvPr/>
        </p:nvSpPr>
        <p:spPr>
          <a:xfrm>
            <a:off x="1738630" y="119570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Stand up</a:t>
            </a:r>
          </a:p>
        </p:txBody>
      </p:sp>
      <p:sp>
        <p:nvSpPr>
          <p:cNvPr id="6" name="Rounded Rectangle 5"/>
          <p:cNvSpPr/>
          <p:nvPr/>
        </p:nvSpPr>
        <p:spPr>
          <a:xfrm>
            <a:off x="5166360" y="118554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Sit down</a:t>
            </a:r>
          </a:p>
        </p:txBody>
      </p:sp>
      <p:pic>
        <p:nvPicPr>
          <p:cNvPr id="108" name="Picture 107"/>
          <p:cNvPicPr/>
          <p:nvPr/>
        </p:nvPicPr>
        <p:blipFill>
          <a:blip r:embed="rId3"/>
          <a:srcRect l="9952" t="9602" r="50194" b="22604"/>
          <a:stretch>
            <a:fillRect/>
          </a:stretch>
        </p:blipFill>
        <p:spPr>
          <a:xfrm>
            <a:off x="1821815" y="2460625"/>
            <a:ext cx="2232025" cy="2789555"/>
          </a:xfrm>
          <a:prstGeom prst="rect">
            <a:avLst/>
          </a:prstGeom>
          <a:noFill/>
          <a:ln w="9525">
            <a:noFill/>
          </a:ln>
        </p:spPr>
      </p:pic>
      <p:pic>
        <p:nvPicPr>
          <p:cNvPr id="7" name="Picture 6"/>
          <p:cNvPicPr/>
          <p:nvPr/>
        </p:nvPicPr>
        <p:blipFill>
          <a:blip r:embed="rId3"/>
          <a:srcRect l="52528" t="11849" r="7618" b="20357"/>
          <a:stretch>
            <a:fillRect/>
          </a:stretch>
        </p:blipFill>
        <p:spPr>
          <a:xfrm>
            <a:off x="5255260" y="2461260"/>
            <a:ext cx="2230120" cy="278892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blinds(horizontal)">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P spid="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6799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Rounded Rectangle 2"/>
          <p:cNvSpPr/>
          <p:nvPr/>
        </p:nvSpPr>
        <p:spPr>
          <a:xfrm>
            <a:off x="2093595" y="1223645"/>
            <a:ext cx="5125720"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Sit down and open your book.</a:t>
            </a:r>
          </a:p>
        </p:txBody>
      </p:sp>
      <p:pic>
        <p:nvPicPr>
          <p:cNvPr id="7" name="Picture 6"/>
          <p:cNvPicPr/>
          <p:nvPr/>
        </p:nvPicPr>
        <p:blipFill>
          <a:blip r:embed="rId3"/>
          <a:srcRect l="52528" t="11849" r="7618" b="20357"/>
          <a:stretch>
            <a:fillRect/>
          </a:stretch>
        </p:blipFill>
        <p:spPr>
          <a:xfrm>
            <a:off x="1810385" y="2465070"/>
            <a:ext cx="2230120" cy="2788920"/>
          </a:xfrm>
          <a:prstGeom prst="rect">
            <a:avLst/>
          </a:prstGeom>
          <a:noFill/>
          <a:ln w="9525">
            <a:noFill/>
          </a:ln>
        </p:spPr>
      </p:pic>
      <p:pic>
        <p:nvPicPr>
          <p:cNvPr id="107" name="Picture 106"/>
          <p:cNvPicPr/>
          <p:nvPr/>
        </p:nvPicPr>
        <p:blipFill>
          <a:blip r:embed="rId4"/>
          <a:srcRect l="7694" r="49860" b="26259"/>
          <a:stretch>
            <a:fillRect/>
          </a:stretch>
        </p:blipFill>
        <p:spPr>
          <a:xfrm>
            <a:off x="5258753" y="2464753"/>
            <a:ext cx="2231390" cy="2789555"/>
          </a:xfrm>
          <a:prstGeom prst="rect">
            <a:avLst/>
          </a:prstGeom>
          <a:noFill/>
          <a:ln w="9525">
            <a:noFill/>
          </a:ln>
        </p:spPr>
      </p:pic>
      <p:sp>
        <p:nvSpPr>
          <p:cNvPr id="5" name="Plus 4"/>
          <p:cNvSpPr/>
          <p:nvPr/>
        </p:nvSpPr>
        <p:spPr>
          <a:xfrm>
            <a:off x="4375150" y="3490595"/>
            <a:ext cx="662940" cy="737870"/>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7"/>
                                        </p:tgtEl>
                                        <p:attrNameLst>
                                          <p:attrName>style.visibility</p:attrName>
                                        </p:attrNameLst>
                                      </p:cBhvr>
                                      <p:to>
                                        <p:strVal val="visible"/>
                                      </p:to>
                                    </p:set>
                                    <p:animEffect transition="in" filter="blinds(horizontal)">
                                      <p:cBhvr>
                                        <p:cTn id="18" dur="500"/>
                                        <p:tgtEl>
                                          <p:spTgt spid="10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5" grpId="0" bldLvl="0" animBg="1"/>
      <p:bldP spid="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6799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Rounded Rectangle 2"/>
          <p:cNvSpPr/>
          <p:nvPr/>
        </p:nvSpPr>
        <p:spPr>
          <a:xfrm>
            <a:off x="2132965" y="1223645"/>
            <a:ext cx="5125720"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Close your book and stand up.</a:t>
            </a:r>
          </a:p>
        </p:txBody>
      </p:sp>
      <p:sp>
        <p:nvSpPr>
          <p:cNvPr id="5" name="Plus 4"/>
          <p:cNvSpPr/>
          <p:nvPr/>
        </p:nvSpPr>
        <p:spPr>
          <a:xfrm>
            <a:off x="4375150" y="3490595"/>
            <a:ext cx="662940" cy="737870"/>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8" name="Picture 107"/>
          <p:cNvPicPr/>
          <p:nvPr/>
        </p:nvPicPr>
        <p:blipFill>
          <a:blip r:embed="rId3"/>
          <a:srcRect l="9952" t="9602" r="50194" b="22604"/>
          <a:stretch>
            <a:fillRect/>
          </a:stretch>
        </p:blipFill>
        <p:spPr>
          <a:xfrm>
            <a:off x="5258435" y="2455545"/>
            <a:ext cx="2232025" cy="2789555"/>
          </a:xfrm>
          <a:prstGeom prst="rect">
            <a:avLst/>
          </a:prstGeom>
          <a:noFill/>
          <a:ln w="9525">
            <a:noFill/>
          </a:ln>
        </p:spPr>
      </p:pic>
      <p:pic>
        <p:nvPicPr>
          <p:cNvPr id="6" name="Picture 5"/>
          <p:cNvPicPr/>
          <p:nvPr/>
        </p:nvPicPr>
        <p:blipFill>
          <a:blip r:embed="rId4"/>
          <a:srcRect l="46155" r="14095" b="26259"/>
          <a:stretch>
            <a:fillRect/>
          </a:stretch>
        </p:blipFill>
        <p:spPr>
          <a:xfrm>
            <a:off x="1810385" y="2456180"/>
            <a:ext cx="2230120" cy="278955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8"/>
                                        </p:tgtEl>
                                        <p:attrNameLst>
                                          <p:attrName>style.visibility</p:attrName>
                                        </p:attrNameLst>
                                      </p:cBhvr>
                                      <p:to>
                                        <p:strVal val="visible"/>
                                      </p:to>
                                    </p:set>
                                    <p:animEffect transition="in" filter="blinds(horizontal)">
                                      <p:cBhvr>
                                        <p:cTn id="17" dur="500"/>
                                        <p:tgtEl>
                                          <p:spTgt spid="10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5" grpId="0" bldLvl="0" animBg="1"/>
      <p:bldP spid="5"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5196469" y="2496492"/>
            <a:ext cx="2779720"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Teacher</a:t>
            </a:r>
            <a:r>
              <a:rPr kumimoji="0" lang="en-US" sz="4400" b="1" i="0" u="none" strike="noStrike" kern="1200" cap="none" spc="0" normalizeH="0" noProof="0" dirty="0" smtClean="0">
                <a:ln>
                  <a:noFill/>
                </a:ln>
                <a:solidFill>
                  <a:srgbClr val="ED7D31">
                    <a:lumMod val="75000"/>
                  </a:srgbClr>
                </a:solidFill>
                <a:effectLst/>
                <a:uLnTx/>
                <a:uFillTx/>
                <a:latin typeface="Calibri" panose="020F0502020204030204"/>
                <a:ea typeface="+mn-ea"/>
                <a:cs typeface="Calibri" panose="020F0502020204030204"/>
              </a:rPr>
              <a:t> Says</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2004" y="1222534"/>
            <a:ext cx="3994465" cy="3994465"/>
          </a:xfrm>
          <a:prstGeom prst="roundRect">
            <a:avLst/>
          </a:prstGeom>
        </p:spPr>
      </p:pic>
      <p:sp>
        <p:nvSpPr>
          <p:cNvPr id="5" name="Rounded Rectangular Callout 4"/>
          <p:cNvSpPr/>
          <p:nvPr/>
        </p:nvSpPr>
        <p:spPr>
          <a:xfrm>
            <a:off x="3737510" y="1004878"/>
            <a:ext cx="1668343" cy="854635"/>
          </a:xfrm>
          <a:prstGeom prst="wedgeRoundRectCallout">
            <a:avLst>
              <a:gd name="adj1" fmla="val -48906"/>
              <a:gd name="adj2" fmla="val 66926"/>
              <a:gd name="adj3" fmla="val 16667"/>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Arial" panose="020B0604020202020204" pitchFamily="34" charset="0"/>
                <a:cs typeface="Arial" panose="020B0604020202020204" pitchFamily="34" charset="0"/>
              </a:rPr>
              <a:t>…</a:t>
            </a:r>
            <a:endParaRPr lang="en-US" sz="3200" dirty="0">
              <a:solidFill>
                <a:schemeClr val="tx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42522"/>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873405" y="2273468"/>
            <a:ext cx="4247996" cy="52322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defRPr/>
            </a:pPr>
            <a:r>
              <a:rPr kumimoji="0" lang="en-US" sz="2800" i="0" u="none" strike="noStrike" kern="1200" cap="none" spc="0" normalizeH="0" baseline="0" noProof="0" dirty="0" smtClean="0">
                <a:ln>
                  <a:noFill/>
                </a:ln>
                <a:effectLst/>
                <a:uLnTx/>
                <a:uFillTx/>
                <a:latin typeface="Calibri" panose="020F0502020204030204"/>
                <a:cs typeface="Calibri" panose="020F0502020204030204"/>
              </a:rPr>
              <a:t>“</a:t>
            </a:r>
            <a:r>
              <a:rPr kumimoji="0" lang="en-US" sz="2800" b="1" i="0" u="sng" strike="noStrike" kern="1200" cap="none" spc="0" normalizeH="0" baseline="0" noProof="0" dirty="0" smtClean="0">
                <a:ln>
                  <a:noFill/>
                </a:ln>
                <a:effectLst/>
                <a:uLnTx/>
                <a:uFillTx/>
                <a:latin typeface="Calibri" panose="020F0502020204030204"/>
                <a:cs typeface="Calibri" panose="020F0502020204030204"/>
              </a:rPr>
              <a:t>Teacher</a:t>
            </a:r>
            <a:r>
              <a:rPr kumimoji="0" lang="en-US" sz="2800" b="1" i="0" u="sng" strike="noStrike" kern="1200" cap="none" spc="0" normalizeH="0" noProof="0" dirty="0" smtClean="0">
                <a:ln>
                  <a:noFill/>
                </a:ln>
                <a:effectLst/>
                <a:uLnTx/>
                <a:uFillTx/>
                <a:latin typeface="Calibri" panose="020F0502020204030204"/>
                <a:cs typeface="Calibri" panose="020F0502020204030204"/>
              </a:rPr>
              <a:t> </a:t>
            </a:r>
            <a:r>
              <a:rPr lang="en-US" sz="2800" b="1" u="sng" dirty="0" smtClean="0">
                <a:latin typeface="Calibri" panose="020F0502020204030204"/>
                <a:cs typeface="Calibri" panose="020F0502020204030204"/>
              </a:rPr>
              <a:t>s</a:t>
            </a:r>
            <a:r>
              <a:rPr kumimoji="0" lang="en-US" sz="2800" b="1" i="0" u="sng" strike="noStrike" kern="1200" cap="none" spc="0" normalizeH="0" noProof="0" dirty="0" err="1" smtClean="0">
                <a:ln>
                  <a:noFill/>
                </a:ln>
                <a:effectLst/>
                <a:uLnTx/>
                <a:uFillTx/>
                <a:latin typeface="Calibri" panose="020F0502020204030204"/>
                <a:cs typeface="Calibri" panose="020F0502020204030204"/>
              </a:rPr>
              <a:t>ays</a:t>
            </a:r>
            <a:r>
              <a:rPr kumimoji="0" lang="en-US" sz="2800" b="1" i="0" u="none" strike="noStrike" kern="1200" cap="none" spc="0" normalizeH="0" noProof="0" dirty="0" smtClean="0">
                <a:ln>
                  <a:noFill/>
                </a:ln>
                <a:effectLst/>
                <a:uLnTx/>
                <a:uFillTx/>
                <a:latin typeface="Calibri" panose="020F0502020204030204"/>
                <a:cs typeface="Calibri" panose="020F0502020204030204"/>
              </a:rPr>
              <a:t> </a:t>
            </a:r>
            <a:r>
              <a:rPr kumimoji="0" lang="en-US" sz="2800" i="0" u="none" strike="noStrike" kern="1200" cap="none" spc="0" normalizeH="0" noProof="0" dirty="0" smtClean="0">
                <a:ln>
                  <a:noFill/>
                </a:ln>
                <a:effectLst/>
                <a:uLnTx/>
                <a:uFillTx/>
                <a:latin typeface="Calibri" panose="020F0502020204030204"/>
                <a:cs typeface="Calibri" panose="020F0502020204030204"/>
              </a:rPr>
              <a:t>Stand up.” =</a:t>
            </a:r>
          </a:p>
        </p:txBody>
      </p:sp>
      <p:pic>
        <p:nvPicPr>
          <p:cNvPr id="5" name="Picture 4"/>
          <p:cNvPicPr/>
          <p:nvPr/>
        </p:nvPicPr>
        <p:blipFill>
          <a:blip r:embed="rId3"/>
          <a:srcRect l="9952" t="9602" r="50194" b="22604"/>
          <a:stretch>
            <a:fillRect/>
          </a:stretch>
        </p:blipFill>
        <p:spPr>
          <a:xfrm>
            <a:off x="5982855" y="1473073"/>
            <a:ext cx="1387210" cy="2093087"/>
          </a:xfrm>
          <a:prstGeom prst="rect">
            <a:avLst/>
          </a:prstGeom>
          <a:noFill/>
          <a:ln w="9525">
            <a:noFill/>
          </a:ln>
        </p:spPr>
      </p:pic>
      <p:grpSp>
        <p:nvGrpSpPr>
          <p:cNvPr id="11" name="Group 10"/>
          <p:cNvGrpSpPr/>
          <p:nvPr/>
        </p:nvGrpSpPr>
        <p:grpSpPr>
          <a:xfrm>
            <a:off x="4170118" y="2967001"/>
            <a:ext cx="1387210" cy="2093087"/>
            <a:chOff x="4055818" y="3042806"/>
            <a:chExt cx="1387210" cy="2093087"/>
          </a:xfrm>
        </p:grpSpPr>
        <p:pic>
          <p:nvPicPr>
            <p:cNvPr id="7" name="Picture 6"/>
            <p:cNvPicPr/>
            <p:nvPr/>
          </p:nvPicPr>
          <p:blipFill>
            <a:blip r:embed="rId3"/>
            <a:srcRect l="9952" t="9602" r="50194" b="22604"/>
            <a:stretch>
              <a:fillRect/>
            </a:stretch>
          </p:blipFill>
          <p:spPr>
            <a:xfrm>
              <a:off x="4055818" y="3042806"/>
              <a:ext cx="1387210" cy="2093087"/>
            </a:xfrm>
            <a:prstGeom prst="rect">
              <a:avLst/>
            </a:prstGeom>
            <a:noFill/>
            <a:ln w="9525">
              <a:noFill/>
            </a:ln>
          </p:spPr>
        </p:pic>
        <p:cxnSp>
          <p:nvCxnSpPr>
            <p:cNvPr id="8" name="Straight Connector 7"/>
            <p:cNvCxnSpPr/>
            <p:nvPr/>
          </p:nvCxnSpPr>
          <p:spPr>
            <a:xfrm>
              <a:off x="4152900" y="3181409"/>
              <a:ext cx="1168400" cy="195448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083875" y="3181409"/>
              <a:ext cx="1168400" cy="195448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1873405" y="3890537"/>
            <a:ext cx="4247996" cy="52322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defRPr/>
            </a:pPr>
            <a:r>
              <a:rPr kumimoji="0" lang="en-US" sz="2800" i="0" u="none" strike="noStrike" kern="1200" cap="none" spc="0" normalizeH="0" baseline="0" noProof="0" dirty="0" smtClean="0">
                <a:ln>
                  <a:noFill/>
                </a:ln>
                <a:effectLst/>
                <a:uLnTx/>
                <a:uFillTx/>
                <a:latin typeface="Calibri" panose="020F0502020204030204"/>
                <a:cs typeface="Calibri" panose="020F0502020204030204"/>
              </a:rPr>
              <a:t>“</a:t>
            </a:r>
            <a:r>
              <a:rPr kumimoji="0" lang="en-US" sz="2800" i="0" u="none" strike="noStrike" kern="1200" cap="none" spc="0" normalizeH="0" noProof="0" dirty="0" smtClean="0">
                <a:ln>
                  <a:noFill/>
                </a:ln>
                <a:effectLst/>
                <a:uLnTx/>
                <a:uFillTx/>
                <a:latin typeface="Calibri" panose="020F0502020204030204"/>
                <a:cs typeface="Calibri" panose="020F0502020204030204"/>
              </a:rPr>
              <a:t>Stand up.” =</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80423" y="2312735"/>
            <a:ext cx="6382511" cy="2597827"/>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 work, class.</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Hip </a:t>
            </a:r>
            <a:r>
              <a:rPr kumimoji="0" lang="en-US" sz="2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hip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hooray!</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Goodbye for now.</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Have a nice day!</a:t>
            </a: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2249393" y="1170489"/>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Let’s check!</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2" name="TextBox 1"/>
          <p:cNvSpPr txBox="1"/>
          <p:nvPr/>
        </p:nvSpPr>
        <p:spPr>
          <a:xfrm>
            <a:off x="1782759" y="2835046"/>
            <a:ext cx="5577840" cy="769441"/>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Do the </a:t>
            </a:r>
            <a:r>
              <a:rPr lang="en-US" sz="4400" b="1" dirty="0" smtClean="0">
                <a:solidFill>
                  <a:srgbClr val="0070C0"/>
                </a:solidFill>
                <a:latin typeface="Arial" panose="020B0604020202020204" pitchFamily="34" charset="0"/>
                <a:cs typeface="Arial" panose="020B0604020202020204" pitchFamily="34" charset="0"/>
              </a:rPr>
              <a:t>action.</a:t>
            </a:r>
            <a:endParaRPr lang="en-US" sz="4400" b="1" dirty="0">
              <a:solidFill>
                <a:srgbClr val="0070C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1782762" y="3681963"/>
            <a:ext cx="5577840" cy="769441"/>
          </a:xfrm>
          <a:prstGeom prst="rect">
            <a:avLst/>
          </a:prstGeom>
          <a:noFill/>
        </p:spPr>
        <p:txBody>
          <a:bodyPr wrap="square" rtlCol="0">
            <a:spAutoFit/>
          </a:bodyPr>
          <a:lstStyle/>
          <a:p>
            <a:pPr algn="ctr"/>
            <a:r>
              <a:rPr lang="en-US" sz="4400" b="1" dirty="0" smtClean="0">
                <a:solidFill>
                  <a:srgbClr val="0070C0"/>
                </a:solidFill>
                <a:latin typeface="Arial" panose="020B0604020202020204" pitchFamily="34" charset="0"/>
                <a:cs typeface="Arial" panose="020B0604020202020204" pitchFamily="34" charset="0"/>
              </a:rPr>
              <a:t>Sit down.</a:t>
            </a:r>
            <a:endParaRPr lang="en-US" sz="4400" b="1" dirty="0">
              <a:solidFill>
                <a:srgbClr val="0070C0"/>
              </a:solidFill>
              <a:latin typeface="Arial" panose="020B0604020202020204" pitchFamily="34" charset="0"/>
              <a:cs typeface="Arial" panose="020B0604020202020204" pitchFamily="34" charset="0"/>
            </a:endParaRPr>
          </a:p>
        </p:txBody>
      </p:sp>
      <p:pic>
        <p:nvPicPr>
          <p:cNvPr id="5" name="Picture 4"/>
          <p:cNvPicPr/>
          <p:nvPr/>
        </p:nvPicPr>
        <p:blipFill>
          <a:blip r:embed="rId4"/>
          <a:srcRect l="52528" t="11849" r="7618" b="20357"/>
          <a:stretch>
            <a:fillRect/>
          </a:stretch>
        </p:blipFill>
        <p:spPr>
          <a:xfrm>
            <a:off x="3456622" y="893043"/>
            <a:ext cx="2230120" cy="278892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1782762" y="3681963"/>
            <a:ext cx="5577840" cy="769441"/>
          </a:xfrm>
          <a:prstGeom prst="rect">
            <a:avLst/>
          </a:prstGeom>
          <a:noFill/>
        </p:spPr>
        <p:txBody>
          <a:bodyPr wrap="square" rtlCol="0">
            <a:spAutoFit/>
          </a:bodyPr>
          <a:lstStyle/>
          <a:p>
            <a:pPr algn="ctr"/>
            <a:r>
              <a:rPr lang="en-US" sz="4400" b="1" dirty="0" smtClean="0">
                <a:solidFill>
                  <a:srgbClr val="0070C0"/>
                </a:solidFill>
                <a:latin typeface="Arial" panose="020B0604020202020204" pitchFamily="34" charset="0"/>
                <a:cs typeface="Arial" panose="020B0604020202020204" pitchFamily="34" charset="0"/>
              </a:rPr>
              <a:t>Close your book.</a:t>
            </a:r>
            <a:endParaRPr lang="en-US" sz="4400" b="1" dirty="0">
              <a:solidFill>
                <a:srgbClr val="0070C0"/>
              </a:solidFill>
              <a:latin typeface="Arial" panose="020B0604020202020204" pitchFamily="34" charset="0"/>
              <a:cs typeface="Arial" panose="020B0604020202020204" pitchFamily="34" charset="0"/>
            </a:endParaRPr>
          </a:p>
        </p:txBody>
      </p:sp>
      <p:pic>
        <p:nvPicPr>
          <p:cNvPr id="6" name="Picture 5"/>
          <p:cNvPicPr/>
          <p:nvPr/>
        </p:nvPicPr>
        <p:blipFill>
          <a:blip r:embed="rId4"/>
          <a:srcRect l="46155" r="14095" b="26259"/>
          <a:stretch>
            <a:fillRect/>
          </a:stretch>
        </p:blipFill>
        <p:spPr>
          <a:xfrm>
            <a:off x="3456622" y="970467"/>
            <a:ext cx="2230120" cy="278955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1782762" y="3681963"/>
            <a:ext cx="5577840" cy="769441"/>
          </a:xfrm>
          <a:prstGeom prst="rect">
            <a:avLst/>
          </a:prstGeom>
          <a:noFill/>
        </p:spPr>
        <p:txBody>
          <a:bodyPr wrap="square" rtlCol="0">
            <a:spAutoFit/>
          </a:bodyPr>
          <a:lstStyle/>
          <a:p>
            <a:pPr algn="ctr"/>
            <a:r>
              <a:rPr lang="en-US" sz="4400" b="1" dirty="0" smtClean="0">
                <a:solidFill>
                  <a:srgbClr val="0070C0"/>
                </a:solidFill>
                <a:latin typeface="Arial" panose="020B0604020202020204" pitchFamily="34" charset="0"/>
                <a:cs typeface="Arial" panose="020B0604020202020204" pitchFamily="34" charset="0"/>
              </a:rPr>
              <a:t>Open your book.</a:t>
            </a:r>
            <a:endParaRPr lang="en-US" sz="4400" b="1" dirty="0">
              <a:solidFill>
                <a:srgbClr val="0070C0"/>
              </a:solidFill>
              <a:latin typeface="Arial" panose="020B0604020202020204" pitchFamily="34" charset="0"/>
              <a:cs typeface="Arial" panose="020B0604020202020204" pitchFamily="34" charset="0"/>
            </a:endParaRPr>
          </a:p>
        </p:txBody>
      </p:sp>
      <p:pic>
        <p:nvPicPr>
          <p:cNvPr id="5" name="Picture 4"/>
          <p:cNvPicPr/>
          <p:nvPr/>
        </p:nvPicPr>
        <p:blipFill>
          <a:blip r:embed="rId4"/>
          <a:srcRect l="7694" r="49860" b="26259"/>
          <a:stretch>
            <a:fillRect/>
          </a:stretch>
        </p:blipFill>
        <p:spPr>
          <a:xfrm>
            <a:off x="3455987" y="892973"/>
            <a:ext cx="2231390" cy="278955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1782762" y="3681963"/>
            <a:ext cx="5577840" cy="769441"/>
          </a:xfrm>
          <a:prstGeom prst="rect">
            <a:avLst/>
          </a:prstGeom>
          <a:noFill/>
        </p:spPr>
        <p:txBody>
          <a:bodyPr wrap="square" rtlCol="0">
            <a:spAutoFit/>
          </a:bodyPr>
          <a:lstStyle/>
          <a:p>
            <a:pPr algn="ctr"/>
            <a:r>
              <a:rPr lang="en-US" sz="4400" b="1" dirty="0" smtClean="0">
                <a:solidFill>
                  <a:srgbClr val="0070C0"/>
                </a:solidFill>
                <a:latin typeface="Arial" panose="020B0604020202020204" pitchFamily="34" charset="0"/>
                <a:cs typeface="Arial" panose="020B0604020202020204" pitchFamily="34" charset="0"/>
              </a:rPr>
              <a:t>Stand up.</a:t>
            </a:r>
            <a:endParaRPr lang="en-US" sz="4400" b="1" dirty="0">
              <a:solidFill>
                <a:srgbClr val="0070C0"/>
              </a:solidFill>
              <a:latin typeface="Arial" panose="020B0604020202020204" pitchFamily="34" charset="0"/>
              <a:cs typeface="Arial" panose="020B0604020202020204" pitchFamily="34" charset="0"/>
            </a:endParaRPr>
          </a:p>
        </p:txBody>
      </p:sp>
      <p:pic>
        <p:nvPicPr>
          <p:cNvPr id="7" name="Picture 6"/>
          <p:cNvPicPr/>
          <p:nvPr/>
        </p:nvPicPr>
        <p:blipFill>
          <a:blip r:embed="rId4"/>
          <a:srcRect l="9952" t="9602" r="50194" b="22604"/>
          <a:stretch>
            <a:fillRect/>
          </a:stretch>
        </p:blipFill>
        <p:spPr>
          <a:xfrm>
            <a:off x="3455669" y="1023330"/>
            <a:ext cx="2232025" cy="278955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915;p73"/>
          <p:cNvSpPr txBox="1">
            <a:spLocks noGrp="1"/>
          </p:cNvSpPr>
          <p:nvPr>
            <p:ph type="title"/>
          </p:nvPr>
        </p:nvSpPr>
        <p:spPr>
          <a:xfrm>
            <a:off x="720000" y="3116654"/>
            <a:ext cx="7704000" cy="572700"/>
          </a:xfrm>
          <a:prstGeom prst="rect">
            <a:avLst/>
          </a:prstGeom>
        </p:spPr>
        <p:txBody>
          <a:bodyPr spcFirstLastPara="1" vert="horz" wrap="square" lIns="91425" tIns="91425" rIns="91425" bIns="91425" rtlCol="0" anchor="ctr" anchorCtr="0">
            <a:noAutofit/>
          </a:bodyPr>
          <a:lstStyle/>
          <a:p>
            <a:pPr indent="12700" algn="ctr"/>
            <a:r>
              <a:rPr lang="en-GB" sz="6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6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8" name="Google Shape;1931;p73"/>
          <p:cNvGrpSpPr/>
          <p:nvPr/>
        </p:nvGrpSpPr>
        <p:grpSpPr>
          <a:xfrm rot="-8999956">
            <a:off x="6623324" y="1426690"/>
            <a:ext cx="1631944" cy="2862000"/>
            <a:chOff x="1117397" y="404909"/>
            <a:chExt cx="1041999" cy="2172279"/>
          </a:xfrm>
        </p:grpSpPr>
        <p:sp>
          <p:nvSpPr>
            <p:cNvPr id="9"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oogle Shape;1938;p73"/>
          <p:cNvGrpSpPr/>
          <p:nvPr/>
        </p:nvGrpSpPr>
        <p:grpSpPr>
          <a:xfrm rot="8999956" flipH="1">
            <a:off x="1091454" y="1593882"/>
            <a:ext cx="1381247" cy="2862000"/>
            <a:chOff x="1117397" y="404909"/>
            <a:chExt cx="1041999" cy="2172279"/>
          </a:xfrm>
        </p:grpSpPr>
        <p:sp>
          <p:nvSpPr>
            <p:cNvPr id="16"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8"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026064219"/>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1110615"/>
            <a:ext cx="7555865" cy="46367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 Box 5"/>
          <p:cNvSpPr txBox="1"/>
          <p:nvPr/>
        </p:nvSpPr>
        <p:spPr>
          <a:xfrm>
            <a:off x="2613025" y="2091690"/>
            <a:ext cx="3917950" cy="25285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a:p>
            <a:pPr algn="ctr">
              <a:lnSpc>
                <a:spcPct val="120000"/>
              </a:lnSpc>
            </a:pPr>
            <a:r>
              <a:rPr lang="en-US" sz="4400" b="1" dirty="0">
                <a:solidFill>
                  <a:schemeClr val="accent4">
                    <a:lumMod val="75000"/>
                  </a:schemeClr>
                </a:solidFill>
                <a:cs typeface="+mn-lt"/>
                <a:sym typeface="+mn-ea"/>
              </a:rPr>
              <a:t>Lesson 3</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TextBox 2"/>
          <p:cNvSpPr txBox="1"/>
          <p:nvPr/>
        </p:nvSpPr>
        <p:spPr>
          <a:xfrm>
            <a:off x="1380423" y="2312735"/>
            <a:ext cx="6382511" cy="2597827"/>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6" name="TextBox 5"/>
          <p:cNvSpPr txBox="1"/>
          <p:nvPr/>
        </p:nvSpPr>
        <p:spPr>
          <a:xfrm>
            <a:off x="2249393" y="1174047"/>
            <a:ext cx="4644572" cy="769441"/>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7688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07" name="Picture 106"/>
          <p:cNvPicPr/>
          <p:nvPr/>
        </p:nvPicPr>
        <p:blipFill>
          <a:blip r:embed="rId3"/>
          <a:srcRect l="7694" r="49860" b="26259"/>
          <a:stretch>
            <a:fillRect/>
          </a:stretch>
        </p:blipFill>
        <p:spPr>
          <a:xfrm>
            <a:off x="1822133" y="2435225"/>
            <a:ext cx="2231390" cy="2789555"/>
          </a:xfrm>
          <a:prstGeom prst="rect">
            <a:avLst/>
          </a:prstGeom>
          <a:noFill/>
          <a:ln w="9525">
            <a:noFill/>
          </a:ln>
        </p:spPr>
      </p:pic>
      <p:pic>
        <p:nvPicPr>
          <p:cNvPr id="5" name="Picture 4"/>
          <p:cNvPicPr/>
          <p:nvPr/>
        </p:nvPicPr>
        <p:blipFill>
          <a:blip r:embed="rId3"/>
          <a:srcRect l="46155" r="14095" b="26259"/>
          <a:stretch>
            <a:fillRect/>
          </a:stretch>
        </p:blipFill>
        <p:spPr>
          <a:xfrm>
            <a:off x="5250180" y="2435225"/>
            <a:ext cx="2230120" cy="2789555"/>
          </a:xfrm>
          <a:prstGeom prst="rect">
            <a:avLst/>
          </a:prstGeom>
          <a:noFill/>
          <a:ln w="9525">
            <a:noFill/>
          </a:ln>
        </p:spPr>
      </p:pic>
      <p:sp>
        <p:nvSpPr>
          <p:cNvPr id="3" name="Rounded Rectangle 2"/>
          <p:cNvSpPr/>
          <p:nvPr/>
        </p:nvSpPr>
        <p:spPr>
          <a:xfrm>
            <a:off x="1738630" y="119570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Open your book</a:t>
            </a:r>
          </a:p>
        </p:txBody>
      </p:sp>
      <p:sp>
        <p:nvSpPr>
          <p:cNvPr id="6" name="Rounded Rectangle 5"/>
          <p:cNvSpPr/>
          <p:nvPr/>
        </p:nvSpPr>
        <p:spPr>
          <a:xfrm>
            <a:off x="5166360" y="118554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Close your book</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This is a book.</a:t>
            </a:r>
          </a:p>
        </p:txBody>
      </p:sp>
      <p:pic>
        <p:nvPicPr>
          <p:cNvPr id="100" name="Picture 99"/>
          <p:cNvPicPr/>
          <p:nvPr/>
        </p:nvPicPr>
        <p:blipFill>
          <a:blip r:embed="rId3"/>
          <a:srcRect b="12952"/>
          <a:stretch>
            <a:fillRect/>
          </a:stretch>
        </p:blipFill>
        <p:spPr>
          <a:xfrm>
            <a:off x="1215390" y="1870710"/>
            <a:ext cx="2685415" cy="225933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2853055" y="832485"/>
            <a:ext cx="3437890" cy="1045845"/>
          </a:xfrm>
          <a:prstGeom prst="wedgeRoundRectCallout">
            <a:avLst>
              <a:gd name="adj1" fmla="val 43165"/>
              <a:gd name="adj2" fmla="val 6620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a:solidFill>
                  <a:schemeClr val="accent1">
                    <a:lumMod val="50000"/>
                  </a:schemeClr>
                </a:solidFill>
              </a:rPr>
              <a:t>Is this a book?</a:t>
            </a:r>
          </a:p>
        </p:txBody>
      </p:sp>
      <p:pic>
        <p:nvPicPr>
          <p:cNvPr id="100" name="Picture 99"/>
          <p:cNvPicPr/>
          <p:nvPr/>
        </p:nvPicPr>
        <p:blipFill>
          <a:blip r:embed="rId3"/>
          <a:srcRect b="12952"/>
          <a:stretch>
            <a:fillRect/>
          </a:stretch>
        </p:blipFill>
        <p:spPr>
          <a:xfrm>
            <a:off x="2689860" y="1931035"/>
            <a:ext cx="1962150" cy="1772285"/>
          </a:xfrm>
          <a:prstGeom prst="rect">
            <a:avLst/>
          </a:prstGeom>
          <a:noFill/>
          <a:ln w="9525">
            <a:noFill/>
          </a:ln>
        </p:spPr>
      </p:pic>
      <p:sp>
        <p:nvSpPr>
          <p:cNvPr id="8" name="Rounded Rectangular Callout 7"/>
          <p:cNvSpPr/>
          <p:nvPr/>
        </p:nvSpPr>
        <p:spPr>
          <a:xfrm>
            <a:off x="1366520" y="1931035"/>
            <a:ext cx="1323340" cy="584200"/>
          </a:xfrm>
          <a:prstGeom prst="wedgeRoundRectCallout">
            <a:avLst>
              <a:gd name="adj1" fmla="val 44813"/>
              <a:gd name="adj2" fmla="val 75744"/>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Yes.</a:t>
            </a:r>
          </a:p>
        </p:txBody>
      </p:sp>
      <p:pic>
        <p:nvPicPr>
          <p:cNvPr id="102" name="Picture 101"/>
          <p:cNvPicPr/>
          <p:nvPr/>
        </p:nvPicPr>
        <p:blipFill>
          <a:blip r:embed="rId4"/>
          <a:stretch>
            <a:fillRect/>
          </a:stretch>
        </p:blipFill>
        <p:spPr>
          <a:xfrm>
            <a:off x="4820285" y="2037715"/>
            <a:ext cx="2129155" cy="1665605"/>
          </a:xfrm>
          <a:prstGeom prst="rect">
            <a:avLst/>
          </a:prstGeom>
          <a:noFill/>
          <a:ln w="9525">
            <a:noFill/>
          </a:ln>
        </p:spPr>
      </p:pic>
      <p:pic>
        <p:nvPicPr>
          <p:cNvPr id="103" name="Picture 102"/>
          <p:cNvPicPr/>
          <p:nvPr/>
        </p:nvPicPr>
        <p:blipFill>
          <a:blip r:embed="rId5"/>
          <a:stretch>
            <a:fillRect/>
          </a:stretch>
        </p:blipFill>
        <p:spPr>
          <a:xfrm>
            <a:off x="2439670" y="3852545"/>
            <a:ext cx="2212340" cy="1774190"/>
          </a:xfrm>
          <a:prstGeom prst="rect">
            <a:avLst/>
          </a:prstGeom>
          <a:noFill/>
          <a:ln w="9525">
            <a:noFill/>
          </a:ln>
        </p:spPr>
      </p:pic>
      <p:pic>
        <p:nvPicPr>
          <p:cNvPr id="104" name="Picture 103"/>
          <p:cNvPicPr/>
          <p:nvPr/>
        </p:nvPicPr>
        <p:blipFill>
          <a:blip r:embed="rId6"/>
          <a:stretch>
            <a:fillRect/>
          </a:stretch>
        </p:blipFill>
        <p:spPr>
          <a:xfrm>
            <a:off x="5245735" y="3799205"/>
            <a:ext cx="1501775" cy="1880235"/>
          </a:xfrm>
          <a:prstGeom prst="rect">
            <a:avLst/>
          </a:prstGeom>
          <a:noFill/>
          <a:ln w="9525">
            <a:noFill/>
          </a:ln>
        </p:spPr>
      </p:pic>
      <p:sp>
        <p:nvSpPr>
          <p:cNvPr id="9" name="Rounded Rectangular Callout 8"/>
          <p:cNvSpPr/>
          <p:nvPr/>
        </p:nvSpPr>
        <p:spPr>
          <a:xfrm>
            <a:off x="6949440" y="3703320"/>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
        <p:nvSpPr>
          <p:cNvPr id="10" name="Rounded Rectangular Callout 9"/>
          <p:cNvSpPr/>
          <p:nvPr/>
        </p:nvSpPr>
        <p:spPr>
          <a:xfrm>
            <a:off x="6863080" y="1878330"/>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
        <p:nvSpPr>
          <p:cNvPr id="11" name="Rounded Rectangular Callout 10"/>
          <p:cNvSpPr/>
          <p:nvPr/>
        </p:nvSpPr>
        <p:spPr>
          <a:xfrm>
            <a:off x="1522730" y="3703320"/>
            <a:ext cx="998855" cy="593725"/>
          </a:xfrm>
          <a:prstGeom prst="wedgeRoundRectCallout">
            <a:avLst>
              <a:gd name="adj1" fmla="val 42625"/>
              <a:gd name="adj2" fmla="val 78342"/>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3.1"/>
          <p:cNvPicPr>
            <a:picLocks noChangeAspect="1"/>
          </p:cNvPicPr>
          <p:nvPr/>
        </p:nvPicPr>
        <p:blipFill>
          <a:blip r:embed="rId5"/>
          <a:stretch>
            <a:fillRect/>
          </a:stretch>
        </p:blipFill>
        <p:spPr>
          <a:xfrm>
            <a:off x="410210" y="288290"/>
            <a:ext cx="6130925" cy="1083310"/>
          </a:xfrm>
          <a:prstGeom prst="rect">
            <a:avLst/>
          </a:prstGeom>
        </p:spPr>
      </p:pic>
      <p:pic>
        <p:nvPicPr>
          <p:cNvPr id="4" name="Picture 3" descr="3.2"/>
          <p:cNvPicPr>
            <a:picLocks noChangeAspect="1"/>
          </p:cNvPicPr>
          <p:nvPr/>
        </p:nvPicPr>
        <p:blipFill>
          <a:blip r:embed="rId6"/>
          <a:stretch>
            <a:fillRect/>
          </a:stretch>
        </p:blipFill>
        <p:spPr>
          <a:xfrm>
            <a:off x="280670" y="1897380"/>
            <a:ext cx="8583295" cy="3062605"/>
          </a:xfrm>
          <a:prstGeom prst="rect">
            <a:avLst/>
          </a:prstGeom>
        </p:spPr>
      </p:pic>
      <p:pic>
        <p:nvPicPr>
          <p:cNvPr id="5" name="Audio Track A4">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6541135" y="587375"/>
            <a:ext cx="661035" cy="61468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00"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884934" y="408604"/>
            <a:ext cx="87249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A4</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3</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listen. </a:t>
            </a:r>
            <a:r>
              <a:rPr lang="en-US" altLang="zh-TW" sz="2400" dirty="0">
                <a:latin typeface="Century Gothic" panose="020B0502020202020204" pitchFamily="34" charset="0"/>
                <a:cs typeface="Arial" panose="020B0604020202020204" pitchFamily="34" charset="0"/>
              </a:rPr>
              <a:t>Say.</a:t>
            </a:r>
            <a:endParaRPr lang="zh-TW" altLang="en-US" sz="2400" dirty="0">
              <a:latin typeface="Century Gothic" panose="020B0502020202020204" pitchFamily="34" charset="0"/>
              <a:cs typeface="Arial" panose="020B0604020202020204" pitchFamily="34" charset="0"/>
            </a:endParaRPr>
          </a:p>
        </p:txBody>
      </p:sp>
      <p:sp>
        <p:nvSpPr>
          <p:cNvPr id="10" name="矩形 9"/>
          <p:cNvSpPr/>
          <p:nvPr/>
        </p:nvSpPr>
        <p:spPr>
          <a:xfrm>
            <a:off x="786130" y="3040380"/>
            <a:ext cx="7399020" cy="150685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A book</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A red book </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A blue book</a:t>
            </a:r>
          </a:p>
        </p:txBody>
      </p:sp>
      <p:pic>
        <p:nvPicPr>
          <p:cNvPr id="2" name="Audio Track A4">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929255" y="339090"/>
            <a:ext cx="661035" cy="614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6200" fill="hold"/>
                                        <p:tgtEl>
                                          <p:spTgt spid="2"/>
                                        </p:tgtEl>
                                      </p:cBhvr>
                                    </p:cmd>
                                  </p:childTnLst>
                                </p:cTn>
                              </p:par>
                            </p:childTnLst>
                          </p:cTn>
                        </p:par>
                      </p:childTnLst>
                    </p:cTn>
                  </p:par>
                </p:childTnLst>
              </p:cTn>
              <p:nextCondLst>
                <p:cond evt="onClick" delay="0">
                  <p:tgtEl>
                    <p:spTgt spid="2"/>
                  </p:tgtEl>
                </p:cond>
              </p:nextCondLst>
            </p:seq>
            <p:audio>
              <p:cMediaNode>
                <p:cTn id="13" fill="hold" display="0">
                  <p:stCondLst>
                    <p:cond delay="indefinite"/>
                  </p:stCondLst>
                  <p:endCondLst>
                    <p:cond evt="onStopAudio" delay="0">
                      <p:tgtEl>
                        <p:sldTgt/>
                      </p:tgtEl>
                    </p:cond>
                  </p:endCondLst>
                </p:cTn>
                <p:tgtEl>
                  <p:spTgt spid="2"/>
                </p:tgtEl>
              </p:cMediaNode>
            </p:audio>
          </p:childTnLst>
        </p:cTn>
      </p:par>
    </p:tnLst>
    <p:bldLst>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red?</a:t>
            </a:r>
          </a:p>
        </p:txBody>
      </p:sp>
      <p:pic>
        <p:nvPicPr>
          <p:cNvPr id="105" name="Picture 104"/>
          <p:cNvPicPr/>
          <p:nvPr/>
        </p:nvPicPr>
        <p:blipFill>
          <a:blip r:embed="rId3"/>
          <a:stretch>
            <a:fillRect/>
          </a:stretch>
        </p:blipFill>
        <p:spPr>
          <a:xfrm>
            <a:off x="1356360" y="2123440"/>
            <a:ext cx="2511425" cy="2064385"/>
          </a:xfrm>
          <a:prstGeom prst="rect">
            <a:avLst/>
          </a:prstGeom>
          <a:noFill/>
          <a:ln w="9525">
            <a:noFill/>
          </a:ln>
        </p:spPr>
      </p:pic>
      <p:sp>
        <p:nvSpPr>
          <p:cNvPr id="5" name="Rounded Rectangular Callout 4"/>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blue?</a:t>
            </a:r>
          </a:p>
        </p:txBody>
      </p:sp>
      <p:sp>
        <p:nvSpPr>
          <p:cNvPr id="10" name="Rounded Rectangular Callout 9"/>
          <p:cNvSpPr/>
          <p:nvPr/>
        </p:nvSpPr>
        <p:spPr>
          <a:xfrm>
            <a:off x="4072890" y="4416425"/>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xit" presetSubtype="10" fill="hold" grpId="2" nodeType="clickEffect">
                                  <p:stCondLst>
                                    <p:cond delay="0"/>
                                  </p:stCondLst>
                                  <p:childTnLst>
                                    <p:animEffect transition="out" filter="blinds(horizontal)">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3" presetClass="exit" presetSubtype="10" fill="hold" grpId="2" nodeType="withEffect">
                                  <p:stCondLst>
                                    <p:cond delay="0"/>
                                  </p:stCondLst>
                                  <p:childTnLst>
                                    <p:animEffect transition="out" filter="blinds(horizontal)">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3"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animBg="1"/>
      <p:bldP spid="5" grpId="0" bldLvl="0" animBg="1"/>
      <p:bldP spid="5" grpId="1" animBg="1"/>
      <p:bldP spid="10" grpId="0" bldLvl="0" animBg="1"/>
      <p:bldP spid="10" grpId="1" animBg="1"/>
      <p:bldP spid="10" grpId="2" animBg="1"/>
      <p:bldP spid="10" grpId="3"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red?</a:t>
            </a:r>
          </a:p>
        </p:txBody>
      </p:sp>
      <p:sp>
        <p:nvSpPr>
          <p:cNvPr id="5" name="Rounded Rectangular Callout 4"/>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blue?</a:t>
            </a:r>
          </a:p>
        </p:txBody>
      </p:sp>
      <p:sp>
        <p:nvSpPr>
          <p:cNvPr id="10" name="Rounded Rectangular Callout 9"/>
          <p:cNvSpPr/>
          <p:nvPr/>
        </p:nvSpPr>
        <p:spPr>
          <a:xfrm>
            <a:off x="4072890" y="4416425"/>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pic>
        <p:nvPicPr>
          <p:cNvPr id="106" name="Picture 105"/>
          <p:cNvPicPr/>
          <p:nvPr/>
        </p:nvPicPr>
        <p:blipFill>
          <a:blip r:embed="rId3"/>
          <a:stretch>
            <a:fillRect/>
          </a:stretch>
        </p:blipFill>
        <p:spPr>
          <a:xfrm>
            <a:off x="1233805" y="2124710"/>
            <a:ext cx="2839085" cy="2143760"/>
          </a:xfrm>
          <a:prstGeom prst="rect">
            <a:avLst/>
          </a:prstGeom>
          <a:noFill/>
          <a:ln w="9525">
            <a:noFill/>
          </a:ln>
        </p:spPr>
      </p:pic>
      <p:sp>
        <p:nvSpPr>
          <p:cNvPr id="6" name="Rounded Rectangular Callout 5"/>
          <p:cNvSpPr/>
          <p:nvPr/>
        </p:nvSpPr>
        <p:spPr>
          <a:xfrm>
            <a:off x="4072255" y="4416425"/>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Yes.</a:t>
            </a:r>
          </a:p>
        </p:txBody>
      </p:sp>
      <p:pic>
        <p:nvPicPr>
          <p:cNvPr id="107" name="Picture 106"/>
          <p:cNvPicPr/>
          <p:nvPr/>
        </p:nvPicPr>
        <p:blipFill>
          <a:blip r:embed="rId4"/>
          <a:stretch>
            <a:fillRect/>
          </a:stretch>
        </p:blipFill>
        <p:spPr>
          <a:xfrm>
            <a:off x="4572000" y="3429000"/>
            <a:ext cx="0" cy="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xit" presetSubtype="10" fill="hold" grpId="2" nodeType="clickEffect">
                                  <p:stCondLst>
                                    <p:cond delay="0"/>
                                  </p:stCondLst>
                                  <p:childTnLst>
                                    <p:animEffect transition="out" filter="blinds(horizontal)">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3" presetClass="exit" presetSubtype="10" fill="hold" grpId="2" nodeType="withEffect">
                                  <p:stCondLst>
                                    <p:cond delay="0"/>
                                  </p:stCondLst>
                                  <p:childTnLst>
                                    <p:animEffect transition="out" filter="blinds(horizontal)">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bldLvl="0" animBg="1"/>
      <p:bldP spid="5" grpId="0" bldLvl="0" animBg="1"/>
      <p:bldP spid="5" grpId="1" animBg="1"/>
      <p:bldP spid="10" grpId="0" bldLvl="0" animBg="1"/>
      <p:bldP spid="10" grpId="1" animBg="1"/>
      <p:bldP spid="10" grpId="2" bldLvl="0" animBg="1"/>
      <p:bldP spid="6" grpId="0" bldLvl="0" animBg="1"/>
      <p:bldP spid="6"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red?</a:t>
            </a:r>
          </a:p>
        </p:txBody>
      </p:sp>
      <p:sp>
        <p:nvSpPr>
          <p:cNvPr id="5" name="Rounded Rectangular Callout 4"/>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blue?</a:t>
            </a:r>
          </a:p>
        </p:txBody>
      </p:sp>
      <p:sp>
        <p:nvSpPr>
          <p:cNvPr id="10" name="Rounded Rectangular Callout 9"/>
          <p:cNvSpPr/>
          <p:nvPr/>
        </p:nvSpPr>
        <p:spPr>
          <a:xfrm>
            <a:off x="4072890" y="4416425"/>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pic>
        <p:nvPicPr>
          <p:cNvPr id="108" name="Picture 107"/>
          <p:cNvPicPr/>
          <p:nvPr/>
        </p:nvPicPr>
        <p:blipFill>
          <a:blip r:embed="rId3"/>
          <a:stretch>
            <a:fillRect/>
          </a:stretch>
        </p:blipFill>
        <p:spPr>
          <a:xfrm>
            <a:off x="1234440" y="2103120"/>
            <a:ext cx="2838450" cy="210375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xit" presetSubtype="10" fill="hold" grpId="2" nodeType="clickEffect">
                                  <p:stCondLst>
                                    <p:cond delay="0"/>
                                  </p:stCondLst>
                                  <p:childTnLst>
                                    <p:animEffect transition="out" filter="blinds(horizontal)">
                                      <p:cBhvr>
                                        <p:cTn id="17" dur="500"/>
                                        <p:tgtEl>
                                          <p:spTgt spid="10"/>
                                        </p:tgtEl>
                                      </p:cBhvr>
                                    </p:animEffect>
                                    <p:set>
                                      <p:cBhvr>
                                        <p:cTn id="18" dur="1" fill="hold">
                                          <p:stCondLst>
                                            <p:cond delay="499"/>
                                          </p:stCondLst>
                                        </p:cTn>
                                        <p:tgtEl>
                                          <p:spTgt spid="10"/>
                                        </p:tgtEl>
                                        <p:attrNameLst>
                                          <p:attrName>style.visibility</p:attrName>
                                        </p:attrNameLst>
                                      </p:cBhvr>
                                      <p:to>
                                        <p:strVal val="hidden"/>
                                      </p:to>
                                    </p:set>
                                  </p:childTnLst>
                                </p:cTn>
                              </p:par>
                              <p:par>
                                <p:cTn id="19" presetID="3" presetClass="exit" presetSubtype="10" fill="hold" grpId="2" nodeType="withEffect">
                                  <p:stCondLst>
                                    <p:cond delay="0"/>
                                  </p:stCondLst>
                                  <p:childTnLst>
                                    <p:animEffect transition="out" filter="blinds(horizontal)">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3"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bldLvl="0" animBg="1"/>
      <p:bldP spid="5" grpId="0" bldLvl="0" animBg="1"/>
      <p:bldP spid="5" grpId="1" animBg="1"/>
      <p:bldP spid="10" grpId="0" bldLvl="0" animBg="1"/>
      <p:bldP spid="10" grpId="1" animBg="1"/>
      <p:bldP spid="10" grpId="2" bldLvl="0" animBg="1"/>
      <p:bldP spid="10" grpId="3"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4464050" y="2232660"/>
            <a:ext cx="3502660" cy="1845310"/>
          </a:xfrm>
          <a:prstGeom prst="wedgeRoundRectCallout">
            <a:avLst>
              <a:gd name="adj1" fmla="val 43165"/>
              <a:gd name="adj2" fmla="val 662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50000"/>
                  </a:schemeClr>
                </a:solidFill>
              </a:rPr>
              <a:t>Is it red?</a:t>
            </a:r>
          </a:p>
        </p:txBody>
      </p:sp>
      <p:sp>
        <p:nvSpPr>
          <p:cNvPr id="6" name="Rounded Rectangular Callout 5"/>
          <p:cNvSpPr/>
          <p:nvPr/>
        </p:nvSpPr>
        <p:spPr>
          <a:xfrm>
            <a:off x="4072255" y="4416425"/>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Yes.</a:t>
            </a:r>
          </a:p>
        </p:txBody>
      </p:sp>
      <p:pic>
        <p:nvPicPr>
          <p:cNvPr id="107" name="Picture 106"/>
          <p:cNvPicPr/>
          <p:nvPr/>
        </p:nvPicPr>
        <p:blipFill>
          <a:blip r:embed="rId3"/>
          <a:stretch>
            <a:fillRect/>
          </a:stretch>
        </p:blipFill>
        <p:spPr>
          <a:xfrm>
            <a:off x="4572000" y="3429000"/>
            <a:ext cx="0" cy="0"/>
          </a:xfrm>
          <a:prstGeom prst="rect">
            <a:avLst/>
          </a:prstGeom>
          <a:noFill/>
          <a:ln w="9525">
            <a:noFill/>
          </a:ln>
        </p:spPr>
      </p:pic>
      <p:pic>
        <p:nvPicPr>
          <p:cNvPr id="109" name="Picture 108"/>
          <p:cNvPicPr/>
          <p:nvPr/>
        </p:nvPicPr>
        <p:blipFill>
          <a:blip r:embed="rId4"/>
          <a:stretch>
            <a:fillRect/>
          </a:stretch>
        </p:blipFill>
        <p:spPr>
          <a:xfrm>
            <a:off x="1472565" y="2015490"/>
            <a:ext cx="2376805" cy="227901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xit" presetSubtype="10" fill="hold" grpId="2" nodeType="clickEffect">
                                  <p:stCondLst>
                                    <p:cond delay="0"/>
                                  </p:stCondLst>
                                  <p:childTnLst>
                                    <p:animEffect transition="out" filter="blinds(horizontal)">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2" grpId="2" bldLvl="0" animBg="1"/>
      <p:bldP spid="6" grpId="0" bldLvl="0" animBg="1"/>
      <p:bldP spid="6"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4229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3053080" y="767715"/>
            <a:ext cx="3039110" cy="722630"/>
          </a:xfrm>
          <a:prstGeom prst="wedgeRoundRectCallout">
            <a:avLst>
              <a:gd name="adj1" fmla="val 43165"/>
              <a:gd name="adj2" fmla="val 6620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a:solidFill>
                  <a:schemeClr val="accent1">
                    <a:lumMod val="50000"/>
                  </a:schemeClr>
                </a:solidFill>
              </a:rPr>
              <a:t>Show me red.</a:t>
            </a:r>
          </a:p>
        </p:txBody>
      </p:sp>
      <p:pic>
        <p:nvPicPr>
          <p:cNvPr id="105" name="Picture 104"/>
          <p:cNvPicPr/>
          <p:nvPr/>
        </p:nvPicPr>
        <p:blipFill>
          <a:blip r:embed="rId3"/>
          <a:stretch>
            <a:fillRect/>
          </a:stretch>
        </p:blipFill>
        <p:spPr>
          <a:xfrm>
            <a:off x="1612265" y="1746250"/>
            <a:ext cx="2140585" cy="1570990"/>
          </a:xfrm>
          <a:prstGeom prst="rect">
            <a:avLst/>
          </a:prstGeom>
          <a:noFill/>
          <a:ln w="9525">
            <a:noFill/>
          </a:ln>
        </p:spPr>
      </p:pic>
      <p:pic>
        <p:nvPicPr>
          <p:cNvPr id="106" name="Picture 105"/>
          <p:cNvPicPr/>
          <p:nvPr/>
        </p:nvPicPr>
        <p:blipFill>
          <a:blip r:embed="rId4"/>
          <a:stretch>
            <a:fillRect/>
          </a:stretch>
        </p:blipFill>
        <p:spPr>
          <a:xfrm>
            <a:off x="1612265" y="3747770"/>
            <a:ext cx="2299970" cy="1807845"/>
          </a:xfrm>
          <a:prstGeom prst="rect">
            <a:avLst/>
          </a:prstGeom>
          <a:noFill/>
          <a:ln w="9525">
            <a:noFill/>
          </a:ln>
        </p:spPr>
      </p:pic>
      <p:pic>
        <p:nvPicPr>
          <p:cNvPr id="108" name="Picture 107"/>
          <p:cNvPicPr/>
          <p:nvPr/>
        </p:nvPicPr>
        <p:blipFill>
          <a:blip r:embed="rId5"/>
          <a:stretch>
            <a:fillRect/>
          </a:stretch>
        </p:blipFill>
        <p:spPr>
          <a:xfrm>
            <a:off x="5572125" y="3747135"/>
            <a:ext cx="2299970" cy="1808480"/>
          </a:xfrm>
          <a:prstGeom prst="rect">
            <a:avLst/>
          </a:prstGeom>
          <a:noFill/>
          <a:ln w="9525">
            <a:noFill/>
          </a:ln>
        </p:spPr>
      </p:pic>
      <p:pic>
        <p:nvPicPr>
          <p:cNvPr id="109" name="Picture 108"/>
          <p:cNvPicPr/>
          <p:nvPr/>
        </p:nvPicPr>
        <p:blipFill>
          <a:blip r:embed="rId6"/>
          <a:stretch>
            <a:fillRect/>
          </a:stretch>
        </p:blipFill>
        <p:spPr>
          <a:xfrm>
            <a:off x="5572125" y="1638300"/>
            <a:ext cx="2042795" cy="2009775"/>
          </a:xfrm>
          <a:prstGeom prst="rect">
            <a:avLst/>
          </a:prstGeom>
          <a:noFill/>
          <a:ln w="9525">
            <a:noFill/>
          </a:ln>
        </p:spPr>
      </p:pic>
      <p:sp>
        <p:nvSpPr>
          <p:cNvPr id="15" name="Left Arrow 14"/>
          <p:cNvSpPr/>
          <p:nvPr/>
        </p:nvSpPr>
        <p:spPr>
          <a:xfrm rot="18960000">
            <a:off x="7120255" y="1391920"/>
            <a:ext cx="637540" cy="389255"/>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5" grpId="0" animBg="1"/>
      <p:bldP spid="15"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4229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3053080" y="767715"/>
            <a:ext cx="3039110" cy="722630"/>
          </a:xfrm>
          <a:prstGeom prst="wedgeRoundRectCallout">
            <a:avLst>
              <a:gd name="adj1" fmla="val 43165"/>
              <a:gd name="adj2" fmla="val 6620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a:solidFill>
                  <a:schemeClr val="accent1">
                    <a:lumMod val="50000"/>
                  </a:schemeClr>
                </a:solidFill>
              </a:rPr>
              <a:t>Show me blue.</a:t>
            </a:r>
          </a:p>
        </p:txBody>
      </p:sp>
      <p:pic>
        <p:nvPicPr>
          <p:cNvPr id="105" name="Picture 104"/>
          <p:cNvPicPr/>
          <p:nvPr/>
        </p:nvPicPr>
        <p:blipFill>
          <a:blip r:embed="rId3"/>
          <a:stretch>
            <a:fillRect/>
          </a:stretch>
        </p:blipFill>
        <p:spPr>
          <a:xfrm>
            <a:off x="1612265" y="1746250"/>
            <a:ext cx="2140585" cy="1570990"/>
          </a:xfrm>
          <a:prstGeom prst="rect">
            <a:avLst/>
          </a:prstGeom>
          <a:noFill/>
          <a:ln w="9525">
            <a:noFill/>
          </a:ln>
        </p:spPr>
      </p:pic>
      <p:pic>
        <p:nvPicPr>
          <p:cNvPr id="106" name="Picture 105"/>
          <p:cNvPicPr/>
          <p:nvPr/>
        </p:nvPicPr>
        <p:blipFill>
          <a:blip r:embed="rId4"/>
          <a:stretch>
            <a:fillRect/>
          </a:stretch>
        </p:blipFill>
        <p:spPr>
          <a:xfrm>
            <a:off x="1612265" y="3747770"/>
            <a:ext cx="2299970" cy="1807845"/>
          </a:xfrm>
          <a:prstGeom prst="rect">
            <a:avLst/>
          </a:prstGeom>
          <a:noFill/>
          <a:ln w="9525">
            <a:noFill/>
          </a:ln>
        </p:spPr>
      </p:pic>
      <p:pic>
        <p:nvPicPr>
          <p:cNvPr id="108" name="Picture 107"/>
          <p:cNvPicPr/>
          <p:nvPr/>
        </p:nvPicPr>
        <p:blipFill>
          <a:blip r:embed="rId5"/>
          <a:stretch>
            <a:fillRect/>
          </a:stretch>
        </p:blipFill>
        <p:spPr>
          <a:xfrm>
            <a:off x="5572125" y="3747135"/>
            <a:ext cx="2299970" cy="1808480"/>
          </a:xfrm>
          <a:prstGeom prst="rect">
            <a:avLst/>
          </a:prstGeom>
          <a:noFill/>
          <a:ln w="9525">
            <a:noFill/>
          </a:ln>
        </p:spPr>
      </p:pic>
      <p:pic>
        <p:nvPicPr>
          <p:cNvPr id="109" name="Picture 108"/>
          <p:cNvPicPr/>
          <p:nvPr/>
        </p:nvPicPr>
        <p:blipFill>
          <a:blip r:embed="rId6"/>
          <a:stretch>
            <a:fillRect/>
          </a:stretch>
        </p:blipFill>
        <p:spPr>
          <a:xfrm>
            <a:off x="5572125" y="1638300"/>
            <a:ext cx="2042795" cy="2009775"/>
          </a:xfrm>
          <a:prstGeom prst="rect">
            <a:avLst/>
          </a:prstGeom>
          <a:noFill/>
          <a:ln w="9525">
            <a:noFill/>
          </a:ln>
        </p:spPr>
      </p:pic>
      <p:sp>
        <p:nvSpPr>
          <p:cNvPr id="15" name="Left Arrow 14"/>
          <p:cNvSpPr/>
          <p:nvPr/>
        </p:nvSpPr>
        <p:spPr>
          <a:xfrm rot="18960000">
            <a:off x="3957955" y="3234690"/>
            <a:ext cx="637540" cy="389255"/>
          </a:xfrm>
          <a:prstGeom prst="lef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15" grpId="0" bldLvl="0" animBg="1"/>
      <p:bldP spid="15"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Users\ASUS\Desktop\30082022\Unit 0 - Grade 1\3.3.png3.3"/>
          <p:cNvPicPr>
            <a:picLocks noChangeAspect="1"/>
          </p:cNvPicPr>
          <p:nvPr/>
        </p:nvPicPr>
        <p:blipFill>
          <a:blip r:embed="rId3"/>
          <a:srcRect t="23916"/>
          <a:stretch>
            <a:fillRect/>
          </a:stretch>
        </p:blipFill>
        <p:spPr>
          <a:xfrm>
            <a:off x="398145" y="450215"/>
            <a:ext cx="4535170" cy="782955"/>
          </a:xfrm>
          <a:prstGeom prst="rect">
            <a:avLst/>
          </a:prstGeom>
        </p:spPr>
      </p:pic>
      <p:pic>
        <p:nvPicPr>
          <p:cNvPr id="4" name="Picture 3" descr="C:\Users\ASUS\Desktop\30082022\Unit 0 - Grade 1\3.4.png3.4"/>
          <p:cNvPicPr>
            <a:picLocks noChangeAspect="1"/>
          </p:cNvPicPr>
          <p:nvPr/>
        </p:nvPicPr>
        <p:blipFill>
          <a:blip r:embed="rId4"/>
          <a:srcRect/>
          <a:stretch>
            <a:fillRect/>
          </a:stretch>
        </p:blipFill>
        <p:spPr>
          <a:xfrm>
            <a:off x="280670" y="2339975"/>
            <a:ext cx="8583295" cy="21774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64820"/>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2069465" y="692785"/>
            <a:ext cx="5068570"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Red dot, blue dot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cxnSp>
        <p:nvCxnSpPr>
          <p:cNvPr id="7" name="Straight Connector 6"/>
          <p:cNvCxnSpPr/>
          <p:nvPr/>
        </p:nvCxnSpPr>
        <p:spPr>
          <a:xfrm flipH="1">
            <a:off x="4571365" y="1662430"/>
            <a:ext cx="10795" cy="410400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13435" y="3511550"/>
            <a:ext cx="7525385"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6904355" y="845185"/>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817370" y="845185"/>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212850" y="1752600"/>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069465" y="1752600"/>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971415" y="1662430"/>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828030" y="1662430"/>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212850" y="3703955"/>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2069465" y="3703955"/>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971415" y="3693160"/>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828030" y="3693160"/>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828030" y="2345055"/>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212850" y="4394835"/>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971415" y="4394835"/>
            <a:ext cx="464185" cy="464185"/>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828030" y="4394835"/>
            <a:ext cx="464185" cy="4641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linds(horizontal)">
                                      <p:cBhvr>
                                        <p:cTn id="30" dur="500"/>
                                        <p:tgtEl>
                                          <p:spTgt spid="17"/>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linds(horizontal)">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linds(horizontal)">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linds(horizontal)">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linds(horizontal)">
                                      <p:cBhvr>
                                        <p:cTn id="51" dur="500"/>
                                        <p:tgtEl>
                                          <p:spTgt spid="20"/>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blinds(horizontal)">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14" grpId="0" animBg="1"/>
      <p:bldP spid="14" grpId="1" animBg="1"/>
      <p:bldP spid="15" grpId="0" bldLvl="0" animBg="1"/>
      <p:bldP spid="15" grpId="1" animBg="1"/>
      <p:bldP spid="16" grpId="0" bldLvl="0" animBg="1"/>
      <p:bldP spid="16" grpId="1" animBg="1"/>
      <p:bldP spid="17" grpId="0" bldLvl="0" animBg="1"/>
      <p:bldP spid="17" grpId="1" animBg="1"/>
      <p:bldP spid="18" grpId="0" bldLvl="0" animBg="1"/>
      <p:bldP spid="18" grpId="1" animBg="1"/>
      <p:bldP spid="19" grpId="0" bldLvl="0" animBg="1"/>
      <p:bldP spid="19" grpId="1" animBg="1"/>
      <p:bldP spid="20" grpId="0" bldLvl="0" animBg="1"/>
      <p:bldP spid="20" grpId="1" animBg="1"/>
      <p:bldP spid="21" grpId="0" bldLvl="0" animBg="1"/>
      <p:bldP spid="21" grpId="1" animBg="1"/>
      <p:bldP spid="22" grpId="0" bldLvl="0" animBg="1"/>
      <p:bldP spid="22" grpId="1" animBg="1"/>
      <p:bldP spid="23" grpId="0" bldLvl="0" animBg="1"/>
      <p:bldP spid="23" grpId="1" animBg="1"/>
      <p:bldP spid="24" grpId="0" bldLvl="0" animBg="1"/>
      <p:bldP spid="24"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80423" y="2312735"/>
            <a:ext cx="6382511" cy="2597827"/>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 work, class.</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Hip </a:t>
            </a:r>
            <a:r>
              <a:rPr kumimoji="0" lang="en-US" sz="2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hip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hooray!</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Goodbye for now.</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Have a nice day!</a:t>
            </a: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2249393" y="1170489"/>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Let’s check!</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2" name="TextBox 1"/>
          <p:cNvSpPr txBox="1"/>
          <p:nvPr/>
        </p:nvSpPr>
        <p:spPr>
          <a:xfrm>
            <a:off x="1782759" y="2144166"/>
            <a:ext cx="557784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Tell me the </a:t>
            </a:r>
            <a:r>
              <a:rPr lang="en-US" sz="4400" b="1" dirty="0" smtClean="0">
                <a:solidFill>
                  <a:srgbClr val="0070C0"/>
                </a:solidFill>
                <a:latin typeface="Arial" panose="020B0604020202020204" pitchFamily="34" charset="0"/>
                <a:cs typeface="Arial" panose="020B0604020202020204" pitchFamily="34" charset="0"/>
              </a:rPr>
              <a:t>color.</a:t>
            </a:r>
            <a:endParaRPr lang="en-US" sz="4400" b="1" dirty="0">
              <a:solidFill>
                <a:srgbClr val="0070C0"/>
              </a:solidFill>
              <a:latin typeface="Arial" panose="020B0604020202020204" pitchFamily="34" charset="0"/>
              <a:cs typeface="Arial" panose="020B0604020202020204" pitchFamily="34" charset="0"/>
            </a:endParaRPr>
          </a:p>
        </p:txBody>
      </p:sp>
      <p:pic>
        <p:nvPicPr>
          <p:cNvPr id="105" name="Picture 104"/>
          <p:cNvPicPr/>
          <p:nvPr/>
        </p:nvPicPr>
        <p:blipFill>
          <a:blip r:embed="rId3"/>
          <a:stretch>
            <a:fillRect/>
          </a:stretch>
        </p:blipFill>
        <p:spPr>
          <a:xfrm>
            <a:off x="2411095" y="2926080"/>
            <a:ext cx="1744980" cy="1005840"/>
          </a:xfrm>
          <a:prstGeom prst="rect">
            <a:avLst/>
          </a:prstGeom>
          <a:noFill/>
          <a:ln w="9525">
            <a:noFill/>
          </a:ln>
        </p:spPr>
      </p:pic>
      <p:pic>
        <p:nvPicPr>
          <p:cNvPr id="106" name="Picture 105"/>
          <p:cNvPicPr/>
          <p:nvPr/>
        </p:nvPicPr>
        <p:blipFill>
          <a:blip r:embed="rId4"/>
          <a:stretch>
            <a:fillRect/>
          </a:stretch>
        </p:blipFill>
        <p:spPr>
          <a:xfrm>
            <a:off x="2346325" y="4268470"/>
            <a:ext cx="1875155" cy="1157605"/>
          </a:xfrm>
          <a:prstGeom prst="rect">
            <a:avLst/>
          </a:prstGeom>
          <a:noFill/>
          <a:ln w="9525">
            <a:noFill/>
          </a:ln>
        </p:spPr>
      </p:pic>
      <p:pic>
        <p:nvPicPr>
          <p:cNvPr id="108" name="Picture 107"/>
          <p:cNvPicPr/>
          <p:nvPr/>
        </p:nvPicPr>
        <p:blipFill>
          <a:blip r:embed="rId5"/>
          <a:stretch>
            <a:fillRect/>
          </a:stretch>
        </p:blipFill>
        <p:spPr>
          <a:xfrm>
            <a:off x="4732655" y="4268470"/>
            <a:ext cx="1875155" cy="1158240"/>
          </a:xfrm>
          <a:prstGeom prst="rect">
            <a:avLst/>
          </a:prstGeom>
          <a:noFill/>
          <a:ln w="9525">
            <a:noFill/>
          </a:ln>
        </p:spPr>
      </p:pic>
      <p:pic>
        <p:nvPicPr>
          <p:cNvPr id="109" name="Picture 108"/>
          <p:cNvPicPr/>
          <p:nvPr/>
        </p:nvPicPr>
        <p:blipFill>
          <a:blip r:embed="rId6"/>
          <a:stretch>
            <a:fillRect/>
          </a:stretch>
        </p:blipFill>
        <p:spPr>
          <a:xfrm>
            <a:off x="4837430" y="2785745"/>
            <a:ext cx="1665605" cy="128651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915;p73"/>
          <p:cNvSpPr txBox="1">
            <a:spLocks noGrp="1"/>
          </p:cNvSpPr>
          <p:nvPr>
            <p:ph type="title"/>
          </p:nvPr>
        </p:nvSpPr>
        <p:spPr>
          <a:xfrm>
            <a:off x="720000" y="3116654"/>
            <a:ext cx="7704000" cy="572700"/>
          </a:xfrm>
          <a:prstGeom prst="rect">
            <a:avLst/>
          </a:prstGeom>
        </p:spPr>
        <p:txBody>
          <a:bodyPr spcFirstLastPara="1" vert="horz" wrap="square" lIns="91425" tIns="91425" rIns="91425" bIns="91425" rtlCol="0" anchor="ctr" anchorCtr="0">
            <a:noAutofit/>
          </a:bodyPr>
          <a:lstStyle/>
          <a:p>
            <a:pPr indent="12700" algn="ctr"/>
            <a:r>
              <a:rPr lang="en-GB" sz="6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6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8" name="Google Shape;1931;p73"/>
          <p:cNvGrpSpPr/>
          <p:nvPr/>
        </p:nvGrpSpPr>
        <p:grpSpPr>
          <a:xfrm rot="-8999956">
            <a:off x="6623324" y="1426690"/>
            <a:ext cx="1631944" cy="2862000"/>
            <a:chOff x="1117397" y="404909"/>
            <a:chExt cx="1041999" cy="2172279"/>
          </a:xfrm>
        </p:grpSpPr>
        <p:sp>
          <p:nvSpPr>
            <p:cNvPr id="9"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oogle Shape;1938;p73"/>
          <p:cNvGrpSpPr/>
          <p:nvPr/>
        </p:nvGrpSpPr>
        <p:grpSpPr>
          <a:xfrm rot="8999956" flipH="1">
            <a:off x="1091454" y="1593882"/>
            <a:ext cx="1381247" cy="2862000"/>
            <a:chOff x="1117397" y="404909"/>
            <a:chExt cx="1041999" cy="2172279"/>
          </a:xfrm>
        </p:grpSpPr>
        <p:sp>
          <p:nvSpPr>
            <p:cNvPr id="16"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8"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217664018"/>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1110615"/>
            <a:ext cx="7555865" cy="46367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 Box 5"/>
          <p:cNvSpPr txBox="1"/>
          <p:nvPr/>
        </p:nvSpPr>
        <p:spPr>
          <a:xfrm>
            <a:off x="2613025" y="2091690"/>
            <a:ext cx="3917950" cy="25285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a:p>
            <a:pPr algn="ctr">
              <a:lnSpc>
                <a:spcPct val="120000"/>
              </a:lnSpc>
            </a:pPr>
            <a:r>
              <a:rPr lang="en-US" sz="4400" b="1" dirty="0">
                <a:solidFill>
                  <a:schemeClr val="accent4">
                    <a:lumMod val="75000"/>
                  </a:schemeClr>
                </a:solidFill>
                <a:cs typeface="+mn-lt"/>
                <a:sym typeface="+mn-ea"/>
              </a:rPr>
              <a:t>Lesson 4</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TextBox 2"/>
          <p:cNvSpPr txBox="1"/>
          <p:nvPr/>
        </p:nvSpPr>
        <p:spPr>
          <a:xfrm>
            <a:off x="1380423" y="2312735"/>
            <a:ext cx="6382511" cy="2597827"/>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6" name="TextBox 5"/>
          <p:cNvSpPr txBox="1"/>
          <p:nvPr/>
        </p:nvSpPr>
        <p:spPr>
          <a:xfrm>
            <a:off x="2249393" y="1174047"/>
            <a:ext cx="4644572" cy="769441"/>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7688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07" name="Picture 106"/>
          <p:cNvPicPr/>
          <p:nvPr/>
        </p:nvPicPr>
        <p:blipFill>
          <a:blip r:embed="rId3"/>
          <a:srcRect l="7694" r="49860" b="26259"/>
          <a:stretch>
            <a:fillRect/>
          </a:stretch>
        </p:blipFill>
        <p:spPr>
          <a:xfrm>
            <a:off x="1822133" y="2435225"/>
            <a:ext cx="2231390" cy="2789555"/>
          </a:xfrm>
          <a:prstGeom prst="rect">
            <a:avLst/>
          </a:prstGeom>
          <a:noFill/>
          <a:ln w="9525">
            <a:noFill/>
          </a:ln>
        </p:spPr>
      </p:pic>
      <p:pic>
        <p:nvPicPr>
          <p:cNvPr id="5" name="Picture 4"/>
          <p:cNvPicPr/>
          <p:nvPr/>
        </p:nvPicPr>
        <p:blipFill>
          <a:blip r:embed="rId3"/>
          <a:srcRect l="46155" r="14095" b="26259"/>
          <a:stretch>
            <a:fillRect/>
          </a:stretch>
        </p:blipFill>
        <p:spPr>
          <a:xfrm>
            <a:off x="5250180" y="2435225"/>
            <a:ext cx="2230120" cy="2789555"/>
          </a:xfrm>
          <a:prstGeom prst="rect">
            <a:avLst/>
          </a:prstGeom>
          <a:noFill/>
          <a:ln w="9525">
            <a:noFill/>
          </a:ln>
        </p:spPr>
      </p:pic>
      <p:sp>
        <p:nvSpPr>
          <p:cNvPr id="3" name="Rounded Rectangle 2"/>
          <p:cNvSpPr/>
          <p:nvPr/>
        </p:nvSpPr>
        <p:spPr>
          <a:xfrm>
            <a:off x="1738630" y="119570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Open your </a:t>
            </a:r>
            <a:r>
              <a:rPr lang="en-US" sz="2800" dirty="0" smtClean="0"/>
              <a:t>book.</a:t>
            </a:r>
            <a:endParaRPr lang="en-US" sz="2800" dirty="0"/>
          </a:p>
        </p:txBody>
      </p:sp>
      <p:sp>
        <p:nvSpPr>
          <p:cNvPr id="6" name="Rounded Rectangle 5"/>
          <p:cNvSpPr/>
          <p:nvPr/>
        </p:nvSpPr>
        <p:spPr>
          <a:xfrm>
            <a:off x="5166360" y="118554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dirty="0"/>
              <a:t>Close your </a:t>
            </a:r>
            <a:r>
              <a:rPr lang="en-US" sz="2800" dirty="0" smtClean="0"/>
              <a:t>book.</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6388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2853055" y="832485"/>
            <a:ext cx="3437890" cy="1045845"/>
          </a:xfrm>
          <a:prstGeom prst="wedgeRoundRectCallout">
            <a:avLst>
              <a:gd name="adj1" fmla="val 43165"/>
              <a:gd name="adj2" fmla="val 6620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a:solidFill>
                  <a:schemeClr val="accent1">
                    <a:lumMod val="50000"/>
                  </a:schemeClr>
                </a:solidFill>
              </a:rPr>
              <a:t>Is this a book?</a:t>
            </a:r>
          </a:p>
        </p:txBody>
      </p:sp>
      <p:pic>
        <p:nvPicPr>
          <p:cNvPr id="100" name="Picture 99"/>
          <p:cNvPicPr/>
          <p:nvPr/>
        </p:nvPicPr>
        <p:blipFill>
          <a:blip r:embed="rId3"/>
          <a:srcRect b="12952"/>
          <a:stretch>
            <a:fillRect/>
          </a:stretch>
        </p:blipFill>
        <p:spPr>
          <a:xfrm>
            <a:off x="2689860" y="1931035"/>
            <a:ext cx="1962150" cy="1772285"/>
          </a:xfrm>
          <a:prstGeom prst="rect">
            <a:avLst/>
          </a:prstGeom>
          <a:noFill/>
          <a:ln w="9525">
            <a:noFill/>
          </a:ln>
        </p:spPr>
      </p:pic>
      <p:sp>
        <p:nvSpPr>
          <p:cNvPr id="8" name="Rounded Rectangular Callout 7"/>
          <p:cNvSpPr/>
          <p:nvPr/>
        </p:nvSpPr>
        <p:spPr>
          <a:xfrm>
            <a:off x="1236980" y="1931035"/>
            <a:ext cx="1452880" cy="1016000"/>
          </a:xfrm>
          <a:prstGeom prst="wedgeRoundRectCallout">
            <a:avLst>
              <a:gd name="adj1" fmla="val 64117"/>
              <a:gd name="adj2" fmla="val 72562"/>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Yes, it’s a book.</a:t>
            </a:r>
          </a:p>
        </p:txBody>
      </p:sp>
      <p:pic>
        <p:nvPicPr>
          <p:cNvPr id="102" name="Picture 101"/>
          <p:cNvPicPr/>
          <p:nvPr/>
        </p:nvPicPr>
        <p:blipFill>
          <a:blip r:embed="rId4"/>
          <a:stretch>
            <a:fillRect/>
          </a:stretch>
        </p:blipFill>
        <p:spPr>
          <a:xfrm>
            <a:off x="4820285" y="2037715"/>
            <a:ext cx="2129155" cy="1665605"/>
          </a:xfrm>
          <a:prstGeom prst="rect">
            <a:avLst/>
          </a:prstGeom>
          <a:noFill/>
          <a:ln w="9525">
            <a:noFill/>
          </a:ln>
        </p:spPr>
      </p:pic>
      <p:pic>
        <p:nvPicPr>
          <p:cNvPr id="103" name="Picture 102"/>
          <p:cNvPicPr/>
          <p:nvPr/>
        </p:nvPicPr>
        <p:blipFill>
          <a:blip r:embed="rId5"/>
          <a:stretch>
            <a:fillRect/>
          </a:stretch>
        </p:blipFill>
        <p:spPr>
          <a:xfrm>
            <a:off x="2439670" y="3852545"/>
            <a:ext cx="2212340" cy="1774190"/>
          </a:xfrm>
          <a:prstGeom prst="rect">
            <a:avLst/>
          </a:prstGeom>
          <a:noFill/>
          <a:ln w="9525">
            <a:noFill/>
          </a:ln>
        </p:spPr>
      </p:pic>
      <p:pic>
        <p:nvPicPr>
          <p:cNvPr id="104" name="Picture 103"/>
          <p:cNvPicPr/>
          <p:nvPr/>
        </p:nvPicPr>
        <p:blipFill>
          <a:blip r:embed="rId6"/>
          <a:stretch>
            <a:fillRect/>
          </a:stretch>
        </p:blipFill>
        <p:spPr>
          <a:xfrm>
            <a:off x="5245735" y="3799205"/>
            <a:ext cx="1501775" cy="1880235"/>
          </a:xfrm>
          <a:prstGeom prst="rect">
            <a:avLst/>
          </a:prstGeom>
          <a:noFill/>
          <a:ln w="9525">
            <a:noFill/>
          </a:ln>
        </p:spPr>
      </p:pic>
      <p:sp>
        <p:nvSpPr>
          <p:cNvPr id="9" name="Rounded Rectangular Callout 8"/>
          <p:cNvSpPr/>
          <p:nvPr/>
        </p:nvSpPr>
        <p:spPr>
          <a:xfrm>
            <a:off x="6949440" y="3703320"/>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
        <p:nvSpPr>
          <p:cNvPr id="10" name="Rounded Rectangular Callout 9"/>
          <p:cNvSpPr/>
          <p:nvPr/>
        </p:nvSpPr>
        <p:spPr>
          <a:xfrm>
            <a:off x="6863080" y="1878330"/>
            <a:ext cx="998855" cy="593725"/>
          </a:xfrm>
          <a:prstGeom prst="wedgeRoundRectCallout">
            <a:avLst>
              <a:gd name="adj1" fmla="val -40681"/>
              <a:gd name="adj2" fmla="val 65657"/>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
        <p:nvSpPr>
          <p:cNvPr id="11" name="Rounded Rectangular Callout 10"/>
          <p:cNvSpPr/>
          <p:nvPr/>
        </p:nvSpPr>
        <p:spPr>
          <a:xfrm>
            <a:off x="1522730" y="3703320"/>
            <a:ext cx="998855" cy="593725"/>
          </a:xfrm>
          <a:prstGeom prst="wedgeRoundRectCallout">
            <a:avLst>
              <a:gd name="adj1" fmla="val 42625"/>
              <a:gd name="adj2" fmla="val 78342"/>
              <a:gd name="adj3" fmla="val 16667"/>
            </a:avLst>
          </a:prstGeom>
          <a:solidFill>
            <a:schemeClr val="bg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solidFill>
                  <a:schemeClr val="accent6">
                    <a:lumMod val="50000"/>
                  </a:schemeClr>
                </a:solidFill>
              </a:rPr>
              <a:t>No.</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8" grpId="0" bldLvl="0" animBg="1"/>
      <p:bldP spid="8" grpId="1" animBg="1"/>
      <p:bldP spid="9" grpId="0" bldLvl="0" animBg="1"/>
      <p:bldP spid="9" grpId="1" animBg="1"/>
      <p:bldP spid="10" grpId="0" bldLvl="0" animBg="1"/>
      <p:bldP spid="10" grpId="1" animBg="1"/>
      <p:bldP spid="11" grpId="0" bldLvl="0" animBg="1"/>
      <p:bldP spid="11"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Users\ASUS\Desktop\30082022\Unit 0 - Grade 1\3.5.png3.5"/>
          <p:cNvPicPr>
            <a:picLocks noChangeAspect="1"/>
          </p:cNvPicPr>
          <p:nvPr/>
        </p:nvPicPr>
        <p:blipFill>
          <a:blip r:embed="rId5"/>
          <a:srcRect/>
          <a:stretch>
            <a:fillRect/>
          </a:stretch>
        </p:blipFill>
        <p:spPr>
          <a:xfrm>
            <a:off x="305435" y="384810"/>
            <a:ext cx="7632065" cy="954405"/>
          </a:xfrm>
          <a:prstGeom prst="rect">
            <a:avLst/>
          </a:prstGeom>
        </p:spPr>
      </p:pic>
      <p:pic>
        <p:nvPicPr>
          <p:cNvPr id="4" name="Picture 3" descr="C:\Users\ASUS\Desktop\30082022\Unit 0 - Grade 1\3.6.1.png3.6.1"/>
          <p:cNvPicPr>
            <a:picLocks noChangeAspect="1"/>
          </p:cNvPicPr>
          <p:nvPr/>
        </p:nvPicPr>
        <p:blipFill>
          <a:blip r:embed="rId6"/>
          <a:srcRect/>
          <a:stretch>
            <a:fillRect/>
          </a:stretch>
        </p:blipFill>
        <p:spPr>
          <a:xfrm>
            <a:off x="2758123" y="1466215"/>
            <a:ext cx="3741420" cy="2014220"/>
          </a:xfrm>
          <a:prstGeom prst="rect">
            <a:avLst/>
          </a:prstGeom>
        </p:spPr>
      </p:pic>
      <p:pic>
        <p:nvPicPr>
          <p:cNvPr id="3" name="Picture 2" descr="C:\Users\ASUS\Desktop\30082022\Unit 0 - Grade 1\3.6.2.png3.6.2"/>
          <p:cNvPicPr>
            <a:picLocks noChangeAspect="1"/>
          </p:cNvPicPr>
          <p:nvPr/>
        </p:nvPicPr>
        <p:blipFill>
          <a:blip r:embed="rId7"/>
          <a:srcRect/>
          <a:stretch>
            <a:fillRect/>
          </a:stretch>
        </p:blipFill>
        <p:spPr>
          <a:xfrm>
            <a:off x="1793875" y="3607435"/>
            <a:ext cx="5669915" cy="2132330"/>
          </a:xfrm>
          <a:prstGeom prst="rect">
            <a:avLst/>
          </a:prstGeom>
        </p:spPr>
      </p:pic>
      <p:pic>
        <p:nvPicPr>
          <p:cNvPr id="8" name="Audio Track A5">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7937500" y="659765"/>
            <a:ext cx="661670" cy="59309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61"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StopAudio" delay="0">
                      <p:tgtEl>
                        <p:sldTgt/>
                      </p:tgtEl>
                    </p:cond>
                  </p:endCondLst>
                </p:cTn>
                <p:tgtEl>
                  <p:spTgt spid="8"/>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7" name="矩形 6"/>
          <p:cNvSpPr/>
          <p:nvPr/>
        </p:nvSpPr>
        <p:spPr>
          <a:xfrm>
            <a:off x="1884934" y="408604"/>
            <a:ext cx="87249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A5</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5</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listen. </a:t>
            </a:r>
            <a:r>
              <a:rPr lang="en-US" altLang="zh-TW" sz="2400" dirty="0">
                <a:latin typeface="Century Gothic" panose="020B0502020202020204" pitchFamily="34" charset="0"/>
                <a:cs typeface="Arial" panose="020B0604020202020204" pitchFamily="34" charset="0"/>
              </a:rPr>
              <a:t>Say. Trace.</a:t>
            </a:r>
            <a:endParaRPr lang="zh-TW" altLang="en-US" sz="2400" dirty="0">
              <a:latin typeface="Century Gothic" panose="020B0502020202020204" pitchFamily="34" charset="0"/>
              <a:cs typeface="Arial" panose="020B0604020202020204" pitchFamily="34" charset="0"/>
            </a:endParaRPr>
          </a:p>
        </p:txBody>
      </p:sp>
      <p:pic>
        <p:nvPicPr>
          <p:cNvPr id="3" name="Audio Track A5">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860040" y="303530"/>
            <a:ext cx="661670" cy="593090"/>
          </a:xfrm>
          <a:prstGeom prst="rect">
            <a:avLst/>
          </a:prstGeom>
        </p:spPr>
      </p:pic>
      <p:sp>
        <p:nvSpPr>
          <p:cNvPr id="10" name="矩形 9"/>
          <p:cNvSpPr/>
          <p:nvPr/>
        </p:nvSpPr>
        <p:spPr>
          <a:xfrm>
            <a:off x="786130" y="3040380"/>
            <a:ext cx="2735580" cy="150685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One</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One red book</a:t>
            </a:r>
          </a:p>
          <a:p>
            <a:pPr>
              <a:spcBef>
                <a:spcPts val="1200"/>
              </a:spcBef>
              <a:tabLst>
                <a:tab pos="1610995" algn="l"/>
              </a:tabLst>
            </a:pPr>
            <a:endParaRPr lang="en-US" altLang="zh-TW" sz="2400" dirty="0">
              <a:solidFill>
                <a:srgbClr val="0070C0"/>
              </a:solidFill>
              <a:latin typeface="Arial" panose="020B0604020202020204" pitchFamily="34" charset="0"/>
              <a:cs typeface="Arial" panose="020B0604020202020204" pitchFamily="34" charset="0"/>
            </a:endParaRPr>
          </a:p>
        </p:txBody>
      </p:sp>
      <p:sp>
        <p:nvSpPr>
          <p:cNvPr id="4" name="矩形 9"/>
          <p:cNvSpPr/>
          <p:nvPr/>
        </p:nvSpPr>
        <p:spPr>
          <a:xfrm>
            <a:off x="3961765" y="3040380"/>
            <a:ext cx="2735580" cy="150685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Two</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Two blue books</a:t>
            </a:r>
          </a:p>
          <a:p>
            <a:pPr>
              <a:spcBef>
                <a:spcPts val="1200"/>
              </a:spcBef>
              <a:tabLst>
                <a:tab pos="1610995" algn="l"/>
              </a:tabLst>
            </a:pPr>
            <a:endParaRPr lang="en-US" altLang="zh-TW" sz="2400" dirty="0">
              <a:solidFill>
                <a:srgbClr val="0070C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36461" fill="hold"/>
                                        <p:tgtEl>
                                          <p:spTgt spid="3"/>
                                        </p:tgtEl>
                                      </p:cBhvr>
                                    </p:cmd>
                                  </p:childTnLst>
                                </p:cTn>
                              </p:par>
                            </p:childTnLst>
                          </p:cTn>
                        </p:par>
                      </p:childTnLst>
                    </p:cTn>
                  </p:par>
                </p:childTnLst>
              </p:cTn>
              <p:nextCondLst>
                <p:cond evt="onClick" delay="0">
                  <p:tgtEl>
                    <p:spTgt spid="3"/>
                  </p:tgtEl>
                </p:cond>
              </p:nextCondLst>
            </p:seq>
            <p:audio>
              <p:cMediaNode>
                <p:cTn id="18" fill="hold" display="0">
                  <p:stCondLst>
                    <p:cond delay="indefinite"/>
                  </p:stCondLst>
                  <p:endCondLst>
                    <p:cond evt="onStopAudio" delay="0">
                      <p:tgtEl>
                        <p:sldTgt/>
                      </p:tgtEl>
                    </p:cond>
                  </p:endCondLst>
                </p:cTn>
                <p:tgtEl>
                  <p:spTgt spid="3"/>
                </p:tgtEl>
              </p:cMediaNode>
            </p:audio>
          </p:childTnLst>
        </p:cTn>
      </p:par>
    </p:tnLst>
    <p:bldLst>
      <p:bldP spid="10" grpId="0"/>
      <p:bldP spid="10" grpId="1"/>
      <p:bldP spid="4" grpId="0"/>
      <p:bldP spid="4"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4229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p:cNvSpPr txBox="1"/>
          <p:nvPr/>
        </p:nvSpPr>
        <p:spPr>
          <a:xfrm>
            <a:off x="2021840" y="1167765"/>
            <a:ext cx="5068570"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Guess the color</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3" name="Rectangles 2"/>
          <p:cNvSpPr/>
          <p:nvPr/>
        </p:nvSpPr>
        <p:spPr>
          <a:xfrm>
            <a:off x="1148715" y="2860675"/>
            <a:ext cx="1231265" cy="852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s 4"/>
          <p:cNvSpPr/>
          <p:nvPr/>
        </p:nvSpPr>
        <p:spPr>
          <a:xfrm>
            <a:off x="2544445" y="2854643"/>
            <a:ext cx="1231265" cy="86423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s 6"/>
          <p:cNvSpPr/>
          <p:nvPr/>
        </p:nvSpPr>
        <p:spPr>
          <a:xfrm>
            <a:off x="3940175" y="2860675"/>
            <a:ext cx="1231265" cy="852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s 7"/>
          <p:cNvSpPr/>
          <p:nvPr/>
        </p:nvSpPr>
        <p:spPr>
          <a:xfrm>
            <a:off x="5335905" y="2854643"/>
            <a:ext cx="1231265" cy="86423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s 8"/>
          <p:cNvSpPr/>
          <p:nvPr/>
        </p:nvSpPr>
        <p:spPr>
          <a:xfrm>
            <a:off x="6731635" y="2860675"/>
            <a:ext cx="1231265" cy="85217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a:t>
            </a:r>
          </a:p>
        </p:txBody>
      </p:sp>
      <p:sp>
        <p:nvSpPr>
          <p:cNvPr id="10" name="Rectangles 9"/>
          <p:cNvSpPr/>
          <p:nvPr/>
        </p:nvSpPr>
        <p:spPr>
          <a:xfrm>
            <a:off x="6731635" y="2854960"/>
            <a:ext cx="1231265" cy="852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520700"/>
            <a:ext cx="7555865" cy="51828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p:cNvSpPr txBox="1"/>
          <p:nvPr/>
        </p:nvSpPr>
        <p:spPr>
          <a:xfrm>
            <a:off x="2021840" y="1167765"/>
            <a:ext cx="5068570" cy="7683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Guess the color</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3" name="Rectangles 2"/>
          <p:cNvSpPr/>
          <p:nvPr/>
        </p:nvSpPr>
        <p:spPr>
          <a:xfrm>
            <a:off x="1395730" y="3122930"/>
            <a:ext cx="926465" cy="601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s 4"/>
          <p:cNvSpPr/>
          <p:nvPr/>
        </p:nvSpPr>
        <p:spPr>
          <a:xfrm>
            <a:off x="3576320" y="3127375"/>
            <a:ext cx="912495" cy="60515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s 6"/>
          <p:cNvSpPr/>
          <p:nvPr/>
        </p:nvSpPr>
        <p:spPr>
          <a:xfrm>
            <a:off x="4650740" y="3129280"/>
            <a:ext cx="926465" cy="601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s 8"/>
          <p:cNvSpPr/>
          <p:nvPr/>
        </p:nvSpPr>
        <p:spPr>
          <a:xfrm>
            <a:off x="6831330" y="3122930"/>
            <a:ext cx="940435" cy="6121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chemeClr val="tx1"/>
                </a:solidFill>
              </a:rPr>
              <a:t>?</a:t>
            </a:r>
          </a:p>
        </p:txBody>
      </p:sp>
      <p:sp>
        <p:nvSpPr>
          <p:cNvPr id="10" name="Rectangles 9"/>
          <p:cNvSpPr/>
          <p:nvPr/>
        </p:nvSpPr>
        <p:spPr>
          <a:xfrm>
            <a:off x="2486025" y="3129280"/>
            <a:ext cx="926465" cy="601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s 10"/>
          <p:cNvSpPr/>
          <p:nvPr/>
        </p:nvSpPr>
        <p:spPr>
          <a:xfrm>
            <a:off x="5741035" y="3129280"/>
            <a:ext cx="926465" cy="6019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s 7"/>
          <p:cNvSpPr/>
          <p:nvPr/>
        </p:nvSpPr>
        <p:spPr>
          <a:xfrm>
            <a:off x="6842125" y="3122930"/>
            <a:ext cx="950595" cy="612775"/>
          </a:xfrm>
          <a:prstGeom prst="rect">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animBg="1"/>
      <p:bldP spid="8" grpId="0" bldLvl="0" animBg="1"/>
      <p:bldP spid="8"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C:\Users\ASUS\Desktop\30082022\Unit 0 - Grade 1\3.7.png3.7"/>
          <p:cNvPicPr>
            <a:picLocks noChangeAspect="1"/>
          </p:cNvPicPr>
          <p:nvPr/>
        </p:nvPicPr>
        <p:blipFill>
          <a:blip r:embed="rId5"/>
          <a:srcRect/>
          <a:stretch>
            <a:fillRect/>
          </a:stretch>
        </p:blipFill>
        <p:spPr>
          <a:xfrm>
            <a:off x="516890" y="427990"/>
            <a:ext cx="6927850" cy="998220"/>
          </a:xfrm>
          <a:prstGeom prst="rect">
            <a:avLst/>
          </a:prstGeom>
        </p:spPr>
      </p:pic>
      <p:pic>
        <p:nvPicPr>
          <p:cNvPr id="4" name="Picture 3" descr="C:\Users\ASUS\Desktop\30082022\Unit 0 - Grade 1\3.8.png3.8"/>
          <p:cNvPicPr>
            <a:picLocks noChangeAspect="1"/>
          </p:cNvPicPr>
          <p:nvPr/>
        </p:nvPicPr>
        <p:blipFill>
          <a:blip r:embed="rId6"/>
          <a:srcRect/>
          <a:stretch>
            <a:fillRect/>
          </a:stretch>
        </p:blipFill>
        <p:spPr>
          <a:xfrm>
            <a:off x="776605" y="1654810"/>
            <a:ext cx="8148955" cy="3904615"/>
          </a:xfrm>
          <a:prstGeom prst="rect">
            <a:avLst/>
          </a:prstGeom>
        </p:spPr>
      </p:pic>
      <p:pic>
        <p:nvPicPr>
          <p:cNvPr id="3" name="Audio Track A6">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6677025" y="692150"/>
            <a:ext cx="676910" cy="60325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15"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884934" y="408604"/>
            <a:ext cx="87249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A6</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6</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listen. </a:t>
            </a:r>
            <a:r>
              <a:rPr lang="en-US" altLang="zh-TW" sz="2400" dirty="0">
                <a:latin typeface="Century Gothic" panose="020B0502020202020204" pitchFamily="34" charset="0"/>
                <a:cs typeface="Arial" panose="020B0604020202020204" pitchFamily="34" charset="0"/>
              </a:rPr>
              <a:t>Stick.</a:t>
            </a:r>
            <a:endParaRPr lang="zh-TW" altLang="en-US" sz="2400" dirty="0">
              <a:latin typeface="Century Gothic" panose="020B0502020202020204" pitchFamily="34" charset="0"/>
              <a:cs typeface="Arial" panose="020B0604020202020204" pitchFamily="34" charset="0"/>
            </a:endParaRPr>
          </a:p>
        </p:txBody>
      </p:sp>
      <p:sp>
        <p:nvSpPr>
          <p:cNvPr id="10" name="矩形 9"/>
          <p:cNvSpPr/>
          <p:nvPr/>
        </p:nvSpPr>
        <p:spPr>
          <a:xfrm>
            <a:off x="786130" y="3040380"/>
            <a:ext cx="2735580" cy="98361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One blue book</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Two red books</a:t>
            </a:r>
          </a:p>
        </p:txBody>
      </p:sp>
      <p:sp>
        <p:nvSpPr>
          <p:cNvPr id="4" name="矩形 9"/>
          <p:cNvSpPr/>
          <p:nvPr/>
        </p:nvSpPr>
        <p:spPr>
          <a:xfrm>
            <a:off x="3961765" y="3040380"/>
            <a:ext cx="2735580" cy="150685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One red book</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Two blue books</a:t>
            </a:r>
          </a:p>
          <a:p>
            <a:pPr>
              <a:spcBef>
                <a:spcPts val="1200"/>
              </a:spcBef>
              <a:tabLst>
                <a:tab pos="1610995" algn="l"/>
              </a:tabLst>
            </a:pPr>
            <a:endParaRPr lang="en-US" altLang="zh-TW" sz="2400" dirty="0">
              <a:solidFill>
                <a:srgbClr val="0070C0"/>
              </a:solidFill>
              <a:latin typeface="Arial" panose="020B0604020202020204" pitchFamily="34" charset="0"/>
              <a:cs typeface="Arial" panose="020B0604020202020204" pitchFamily="34" charset="0"/>
            </a:endParaRPr>
          </a:p>
        </p:txBody>
      </p:sp>
      <p:pic>
        <p:nvPicPr>
          <p:cNvPr id="2" name="Audio Track A6">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896870" y="325120"/>
            <a:ext cx="676910" cy="603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34715" fill="hold"/>
                                        <p:tgtEl>
                                          <p:spTgt spid="2"/>
                                        </p:tgtEl>
                                      </p:cBhvr>
                                    </p:cmd>
                                  </p:childTnLst>
                                </p:cTn>
                              </p:par>
                            </p:childTnLst>
                          </p:cTn>
                        </p:par>
                      </p:childTnLst>
                    </p:cTn>
                  </p:par>
                </p:childTnLst>
              </p:cTn>
              <p:nextCondLst>
                <p:cond evt="onClick" delay="0">
                  <p:tgtEl>
                    <p:spTgt spid="2"/>
                  </p:tgtEl>
                </p:cond>
              </p:nextCondLst>
            </p:seq>
            <p:audio>
              <p:cMediaNode>
                <p:cTn id="18" fill="hold" display="0">
                  <p:stCondLst>
                    <p:cond delay="indefinite"/>
                  </p:stCondLst>
                  <p:endCondLst>
                    <p:cond evt="onStopAudio" delay="0">
                      <p:tgtEl>
                        <p:sldTgt/>
                      </p:tgtEl>
                    </p:cond>
                  </p:endCondLst>
                </p:cTn>
                <p:tgtEl>
                  <p:spTgt spid="2"/>
                </p:tgtEl>
              </p:cMediaNode>
            </p:audio>
          </p:childTnLst>
        </p:cTn>
      </p:par>
    </p:tnLst>
    <p:bldLst>
      <p:bldP spid="10" grpId="0"/>
      <p:bldP spid="10" grpId="1"/>
      <p:bldP spid="4" grpId="0"/>
      <p:bldP spid="4" grpId="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80423" y="2312735"/>
            <a:ext cx="6382511" cy="2597827"/>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 work, class.</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Hip </a:t>
            </a:r>
            <a:r>
              <a:rPr kumimoji="0" lang="en-US" sz="2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hip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hooray!</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Goodbye for now.</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Have a nice day!</a:t>
            </a: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2249393" y="1170489"/>
            <a:ext cx="4644572" cy="769441"/>
          </a:xfrm>
          <a:prstGeom prst="rect">
            <a:avLst/>
          </a:prstGeom>
          <a:noFill/>
        </p:spPr>
        <p:txBody>
          <a:bodyPr wrap="square" rtlCol="0">
            <a:spAutoFit/>
          </a:bodyPr>
          <a:lstStyle/>
          <a:p>
            <a:pPr marR="0" indent="0" algn="ctr" defTabSz="457200" fontAlgn="auto">
              <a:lnSpc>
                <a:spcPct val="100000"/>
              </a:lnSpc>
              <a:spcBef>
                <a:spcPts val="0"/>
              </a:spcBef>
              <a:spcAft>
                <a:spcPts val="0"/>
              </a:spcAft>
              <a:buClrTx/>
              <a:buSzTx/>
              <a:buFontTx/>
              <a:buNone/>
              <a:defRPr/>
            </a:pPr>
            <a:r>
              <a:rPr kumimoji="0" lang="en-US" sz="4400" b="1" i="0" kern="1200" cap="none" spc="0" normalizeH="0" baseline="0" noProof="0" dirty="0" smtClean="0">
                <a:solidFill>
                  <a:srgbClr val="ED7D31">
                    <a:lumMod val="75000"/>
                  </a:srgbClr>
                </a:solidFill>
                <a:latin typeface="Calibri" panose="020F0502020204030204"/>
                <a:ea typeface="+mn-ea"/>
                <a:cs typeface="Calibri" panose="020F0502020204030204"/>
              </a:rPr>
              <a:t>Let’s check!</a:t>
            </a:r>
            <a:endParaRPr kumimoji="0" lang="en-US" sz="4400" b="1" i="0" kern="1200" cap="none" spc="0" normalizeH="0" baseline="0" noProof="0" dirty="0">
              <a:solidFill>
                <a:srgbClr val="ED7D31">
                  <a:lumMod val="75000"/>
                </a:srgbClr>
              </a:solidFill>
              <a:latin typeface="Calibri" panose="020F0502020204030204"/>
              <a:ea typeface="+mn-ea"/>
              <a:cs typeface="Calibri" panose="020F0502020204030204"/>
            </a:endParaRPr>
          </a:p>
        </p:txBody>
      </p:sp>
      <p:sp>
        <p:nvSpPr>
          <p:cNvPr id="2" name="TextBox 1"/>
          <p:cNvSpPr txBox="1"/>
          <p:nvPr/>
        </p:nvSpPr>
        <p:spPr>
          <a:xfrm>
            <a:off x="1783394" y="2154961"/>
            <a:ext cx="5577840" cy="76835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How many?</a:t>
            </a:r>
          </a:p>
        </p:txBody>
      </p:sp>
      <p:pic>
        <p:nvPicPr>
          <p:cNvPr id="101" name="Picture 100"/>
          <p:cNvPicPr/>
          <p:nvPr/>
        </p:nvPicPr>
        <p:blipFill>
          <a:blip r:embed="rId3"/>
          <a:stretch>
            <a:fillRect/>
          </a:stretch>
        </p:blipFill>
        <p:spPr>
          <a:xfrm>
            <a:off x="3523615" y="3138805"/>
            <a:ext cx="2247265" cy="2592705"/>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915;p73"/>
          <p:cNvSpPr txBox="1">
            <a:spLocks noGrp="1"/>
          </p:cNvSpPr>
          <p:nvPr>
            <p:ph type="title"/>
          </p:nvPr>
        </p:nvSpPr>
        <p:spPr>
          <a:xfrm>
            <a:off x="720000" y="3116654"/>
            <a:ext cx="7704000" cy="572700"/>
          </a:xfrm>
          <a:prstGeom prst="rect">
            <a:avLst/>
          </a:prstGeom>
        </p:spPr>
        <p:txBody>
          <a:bodyPr spcFirstLastPara="1" vert="horz" wrap="square" lIns="91425" tIns="91425" rIns="91425" bIns="91425" rtlCol="0" anchor="ctr" anchorCtr="0">
            <a:noAutofit/>
          </a:bodyPr>
          <a:lstStyle/>
          <a:p>
            <a:pPr indent="12700" algn="ctr"/>
            <a:r>
              <a:rPr lang="en-GB" sz="6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6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8" name="Google Shape;1931;p73"/>
          <p:cNvGrpSpPr/>
          <p:nvPr/>
        </p:nvGrpSpPr>
        <p:grpSpPr>
          <a:xfrm rot="-8999956">
            <a:off x="6623324" y="1426690"/>
            <a:ext cx="1631944" cy="2862000"/>
            <a:chOff x="1117397" y="404909"/>
            <a:chExt cx="1041999" cy="2172279"/>
          </a:xfrm>
        </p:grpSpPr>
        <p:sp>
          <p:nvSpPr>
            <p:cNvPr id="9"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oogle Shape;1938;p73"/>
          <p:cNvGrpSpPr/>
          <p:nvPr/>
        </p:nvGrpSpPr>
        <p:grpSpPr>
          <a:xfrm rot="8999956" flipH="1">
            <a:off x="1091454" y="1593882"/>
            <a:ext cx="1381247" cy="2862000"/>
            <a:chOff x="1117397" y="404909"/>
            <a:chExt cx="1041999" cy="2172279"/>
          </a:xfrm>
        </p:grpSpPr>
        <p:sp>
          <p:nvSpPr>
            <p:cNvPr id="16"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8"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4134971721"/>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1110615"/>
            <a:ext cx="7555865" cy="46367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 Box 5"/>
          <p:cNvSpPr txBox="1"/>
          <p:nvPr/>
        </p:nvSpPr>
        <p:spPr>
          <a:xfrm>
            <a:off x="2613025" y="2091690"/>
            <a:ext cx="3917950" cy="25285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a:p>
            <a:pPr algn="ctr">
              <a:lnSpc>
                <a:spcPct val="120000"/>
              </a:lnSpc>
            </a:pPr>
            <a:r>
              <a:rPr lang="en-US" sz="4400" b="1" dirty="0">
                <a:solidFill>
                  <a:schemeClr val="accent4">
                    <a:lumMod val="75000"/>
                  </a:schemeClr>
                </a:solidFill>
                <a:cs typeface="+mn-lt"/>
                <a:sym typeface="+mn-ea"/>
              </a:rPr>
              <a:t>Lesson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TextBox 2"/>
          <p:cNvSpPr txBox="1"/>
          <p:nvPr/>
        </p:nvSpPr>
        <p:spPr>
          <a:xfrm>
            <a:off x="1380423" y="2312735"/>
            <a:ext cx="6382511" cy="2597827"/>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6" name="TextBox 5"/>
          <p:cNvSpPr txBox="1"/>
          <p:nvPr/>
        </p:nvSpPr>
        <p:spPr>
          <a:xfrm>
            <a:off x="2249393" y="1174047"/>
            <a:ext cx="4644572" cy="769441"/>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1339850" y="1116330"/>
            <a:ext cx="3502660" cy="184531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Hello!</a:t>
            </a:r>
          </a:p>
        </p:txBody>
      </p:sp>
      <p:pic>
        <p:nvPicPr>
          <p:cNvPr id="102" name="Picture 101"/>
          <p:cNvPicPr/>
          <p:nvPr/>
        </p:nvPicPr>
        <p:blipFill>
          <a:blip r:embed="rId3"/>
          <a:stretch>
            <a:fillRect/>
          </a:stretch>
        </p:blipFill>
        <p:spPr>
          <a:xfrm>
            <a:off x="5568950" y="1983740"/>
            <a:ext cx="2271395" cy="2054225"/>
          </a:xfrm>
          <a:prstGeom prst="rect">
            <a:avLst/>
          </a:prstGeom>
          <a:noFill/>
          <a:ln w="9525">
            <a:noFill/>
          </a:ln>
        </p:spPr>
      </p:pic>
      <p:sp>
        <p:nvSpPr>
          <p:cNvPr id="3" name="Rounded Rectangular Callout 2"/>
          <p:cNvSpPr/>
          <p:nvPr/>
        </p:nvSpPr>
        <p:spPr>
          <a:xfrm>
            <a:off x="1393825" y="3654425"/>
            <a:ext cx="3448685" cy="130556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Hi!</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blinds(horizontal)">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3" grpId="0" bldLvl="0" animBg="1"/>
      <p:bldP spid="3"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7688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Rounded Rectangle 2"/>
          <p:cNvSpPr/>
          <p:nvPr/>
        </p:nvSpPr>
        <p:spPr>
          <a:xfrm>
            <a:off x="1738630" y="119570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Stand up</a:t>
            </a:r>
          </a:p>
        </p:txBody>
      </p:sp>
      <p:sp>
        <p:nvSpPr>
          <p:cNvPr id="6" name="Rounded Rectangle 5"/>
          <p:cNvSpPr/>
          <p:nvPr/>
        </p:nvSpPr>
        <p:spPr>
          <a:xfrm>
            <a:off x="5166360" y="118554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Sit down</a:t>
            </a:r>
          </a:p>
        </p:txBody>
      </p:sp>
      <p:pic>
        <p:nvPicPr>
          <p:cNvPr id="108" name="Picture 107"/>
          <p:cNvPicPr/>
          <p:nvPr/>
        </p:nvPicPr>
        <p:blipFill>
          <a:blip r:embed="rId3"/>
          <a:srcRect l="9952" t="9602" r="50194" b="22604"/>
          <a:stretch>
            <a:fillRect/>
          </a:stretch>
        </p:blipFill>
        <p:spPr>
          <a:xfrm>
            <a:off x="1821815" y="2460625"/>
            <a:ext cx="2232025" cy="2789555"/>
          </a:xfrm>
          <a:prstGeom prst="rect">
            <a:avLst/>
          </a:prstGeom>
          <a:noFill/>
          <a:ln w="9525">
            <a:noFill/>
          </a:ln>
        </p:spPr>
      </p:pic>
      <p:pic>
        <p:nvPicPr>
          <p:cNvPr id="7" name="Picture 6"/>
          <p:cNvPicPr/>
          <p:nvPr/>
        </p:nvPicPr>
        <p:blipFill>
          <a:blip r:embed="rId3"/>
          <a:srcRect l="52528" t="11849" r="7618" b="20357"/>
          <a:stretch>
            <a:fillRect/>
          </a:stretch>
        </p:blipFill>
        <p:spPr>
          <a:xfrm>
            <a:off x="5255260" y="2461260"/>
            <a:ext cx="2230120" cy="278892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blinds(horizontal)">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P spid="6"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5" name="Picture 4" descr="4.2"/>
          <p:cNvPicPr>
            <a:picLocks noChangeAspect="1"/>
          </p:cNvPicPr>
          <p:nvPr/>
        </p:nvPicPr>
        <p:blipFill>
          <a:blip r:embed="rId3"/>
          <a:srcRect l="3527" r="74926"/>
          <a:stretch>
            <a:fillRect/>
          </a:stretch>
        </p:blipFill>
        <p:spPr>
          <a:xfrm>
            <a:off x="1430655" y="2163445"/>
            <a:ext cx="2700020" cy="2728595"/>
          </a:xfrm>
          <a:prstGeom prst="rect">
            <a:avLst/>
          </a:prstGeom>
        </p:spPr>
      </p:pic>
      <p:sp>
        <p:nvSpPr>
          <p:cNvPr id="7" name="Rounded Rectangular Callout 6"/>
          <p:cNvSpPr/>
          <p:nvPr/>
        </p:nvSpPr>
        <p:spPr>
          <a:xfrm>
            <a:off x="4892675" y="2744470"/>
            <a:ext cx="2875915" cy="136906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Hello!</a:t>
            </a:r>
          </a:p>
        </p:txBody>
      </p:sp>
      <p:sp>
        <p:nvSpPr>
          <p:cNvPr id="14" name="TextBox 5"/>
          <p:cNvSpPr txBox="1"/>
          <p:nvPr/>
        </p:nvSpPr>
        <p:spPr>
          <a:xfrm>
            <a:off x="1958340" y="1103630"/>
            <a:ext cx="5227320" cy="768350"/>
          </a:xfrm>
          <a:prstGeom prst="rect">
            <a:avLst/>
          </a:prstGeom>
          <a:noFill/>
        </p:spPr>
        <p:txBody>
          <a:bodyPr wrap="square" rtlCol="0">
            <a:spAutoFit/>
          </a:bodyPr>
          <a:lstStyle/>
          <a:p>
            <a:pPr algn="ctr"/>
            <a:r>
              <a:rPr lang="en-US" sz="4400" b="1" dirty="0">
                <a:solidFill>
                  <a:schemeClr val="accent2">
                    <a:lumMod val="75000"/>
                  </a:schemeClr>
                </a:solidFill>
                <a:cs typeface="+mn-lt"/>
              </a:rPr>
              <a:t>The sound of English</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100" name="Picture 99"/>
          <p:cNvPicPr/>
          <p:nvPr/>
        </p:nvPicPr>
        <p:blipFill>
          <a:blip r:embed="rId3"/>
          <a:srcRect b="12952"/>
          <a:stretch>
            <a:fillRect/>
          </a:stretch>
        </p:blipFill>
        <p:spPr>
          <a:xfrm>
            <a:off x="1929765" y="2521585"/>
            <a:ext cx="2339975" cy="1977390"/>
          </a:xfrm>
          <a:prstGeom prst="rect">
            <a:avLst/>
          </a:prstGeom>
          <a:noFill/>
          <a:ln w="9525">
            <a:noFill/>
          </a:ln>
        </p:spPr>
      </p:pic>
      <p:pic>
        <p:nvPicPr>
          <p:cNvPr id="110" name="Picture 109"/>
          <p:cNvPicPr/>
          <p:nvPr/>
        </p:nvPicPr>
        <p:blipFill>
          <a:blip r:embed="rId4"/>
          <a:stretch>
            <a:fillRect/>
          </a:stretch>
        </p:blipFill>
        <p:spPr>
          <a:xfrm>
            <a:off x="4848225" y="2473325"/>
            <a:ext cx="2268855" cy="1910715"/>
          </a:xfrm>
          <a:prstGeom prst="rect">
            <a:avLst/>
          </a:prstGeom>
          <a:noFill/>
          <a:ln w="9525">
            <a:noFill/>
          </a:ln>
        </p:spPr>
      </p:pic>
      <p:sp>
        <p:nvSpPr>
          <p:cNvPr id="6" name="TextBox 5"/>
          <p:cNvSpPr txBox="1"/>
          <p:nvPr/>
        </p:nvSpPr>
        <p:spPr>
          <a:xfrm>
            <a:off x="2250028" y="958782"/>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/h/ sound?</a:t>
            </a:r>
          </a:p>
        </p:txBody>
      </p:sp>
      <p:sp>
        <p:nvSpPr>
          <p:cNvPr id="2" name="Text Box 1"/>
          <p:cNvSpPr txBox="1"/>
          <p:nvPr/>
        </p:nvSpPr>
        <p:spPr>
          <a:xfrm>
            <a:off x="5455285" y="514096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
        <p:nvSpPr>
          <p:cNvPr id="3" name="TextBox 5"/>
          <p:cNvSpPr txBox="1"/>
          <p:nvPr/>
        </p:nvSpPr>
        <p:spPr>
          <a:xfrm>
            <a:off x="2369820" y="4682490"/>
            <a:ext cx="1545590" cy="52197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2800" b="1" dirty="0">
                <a:solidFill>
                  <a:schemeClr val="tx1"/>
                </a:solidFill>
                <a:effectLst>
                  <a:outerShdw blurRad="38100" dist="19050" dir="2700000" algn="tl" rotWithShape="0">
                    <a:schemeClr val="dk1">
                      <a:alpha val="40000"/>
                    </a:schemeClr>
                  </a:outerShdw>
                </a:effectLst>
                <a:cs typeface="+mn-lt"/>
              </a:rPr>
              <a:t>BOOK</a:t>
            </a:r>
          </a:p>
        </p:txBody>
      </p:sp>
      <p:sp>
        <p:nvSpPr>
          <p:cNvPr id="8" name="TextBox 5"/>
          <p:cNvSpPr txBox="1"/>
          <p:nvPr/>
        </p:nvSpPr>
        <p:spPr>
          <a:xfrm>
            <a:off x="4993640" y="4682490"/>
            <a:ext cx="1545590" cy="52197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2800" b="1" dirty="0">
                <a:solidFill>
                  <a:schemeClr val="tx1"/>
                </a:solidFill>
                <a:effectLst>
                  <a:outerShdw blurRad="38100" dist="19050" dir="2700000" algn="tl" rotWithShape="0">
                    <a:schemeClr val="dk1">
                      <a:alpha val="40000"/>
                    </a:schemeClr>
                  </a:outerShdw>
                </a:effectLst>
                <a:cs typeface="+mn-lt"/>
              </a:rPr>
              <a:t>HI</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ounded Rectangular Callout 6"/>
          <p:cNvSpPr/>
          <p:nvPr/>
        </p:nvSpPr>
        <p:spPr>
          <a:xfrm>
            <a:off x="4892675" y="2744470"/>
            <a:ext cx="2875915" cy="136906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Goodbye!</a:t>
            </a:r>
          </a:p>
        </p:txBody>
      </p:sp>
      <p:sp>
        <p:nvSpPr>
          <p:cNvPr id="14" name="TextBox 5"/>
          <p:cNvSpPr txBox="1"/>
          <p:nvPr/>
        </p:nvSpPr>
        <p:spPr>
          <a:xfrm>
            <a:off x="1958340" y="1103630"/>
            <a:ext cx="5227320" cy="768350"/>
          </a:xfrm>
          <a:prstGeom prst="rect">
            <a:avLst/>
          </a:prstGeom>
          <a:noFill/>
        </p:spPr>
        <p:txBody>
          <a:bodyPr wrap="square" rtlCol="0">
            <a:spAutoFit/>
          </a:bodyPr>
          <a:lstStyle/>
          <a:p>
            <a:pPr algn="ctr"/>
            <a:r>
              <a:rPr lang="en-US" sz="4400" b="1" dirty="0">
                <a:solidFill>
                  <a:schemeClr val="accent2">
                    <a:lumMod val="75000"/>
                  </a:schemeClr>
                </a:solidFill>
                <a:cs typeface="+mn-lt"/>
              </a:rPr>
              <a:t>The sound of English</a:t>
            </a:r>
          </a:p>
        </p:txBody>
      </p:sp>
      <p:pic>
        <p:nvPicPr>
          <p:cNvPr id="2" name="Picture 1" descr="C:\Users\ASUS\Desktop\30082022\Unit 0 - Grade 1\Pic\4.3.png4.3"/>
          <p:cNvPicPr>
            <a:picLocks noChangeAspect="1"/>
          </p:cNvPicPr>
          <p:nvPr/>
        </p:nvPicPr>
        <p:blipFill>
          <a:blip r:embed="rId3"/>
          <a:srcRect l="8540" t="10093" r="50467"/>
          <a:stretch>
            <a:fillRect/>
          </a:stretch>
        </p:blipFill>
        <p:spPr>
          <a:xfrm>
            <a:off x="1433830" y="2126615"/>
            <a:ext cx="2617470" cy="26047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p:cNvSpPr txBox="1"/>
          <p:nvPr/>
        </p:nvSpPr>
        <p:spPr>
          <a:xfrm>
            <a:off x="2250028" y="958782"/>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/g/ sound?</a:t>
            </a:r>
          </a:p>
        </p:txBody>
      </p:sp>
      <p:sp>
        <p:nvSpPr>
          <p:cNvPr id="3" name="TextBox 5"/>
          <p:cNvSpPr txBox="1"/>
          <p:nvPr/>
        </p:nvSpPr>
        <p:spPr>
          <a:xfrm>
            <a:off x="2143125" y="2924810"/>
            <a:ext cx="2030730" cy="92202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5400" b="1" dirty="0">
                <a:solidFill>
                  <a:schemeClr val="tx1"/>
                </a:solidFill>
                <a:effectLst>
                  <a:outerShdw blurRad="38100" dist="19050" dir="2700000" algn="tl" rotWithShape="0">
                    <a:schemeClr val="dk1">
                      <a:alpha val="40000"/>
                    </a:schemeClr>
                  </a:outerShdw>
                </a:effectLst>
                <a:cs typeface="+mn-lt"/>
              </a:rPr>
              <a:t>TO</a:t>
            </a:r>
          </a:p>
        </p:txBody>
      </p:sp>
      <p:sp>
        <p:nvSpPr>
          <p:cNvPr id="5" name="TextBox 5"/>
          <p:cNvSpPr txBox="1"/>
          <p:nvPr/>
        </p:nvSpPr>
        <p:spPr>
          <a:xfrm>
            <a:off x="5026660" y="2924810"/>
            <a:ext cx="2030730" cy="92202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5400" b="1" dirty="0">
                <a:solidFill>
                  <a:schemeClr val="tx1"/>
                </a:solidFill>
                <a:effectLst>
                  <a:outerShdw blurRad="38100" dist="19050" dir="2700000" algn="tl" rotWithShape="0">
                    <a:schemeClr val="dk1">
                      <a:alpha val="40000"/>
                    </a:schemeClr>
                  </a:outerShdw>
                </a:effectLst>
                <a:cs typeface="+mn-lt"/>
              </a:rPr>
              <a:t>GO</a:t>
            </a:r>
          </a:p>
        </p:txBody>
      </p:sp>
      <p:sp>
        <p:nvSpPr>
          <p:cNvPr id="9" name="Text Box 8"/>
          <p:cNvSpPr txBox="1"/>
          <p:nvPr/>
        </p:nvSpPr>
        <p:spPr>
          <a:xfrm>
            <a:off x="5840730" y="420751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5" grpId="1" animBg="1"/>
      <p:bldP spid="9" grpId="0"/>
      <p:bldP spid="9" grpId="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4.1"/>
          <p:cNvPicPr>
            <a:picLocks noChangeAspect="1"/>
          </p:cNvPicPr>
          <p:nvPr/>
        </p:nvPicPr>
        <p:blipFill>
          <a:blip r:embed="rId5"/>
          <a:stretch>
            <a:fillRect/>
          </a:stretch>
        </p:blipFill>
        <p:spPr>
          <a:xfrm>
            <a:off x="0" y="142240"/>
            <a:ext cx="9144000" cy="871220"/>
          </a:xfrm>
          <a:prstGeom prst="rect">
            <a:avLst/>
          </a:prstGeom>
        </p:spPr>
      </p:pic>
      <p:pic>
        <p:nvPicPr>
          <p:cNvPr id="5" name="Picture 4" descr="4.2"/>
          <p:cNvPicPr>
            <a:picLocks noChangeAspect="1"/>
          </p:cNvPicPr>
          <p:nvPr/>
        </p:nvPicPr>
        <p:blipFill>
          <a:blip r:embed="rId6"/>
          <a:srcRect r="50514"/>
          <a:stretch>
            <a:fillRect/>
          </a:stretch>
        </p:blipFill>
        <p:spPr>
          <a:xfrm>
            <a:off x="1705293" y="1078230"/>
            <a:ext cx="5604510" cy="2466340"/>
          </a:xfrm>
          <a:prstGeom prst="rect">
            <a:avLst/>
          </a:prstGeom>
        </p:spPr>
      </p:pic>
      <p:pic>
        <p:nvPicPr>
          <p:cNvPr id="8" name="Picture 7" descr="4.2"/>
          <p:cNvPicPr>
            <a:picLocks noChangeAspect="1"/>
          </p:cNvPicPr>
          <p:nvPr/>
        </p:nvPicPr>
        <p:blipFill>
          <a:blip r:embed="rId6"/>
          <a:srcRect l="49026"/>
          <a:stretch>
            <a:fillRect/>
          </a:stretch>
        </p:blipFill>
        <p:spPr>
          <a:xfrm>
            <a:off x="1815465" y="3544570"/>
            <a:ext cx="5772785" cy="2466340"/>
          </a:xfrm>
          <a:prstGeom prst="rect">
            <a:avLst/>
          </a:prstGeom>
        </p:spPr>
      </p:pic>
      <p:pic>
        <p:nvPicPr>
          <p:cNvPr id="9" name="Audio Track A7">
            <a:hlinkClick r:id="" action="ppaction://media"/>
          </p:cNvPr>
          <p:cNvPicPr/>
          <p:nvPr>
            <a:audioFile r:link="rId1"/>
            <p:extLst>
              <p:ext uri="{DAA4B4D4-6D71-4841-9C94-3DE7FCFB9230}">
                <p14:media xmlns:p14="http://schemas.microsoft.com/office/powerpoint/2010/main" r:embed="rId2">
                  <p14:trim end="17417"/>
                </p14:media>
              </p:ext>
            </p:extLst>
          </p:nvPr>
        </p:nvPicPr>
        <p:blipFill>
          <a:blip r:embed="rId7"/>
          <a:stretch>
            <a:fillRect/>
          </a:stretch>
        </p:blipFill>
        <p:spPr>
          <a:xfrm>
            <a:off x="466725" y="919480"/>
            <a:ext cx="671195" cy="59309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35" fill="hold"/>
                                        <p:tgtEl>
                                          <p:spTgt spid="9"/>
                                        </p:tgtEl>
                                      </p:cBhvr>
                                    </p:cmd>
                                  </p:childTnLst>
                                </p:cTn>
                              </p:par>
                            </p:childTnLst>
                          </p:cTn>
                        </p:par>
                      </p:childTnLst>
                    </p:cTn>
                  </p:par>
                </p:childTnLst>
              </p:cTn>
              <p:nextCondLst>
                <p:cond evt="onClick" delay="0">
                  <p:tgtEl>
                    <p:spTgt spid="9"/>
                  </p:tgtEl>
                </p:cond>
              </p:nextCondLst>
            </p:seq>
            <p:audio>
              <p:cMediaNode>
                <p:cTn id="7" fill="hold" display="0">
                  <p:stCondLst>
                    <p:cond delay="indefinite"/>
                  </p:stCondLst>
                  <p:endCondLst>
                    <p:cond evt="onStopAudio" delay="0">
                      <p:tgtEl>
                        <p:sldTgt/>
                      </p:tgtEl>
                    </p:cond>
                  </p:endCondLst>
                </p:cTn>
                <p:tgtEl>
                  <p:spTgt spid="9"/>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884934" y="408604"/>
            <a:ext cx="178435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A7 and A8</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7</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say. </a:t>
            </a:r>
            <a:r>
              <a:rPr lang="en-US" altLang="zh-TW" sz="2400" dirty="0">
                <a:latin typeface="Century Gothic" panose="020B0502020202020204" pitchFamily="34" charset="0"/>
                <a:cs typeface="Arial" panose="020B0604020202020204" pitchFamily="34" charset="0"/>
              </a:rPr>
              <a:t>Then listen again and trace.</a:t>
            </a:r>
            <a:endParaRPr lang="zh-TW" altLang="en-US" sz="2400" dirty="0">
              <a:latin typeface="Century Gothic" panose="020B0502020202020204" pitchFamily="34" charset="0"/>
              <a:cs typeface="Arial" panose="020B0604020202020204" pitchFamily="34" charset="0"/>
            </a:endParaRPr>
          </a:p>
        </p:txBody>
      </p:sp>
      <p:sp>
        <p:nvSpPr>
          <p:cNvPr id="10" name="矩形 9"/>
          <p:cNvSpPr/>
          <p:nvPr/>
        </p:nvSpPr>
        <p:spPr>
          <a:xfrm>
            <a:off x="786130" y="3040380"/>
            <a:ext cx="2735580" cy="150685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H </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/h/</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Hello</a:t>
            </a:r>
          </a:p>
        </p:txBody>
      </p:sp>
      <p:pic>
        <p:nvPicPr>
          <p:cNvPr id="3" name="Audio Track A7">
            <a:hlinkClick r:id="" action="ppaction://media"/>
          </p:cNvPr>
          <p:cNvPicPr/>
          <p:nvPr>
            <a:audioFile r:link="rId1"/>
            <p:extLst>
              <p:ext uri="{DAA4B4D4-6D71-4841-9C94-3DE7FCFB9230}">
                <p14:media xmlns:p14="http://schemas.microsoft.com/office/powerpoint/2010/main" r:embed="rId2">
                  <p14:trim st="36245"/>
                </p14:media>
              </p:ext>
            </p:extLst>
          </p:nvPr>
        </p:nvPicPr>
        <p:blipFill>
          <a:blip r:embed="rId5"/>
          <a:stretch>
            <a:fillRect/>
          </a:stretch>
        </p:blipFill>
        <p:spPr>
          <a:xfrm>
            <a:off x="3771900" y="335915"/>
            <a:ext cx="671195" cy="593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 fill="hold"/>
                                        <p:tgtEl>
                                          <p:spTgt spid="3"/>
                                        </p:tgtEl>
                                      </p:cBhvr>
                                    </p:cmd>
                                  </p:childTnLst>
                                </p:cTn>
                              </p:par>
                            </p:childTnLst>
                          </p:cTn>
                        </p:par>
                      </p:childTnLst>
                    </p:cTn>
                  </p:par>
                </p:childTnLst>
              </p:cTn>
              <p:nextCondLst>
                <p:cond evt="onClick" delay="0">
                  <p:tgtEl>
                    <p:spTgt spid="3"/>
                  </p:tgtEl>
                </p:cond>
              </p:nextCondLst>
            </p:seq>
            <p:audio>
              <p:cMediaNode>
                <p:cTn id="13" fill="hold" display="0">
                  <p:stCondLst>
                    <p:cond delay="indefinite"/>
                  </p:stCondLst>
                  <p:endCondLst>
                    <p:cond evt="onStopAudio" delay="0">
                      <p:tgtEl>
                        <p:sldTgt/>
                      </p:tgtEl>
                    </p:cond>
                  </p:endCondLst>
                </p:cTn>
                <p:tgtEl>
                  <p:spTgt spid="3"/>
                </p:tgtEl>
              </p:cMediaNode>
            </p:audio>
          </p:childTnLst>
        </p:cTn>
      </p:par>
    </p:tnLst>
    <p:bldLst>
      <p:bldP spid="10" grpId="0"/>
      <p:bldP spid="10" grpId="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1380423" y="2312735"/>
            <a:ext cx="6382511" cy="2597827"/>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 work, class.</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Hip </a:t>
            </a:r>
            <a:r>
              <a:rPr kumimoji="0" lang="en-US" sz="28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hip</a:t>
            </a: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hooray!</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Goodbye for now.</a:t>
            </a:r>
          </a:p>
          <a:p>
            <a:pPr marL="0" marR="0" lvl="0" indent="0" algn="ctr" defTabSz="457200" rtl="0" eaLnBrk="1" fontAlgn="auto" latinLnBrk="0" hangingPunct="1">
              <a:lnSpc>
                <a:spcPct val="150000"/>
              </a:lnSpc>
              <a:spcBef>
                <a:spcPts val="0"/>
              </a:spcBef>
              <a:spcAft>
                <a:spcPts val="0"/>
              </a:spcAft>
              <a:buClrTx/>
              <a:buSzTx/>
              <a:buFontTx/>
              <a:buNone/>
              <a:defRPr/>
            </a:pPr>
            <a:r>
              <a:rPr kumimoji="0" lang="en-US" sz="28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Have a nice day!</a:t>
            </a:r>
          </a:p>
        </p:txBody>
      </p:sp>
      <p:sp>
        <p:nvSpPr>
          <p:cNvPr id="6" name="TextBox 5"/>
          <p:cNvSpPr txBox="1"/>
          <p:nvPr/>
        </p:nvSpPr>
        <p:spPr>
          <a:xfrm>
            <a:off x="2249393" y="1174047"/>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Goodbye Chant</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169893" y="1861369"/>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Let’s check!</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2" name="TextBox 1"/>
          <p:cNvSpPr txBox="1"/>
          <p:nvPr/>
        </p:nvSpPr>
        <p:spPr>
          <a:xfrm>
            <a:off x="703894" y="2856001"/>
            <a:ext cx="557784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Does it have </a:t>
            </a:r>
          </a:p>
          <a:p>
            <a:pPr algn="ctr"/>
            <a:r>
              <a:rPr lang="en-US" sz="4400" b="1" dirty="0">
                <a:solidFill>
                  <a:srgbClr val="0070C0"/>
                </a:solidFill>
                <a:latin typeface="Arial" panose="020B0604020202020204" pitchFamily="34" charset="0"/>
                <a:cs typeface="Arial" panose="020B0604020202020204" pitchFamily="34" charset="0"/>
              </a:rPr>
              <a:t>/h/ or /g/?</a:t>
            </a:r>
          </a:p>
        </p:txBody>
      </p:sp>
      <p:pic>
        <p:nvPicPr>
          <p:cNvPr id="101" name="Picture 100"/>
          <p:cNvPicPr/>
          <p:nvPr/>
        </p:nvPicPr>
        <p:blipFill>
          <a:blip r:embed="rId3"/>
          <a:stretch>
            <a:fillRect/>
          </a:stretch>
        </p:blipFill>
        <p:spPr>
          <a:xfrm>
            <a:off x="5835015" y="1777365"/>
            <a:ext cx="2247265" cy="288417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915;p73"/>
          <p:cNvSpPr txBox="1">
            <a:spLocks noGrp="1"/>
          </p:cNvSpPr>
          <p:nvPr>
            <p:ph type="title"/>
          </p:nvPr>
        </p:nvSpPr>
        <p:spPr>
          <a:xfrm>
            <a:off x="720000" y="3116654"/>
            <a:ext cx="7704000" cy="572700"/>
          </a:xfrm>
          <a:prstGeom prst="rect">
            <a:avLst/>
          </a:prstGeom>
        </p:spPr>
        <p:txBody>
          <a:bodyPr spcFirstLastPara="1" vert="horz" wrap="square" lIns="91425" tIns="91425" rIns="91425" bIns="91425" rtlCol="0" anchor="ctr" anchorCtr="0">
            <a:noAutofit/>
          </a:bodyPr>
          <a:lstStyle/>
          <a:p>
            <a:pPr indent="12700" algn="ctr"/>
            <a:r>
              <a:rPr lang="en-GB" sz="6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6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8" name="Google Shape;1931;p73"/>
          <p:cNvGrpSpPr/>
          <p:nvPr/>
        </p:nvGrpSpPr>
        <p:grpSpPr>
          <a:xfrm rot="-8999956">
            <a:off x="6623324" y="1426690"/>
            <a:ext cx="1631944" cy="2862000"/>
            <a:chOff x="1117397" y="404909"/>
            <a:chExt cx="1041999" cy="2172279"/>
          </a:xfrm>
        </p:grpSpPr>
        <p:sp>
          <p:nvSpPr>
            <p:cNvPr id="9"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2"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3"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4"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oogle Shape;1938;p73"/>
          <p:cNvGrpSpPr/>
          <p:nvPr/>
        </p:nvGrpSpPr>
        <p:grpSpPr>
          <a:xfrm rot="8999956" flipH="1">
            <a:off x="1091454" y="1593882"/>
            <a:ext cx="1381247" cy="2862000"/>
            <a:chOff x="1117397" y="404909"/>
            <a:chExt cx="1041999" cy="2172279"/>
          </a:xfrm>
        </p:grpSpPr>
        <p:sp>
          <p:nvSpPr>
            <p:cNvPr id="16"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7"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8"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19"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0"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sp>
          <p:nvSpPr>
            <p:cNvPr id="21"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874248697"/>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1110615"/>
            <a:ext cx="7555865" cy="4636770"/>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 Box 5"/>
          <p:cNvSpPr txBox="1"/>
          <p:nvPr/>
        </p:nvSpPr>
        <p:spPr>
          <a:xfrm>
            <a:off x="2613025" y="2091690"/>
            <a:ext cx="3917950" cy="2528570"/>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accent2"/>
          </a:lnRef>
          <a:fillRef idx="1">
            <a:schemeClr val="lt1"/>
          </a:fillRef>
          <a:effectRef idx="0">
            <a:schemeClr val="accent2"/>
          </a:effectRef>
          <a:fontRef idx="minor">
            <a:schemeClr val="dk1"/>
          </a:fontRef>
        </p:style>
        <p:txBody>
          <a:bodyPr wrap="square" rtlCol="0" anchor="t">
            <a:spAutoFit/>
          </a:bodyPr>
          <a:lstStyle/>
          <a:p>
            <a:pPr algn="ctr">
              <a:lnSpc>
                <a:spcPct val="120000"/>
              </a:lnSpc>
            </a:pPr>
            <a:r>
              <a:rPr lang="en-US" sz="4400" b="1" dirty="0">
                <a:solidFill>
                  <a:schemeClr val="accent1"/>
                </a:solidFill>
                <a:cs typeface="+mn-lt"/>
                <a:sym typeface="+mn-ea"/>
              </a:rPr>
              <a:t>Unit 0</a:t>
            </a:r>
          </a:p>
          <a:p>
            <a:pPr algn="ctr">
              <a:lnSpc>
                <a:spcPct val="120000"/>
              </a:lnSpc>
            </a:pPr>
            <a:r>
              <a:rPr lang="en-US" sz="4400" b="1" dirty="0">
                <a:solidFill>
                  <a:schemeClr val="accent2">
                    <a:lumMod val="75000"/>
                  </a:schemeClr>
                </a:solidFill>
                <a:cs typeface="+mn-lt"/>
                <a:sym typeface="+mn-ea"/>
              </a:rPr>
              <a:t>Getting Started</a:t>
            </a:r>
          </a:p>
          <a:p>
            <a:pPr algn="ctr">
              <a:lnSpc>
                <a:spcPct val="120000"/>
              </a:lnSpc>
            </a:pPr>
            <a:r>
              <a:rPr lang="en-US" sz="4400" b="1" dirty="0">
                <a:solidFill>
                  <a:schemeClr val="accent4">
                    <a:lumMod val="75000"/>
                  </a:schemeClr>
                </a:solidFill>
                <a:cs typeface="+mn-lt"/>
                <a:sym typeface="+mn-ea"/>
              </a:rPr>
              <a:t>Lesson 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 name="TextBox 2"/>
          <p:cNvSpPr txBox="1"/>
          <p:nvPr/>
        </p:nvSpPr>
        <p:spPr>
          <a:xfrm>
            <a:off x="1380423" y="2312735"/>
            <a:ext cx="6382511" cy="2597827"/>
          </a:xfrm>
          <a:prstGeom prst="rect">
            <a:avLst/>
          </a:prstGeom>
          <a:noFill/>
        </p:spPr>
        <p:txBody>
          <a:bodyPr wrap="square" rtlCol="0">
            <a:spAutoFit/>
          </a:bodyPr>
          <a:lstStyle/>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today!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English,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a:t>
            </a:r>
          </a:p>
          <a:p>
            <a:pPr algn="ctr">
              <a:lnSpc>
                <a:spcPct val="150000"/>
              </a:lnSpc>
            </a:pPr>
            <a:r>
              <a:rPr lang="en-US" sz="2800" dirty="0">
                <a:solidFill>
                  <a:srgbClr val="0070C0"/>
                </a:solidFill>
                <a:latin typeface="Arial" panose="020B0604020202020204" pitchFamily="34" charset="0"/>
                <a:cs typeface="Arial" panose="020B0604020202020204" pitchFamily="34" charset="0"/>
              </a:rPr>
              <a:t>Hip, hip, (</a:t>
            </a:r>
            <a:r>
              <a:rPr lang="en-US" sz="2800" i="1" dirty="0">
                <a:solidFill>
                  <a:srgbClr val="0070C0"/>
                </a:solidFill>
                <a:latin typeface="Arial" panose="020B0604020202020204" pitchFamily="34" charset="0"/>
                <a:cs typeface="Arial" panose="020B0604020202020204" pitchFamily="34" charset="0"/>
              </a:rPr>
              <a:t>clap</a:t>
            </a:r>
            <a:r>
              <a:rPr lang="en-US" sz="2800" dirty="0">
                <a:solidFill>
                  <a:srgbClr val="0070C0"/>
                </a:solidFill>
                <a:latin typeface="Arial" panose="020B0604020202020204" pitchFamily="34" charset="0"/>
                <a:cs typeface="Arial" panose="020B0604020202020204" pitchFamily="34" charset="0"/>
              </a:rPr>
              <a:t>) hooray! (</a:t>
            </a:r>
            <a:r>
              <a:rPr lang="en-US" sz="2800" i="1" dirty="0">
                <a:solidFill>
                  <a:srgbClr val="0070C0"/>
                </a:solidFill>
                <a:latin typeface="Arial" panose="020B0604020202020204" pitchFamily="34" charset="0"/>
                <a:cs typeface="Arial" panose="020B0604020202020204" pitchFamily="34" charset="0"/>
              </a:rPr>
              <a:t>clap, clap</a:t>
            </a:r>
            <a:r>
              <a:rPr lang="en-US" sz="2800" dirty="0">
                <a:solidFill>
                  <a:srgbClr val="0070C0"/>
                </a:solidFill>
                <a:latin typeface="Arial" panose="020B0604020202020204" pitchFamily="34" charset="0"/>
                <a:cs typeface="Arial" panose="020B0604020202020204" pitchFamily="34" charset="0"/>
              </a:rPr>
              <a:t>)</a:t>
            </a:r>
          </a:p>
        </p:txBody>
      </p:sp>
      <p:sp>
        <p:nvSpPr>
          <p:cNvPr id="6" name="TextBox 5"/>
          <p:cNvSpPr txBox="1"/>
          <p:nvPr/>
        </p:nvSpPr>
        <p:spPr>
          <a:xfrm>
            <a:off x="2249393" y="1174047"/>
            <a:ext cx="4644572" cy="769441"/>
          </a:xfrm>
          <a:prstGeom prst="rect">
            <a:avLst/>
          </a:prstGeom>
          <a:noFill/>
        </p:spPr>
        <p:txBody>
          <a:bodyPr wrap="square" rtlCol="0">
            <a:spAutoFit/>
          </a:bodyPr>
          <a:lstStyle/>
          <a:p>
            <a:pPr algn="ctr"/>
            <a:r>
              <a:rPr lang="en-US" sz="4400" b="1" dirty="0">
                <a:solidFill>
                  <a:schemeClr val="accent2">
                    <a:lumMod val="75000"/>
                  </a:schemeClr>
                </a:solidFill>
                <a:cs typeface="+mn-lt"/>
              </a:rPr>
              <a:t>English Time Chant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Rounded Rectangular Callout 1"/>
          <p:cNvSpPr/>
          <p:nvPr/>
        </p:nvSpPr>
        <p:spPr>
          <a:xfrm>
            <a:off x="1339850" y="1116330"/>
            <a:ext cx="3502660" cy="184531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Hello!</a:t>
            </a:r>
          </a:p>
        </p:txBody>
      </p:sp>
      <p:pic>
        <p:nvPicPr>
          <p:cNvPr id="102" name="Picture 101"/>
          <p:cNvPicPr/>
          <p:nvPr/>
        </p:nvPicPr>
        <p:blipFill>
          <a:blip r:embed="rId3"/>
          <a:stretch>
            <a:fillRect/>
          </a:stretch>
        </p:blipFill>
        <p:spPr>
          <a:xfrm>
            <a:off x="5568950" y="1983740"/>
            <a:ext cx="2271395" cy="2054225"/>
          </a:xfrm>
          <a:prstGeom prst="rect">
            <a:avLst/>
          </a:prstGeom>
          <a:noFill/>
          <a:ln w="9525">
            <a:noFill/>
          </a:ln>
        </p:spPr>
      </p:pic>
      <p:sp>
        <p:nvSpPr>
          <p:cNvPr id="3" name="Rounded Rectangular Callout 2"/>
          <p:cNvSpPr/>
          <p:nvPr/>
        </p:nvSpPr>
        <p:spPr>
          <a:xfrm>
            <a:off x="1393825" y="3654425"/>
            <a:ext cx="3448685" cy="1305560"/>
          </a:xfrm>
          <a:prstGeom prst="wedgeRoundRectCallout">
            <a:avLst>
              <a:gd name="adj1" fmla="val -42657"/>
              <a:gd name="adj2" fmla="val 6892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Hi!</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blinds(horizontal)">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P spid="3" grpId="0" bldLvl="0" animBg="1"/>
      <p:bldP spid="3"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4385" y="47688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Rounded Rectangle 2"/>
          <p:cNvSpPr/>
          <p:nvPr/>
        </p:nvSpPr>
        <p:spPr>
          <a:xfrm>
            <a:off x="1738630" y="119570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Stand up</a:t>
            </a:r>
          </a:p>
        </p:txBody>
      </p:sp>
      <p:sp>
        <p:nvSpPr>
          <p:cNvPr id="6" name="Rounded Rectangle 5"/>
          <p:cNvSpPr/>
          <p:nvPr/>
        </p:nvSpPr>
        <p:spPr>
          <a:xfrm>
            <a:off x="5166360" y="1185545"/>
            <a:ext cx="2398395" cy="8858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800"/>
              <a:t>Sit down</a:t>
            </a:r>
          </a:p>
        </p:txBody>
      </p:sp>
      <p:pic>
        <p:nvPicPr>
          <p:cNvPr id="108" name="Picture 107"/>
          <p:cNvPicPr/>
          <p:nvPr/>
        </p:nvPicPr>
        <p:blipFill>
          <a:blip r:embed="rId3"/>
          <a:srcRect l="9952" t="9602" r="50194" b="22604"/>
          <a:stretch>
            <a:fillRect/>
          </a:stretch>
        </p:blipFill>
        <p:spPr>
          <a:xfrm>
            <a:off x="1821815" y="2460625"/>
            <a:ext cx="2232025" cy="2789555"/>
          </a:xfrm>
          <a:prstGeom prst="rect">
            <a:avLst/>
          </a:prstGeom>
          <a:noFill/>
          <a:ln w="9525">
            <a:noFill/>
          </a:ln>
        </p:spPr>
      </p:pic>
      <p:pic>
        <p:nvPicPr>
          <p:cNvPr id="7" name="Picture 6"/>
          <p:cNvPicPr/>
          <p:nvPr/>
        </p:nvPicPr>
        <p:blipFill>
          <a:blip r:embed="rId3"/>
          <a:srcRect l="52528" t="11849" r="7618" b="20357"/>
          <a:stretch>
            <a:fillRect/>
          </a:stretch>
        </p:blipFill>
        <p:spPr>
          <a:xfrm>
            <a:off x="5255260" y="2461260"/>
            <a:ext cx="2230120" cy="278892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blinds(horizontal)">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animBg="1"/>
      <p:bldP spid="6" grpId="0" bldLvl="0" animBg="1"/>
      <p:bldP spid="6"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4.1"/>
          <p:cNvPicPr>
            <a:picLocks noChangeAspect="1"/>
          </p:cNvPicPr>
          <p:nvPr/>
        </p:nvPicPr>
        <p:blipFill>
          <a:blip r:embed="rId5"/>
          <a:stretch>
            <a:fillRect/>
          </a:stretch>
        </p:blipFill>
        <p:spPr>
          <a:xfrm>
            <a:off x="0" y="142240"/>
            <a:ext cx="9144000" cy="871220"/>
          </a:xfrm>
          <a:prstGeom prst="rect">
            <a:avLst/>
          </a:prstGeom>
        </p:spPr>
      </p:pic>
      <p:pic>
        <p:nvPicPr>
          <p:cNvPr id="5" name="Picture 4" descr="C:\Users\ASUS\Desktop\30082022\Unit 0 - Grade 1\Pic\4.3.png4.3"/>
          <p:cNvPicPr>
            <a:picLocks noChangeAspect="1"/>
          </p:cNvPicPr>
          <p:nvPr/>
        </p:nvPicPr>
        <p:blipFill>
          <a:blip r:embed="rId6"/>
          <a:srcRect/>
          <a:stretch>
            <a:fillRect/>
          </a:stretch>
        </p:blipFill>
        <p:spPr>
          <a:xfrm>
            <a:off x="1789748" y="1078230"/>
            <a:ext cx="5435600" cy="2466340"/>
          </a:xfrm>
          <a:prstGeom prst="rect">
            <a:avLst/>
          </a:prstGeom>
        </p:spPr>
      </p:pic>
      <p:pic>
        <p:nvPicPr>
          <p:cNvPr id="8" name="Picture 7" descr="C:\Users\ASUS\Desktop\30082022\Unit 0 - Grade 1\Pic\4.4.png4.4"/>
          <p:cNvPicPr>
            <a:picLocks noChangeAspect="1"/>
          </p:cNvPicPr>
          <p:nvPr/>
        </p:nvPicPr>
        <p:blipFill>
          <a:blip r:embed="rId7"/>
          <a:srcRect/>
          <a:stretch>
            <a:fillRect/>
          </a:stretch>
        </p:blipFill>
        <p:spPr>
          <a:xfrm>
            <a:off x="735965" y="3871595"/>
            <a:ext cx="8053705" cy="1715135"/>
          </a:xfrm>
          <a:prstGeom prst="rect">
            <a:avLst/>
          </a:prstGeom>
        </p:spPr>
      </p:pic>
      <p:pic>
        <p:nvPicPr>
          <p:cNvPr id="2" name="Audio Track A7">
            <a:hlinkClick r:id="" action="ppaction://media"/>
          </p:cNvPr>
          <p:cNvPicPr/>
          <p:nvPr>
            <a:audioFile r:link="rId1"/>
            <p:extLst>
              <p:ext uri="{DAA4B4D4-6D71-4841-9C94-3DE7FCFB9230}">
                <p14:media xmlns:p14="http://schemas.microsoft.com/office/powerpoint/2010/main" r:embed="rId2">
                  <p14:trim st="36245"/>
                </p14:media>
              </p:ext>
            </p:extLst>
          </p:nvPr>
        </p:nvPicPr>
        <p:blipFill>
          <a:blip r:embed="rId8"/>
          <a:stretch>
            <a:fillRect/>
          </a:stretch>
        </p:blipFill>
        <p:spPr>
          <a:xfrm>
            <a:off x="499110" y="897890"/>
            <a:ext cx="671195" cy="593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2"/>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884934" y="408604"/>
            <a:ext cx="178435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A7 and A8</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7</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say. </a:t>
            </a:r>
            <a:r>
              <a:rPr lang="en-US" altLang="zh-TW" sz="2400" dirty="0">
                <a:latin typeface="Century Gothic" panose="020B0502020202020204" pitchFamily="34" charset="0"/>
                <a:cs typeface="Arial" panose="020B0604020202020204" pitchFamily="34" charset="0"/>
              </a:rPr>
              <a:t>Then listen again and trace.</a:t>
            </a:r>
            <a:endParaRPr lang="zh-TW" altLang="en-US" sz="2400" dirty="0">
              <a:latin typeface="Century Gothic" panose="020B0502020202020204" pitchFamily="34" charset="0"/>
              <a:cs typeface="Arial" panose="020B0604020202020204" pitchFamily="34" charset="0"/>
            </a:endParaRPr>
          </a:p>
        </p:txBody>
      </p:sp>
      <p:sp>
        <p:nvSpPr>
          <p:cNvPr id="4" name="矩形 9"/>
          <p:cNvSpPr/>
          <p:nvPr/>
        </p:nvSpPr>
        <p:spPr>
          <a:xfrm>
            <a:off x="786130" y="2932430"/>
            <a:ext cx="2735580" cy="150685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G</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/g/</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Goodbye</a:t>
            </a:r>
          </a:p>
        </p:txBody>
      </p:sp>
      <p:pic>
        <p:nvPicPr>
          <p:cNvPr id="3" name="Audio Track A7">
            <a:hlinkClick r:id="" action="ppaction://media"/>
          </p:cNvPr>
          <p:cNvPicPr/>
          <p:nvPr>
            <a:audioFile r:link="rId1"/>
            <p:extLst>
              <p:ext uri="{DAA4B4D4-6D71-4841-9C94-3DE7FCFB9230}">
                <p14:media xmlns:p14="http://schemas.microsoft.com/office/powerpoint/2010/main" r:embed="rId2">
                  <p14:trim st="19318"/>
                </p14:media>
              </p:ext>
            </p:extLst>
          </p:nvPr>
        </p:nvPicPr>
        <p:blipFill>
          <a:blip r:embed="rId5"/>
          <a:stretch>
            <a:fillRect/>
          </a:stretch>
        </p:blipFill>
        <p:spPr>
          <a:xfrm>
            <a:off x="3771900" y="335915"/>
            <a:ext cx="671195" cy="593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1694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1">
                  <p:stCondLst>
                    <p:cond delay="indefinite"/>
                  </p:stCondLst>
                  <p:endCondLst>
                    <p:cond evt="onStopAudio" delay="0">
                      <p:tgtEl>
                        <p:sldTgt/>
                      </p:tgtEl>
                    </p:cond>
                  </p:endCondLst>
                </p:cTn>
                <p:tgtEl>
                  <p:spTgt spid="3"/>
                </p:tgtEl>
              </p:cMediaNode>
            </p:audio>
          </p:childTnLst>
        </p:cTn>
      </p:par>
    </p:tnLst>
    <p:bldLst>
      <p:bldP spid="4" grpId="0"/>
      <p:bldP spid="4" grpId="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p:cNvSpPr txBox="1"/>
          <p:nvPr/>
        </p:nvSpPr>
        <p:spPr>
          <a:xfrm>
            <a:off x="2250028" y="958782"/>
            <a:ext cx="4644572" cy="1445260"/>
          </a:xfrm>
          <a:prstGeom prst="rect">
            <a:avLst/>
          </a:prstGeom>
          <a:noFill/>
        </p:spPr>
        <p:txBody>
          <a:bodyPr wrap="square" rtlCol="0">
            <a:spAutoFit/>
          </a:bodyPr>
          <a:lstStyle/>
          <a:p>
            <a:pPr algn="ctr"/>
            <a:r>
              <a:rPr lang="en-US" sz="4400" b="1" dirty="0">
                <a:solidFill>
                  <a:schemeClr val="accent2">
                    <a:lumMod val="75000"/>
                  </a:schemeClr>
                </a:solidFill>
                <a:cs typeface="+mn-lt"/>
              </a:rPr>
              <a:t>Which has the /g/ sound?</a:t>
            </a:r>
          </a:p>
        </p:txBody>
      </p:sp>
      <p:sp>
        <p:nvSpPr>
          <p:cNvPr id="3" name="TextBox 5"/>
          <p:cNvSpPr txBox="1"/>
          <p:nvPr/>
        </p:nvSpPr>
        <p:spPr>
          <a:xfrm>
            <a:off x="2143125" y="2924810"/>
            <a:ext cx="2030730" cy="922020"/>
          </a:xfrm>
          <a:prstGeom prst="rect">
            <a:avLst/>
          </a:prstGeom>
          <a:noFill/>
          <a:ln w="28575">
            <a:solidFill>
              <a:schemeClr val="tx1"/>
            </a:solidFill>
          </a:ln>
        </p:spPr>
        <p:txBody>
          <a:bodyPr wrap="square" rtlCol="0">
            <a:spAutoFit/>
            <a:scene3d>
              <a:camera prst="orthographicFront"/>
              <a:lightRig rig="threePt" dir="t"/>
            </a:scene3d>
          </a:bodyPr>
          <a:lstStyle/>
          <a:p>
            <a:pPr algn="ctr"/>
            <a:r>
              <a:rPr lang="en-US" sz="5400" b="1" dirty="0">
                <a:solidFill>
                  <a:schemeClr val="tx1"/>
                </a:solidFill>
                <a:effectLst>
                  <a:outerShdw blurRad="38100" dist="19050" dir="2700000" algn="tl" rotWithShape="0">
                    <a:schemeClr val="dk1">
                      <a:alpha val="40000"/>
                    </a:schemeClr>
                  </a:outerShdw>
                </a:effectLst>
                <a:cs typeface="+mn-lt"/>
              </a:rPr>
              <a:t>TO</a:t>
            </a:r>
          </a:p>
        </p:txBody>
      </p:sp>
      <p:sp>
        <p:nvSpPr>
          <p:cNvPr id="5" name="TextBox 5"/>
          <p:cNvSpPr txBox="1"/>
          <p:nvPr/>
        </p:nvSpPr>
        <p:spPr>
          <a:xfrm>
            <a:off x="5026660" y="2924810"/>
            <a:ext cx="2030730" cy="922020"/>
          </a:xfrm>
          <a:prstGeom prst="rect">
            <a:avLst/>
          </a:prstGeom>
          <a:noFill/>
          <a:ln w="28575">
            <a:solidFill>
              <a:schemeClr val="tx1"/>
            </a:solidFill>
            <a:prstDash val="solid"/>
          </a:ln>
        </p:spPr>
        <p:txBody>
          <a:bodyPr wrap="square" rtlCol="0">
            <a:spAutoFit/>
            <a:scene3d>
              <a:camera prst="orthographicFront"/>
              <a:lightRig rig="threePt" dir="t"/>
            </a:scene3d>
          </a:bodyPr>
          <a:lstStyle/>
          <a:p>
            <a:pPr algn="ctr"/>
            <a:r>
              <a:rPr lang="en-US" sz="5400" b="1" dirty="0">
                <a:solidFill>
                  <a:schemeClr val="tx1"/>
                </a:solidFill>
                <a:effectLst>
                  <a:outerShdw blurRad="38100" dist="19050" dir="2700000" algn="tl" rotWithShape="0">
                    <a:schemeClr val="dk1">
                      <a:alpha val="40000"/>
                    </a:schemeClr>
                  </a:outerShdw>
                </a:effectLst>
                <a:cs typeface="+mn-lt"/>
              </a:rPr>
              <a:t>GO</a:t>
            </a:r>
          </a:p>
        </p:txBody>
      </p:sp>
      <p:sp>
        <p:nvSpPr>
          <p:cNvPr id="9" name="Text Box 8"/>
          <p:cNvSpPr txBox="1"/>
          <p:nvPr/>
        </p:nvSpPr>
        <p:spPr>
          <a:xfrm>
            <a:off x="5840730" y="4207510"/>
            <a:ext cx="622300" cy="768350"/>
          </a:xfrm>
          <a:prstGeom prst="rect">
            <a:avLst/>
          </a:prstGeom>
          <a:noFill/>
        </p:spPr>
        <p:txBody>
          <a:bodyPr wrap="none" rtlCol="0" anchor="t">
            <a:spAutoFit/>
          </a:bodyPr>
          <a:lstStyle/>
          <a:p>
            <a:r>
              <a:rPr lang="en-US" sz="4400" b="1">
                <a:solidFill>
                  <a:schemeClr val="accent6">
                    <a:lumMod val="75000"/>
                  </a:schemeClr>
                </a:solidFill>
                <a:sym typeface="Wingdings" panose="05000000000000000000" charset="0"/>
              </a:rPr>
              <a:t></a:t>
            </a:r>
          </a:p>
        </p:txBody>
      </p:sp>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575310"/>
            <a:ext cx="7555865" cy="517207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p:cNvSpPr txBox="1"/>
          <p:nvPr/>
        </p:nvSpPr>
        <p:spPr>
          <a:xfrm>
            <a:off x="1640205" y="1132205"/>
            <a:ext cx="5864225" cy="1445260"/>
          </a:xfrm>
          <a:prstGeom prst="rect">
            <a:avLst/>
          </a:prstGeom>
          <a:noFill/>
        </p:spPr>
        <p:txBody>
          <a:bodyPr wrap="square" rtlCol="0">
            <a:spAutoFit/>
          </a:bodyPr>
          <a:lstStyle/>
          <a:p>
            <a:pPr algn="ctr"/>
            <a:r>
              <a:rPr lang="en-US" sz="4400" b="1" dirty="0">
                <a:solidFill>
                  <a:schemeClr val="accent2">
                    <a:lumMod val="75000"/>
                  </a:schemeClr>
                </a:solidFill>
                <a:cs typeface="+mn-lt"/>
              </a:rPr>
              <a:t>Do you have /h/ or /g/ in your name?</a:t>
            </a:r>
          </a:p>
        </p:txBody>
      </p:sp>
      <p:pic>
        <p:nvPicPr>
          <p:cNvPr id="100" name="Picture 99"/>
          <p:cNvPicPr/>
          <p:nvPr/>
        </p:nvPicPr>
        <p:blipFill>
          <a:blip r:embed="rId3"/>
          <a:stretch>
            <a:fillRect/>
          </a:stretch>
        </p:blipFill>
        <p:spPr>
          <a:xfrm>
            <a:off x="3404870" y="3008630"/>
            <a:ext cx="2332990" cy="223520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4.5"/>
          <p:cNvPicPr>
            <a:picLocks noChangeAspect="1"/>
          </p:cNvPicPr>
          <p:nvPr/>
        </p:nvPicPr>
        <p:blipFill>
          <a:blip r:embed="rId5"/>
          <a:stretch>
            <a:fillRect/>
          </a:stretch>
        </p:blipFill>
        <p:spPr>
          <a:xfrm>
            <a:off x="0" y="346075"/>
            <a:ext cx="9144000" cy="5688965"/>
          </a:xfrm>
          <a:prstGeom prst="rect">
            <a:avLst/>
          </a:prstGeom>
        </p:spPr>
      </p:pic>
      <p:pic>
        <p:nvPicPr>
          <p:cNvPr id="4" name="Audio Track A9">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4052570" y="569595"/>
            <a:ext cx="704850" cy="560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216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delay="0">
                      <p:tgtEl>
                        <p:sldTgt/>
                      </p:tgtEl>
                    </p:cond>
                  </p:endCondLst>
                </p:cTn>
                <p:tgtEl>
                  <p:spTgt spid="4"/>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884934" y="408604"/>
            <a:ext cx="872490" cy="383540"/>
          </a:xfrm>
          <a:prstGeom prst="rect">
            <a:avLst/>
          </a:prstGeom>
        </p:spPr>
        <p:txBody>
          <a:bodyPr wrap="none">
            <a:spAutoFit/>
          </a:bodyPr>
          <a:lstStyle/>
          <a:p>
            <a:r>
              <a:rPr lang="en-US" altLang="zh-TW" sz="1900" b="1" dirty="0">
                <a:solidFill>
                  <a:srgbClr val="7030A0"/>
                </a:solidFill>
                <a:latin typeface="Century Gothic" panose="020B0502020202020204" pitchFamily="34" charset="0"/>
                <a:cs typeface="Calibri" panose="020F0502020204030204" pitchFamily="34" charset="0"/>
              </a:rPr>
              <a:t>TR: A9</a:t>
            </a:r>
            <a:endParaRPr lang="zh-TW" altLang="en-US" sz="1900" b="1" dirty="0">
              <a:solidFill>
                <a:srgbClr val="7030A0"/>
              </a:solidFill>
              <a:latin typeface="Century Gothic" panose="020B0502020202020204" pitchFamily="34" charset="0"/>
              <a:cs typeface="Calibri" panose="020F0502020204030204" pitchFamily="34" charset="0"/>
            </a:endParaRPr>
          </a:p>
        </p:txBody>
      </p:sp>
      <p:sp>
        <p:nvSpPr>
          <p:cNvPr id="19" name="Text Box 4"/>
          <p:cNvSpPr txBox="1">
            <a:spLocks noChangeArrowheads="1"/>
          </p:cNvSpPr>
          <p:nvPr/>
        </p:nvSpPr>
        <p:spPr bwMode="auto">
          <a:xfrm>
            <a:off x="0" y="342959"/>
            <a:ext cx="1781666" cy="649724"/>
          </a:xfrm>
          <a:prstGeom prst="flowChartOffpageConnector">
            <a:avLst/>
          </a:prstGeom>
          <a:solidFill>
            <a:srgbClr val="92319F"/>
          </a:solidFill>
          <a:ln w="9525" algn="ctr">
            <a:noFill/>
            <a:miter lim="800000"/>
          </a:ln>
          <a:effectLst/>
        </p:spPr>
        <p:txBody>
          <a:bodyPr wrap="square">
            <a:spAutoFit/>
          </a:bodyPr>
          <a:lstStyle/>
          <a:p>
            <a:pPr algn="ctr">
              <a:spcBef>
                <a:spcPct val="50000"/>
              </a:spcBef>
            </a:pPr>
            <a:r>
              <a:rPr kumimoji="0" lang="en-US" altLang="zh-TW" sz="2800" b="1" dirty="0">
                <a:solidFill>
                  <a:schemeClr val="bg1"/>
                </a:solidFill>
                <a:latin typeface="Century Gothic" panose="020B0502020202020204" pitchFamily="34" charset="0"/>
                <a:cs typeface="Arial" panose="020B0604020202020204" pitchFamily="34" charset="0"/>
              </a:rPr>
              <a:t>Script</a:t>
            </a:r>
          </a:p>
        </p:txBody>
      </p:sp>
      <p:sp>
        <p:nvSpPr>
          <p:cNvPr id="22" name="文字方塊 21"/>
          <p:cNvSpPr txBox="1"/>
          <p:nvPr/>
        </p:nvSpPr>
        <p:spPr>
          <a:xfrm>
            <a:off x="786333" y="1262943"/>
            <a:ext cx="7846670" cy="1506855"/>
          </a:xfrm>
          <a:prstGeom prst="rect">
            <a:avLst/>
          </a:prstGeom>
          <a:noFill/>
        </p:spPr>
        <p:txBody>
          <a:bodyPr wrap="square" rtlCol="0">
            <a:spAutoFit/>
          </a:bodyPr>
          <a:lstStyle/>
          <a:p>
            <a:pPr marL="536575" indent="-536575">
              <a:spcBef>
                <a:spcPts val="1200"/>
              </a:spcBef>
            </a:pPr>
            <a:r>
              <a:rPr lang="en-US" altLang="zh-TW" sz="2400" b="1" dirty="0">
                <a:latin typeface="Century Gothic" panose="020B0502020202020204" pitchFamily="34" charset="0"/>
                <a:cs typeface="Arial" panose="020B0604020202020204" pitchFamily="34" charset="0"/>
              </a:rPr>
              <a:t>Unit 0</a:t>
            </a:r>
          </a:p>
          <a:p>
            <a:pPr marL="536575" indent="-536575">
              <a:spcBef>
                <a:spcPts val="1200"/>
              </a:spcBef>
            </a:pPr>
            <a:r>
              <a:rPr lang="en-US" altLang="zh-TW" sz="2400" b="1" dirty="0">
                <a:solidFill>
                  <a:srgbClr val="92319F"/>
                </a:solidFill>
                <a:latin typeface="Century Gothic" panose="020B0502020202020204" pitchFamily="34" charset="0"/>
                <a:cs typeface="Arial" panose="020B0604020202020204" pitchFamily="34" charset="0"/>
              </a:rPr>
              <a:t>Activity 8</a:t>
            </a:r>
          </a:p>
          <a:p>
            <a:pPr marL="536575" indent="-536575">
              <a:spcBef>
                <a:spcPts val="1200"/>
              </a:spcBef>
            </a:pPr>
            <a:r>
              <a:rPr lang="en-US" altLang="zh-TW" sz="2400" b="1" dirty="0">
                <a:latin typeface="Century Gothic" panose="020B0502020202020204" pitchFamily="34" charset="0"/>
                <a:cs typeface="Arial" panose="020B0604020202020204" pitchFamily="34" charset="0"/>
              </a:rPr>
              <a:t>Look and say. </a:t>
            </a:r>
            <a:r>
              <a:rPr lang="en-US" altLang="zh-TW" sz="2400" dirty="0">
                <a:latin typeface="Century Gothic" panose="020B0502020202020204" pitchFamily="34" charset="0"/>
                <a:cs typeface="Arial" panose="020B0604020202020204" pitchFamily="34" charset="0"/>
              </a:rPr>
              <a:t>Then listen again and trace.</a:t>
            </a:r>
            <a:endParaRPr lang="zh-TW" altLang="en-US" sz="2400" dirty="0">
              <a:latin typeface="Century Gothic" panose="020B0502020202020204" pitchFamily="34" charset="0"/>
              <a:cs typeface="Arial" panose="020B0604020202020204" pitchFamily="34" charset="0"/>
            </a:endParaRPr>
          </a:p>
        </p:txBody>
      </p:sp>
      <p:sp>
        <p:nvSpPr>
          <p:cNvPr id="10" name="矩形 9"/>
          <p:cNvSpPr/>
          <p:nvPr/>
        </p:nvSpPr>
        <p:spPr>
          <a:xfrm>
            <a:off x="786130" y="3040380"/>
            <a:ext cx="2735580" cy="2030095"/>
          </a:xfrm>
          <a:prstGeom prst="rect">
            <a:avLst/>
          </a:prstGeom>
        </p:spPr>
        <p:txBody>
          <a:bodyPr wrap="square">
            <a:spAutoFit/>
          </a:bodyPr>
          <a:lstStyle/>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Hello, hello</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Hi there, hi</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Time to go</a:t>
            </a:r>
          </a:p>
          <a:p>
            <a:pPr>
              <a:spcBef>
                <a:spcPts val="1200"/>
              </a:spcBef>
              <a:tabLst>
                <a:tab pos="1610995" algn="l"/>
              </a:tabLst>
            </a:pPr>
            <a:r>
              <a:rPr lang="en-US" altLang="zh-TW" sz="2400" dirty="0">
                <a:solidFill>
                  <a:srgbClr val="0070C0"/>
                </a:solidFill>
                <a:latin typeface="Arial" panose="020B0604020202020204" pitchFamily="34" charset="0"/>
                <a:cs typeface="Arial" panose="020B0604020202020204" pitchFamily="34" charset="0"/>
              </a:rPr>
              <a:t>Bye, goodbye</a:t>
            </a:r>
          </a:p>
        </p:txBody>
      </p:sp>
      <p:pic>
        <p:nvPicPr>
          <p:cNvPr id="2" name="Audio Track A9">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2929255" y="342900"/>
            <a:ext cx="704850" cy="5600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additive="base">
                                        <p:cTn id="6" dur="21665"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1">
                  <p:stCondLst>
                    <p:cond delay="indefinite"/>
                  </p:stCondLst>
                  <p:endCondLst>
                    <p:cond evt="onStopAudio" delay="0">
                      <p:tgtEl>
                        <p:sldTgt/>
                      </p:tgtEl>
                    </p:cond>
                  </p:endCondLst>
                </p:cTn>
                <p:tgtEl>
                  <p:spTgt spid="2"/>
                </p:tgtEl>
              </p:cMediaNode>
            </p:audio>
          </p:childTnLst>
        </p:cTn>
      </p:par>
    </p:tnLst>
    <p:bldLst>
      <p:bldP spid="10" grpId="0"/>
      <p:bldP spid="10" grpId="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169893" y="1861369"/>
            <a:ext cx="464457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Calibri" panose="020F0502020204030204"/>
              </a:rPr>
              <a:t>Let’s check!</a:t>
            </a:r>
            <a:endParaRPr kumimoji="0" lang="en-US"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Calibri" panose="020F0502020204030204"/>
            </a:endParaRPr>
          </a:p>
        </p:txBody>
      </p:sp>
      <p:sp>
        <p:nvSpPr>
          <p:cNvPr id="2" name="TextBox 1"/>
          <p:cNvSpPr txBox="1"/>
          <p:nvPr/>
        </p:nvSpPr>
        <p:spPr>
          <a:xfrm>
            <a:off x="703894" y="2856001"/>
            <a:ext cx="5577840" cy="1445260"/>
          </a:xfrm>
          <a:prstGeom prst="rect">
            <a:avLst/>
          </a:prstGeom>
          <a:noFill/>
        </p:spPr>
        <p:txBody>
          <a:bodyPr wrap="square" rtlCol="0">
            <a:spAutoFit/>
          </a:bodyPr>
          <a:lstStyle/>
          <a:p>
            <a:pPr algn="ctr"/>
            <a:r>
              <a:rPr lang="en-US" sz="4400" b="1" dirty="0">
                <a:solidFill>
                  <a:srgbClr val="0070C0"/>
                </a:solidFill>
                <a:latin typeface="Arial" panose="020B0604020202020204" pitchFamily="34" charset="0"/>
                <a:cs typeface="Arial" panose="020B0604020202020204" pitchFamily="34" charset="0"/>
              </a:rPr>
              <a:t>Does it have </a:t>
            </a:r>
          </a:p>
          <a:p>
            <a:pPr algn="ctr"/>
            <a:r>
              <a:rPr lang="en-US" sz="4400" b="1" dirty="0">
                <a:solidFill>
                  <a:srgbClr val="0070C0"/>
                </a:solidFill>
                <a:latin typeface="Arial" panose="020B0604020202020204" pitchFamily="34" charset="0"/>
                <a:cs typeface="Arial" panose="020B0604020202020204" pitchFamily="34" charset="0"/>
              </a:rPr>
              <a:t>/h/ or /g/?</a:t>
            </a:r>
          </a:p>
        </p:txBody>
      </p:sp>
      <p:pic>
        <p:nvPicPr>
          <p:cNvPr id="101" name="Picture 100"/>
          <p:cNvPicPr/>
          <p:nvPr/>
        </p:nvPicPr>
        <p:blipFill>
          <a:blip r:embed="rId3"/>
          <a:stretch>
            <a:fillRect/>
          </a:stretch>
        </p:blipFill>
        <p:spPr>
          <a:xfrm>
            <a:off x="5835015" y="1777365"/>
            <a:ext cx="2247265" cy="288417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93750" y="475615"/>
            <a:ext cx="7555865" cy="5488305"/>
          </a:xfrm>
          <a:prstGeom prst="roundRect">
            <a:avLst/>
          </a:prstGeom>
          <a:solidFill>
            <a:schemeClr val="bg1"/>
          </a:solidFill>
          <a:ln w="28575" cap="sq" cmpd="sng">
            <a:solidFill>
              <a:schemeClr val="bg1"/>
            </a:solidFill>
            <a:prstDash val="solid"/>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915;p73"/>
          <p:cNvSpPr txBox="1">
            <a:spLocks noGrp="1"/>
          </p:cNvSpPr>
          <p:nvPr>
            <p:ph type="title"/>
          </p:nvPr>
        </p:nvSpPr>
        <p:spPr>
          <a:xfrm>
            <a:off x="720000" y="3116654"/>
            <a:ext cx="7704000" cy="572700"/>
          </a:xfrm>
          <a:prstGeom prst="rect">
            <a:avLst/>
          </a:prstGeom>
        </p:spPr>
        <p:txBody>
          <a:bodyPr spcFirstLastPara="1" vert="horz" wrap="square" lIns="91425" tIns="91425" rIns="91425" bIns="91425" rtlCol="0" anchor="ctr" anchorCtr="0">
            <a:noAutofit/>
          </a:bodyPr>
          <a:lstStyle/>
          <a:p>
            <a:pPr indent="12700" algn="ctr"/>
            <a:r>
              <a:rPr lang="en-GB" sz="6000" b="1" dirty="0">
                <a:solidFill>
                  <a:schemeClr val="accent2">
                    <a:lumMod val="75000"/>
                  </a:schemeClr>
                </a:solidFill>
                <a:latin typeface="+mj-lt"/>
                <a:ea typeface="Tahoma" panose="020B0604030504040204" pitchFamily="34" charset="0"/>
                <a:cs typeface="Tahoma" panose="020B0604030504040204" pitchFamily="34" charset="0"/>
              </a:rPr>
              <a:t>Thank you!</a:t>
            </a:r>
            <a:endParaRPr sz="6000" b="1" dirty="0">
              <a:solidFill>
                <a:schemeClr val="accent2">
                  <a:lumMod val="75000"/>
                </a:schemeClr>
              </a:solidFill>
              <a:latin typeface="+mj-lt"/>
              <a:ea typeface="Tahoma" panose="020B0604030504040204" pitchFamily="34" charset="0"/>
              <a:cs typeface="Tahoma" panose="020B0604030504040204" pitchFamily="34" charset="0"/>
            </a:endParaRPr>
          </a:p>
        </p:txBody>
      </p:sp>
      <p:grpSp>
        <p:nvGrpSpPr>
          <p:cNvPr id="8" name="Google Shape;1931;p73"/>
          <p:cNvGrpSpPr/>
          <p:nvPr/>
        </p:nvGrpSpPr>
        <p:grpSpPr>
          <a:xfrm rot="-8999956">
            <a:off x="6623324" y="1426690"/>
            <a:ext cx="1631944" cy="2862000"/>
            <a:chOff x="1117397" y="404909"/>
            <a:chExt cx="1041999" cy="2172279"/>
          </a:xfrm>
        </p:grpSpPr>
        <p:sp>
          <p:nvSpPr>
            <p:cNvPr id="9" name="Google Shape;1932;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0" name="Google Shape;1933;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1" name="Google Shape;1934;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2" name="Google Shape;1935;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3" name="Google Shape;1936;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4" name="Google Shape;1937;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grpSp>
      <p:grpSp>
        <p:nvGrpSpPr>
          <p:cNvPr id="15" name="Google Shape;1938;p73"/>
          <p:cNvGrpSpPr/>
          <p:nvPr/>
        </p:nvGrpSpPr>
        <p:grpSpPr>
          <a:xfrm rot="8999956" flipH="1">
            <a:off x="1091454" y="1593882"/>
            <a:ext cx="1381247" cy="2862000"/>
            <a:chOff x="1117397" y="404909"/>
            <a:chExt cx="1041999" cy="2172279"/>
          </a:xfrm>
        </p:grpSpPr>
        <p:sp>
          <p:nvSpPr>
            <p:cNvPr id="16" name="Google Shape;1939;p73"/>
            <p:cNvSpPr/>
            <p:nvPr/>
          </p:nvSpPr>
          <p:spPr>
            <a:xfrm>
              <a:off x="1117397" y="1040426"/>
              <a:ext cx="680275" cy="856443"/>
            </a:xfrm>
            <a:custGeom>
              <a:avLst/>
              <a:gdLst/>
              <a:ahLst/>
              <a:cxnLst/>
              <a:rect l="l" t="t" r="r" b="b"/>
              <a:pathLst>
                <a:path w="20829" h="26223" extrusionOk="0">
                  <a:moveTo>
                    <a:pt x="252" y="0"/>
                  </a:moveTo>
                  <a:cubicBezTo>
                    <a:pt x="83" y="0"/>
                    <a:pt x="1" y="200"/>
                    <a:pt x="123" y="322"/>
                  </a:cubicBezTo>
                  <a:cubicBezTo>
                    <a:pt x="378" y="613"/>
                    <a:pt x="655" y="891"/>
                    <a:pt x="932" y="1161"/>
                  </a:cubicBezTo>
                  <a:cubicBezTo>
                    <a:pt x="1042" y="1270"/>
                    <a:pt x="1151" y="1379"/>
                    <a:pt x="1261" y="1489"/>
                  </a:cubicBezTo>
                  <a:cubicBezTo>
                    <a:pt x="1596" y="1825"/>
                    <a:pt x="1903" y="2189"/>
                    <a:pt x="2187" y="2576"/>
                  </a:cubicBezTo>
                  <a:cubicBezTo>
                    <a:pt x="2917" y="3561"/>
                    <a:pt x="3530" y="4699"/>
                    <a:pt x="4062" y="6064"/>
                  </a:cubicBezTo>
                  <a:cubicBezTo>
                    <a:pt x="4551" y="7326"/>
                    <a:pt x="4909" y="8624"/>
                    <a:pt x="5237" y="9836"/>
                  </a:cubicBezTo>
                  <a:cubicBezTo>
                    <a:pt x="5325" y="10164"/>
                    <a:pt x="5412" y="10492"/>
                    <a:pt x="5500" y="10813"/>
                  </a:cubicBezTo>
                  <a:cubicBezTo>
                    <a:pt x="5580" y="11142"/>
                    <a:pt x="5668" y="11470"/>
                    <a:pt x="5755" y="11791"/>
                  </a:cubicBezTo>
                  <a:cubicBezTo>
                    <a:pt x="5937" y="12491"/>
                    <a:pt x="6120" y="13119"/>
                    <a:pt x="6310" y="13717"/>
                  </a:cubicBezTo>
                  <a:cubicBezTo>
                    <a:pt x="6682" y="14928"/>
                    <a:pt x="7156" y="16103"/>
                    <a:pt x="7740" y="17234"/>
                  </a:cubicBezTo>
                  <a:cubicBezTo>
                    <a:pt x="8258" y="18233"/>
                    <a:pt x="8885" y="19182"/>
                    <a:pt x="9615" y="20050"/>
                  </a:cubicBezTo>
                  <a:cubicBezTo>
                    <a:pt x="10308" y="20860"/>
                    <a:pt x="11081" y="21604"/>
                    <a:pt x="11935" y="22253"/>
                  </a:cubicBezTo>
                  <a:cubicBezTo>
                    <a:pt x="12781" y="22903"/>
                    <a:pt x="13693" y="23479"/>
                    <a:pt x="14649" y="23968"/>
                  </a:cubicBezTo>
                  <a:cubicBezTo>
                    <a:pt x="16232" y="24785"/>
                    <a:pt x="18078" y="25478"/>
                    <a:pt x="20442" y="26164"/>
                  </a:cubicBezTo>
                  <a:lnTo>
                    <a:pt x="20479" y="26164"/>
                  </a:lnTo>
                  <a:cubicBezTo>
                    <a:pt x="20515" y="26201"/>
                    <a:pt x="20559" y="26222"/>
                    <a:pt x="20610" y="26222"/>
                  </a:cubicBezTo>
                  <a:cubicBezTo>
                    <a:pt x="20639" y="26222"/>
                    <a:pt x="20676" y="26215"/>
                    <a:pt x="20697" y="26201"/>
                  </a:cubicBezTo>
                  <a:cubicBezTo>
                    <a:pt x="20792" y="26142"/>
                    <a:pt x="20829" y="26033"/>
                    <a:pt x="20778" y="25938"/>
                  </a:cubicBezTo>
                  <a:cubicBezTo>
                    <a:pt x="20537" y="25471"/>
                    <a:pt x="20296" y="24982"/>
                    <a:pt x="20077" y="24479"/>
                  </a:cubicBezTo>
                  <a:cubicBezTo>
                    <a:pt x="19895" y="24077"/>
                    <a:pt x="19712" y="23640"/>
                    <a:pt x="19479" y="23056"/>
                  </a:cubicBezTo>
                  <a:lnTo>
                    <a:pt x="19472" y="23041"/>
                  </a:lnTo>
                  <a:cubicBezTo>
                    <a:pt x="19464" y="23019"/>
                    <a:pt x="19457" y="23012"/>
                    <a:pt x="19457" y="22998"/>
                  </a:cubicBezTo>
                  <a:cubicBezTo>
                    <a:pt x="19129" y="22144"/>
                    <a:pt x="18815" y="21261"/>
                    <a:pt x="18516" y="20400"/>
                  </a:cubicBezTo>
                  <a:cubicBezTo>
                    <a:pt x="18304" y="19817"/>
                    <a:pt x="18093" y="19218"/>
                    <a:pt x="17874" y="18627"/>
                  </a:cubicBezTo>
                  <a:cubicBezTo>
                    <a:pt x="17567" y="17788"/>
                    <a:pt x="17290" y="17095"/>
                    <a:pt x="17013" y="16453"/>
                  </a:cubicBezTo>
                  <a:cubicBezTo>
                    <a:pt x="16728" y="15811"/>
                    <a:pt x="16415" y="15154"/>
                    <a:pt x="16086" y="14527"/>
                  </a:cubicBezTo>
                  <a:cubicBezTo>
                    <a:pt x="15444" y="13294"/>
                    <a:pt x="14707" y="12105"/>
                    <a:pt x="13883" y="10981"/>
                  </a:cubicBezTo>
                  <a:cubicBezTo>
                    <a:pt x="13051" y="9850"/>
                    <a:pt x="12139" y="8785"/>
                    <a:pt x="11154" y="7785"/>
                  </a:cubicBezTo>
                  <a:cubicBezTo>
                    <a:pt x="10680" y="7304"/>
                    <a:pt x="10155" y="6815"/>
                    <a:pt x="9600" y="6319"/>
                  </a:cubicBezTo>
                  <a:cubicBezTo>
                    <a:pt x="9126" y="5896"/>
                    <a:pt x="8659" y="5487"/>
                    <a:pt x="8214" y="5108"/>
                  </a:cubicBezTo>
                  <a:cubicBezTo>
                    <a:pt x="7360" y="4371"/>
                    <a:pt x="6229" y="3408"/>
                    <a:pt x="5011" y="2525"/>
                  </a:cubicBezTo>
                  <a:cubicBezTo>
                    <a:pt x="4259" y="1970"/>
                    <a:pt x="3479" y="1467"/>
                    <a:pt x="2669" y="1007"/>
                  </a:cubicBezTo>
                  <a:cubicBezTo>
                    <a:pt x="1917" y="584"/>
                    <a:pt x="1129" y="249"/>
                    <a:pt x="305" y="8"/>
                  </a:cubicBezTo>
                  <a:cubicBezTo>
                    <a:pt x="290" y="0"/>
                    <a:pt x="276" y="0"/>
                    <a:pt x="254" y="0"/>
                  </a:cubicBezTo>
                  <a:lnTo>
                    <a:pt x="261" y="0"/>
                  </a:lnTo>
                  <a:cubicBezTo>
                    <a:pt x="258" y="0"/>
                    <a:pt x="255" y="0"/>
                    <a:pt x="252" y="0"/>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7" name="Google Shape;1940;p73"/>
            <p:cNvSpPr/>
            <p:nvPr/>
          </p:nvSpPr>
          <p:spPr>
            <a:xfrm>
              <a:off x="1385399" y="404909"/>
              <a:ext cx="313373" cy="1024218"/>
            </a:xfrm>
            <a:custGeom>
              <a:avLst/>
              <a:gdLst/>
              <a:ahLst/>
              <a:cxnLst/>
              <a:rect l="l" t="t" r="r" b="b"/>
              <a:pathLst>
                <a:path w="9595" h="31360" extrusionOk="0">
                  <a:moveTo>
                    <a:pt x="548" y="1"/>
                  </a:moveTo>
                  <a:cubicBezTo>
                    <a:pt x="533" y="1"/>
                    <a:pt x="526" y="1"/>
                    <a:pt x="511" y="8"/>
                  </a:cubicBezTo>
                  <a:cubicBezTo>
                    <a:pt x="475" y="16"/>
                    <a:pt x="446" y="37"/>
                    <a:pt x="424" y="74"/>
                  </a:cubicBezTo>
                  <a:cubicBezTo>
                    <a:pt x="402" y="110"/>
                    <a:pt x="395" y="147"/>
                    <a:pt x="402" y="183"/>
                  </a:cubicBezTo>
                  <a:cubicBezTo>
                    <a:pt x="402" y="220"/>
                    <a:pt x="416" y="249"/>
                    <a:pt x="416" y="286"/>
                  </a:cubicBezTo>
                  <a:lnTo>
                    <a:pt x="416" y="264"/>
                  </a:lnTo>
                  <a:lnTo>
                    <a:pt x="416" y="264"/>
                  </a:lnTo>
                  <a:cubicBezTo>
                    <a:pt x="519" y="1270"/>
                    <a:pt x="453" y="2277"/>
                    <a:pt x="373" y="3204"/>
                  </a:cubicBezTo>
                  <a:cubicBezTo>
                    <a:pt x="343" y="3569"/>
                    <a:pt x="307" y="3934"/>
                    <a:pt x="271" y="4306"/>
                  </a:cubicBezTo>
                  <a:cubicBezTo>
                    <a:pt x="212" y="4904"/>
                    <a:pt x="146" y="5531"/>
                    <a:pt x="110" y="6144"/>
                  </a:cubicBezTo>
                  <a:cubicBezTo>
                    <a:pt x="1" y="8056"/>
                    <a:pt x="95" y="9982"/>
                    <a:pt x="409" y="11879"/>
                  </a:cubicBezTo>
                  <a:cubicBezTo>
                    <a:pt x="723" y="13761"/>
                    <a:pt x="1219" y="15614"/>
                    <a:pt x="1876" y="17417"/>
                  </a:cubicBezTo>
                  <a:cubicBezTo>
                    <a:pt x="2510" y="19153"/>
                    <a:pt x="3276" y="20838"/>
                    <a:pt x="4174" y="22458"/>
                  </a:cubicBezTo>
                  <a:cubicBezTo>
                    <a:pt x="4539" y="23129"/>
                    <a:pt x="4955" y="23823"/>
                    <a:pt x="5392" y="24523"/>
                  </a:cubicBezTo>
                  <a:cubicBezTo>
                    <a:pt x="5823" y="25201"/>
                    <a:pt x="6282" y="25873"/>
                    <a:pt x="6684" y="26449"/>
                  </a:cubicBezTo>
                  <a:cubicBezTo>
                    <a:pt x="7530" y="27675"/>
                    <a:pt x="8413" y="28937"/>
                    <a:pt x="8982" y="30382"/>
                  </a:cubicBezTo>
                  <a:cubicBezTo>
                    <a:pt x="9055" y="30571"/>
                    <a:pt x="9128" y="30768"/>
                    <a:pt x="9194" y="30973"/>
                  </a:cubicBezTo>
                  <a:lnTo>
                    <a:pt x="9194" y="31067"/>
                  </a:lnTo>
                  <a:lnTo>
                    <a:pt x="9201" y="31170"/>
                  </a:lnTo>
                  <a:cubicBezTo>
                    <a:pt x="9201" y="31221"/>
                    <a:pt x="9223" y="31264"/>
                    <a:pt x="9259" y="31301"/>
                  </a:cubicBezTo>
                  <a:cubicBezTo>
                    <a:pt x="9288" y="31337"/>
                    <a:pt x="9340" y="31359"/>
                    <a:pt x="9383" y="31359"/>
                  </a:cubicBezTo>
                  <a:cubicBezTo>
                    <a:pt x="9485" y="31359"/>
                    <a:pt x="9573" y="31279"/>
                    <a:pt x="9580" y="31177"/>
                  </a:cubicBezTo>
                  <a:cubicBezTo>
                    <a:pt x="9595" y="30433"/>
                    <a:pt x="9580" y="29681"/>
                    <a:pt x="9515" y="28937"/>
                  </a:cubicBezTo>
                  <a:cubicBezTo>
                    <a:pt x="9500" y="28667"/>
                    <a:pt x="9478" y="28390"/>
                    <a:pt x="9464" y="28120"/>
                  </a:cubicBezTo>
                  <a:lnTo>
                    <a:pt x="9464" y="28025"/>
                  </a:lnTo>
                  <a:cubicBezTo>
                    <a:pt x="9434" y="27551"/>
                    <a:pt x="9412" y="27069"/>
                    <a:pt x="9398" y="26588"/>
                  </a:cubicBezTo>
                  <a:cubicBezTo>
                    <a:pt x="9391" y="26223"/>
                    <a:pt x="9391" y="25858"/>
                    <a:pt x="9391" y="25501"/>
                  </a:cubicBezTo>
                  <a:lnTo>
                    <a:pt x="9391" y="25136"/>
                  </a:lnTo>
                  <a:cubicBezTo>
                    <a:pt x="9376" y="23348"/>
                    <a:pt x="9347" y="21437"/>
                    <a:pt x="9143" y="19569"/>
                  </a:cubicBezTo>
                  <a:cubicBezTo>
                    <a:pt x="9048" y="18642"/>
                    <a:pt x="8902" y="17730"/>
                    <a:pt x="8712" y="16818"/>
                  </a:cubicBezTo>
                  <a:cubicBezTo>
                    <a:pt x="8515" y="15914"/>
                    <a:pt x="8252" y="15031"/>
                    <a:pt x="7924" y="14163"/>
                  </a:cubicBezTo>
                  <a:cubicBezTo>
                    <a:pt x="7596" y="13316"/>
                    <a:pt x="7224" y="12484"/>
                    <a:pt x="6808" y="11675"/>
                  </a:cubicBezTo>
                  <a:cubicBezTo>
                    <a:pt x="6443" y="10952"/>
                    <a:pt x="6027" y="10172"/>
                    <a:pt x="5524" y="9289"/>
                  </a:cubicBezTo>
                  <a:cubicBezTo>
                    <a:pt x="5159" y="8639"/>
                    <a:pt x="4772" y="7990"/>
                    <a:pt x="4400" y="7355"/>
                  </a:cubicBezTo>
                  <a:cubicBezTo>
                    <a:pt x="3933" y="6567"/>
                    <a:pt x="3452" y="5743"/>
                    <a:pt x="2999" y="4926"/>
                  </a:cubicBezTo>
                  <a:cubicBezTo>
                    <a:pt x="2051" y="3233"/>
                    <a:pt x="1343" y="1781"/>
                    <a:pt x="789" y="358"/>
                  </a:cubicBezTo>
                  <a:lnTo>
                    <a:pt x="752" y="271"/>
                  </a:lnTo>
                  <a:cubicBezTo>
                    <a:pt x="730" y="205"/>
                    <a:pt x="708" y="147"/>
                    <a:pt x="679" y="81"/>
                  </a:cubicBezTo>
                  <a:cubicBezTo>
                    <a:pt x="657" y="30"/>
                    <a:pt x="606" y="1"/>
                    <a:pt x="548"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8" name="Google Shape;1941;p73"/>
            <p:cNvSpPr/>
            <p:nvPr/>
          </p:nvSpPr>
          <p:spPr>
            <a:xfrm>
              <a:off x="1855529" y="1165021"/>
              <a:ext cx="231167" cy="884596"/>
            </a:xfrm>
            <a:custGeom>
              <a:avLst/>
              <a:gdLst/>
              <a:ahLst/>
              <a:cxnLst/>
              <a:rect l="l" t="t" r="r" b="b"/>
              <a:pathLst>
                <a:path w="7078" h="27085" extrusionOk="0">
                  <a:moveTo>
                    <a:pt x="5501" y="1"/>
                  </a:moveTo>
                  <a:cubicBezTo>
                    <a:pt x="5434" y="1"/>
                    <a:pt x="5376" y="43"/>
                    <a:pt x="5356" y="111"/>
                  </a:cubicBezTo>
                  <a:cubicBezTo>
                    <a:pt x="5210" y="556"/>
                    <a:pt x="5093" y="1015"/>
                    <a:pt x="4998" y="1475"/>
                  </a:cubicBezTo>
                  <a:cubicBezTo>
                    <a:pt x="4884" y="1995"/>
                    <a:pt x="4784" y="2418"/>
                    <a:pt x="4685" y="2818"/>
                  </a:cubicBezTo>
                  <a:lnTo>
                    <a:pt x="4685" y="2818"/>
                  </a:lnTo>
                  <a:cubicBezTo>
                    <a:pt x="4480" y="3577"/>
                    <a:pt x="4247" y="4350"/>
                    <a:pt x="3992" y="5116"/>
                  </a:cubicBezTo>
                  <a:cubicBezTo>
                    <a:pt x="3714" y="5933"/>
                    <a:pt x="3415" y="6728"/>
                    <a:pt x="3160" y="7400"/>
                  </a:cubicBezTo>
                  <a:cubicBezTo>
                    <a:pt x="2905" y="8071"/>
                    <a:pt x="2635" y="8757"/>
                    <a:pt x="2372" y="9413"/>
                  </a:cubicBezTo>
                  <a:cubicBezTo>
                    <a:pt x="2051" y="10238"/>
                    <a:pt x="1715" y="11084"/>
                    <a:pt x="1402" y="11930"/>
                  </a:cubicBezTo>
                  <a:cubicBezTo>
                    <a:pt x="1256" y="12310"/>
                    <a:pt x="1117" y="12696"/>
                    <a:pt x="978" y="13076"/>
                  </a:cubicBezTo>
                  <a:cubicBezTo>
                    <a:pt x="847" y="13455"/>
                    <a:pt x="708" y="13864"/>
                    <a:pt x="584" y="14287"/>
                  </a:cubicBezTo>
                  <a:cubicBezTo>
                    <a:pt x="351" y="15090"/>
                    <a:pt x="198" y="15921"/>
                    <a:pt x="110" y="16753"/>
                  </a:cubicBezTo>
                  <a:cubicBezTo>
                    <a:pt x="37" y="17563"/>
                    <a:pt x="1" y="18373"/>
                    <a:pt x="23" y="19183"/>
                  </a:cubicBezTo>
                  <a:cubicBezTo>
                    <a:pt x="30" y="19890"/>
                    <a:pt x="66" y="20656"/>
                    <a:pt x="132" y="21590"/>
                  </a:cubicBezTo>
                  <a:lnTo>
                    <a:pt x="132" y="21619"/>
                  </a:lnTo>
                  <a:cubicBezTo>
                    <a:pt x="205" y="22670"/>
                    <a:pt x="278" y="23750"/>
                    <a:pt x="293" y="24815"/>
                  </a:cubicBezTo>
                  <a:cubicBezTo>
                    <a:pt x="300" y="25523"/>
                    <a:pt x="278" y="26172"/>
                    <a:pt x="227" y="26800"/>
                  </a:cubicBezTo>
                  <a:cubicBezTo>
                    <a:pt x="241" y="26843"/>
                    <a:pt x="256" y="26895"/>
                    <a:pt x="278" y="26938"/>
                  </a:cubicBezTo>
                  <a:cubicBezTo>
                    <a:pt x="314" y="27026"/>
                    <a:pt x="402" y="27084"/>
                    <a:pt x="497" y="27084"/>
                  </a:cubicBezTo>
                  <a:cubicBezTo>
                    <a:pt x="526" y="27084"/>
                    <a:pt x="555" y="27077"/>
                    <a:pt x="584" y="27062"/>
                  </a:cubicBezTo>
                  <a:cubicBezTo>
                    <a:pt x="643" y="27040"/>
                    <a:pt x="687" y="26989"/>
                    <a:pt x="716" y="26938"/>
                  </a:cubicBezTo>
                  <a:lnTo>
                    <a:pt x="876" y="26646"/>
                  </a:lnTo>
                  <a:lnTo>
                    <a:pt x="854" y="26676"/>
                  </a:lnTo>
                  <a:cubicBezTo>
                    <a:pt x="1205" y="26099"/>
                    <a:pt x="1591" y="25537"/>
                    <a:pt x="2007" y="25005"/>
                  </a:cubicBezTo>
                  <a:cubicBezTo>
                    <a:pt x="2365" y="24538"/>
                    <a:pt x="2751" y="24078"/>
                    <a:pt x="3123" y="23640"/>
                  </a:cubicBezTo>
                  <a:lnTo>
                    <a:pt x="3350" y="23371"/>
                  </a:lnTo>
                  <a:cubicBezTo>
                    <a:pt x="3780" y="22853"/>
                    <a:pt x="4240" y="22291"/>
                    <a:pt x="4641" y="21700"/>
                  </a:cubicBezTo>
                  <a:cubicBezTo>
                    <a:pt x="4845" y="21408"/>
                    <a:pt x="5035" y="21101"/>
                    <a:pt x="5210" y="20780"/>
                  </a:cubicBezTo>
                  <a:cubicBezTo>
                    <a:pt x="5385" y="20459"/>
                    <a:pt x="5546" y="20116"/>
                    <a:pt x="5721" y="19708"/>
                  </a:cubicBezTo>
                  <a:cubicBezTo>
                    <a:pt x="6363" y="18227"/>
                    <a:pt x="6771" y="16658"/>
                    <a:pt x="6932" y="15060"/>
                  </a:cubicBezTo>
                  <a:cubicBezTo>
                    <a:pt x="7078" y="13703"/>
                    <a:pt x="7071" y="12208"/>
                    <a:pt x="6910" y="10486"/>
                  </a:cubicBezTo>
                  <a:cubicBezTo>
                    <a:pt x="6837" y="9705"/>
                    <a:pt x="6728" y="8910"/>
                    <a:pt x="6626" y="8209"/>
                  </a:cubicBezTo>
                  <a:cubicBezTo>
                    <a:pt x="6545" y="7677"/>
                    <a:pt x="6465" y="7144"/>
                    <a:pt x="6385" y="6619"/>
                  </a:cubicBezTo>
                  <a:lnTo>
                    <a:pt x="6275" y="5918"/>
                  </a:lnTo>
                  <a:cubicBezTo>
                    <a:pt x="6042" y="4437"/>
                    <a:pt x="5816" y="2839"/>
                    <a:pt x="5728" y="1249"/>
                  </a:cubicBezTo>
                  <a:cubicBezTo>
                    <a:pt x="5706" y="913"/>
                    <a:pt x="5692" y="614"/>
                    <a:pt x="5692" y="337"/>
                  </a:cubicBezTo>
                  <a:lnTo>
                    <a:pt x="5692" y="257"/>
                  </a:lnTo>
                  <a:lnTo>
                    <a:pt x="5692" y="198"/>
                  </a:lnTo>
                  <a:cubicBezTo>
                    <a:pt x="5699" y="118"/>
                    <a:pt x="5655" y="45"/>
                    <a:pt x="5582" y="16"/>
                  </a:cubicBezTo>
                  <a:cubicBezTo>
                    <a:pt x="5560" y="9"/>
                    <a:pt x="5538" y="1"/>
                    <a:pt x="5517" y="1"/>
                  </a:cubicBezTo>
                  <a:cubicBezTo>
                    <a:pt x="5511" y="1"/>
                    <a:pt x="5506" y="1"/>
                    <a:pt x="5501"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19" name="Google Shape;1942;p73"/>
            <p:cNvSpPr/>
            <p:nvPr/>
          </p:nvSpPr>
          <p:spPr>
            <a:xfrm>
              <a:off x="1913923" y="1876079"/>
              <a:ext cx="245473" cy="349593"/>
            </a:xfrm>
            <a:custGeom>
              <a:avLst/>
              <a:gdLst/>
              <a:ahLst/>
              <a:cxnLst/>
              <a:rect l="l" t="t" r="r" b="b"/>
              <a:pathLst>
                <a:path w="7516" h="10704" extrusionOk="0">
                  <a:moveTo>
                    <a:pt x="7340" y="1"/>
                  </a:moveTo>
                  <a:cubicBezTo>
                    <a:pt x="7282" y="1"/>
                    <a:pt x="7238" y="23"/>
                    <a:pt x="7201" y="66"/>
                  </a:cubicBezTo>
                  <a:cubicBezTo>
                    <a:pt x="6844" y="548"/>
                    <a:pt x="6450" y="1008"/>
                    <a:pt x="6027" y="1438"/>
                  </a:cubicBezTo>
                  <a:lnTo>
                    <a:pt x="6005" y="1460"/>
                  </a:lnTo>
                  <a:cubicBezTo>
                    <a:pt x="5421" y="2044"/>
                    <a:pt x="4779" y="2591"/>
                    <a:pt x="4166" y="3123"/>
                  </a:cubicBezTo>
                  <a:cubicBezTo>
                    <a:pt x="3692" y="3532"/>
                    <a:pt x="3203" y="3948"/>
                    <a:pt x="2744" y="4386"/>
                  </a:cubicBezTo>
                  <a:cubicBezTo>
                    <a:pt x="2226" y="4860"/>
                    <a:pt x="1751" y="5378"/>
                    <a:pt x="1328" y="5940"/>
                  </a:cubicBezTo>
                  <a:cubicBezTo>
                    <a:pt x="905" y="6501"/>
                    <a:pt x="577" y="7129"/>
                    <a:pt x="343" y="7793"/>
                  </a:cubicBezTo>
                  <a:cubicBezTo>
                    <a:pt x="205" y="8201"/>
                    <a:pt x="110" y="8625"/>
                    <a:pt x="51" y="9055"/>
                  </a:cubicBezTo>
                  <a:cubicBezTo>
                    <a:pt x="22" y="9318"/>
                    <a:pt x="0" y="9580"/>
                    <a:pt x="0" y="9850"/>
                  </a:cubicBezTo>
                  <a:cubicBezTo>
                    <a:pt x="29" y="9916"/>
                    <a:pt x="66" y="9989"/>
                    <a:pt x="95" y="10062"/>
                  </a:cubicBezTo>
                  <a:lnTo>
                    <a:pt x="139" y="10157"/>
                  </a:lnTo>
                  <a:cubicBezTo>
                    <a:pt x="219" y="10339"/>
                    <a:pt x="299" y="10522"/>
                    <a:pt x="372" y="10704"/>
                  </a:cubicBezTo>
                  <a:lnTo>
                    <a:pt x="387" y="10697"/>
                  </a:lnTo>
                  <a:cubicBezTo>
                    <a:pt x="810" y="10507"/>
                    <a:pt x="1262" y="10288"/>
                    <a:pt x="1759" y="10018"/>
                  </a:cubicBezTo>
                  <a:cubicBezTo>
                    <a:pt x="2262" y="9748"/>
                    <a:pt x="2700" y="9493"/>
                    <a:pt x="3123" y="9216"/>
                  </a:cubicBezTo>
                  <a:cubicBezTo>
                    <a:pt x="4086" y="8574"/>
                    <a:pt x="4830" y="7902"/>
                    <a:pt x="5392" y="7151"/>
                  </a:cubicBezTo>
                  <a:cubicBezTo>
                    <a:pt x="6589" y="5560"/>
                    <a:pt x="6931" y="3517"/>
                    <a:pt x="7238" y="1715"/>
                  </a:cubicBezTo>
                  <a:lnTo>
                    <a:pt x="7274" y="1467"/>
                  </a:lnTo>
                  <a:cubicBezTo>
                    <a:pt x="7347" y="1051"/>
                    <a:pt x="7420" y="614"/>
                    <a:pt x="7501" y="190"/>
                  </a:cubicBezTo>
                  <a:cubicBezTo>
                    <a:pt x="7515" y="88"/>
                    <a:pt x="7435" y="1"/>
                    <a:pt x="7340"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20" name="Google Shape;1943;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chemeClr val="lt2"/>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sp>
          <p:nvSpPr>
            <p:cNvPr id="21" name="Google Shape;1944;p73"/>
            <p:cNvSpPr/>
            <p:nvPr/>
          </p:nvSpPr>
          <p:spPr>
            <a:xfrm>
              <a:off x="1224813" y="543842"/>
              <a:ext cx="932214" cy="2033346"/>
            </a:xfrm>
            <a:custGeom>
              <a:avLst/>
              <a:gdLst/>
              <a:ahLst/>
              <a:cxnLst/>
              <a:rect l="l" t="t" r="r" b="b"/>
              <a:pathLst>
                <a:path w="28543" h="62258" extrusionOk="0">
                  <a:moveTo>
                    <a:pt x="6267" y="1"/>
                  </a:moveTo>
                  <a:lnTo>
                    <a:pt x="6267" y="8"/>
                  </a:lnTo>
                  <a:cubicBezTo>
                    <a:pt x="6262" y="7"/>
                    <a:pt x="6257" y="6"/>
                    <a:pt x="6253" y="6"/>
                  </a:cubicBezTo>
                  <a:cubicBezTo>
                    <a:pt x="6231" y="6"/>
                    <a:pt x="6214" y="19"/>
                    <a:pt x="6202" y="37"/>
                  </a:cubicBezTo>
                  <a:cubicBezTo>
                    <a:pt x="6187" y="59"/>
                    <a:pt x="6187" y="81"/>
                    <a:pt x="6194" y="103"/>
                  </a:cubicBezTo>
                  <a:cubicBezTo>
                    <a:pt x="6530" y="934"/>
                    <a:pt x="6880" y="1861"/>
                    <a:pt x="7260" y="2926"/>
                  </a:cubicBezTo>
                  <a:cubicBezTo>
                    <a:pt x="7595" y="3860"/>
                    <a:pt x="7916" y="4831"/>
                    <a:pt x="8230" y="5815"/>
                  </a:cubicBezTo>
                  <a:cubicBezTo>
                    <a:pt x="8828" y="7712"/>
                    <a:pt x="9375" y="9653"/>
                    <a:pt x="9923" y="11762"/>
                  </a:cubicBezTo>
                  <a:lnTo>
                    <a:pt x="9930" y="11791"/>
                  </a:lnTo>
                  <a:lnTo>
                    <a:pt x="10025" y="12185"/>
                  </a:lnTo>
                  <a:lnTo>
                    <a:pt x="10032" y="12207"/>
                  </a:lnTo>
                  <a:lnTo>
                    <a:pt x="10069" y="12338"/>
                  </a:lnTo>
                  <a:lnTo>
                    <a:pt x="10105" y="12491"/>
                  </a:lnTo>
                  <a:lnTo>
                    <a:pt x="10156" y="12688"/>
                  </a:lnTo>
                  <a:lnTo>
                    <a:pt x="10222" y="12944"/>
                  </a:lnTo>
                  <a:lnTo>
                    <a:pt x="10302" y="13272"/>
                  </a:lnTo>
                  <a:lnTo>
                    <a:pt x="10382" y="13600"/>
                  </a:lnTo>
                  <a:cubicBezTo>
                    <a:pt x="10441" y="13819"/>
                    <a:pt x="10492" y="14045"/>
                    <a:pt x="10550" y="14264"/>
                  </a:cubicBezTo>
                  <a:cubicBezTo>
                    <a:pt x="10674" y="14746"/>
                    <a:pt x="10791" y="15227"/>
                    <a:pt x="10908" y="15709"/>
                  </a:cubicBezTo>
                  <a:lnTo>
                    <a:pt x="11148" y="16694"/>
                  </a:lnTo>
                  <a:cubicBezTo>
                    <a:pt x="11294" y="17285"/>
                    <a:pt x="11440" y="17883"/>
                    <a:pt x="11586" y="18474"/>
                  </a:cubicBezTo>
                  <a:cubicBezTo>
                    <a:pt x="11790" y="19328"/>
                    <a:pt x="12009" y="20181"/>
                    <a:pt x="12272" y="21203"/>
                  </a:cubicBezTo>
                  <a:cubicBezTo>
                    <a:pt x="12520" y="22159"/>
                    <a:pt x="12761" y="23049"/>
                    <a:pt x="13002" y="23910"/>
                  </a:cubicBezTo>
                  <a:lnTo>
                    <a:pt x="13023" y="23983"/>
                  </a:lnTo>
                  <a:cubicBezTo>
                    <a:pt x="13286" y="24902"/>
                    <a:pt x="13556" y="25850"/>
                    <a:pt x="13811" y="26792"/>
                  </a:cubicBezTo>
                  <a:cubicBezTo>
                    <a:pt x="14081" y="27806"/>
                    <a:pt x="14359" y="28827"/>
                    <a:pt x="14585" y="29695"/>
                  </a:cubicBezTo>
                  <a:cubicBezTo>
                    <a:pt x="14804" y="30527"/>
                    <a:pt x="15023" y="31359"/>
                    <a:pt x="15241" y="32191"/>
                  </a:cubicBezTo>
                  <a:cubicBezTo>
                    <a:pt x="15526" y="33292"/>
                    <a:pt x="15818" y="34401"/>
                    <a:pt x="16110" y="35503"/>
                  </a:cubicBezTo>
                  <a:cubicBezTo>
                    <a:pt x="16686" y="37670"/>
                    <a:pt x="17168" y="39421"/>
                    <a:pt x="17642" y="41033"/>
                  </a:cubicBezTo>
                  <a:lnTo>
                    <a:pt x="17569" y="40968"/>
                  </a:lnTo>
                  <a:cubicBezTo>
                    <a:pt x="17284" y="40734"/>
                    <a:pt x="17014" y="40479"/>
                    <a:pt x="16759" y="40216"/>
                  </a:cubicBezTo>
                  <a:cubicBezTo>
                    <a:pt x="16307" y="39742"/>
                    <a:pt x="15876" y="39246"/>
                    <a:pt x="15482" y="38721"/>
                  </a:cubicBezTo>
                  <a:cubicBezTo>
                    <a:pt x="15125" y="38261"/>
                    <a:pt x="14760" y="37736"/>
                    <a:pt x="14308" y="37035"/>
                  </a:cubicBezTo>
                  <a:cubicBezTo>
                    <a:pt x="13921" y="36437"/>
                    <a:pt x="13534" y="35802"/>
                    <a:pt x="13228" y="35291"/>
                  </a:cubicBezTo>
                  <a:cubicBezTo>
                    <a:pt x="13082" y="35058"/>
                    <a:pt x="12943" y="34825"/>
                    <a:pt x="12797" y="34584"/>
                  </a:cubicBezTo>
                  <a:lnTo>
                    <a:pt x="12673" y="34394"/>
                  </a:lnTo>
                  <a:cubicBezTo>
                    <a:pt x="12535" y="34161"/>
                    <a:pt x="12396" y="33934"/>
                    <a:pt x="12250" y="33701"/>
                  </a:cubicBezTo>
                  <a:cubicBezTo>
                    <a:pt x="11827" y="33008"/>
                    <a:pt x="11411" y="32307"/>
                    <a:pt x="10995" y="31600"/>
                  </a:cubicBezTo>
                  <a:lnTo>
                    <a:pt x="10951" y="31527"/>
                  </a:lnTo>
                  <a:cubicBezTo>
                    <a:pt x="10120" y="30140"/>
                    <a:pt x="9266" y="28710"/>
                    <a:pt x="8376" y="27324"/>
                  </a:cubicBezTo>
                  <a:cubicBezTo>
                    <a:pt x="6720" y="24727"/>
                    <a:pt x="5319" y="22830"/>
                    <a:pt x="3845" y="21166"/>
                  </a:cubicBezTo>
                  <a:cubicBezTo>
                    <a:pt x="2627" y="19795"/>
                    <a:pt x="1423" y="18678"/>
                    <a:pt x="182" y="17781"/>
                  </a:cubicBezTo>
                  <a:cubicBezTo>
                    <a:pt x="161" y="17766"/>
                    <a:pt x="139" y="17752"/>
                    <a:pt x="117" y="17752"/>
                  </a:cubicBezTo>
                  <a:cubicBezTo>
                    <a:pt x="80" y="17752"/>
                    <a:pt x="51" y="17766"/>
                    <a:pt x="29" y="17796"/>
                  </a:cubicBezTo>
                  <a:cubicBezTo>
                    <a:pt x="7" y="17817"/>
                    <a:pt x="0" y="17854"/>
                    <a:pt x="7" y="17883"/>
                  </a:cubicBezTo>
                  <a:cubicBezTo>
                    <a:pt x="7" y="17905"/>
                    <a:pt x="22" y="17934"/>
                    <a:pt x="44" y="17949"/>
                  </a:cubicBezTo>
                  <a:cubicBezTo>
                    <a:pt x="978" y="18635"/>
                    <a:pt x="1846" y="19401"/>
                    <a:pt x="2648" y="20232"/>
                  </a:cubicBezTo>
                  <a:cubicBezTo>
                    <a:pt x="4173" y="21801"/>
                    <a:pt x="5640" y="23698"/>
                    <a:pt x="7267" y="26186"/>
                  </a:cubicBezTo>
                  <a:cubicBezTo>
                    <a:pt x="8580" y="28214"/>
                    <a:pt x="9799" y="30323"/>
                    <a:pt x="10973" y="32373"/>
                  </a:cubicBezTo>
                  <a:lnTo>
                    <a:pt x="11163" y="32701"/>
                  </a:lnTo>
                  <a:lnTo>
                    <a:pt x="11615" y="33475"/>
                  </a:lnTo>
                  <a:lnTo>
                    <a:pt x="12053" y="34241"/>
                  </a:lnTo>
                  <a:cubicBezTo>
                    <a:pt x="12206" y="34504"/>
                    <a:pt x="12360" y="34766"/>
                    <a:pt x="12513" y="35029"/>
                  </a:cubicBezTo>
                  <a:lnTo>
                    <a:pt x="12586" y="35160"/>
                  </a:lnTo>
                  <a:lnTo>
                    <a:pt x="13023" y="35904"/>
                  </a:lnTo>
                  <a:lnTo>
                    <a:pt x="13155" y="36123"/>
                  </a:lnTo>
                  <a:lnTo>
                    <a:pt x="13169" y="36152"/>
                  </a:lnTo>
                  <a:cubicBezTo>
                    <a:pt x="13461" y="36656"/>
                    <a:pt x="13760" y="37174"/>
                    <a:pt x="14067" y="37677"/>
                  </a:cubicBezTo>
                  <a:cubicBezTo>
                    <a:pt x="14446" y="38297"/>
                    <a:pt x="14818" y="38859"/>
                    <a:pt x="15205" y="39392"/>
                  </a:cubicBezTo>
                  <a:cubicBezTo>
                    <a:pt x="15584" y="39924"/>
                    <a:pt x="16000" y="40428"/>
                    <a:pt x="16453" y="40902"/>
                  </a:cubicBezTo>
                  <a:cubicBezTo>
                    <a:pt x="16599" y="41055"/>
                    <a:pt x="16744" y="41201"/>
                    <a:pt x="16898" y="41340"/>
                  </a:cubicBezTo>
                  <a:cubicBezTo>
                    <a:pt x="17000" y="41442"/>
                    <a:pt x="17102" y="41544"/>
                    <a:pt x="17204" y="41646"/>
                  </a:cubicBezTo>
                  <a:cubicBezTo>
                    <a:pt x="17343" y="41778"/>
                    <a:pt x="17459" y="41887"/>
                    <a:pt x="17584" y="41997"/>
                  </a:cubicBezTo>
                  <a:cubicBezTo>
                    <a:pt x="17664" y="42062"/>
                    <a:pt x="17751" y="42121"/>
                    <a:pt x="17846" y="42172"/>
                  </a:cubicBezTo>
                  <a:cubicBezTo>
                    <a:pt x="17883" y="42194"/>
                    <a:pt x="17919" y="42215"/>
                    <a:pt x="17956" y="42230"/>
                  </a:cubicBezTo>
                  <a:cubicBezTo>
                    <a:pt x="17970" y="42237"/>
                    <a:pt x="17985" y="42245"/>
                    <a:pt x="17999" y="42252"/>
                  </a:cubicBezTo>
                  <a:cubicBezTo>
                    <a:pt x="18503" y="43923"/>
                    <a:pt x="18992" y="45411"/>
                    <a:pt x="19480" y="46797"/>
                  </a:cubicBezTo>
                  <a:cubicBezTo>
                    <a:pt x="20093" y="48505"/>
                    <a:pt x="20757" y="50161"/>
                    <a:pt x="21458" y="51715"/>
                  </a:cubicBezTo>
                  <a:cubicBezTo>
                    <a:pt x="22180" y="53305"/>
                    <a:pt x="22975" y="54859"/>
                    <a:pt x="23858" y="56370"/>
                  </a:cubicBezTo>
                  <a:cubicBezTo>
                    <a:pt x="25040" y="58398"/>
                    <a:pt x="26390" y="60317"/>
                    <a:pt x="27893" y="62119"/>
                  </a:cubicBezTo>
                  <a:cubicBezTo>
                    <a:pt x="27951" y="62192"/>
                    <a:pt x="28031" y="62243"/>
                    <a:pt x="28119" y="62258"/>
                  </a:cubicBezTo>
                  <a:lnTo>
                    <a:pt x="28177" y="62258"/>
                  </a:lnTo>
                  <a:cubicBezTo>
                    <a:pt x="28250" y="62258"/>
                    <a:pt x="28331" y="62236"/>
                    <a:pt x="28389" y="62185"/>
                  </a:cubicBezTo>
                  <a:cubicBezTo>
                    <a:pt x="28469" y="62126"/>
                    <a:pt x="28520" y="62039"/>
                    <a:pt x="28528" y="61937"/>
                  </a:cubicBezTo>
                  <a:cubicBezTo>
                    <a:pt x="28542" y="61849"/>
                    <a:pt x="28513" y="61762"/>
                    <a:pt x="28462" y="61689"/>
                  </a:cubicBezTo>
                  <a:cubicBezTo>
                    <a:pt x="27645" y="60711"/>
                    <a:pt x="26864" y="59682"/>
                    <a:pt x="26127" y="58617"/>
                  </a:cubicBezTo>
                  <a:cubicBezTo>
                    <a:pt x="25441" y="57617"/>
                    <a:pt x="24763" y="56538"/>
                    <a:pt x="24121" y="55399"/>
                  </a:cubicBezTo>
                  <a:cubicBezTo>
                    <a:pt x="23340" y="54020"/>
                    <a:pt x="22596" y="52532"/>
                    <a:pt x="21910" y="50978"/>
                  </a:cubicBezTo>
                  <a:cubicBezTo>
                    <a:pt x="21990" y="50774"/>
                    <a:pt x="22078" y="50562"/>
                    <a:pt x="22180" y="50351"/>
                  </a:cubicBezTo>
                  <a:cubicBezTo>
                    <a:pt x="22457" y="49781"/>
                    <a:pt x="22778" y="49234"/>
                    <a:pt x="23150" y="48716"/>
                  </a:cubicBezTo>
                  <a:cubicBezTo>
                    <a:pt x="23493" y="48220"/>
                    <a:pt x="23887" y="47731"/>
                    <a:pt x="24332" y="47206"/>
                  </a:cubicBezTo>
                  <a:lnTo>
                    <a:pt x="24332" y="47206"/>
                  </a:lnTo>
                  <a:lnTo>
                    <a:pt x="24318" y="47221"/>
                  </a:lnTo>
                  <a:cubicBezTo>
                    <a:pt x="24442" y="47082"/>
                    <a:pt x="24559" y="46943"/>
                    <a:pt x="24683" y="46812"/>
                  </a:cubicBezTo>
                  <a:lnTo>
                    <a:pt x="24821" y="46651"/>
                  </a:lnTo>
                  <a:cubicBezTo>
                    <a:pt x="24931" y="46535"/>
                    <a:pt x="25040" y="46411"/>
                    <a:pt x="25142" y="46294"/>
                  </a:cubicBezTo>
                  <a:cubicBezTo>
                    <a:pt x="25427" y="45973"/>
                    <a:pt x="25704" y="45652"/>
                    <a:pt x="25967" y="45324"/>
                  </a:cubicBezTo>
                  <a:cubicBezTo>
                    <a:pt x="26105" y="45156"/>
                    <a:pt x="26229" y="44995"/>
                    <a:pt x="26353" y="44835"/>
                  </a:cubicBezTo>
                  <a:cubicBezTo>
                    <a:pt x="26463" y="44689"/>
                    <a:pt x="26580" y="44521"/>
                    <a:pt x="26711" y="44324"/>
                  </a:cubicBezTo>
                  <a:cubicBezTo>
                    <a:pt x="26944" y="43981"/>
                    <a:pt x="27156" y="43616"/>
                    <a:pt x="27338" y="43244"/>
                  </a:cubicBezTo>
                  <a:cubicBezTo>
                    <a:pt x="27411" y="43091"/>
                    <a:pt x="27477" y="42952"/>
                    <a:pt x="27535" y="42814"/>
                  </a:cubicBezTo>
                  <a:cubicBezTo>
                    <a:pt x="27543" y="42792"/>
                    <a:pt x="27543" y="42777"/>
                    <a:pt x="27535" y="42755"/>
                  </a:cubicBezTo>
                  <a:cubicBezTo>
                    <a:pt x="27528" y="42741"/>
                    <a:pt x="27506" y="42726"/>
                    <a:pt x="27492" y="42719"/>
                  </a:cubicBezTo>
                  <a:cubicBezTo>
                    <a:pt x="27488" y="42715"/>
                    <a:pt x="27484" y="42713"/>
                    <a:pt x="27481" y="42713"/>
                  </a:cubicBezTo>
                  <a:cubicBezTo>
                    <a:pt x="27477" y="42713"/>
                    <a:pt x="27473" y="42715"/>
                    <a:pt x="27470" y="42719"/>
                  </a:cubicBezTo>
                  <a:cubicBezTo>
                    <a:pt x="27433" y="42719"/>
                    <a:pt x="27404" y="42741"/>
                    <a:pt x="27397" y="42770"/>
                  </a:cubicBezTo>
                  <a:cubicBezTo>
                    <a:pt x="27360" y="42850"/>
                    <a:pt x="27324" y="42938"/>
                    <a:pt x="27280" y="43018"/>
                  </a:cubicBezTo>
                  <a:cubicBezTo>
                    <a:pt x="27112" y="43368"/>
                    <a:pt x="26922" y="43704"/>
                    <a:pt x="26704" y="44025"/>
                  </a:cubicBezTo>
                  <a:cubicBezTo>
                    <a:pt x="26477" y="44346"/>
                    <a:pt x="26237" y="44652"/>
                    <a:pt x="25981" y="44944"/>
                  </a:cubicBezTo>
                  <a:cubicBezTo>
                    <a:pt x="25843" y="45105"/>
                    <a:pt x="25704" y="45258"/>
                    <a:pt x="25565" y="45411"/>
                  </a:cubicBezTo>
                  <a:cubicBezTo>
                    <a:pt x="25463" y="45521"/>
                    <a:pt x="25361" y="45623"/>
                    <a:pt x="25259" y="45725"/>
                  </a:cubicBezTo>
                  <a:lnTo>
                    <a:pt x="25128" y="45863"/>
                  </a:lnTo>
                  <a:cubicBezTo>
                    <a:pt x="24821" y="46177"/>
                    <a:pt x="24522" y="46484"/>
                    <a:pt x="24238" y="46761"/>
                  </a:cubicBezTo>
                  <a:lnTo>
                    <a:pt x="24106" y="46892"/>
                  </a:lnTo>
                  <a:cubicBezTo>
                    <a:pt x="23836" y="47162"/>
                    <a:pt x="23581" y="47403"/>
                    <a:pt x="23340" y="47658"/>
                  </a:cubicBezTo>
                  <a:cubicBezTo>
                    <a:pt x="23041" y="47972"/>
                    <a:pt x="22756" y="48308"/>
                    <a:pt x="22486" y="48651"/>
                  </a:cubicBezTo>
                  <a:cubicBezTo>
                    <a:pt x="22238" y="48972"/>
                    <a:pt x="22020" y="49314"/>
                    <a:pt x="21823" y="49672"/>
                  </a:cubicBezTo>
                  <a:cubicBezTo>
                    <a:pt x="21728" y="49840"/>
                    <a:pt x="21640" y="50022"/>
                    <a:pt x="21560" y="50205"/>
                  </a:cubicBezTo>
                  <a:cubicBezTo>
                    <a:pt x="21071" y="49037"/>
                    <a:pt x="20611" y="47848"/>
                    <a:pt x="20152" y="46557"/>
                  </a:cubicBezTo>
                  <a:lnTo>
                    <a:pt x="20152" y="46513"/>
                  </a:lnTo>
                  <a:cubicBezTo>
                    <a:pt x="20159" y="46447"/>
                    <a:pt x="20159" y="46381"/>
                    <a:pt x="20166" y="46323"/>
                  </a:cubicBezTo>
                  <a:lnTo>
                    <a:pt x="20166" y="46279"/>
                  </a:lnTo>
                  <a:cubicBezTo>
                    <a:pt x="20166" y="46141"/>
                    <a:pt x="20174" y="46009"/>
                    <a:pt x="20174" y="45863"/>
                  </a:cubicBezTo>
                  <a:cubicBezTo>
                    <a:pt x="20181" y="45564"/>
                    <a:pt x="20196" y="45265"/>
                    <a:pt x="20210" y="45075"/>
                  </a:cubicBezTo>
                  <a:cubicBezTo>
                    <a:pt x="20239" y="44536"/>
                    <a:pt x="20276" y="44010"/>
                    <a:pt x="20327" y="43507"/>
                  </a:cubicBezTo>
                  <a:cubicBezTo>
                    <a:pt x="20414" y="42573"/>
                    <a:pt x="20546" y="41588"/>
                    <a:pt x="20743" y="40486"/>
                  </a:cubicBezTo>
                  <a:cubicBezTo>
                    <a:pt x="20976" y="39166"/>
                    <a:pt x="21268" y="37801"/>
                    <a:pt x="21633" y="36320"/>
                  </a:cubicBezTo>
                  <a:cubicBezTo>
                    <a:pt x="21954" y="35022"/>
                    <a:pt x="22319" y="33672"/>
                    <a:pt x="22611" y="32592"/>
                  </a:cubicBezTo>
                  <a:lnTo>
                    <a:pt x="22720" y="32154"/>
                  </a:lnTo>
                  <a:cubicBezTo>
                    <a:pt x="23150" y="30564"/>
                    <a:pt x="23479" y="29236"/>
                    <a:pt x="23756" y="27995"/>
                  </a:cubicBezTo>
                  <a:cubicBezTo>
                    <a:pt x="24106" y="26463"/>
                    <a:pt x="24347" y="25099"/>
                    <a:pt x="24507" y="23837"/>
                  </a:cubicBezTo>
                  <a:cubicBezTo>
                    <a:pt x="24537" y="23640"/>
                    <a:pt x="24559" y="23443"/>
                    <a:pt x="24580" y="23246"/>
                  </a:cubicBezTo>
                  <a:cubicBezTo>
                    <a:pt x="24580" y="23224"/>
                    <a:pt x="24573" y="23209"/>
                    <a:pt x="24559" y="23195"/>
                  </a:cubicBezTo>
                  <a:cubicBezTo>
                    <a:pt x="24551" y="23173"/>
                    <a:pt x="24529" y="23165"/>
                    <a:pt x="24515" y="23158"/>
                  </a:cubicBezTo>
                  <a:cubicBezTo>
                    <a:pt x="24464" y="23158"/>
                    <a:pt x="24427" y="23195"/>
                    <a:pt x="24427" y="23238"/>
                  </a:cubicBezTo>
                  <a:cubicBezTo>
                    <a:pt x="24354" y="23866"/>
                    <a:pt x="24252" y="24552"/>
                    <a:pt x="24113" y="25332"/>
                  </a:cubicBezTo>
                  <a:cubicBezTo>
                    <a:pt x="23625" y="28112"/>
                    <a:pt x="22829" y="30863"/>
                    <a:pt x="22056" y="33533"/>
                  </a:cubicBezTo>
                  <a:lnTo>
                    <a:pt x="22034" y="33599"/>
                  </a:lnTo>
                  <a:lnTo>
                    <a:pt x="21888" y="34124"/>
                  </a:lnTo>
                  <a:cubicBezTo>
                    <a:pt x="21567" y="35233"/>
                    <a:pt x="21195" y="36495"/>
                    <a:pt x="20867" y="37728"/>
                  </a:cubicBezTo>
                  <a:cubicBezTo>
                    <a:pt x="20444" y="39326"/>
                    <a:pt x="20137" y="40647"/>
                    <a:pt x="19918" y="41880"/>
                  </a:cubicBezTo>
                  <a:cubicBezTo>
                    <a:pt x="19772" y="42712"/>
                    <a:pt x="19663" y="43478"/>
                    <a:pt x="19583" y="44236"/>
                  </a:cubicBezTo>
                  <a:cubicBezTo>
                    <a:pt x="19561" y="44412"/>
                    <a:pt x="19546" y="44579"/>
                    <a:pt x="19532" y="44754"/>
                  </a:cubicBezTo>
                  <a:cubicBezTo>
                    <a:pt x="19079" y="43375"/>
                    <a:pt x="18641" y="41924"/>
                    <a:pt x="18145" y="40216"/>
                  </a:cubicBezTo>
                  <a:cubicBezTo>
                    <a:pt x="17562" y="38210"/>
                    <a:pt x="17014" y="36160"/>
                    <a:pt x="16555" y="34423"/>
                  </a:cubicBezTo>
                  <a:cubicBezTo>
                    <a:pt x="16336" y="33584"/>
                    <a:pt x="16117" y="32745"/>
                    <a:pt x="15898" y="31906"/>
                  </a:cubicBezTo>
                  <a:lnTo>
                    <a:pt x="15796" y="31512"/>
                  </a:lnTo>
                  <a:cubicBezTo>
                    <a:pt x="15541" y="30549"/>
                    <a:pt x="15285" y="29579"/>
                    <a:pt x="15037" y="28616"/>
                  </a:cubicBezTo>
                  <a:cubicBezTo>
                    <a:pt x="14767" y="27601"/>
                    <a:pt x="14505" y="26624"/>
                    <a:pt x="14249" y="25712"/>
                  </a:cubicBezTo>
                  <a:cubicBezTo>
                    <a:pt x="14001" y="24807"/>
                    <a:pt x="13731" y="23859"/>
                    <a:pt x="13454" y="22896"/>
                  </a:cubicBezTo>
                  <a:cubicBezTo>
                    <a:pt x="12936" y="21093"/>
                    <a:pt x="12425" y="19299"/>
                    <a:pt x="11914" y="17460"/>
                  </a:cubicBezTo>
                  <a:cubicBezTo>
                    <a:pt x="11769" y="16942"/>
                    <a:pt x="11623" y="16431"/>
                    <a:pt x="11477" y="15921"/>
                  </a:cubicBezTo>
                  <a:lnTo>
                    <a:pt x="11302" y="15308"/>
                  </a:lnTo>
                  <a:lnTo>
                    <a:pt x="11134" y="14709"/>
                  </a:lnTo>
                  <a:cubicBezTo>
                    <a:pt x="10842" y="13673"/>
                    <a:pt x="10587" y="12798"/>
                    <a:pt x="10339" y="11959"/>
                  </a:cubicBezTo>
                  <a:cubicBezTo>
                    <a:pt x="9624" y="9529"/>
                    <a:pt x="9054" y="7676"/>
                    <a:pt x="8493" y="5961"/>
                  </a:cubicBezTo>
                  <a:cubicBezTo>
                    <a:pt x="8157" y="4940"/>
                    <a:pt x="7807" y="3933"/>
                    <a:pt x="7464" y="2963"/>
                  </a:cubicBezTo>
                  <a:cubicBezTo>
                    <a:pt x="7128" y="2051"/>
                    <a:pt x="6756" y="1095"/>
                    <a:pt x="6333" y="44"/>
                  </a:cubicBezTo>
                  <a:cubicBezTo>
                    <a:pt x="6318" y="22"/>
                    <a:pt x="6297" y="1"/>
                    <a:pt x="6267" y="1"/>
                  </a:cubicBezTo>
                  <a:close/>
                </a:path>
              </a:pathLst>
            </a:custGeom>
            <a:solidFill>
              <a:srgbClr val="191919">
                <a:alpha val="11240"/>
              </a:srgbClr>
            </a:solidFill>
            <a:ln>
              <a:noFill/>
            </a:ln>
          </p:spPr>
          <p:txBody>
            <a:bodyPr spcFirstLastPara="1" wrap="square" lIns="68568" tIns="68568" rIns="68568" bIns="68568" anchor="ctr" anchorCtr="0">
              <a:noAutofit/>
            </a:bodyPr>
            <a:lstStyle/>
            <a:p>
              <a:pPr marL="0" lvl="0" indent="0" algn="l" rtl="0">
                <a:spcBef>
                  <a:spcPts val="0"/>
                </a:spcBef>
                <a:spcAft>
                  <a:spcPts val="0"/>
                </a:spcAft>
                <a:buNone/>
              </a:pPr>
              <a:endParaRPr sz="1350"/>
            </a:p>
          </p:txBody>
        </p:sp>
      </p:grpSp>
    </p:spTree>
    <p:extLst>
      <p:ext uri="{BB962C8B-B14F-4D97-AF65-F5344CB8AC3E}">
        <p14:creationId xmlns:p14="http://schemas.microsoft.com/office/powerpoint/2010/main" val="3377207427"/>
      </p:ext>
    </p:extLst>
  </p:cSld>
  <p:clrMapOvr>
    <a:masterClrMapping/>
  </p:clrMapOvr>
  <mc:AlternateContent xmlns:mc="http://schemas.openxmlformats.org/markup-compatibility/2006" xmlns:p14="http://schemas.microsoft.com/office/powerpoint/2010/main">
    <mc:Choice Requires="p14">
      <p:transition spd="slow" p14:dur="2000">
        <p:pull/>
      </p:transition>
    </mc:Choice>
    <mc:Fallback xmlns="">
      <p:transition spd="slow">
        <p:pull/>
      </p:transition>
    </mc:Fallback>
  </mc:AlternateContent>
  <p:timing>
    <p:tnLst>
      <p:par>
        <p:cTn id="1" dur="indefinite" restart="never" nodeType="tmRoot"/>
      </p:par>
    </p:tnLst>
  </p:timing>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TotalTime>
  <Words>3118</Words>
  <Application>Microsoft Office PowerPoint</Application>
  <PresentationFormat>On-screen Show (4:3)</PresentationFormat>
  <Paragraphs>521</Paragraphs>
  <Slides>89</Slides>
  <Notes>82</Notes>
  <HiddenSlides>0</HiddenSlides>
  <MMClips>19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89</vt:i4>
      </vt:variant>
    </vt:vector>
  </HeadingPairs>
  <TitlesOfParts>
    <vt:vector size="97" baseType="lpstr">
      <vt:lpstr>Arial</vt:lpstr>
      <vt:lpstr>Calibri</vt:lpstr>
      <vt:lpstr>Calibri Light</vt:lpstr>
      <vt:lpstr>Century Gothic</vt:lpstr>
      <vt:lpstr>新細明體</vt:lpstr>
      <vt:lpstr>Tahoma</vt:lpstr>
      <vt:lpstr>Wingdings</vt:lpstr>
      <vt:lpstr>Office 佈景主題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Karen Liang</dc:creator>
  <cp:lastModifiedBy>DELL</cp:lastModifiedBy>
  <cp:revision>75</cp:revision>
  <dcterms:created xsi:type="dcterms:W3CDTF">2019-12-05T07:20:00Z</dcterms:created>
  <dcterms:modified xsi:type="dcterms:W3CDTF">2022-09-04T10:09:15Z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5A05AF999F2D48F18B34848555032250</vt:lpwstr>
  </property>
  <property fmtid="{D5CDD505-2E9C-101B-9397-08002B2CF9AE}" pid="3" name="KSOProductBuildVer">
    <vt:lpwstr>1033-11.2.0.10323</vt:lpwstr>
  </property>
</Properties>
</file>