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82" r:id="rId3"/>
    <p:sldId id="283" r:id="rId4"/>
    <p:sldId id="274" r:id="rId5"/>
    <p:sldId id="258" r:id="rId6"/>
    <p:sldId id="261" r:id="rId7"/>
    <p:sldId id="259" r:id="rId8"/>
    <p:sldId id="275" r:id="rId9"/>
    <p:sldId id="260" r:id="rId10"/>
    <p:sldId id="262" r:id="rId11"/>
    <p:sldId id="289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3" r:id="rId22"/>
    <p:sldId id="272" r:id="rId23"/>
    <p:sldId id="276" r:id="rId24"/>
    <p:sldId id="277" r:id="rId25"/>
    <p:sldId id="284" r:id="rId26"/>
    <p:sldId id="288" r:id="rId27"/>
    <p:sldId id="278" r:id="rId28"/>
    <p:sldId id="279" r:id="rId29"/>
    <p:sldId id="280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19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4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592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297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380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289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861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58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5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6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1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726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93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6CC-4CDB-4E88-8CF7-9A6A4AF0E8E5}" type="datetimeFigureOut">
              <a:rPr lang="zh-TW" altLang="en-US" smtClean="0"/>
              <a:t>2020/3/10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31D2362-42E5-4F82-8528-16BFB252B835}"/>
              </a:ext>
            </a:extLst>
          </p:cNvPr>
          <p:cNvSpPr/>
          <p:nvPr userDrawn="1"/>
        </p:nvSpPr>
        <p:spPr>
          <a:xfrm>
            <a:off x="1472308" y="6215415"/>
            <a:ext cx="6225449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TW" sz="85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______________________________________________________________________________________________________________</a:t>
            </a:r>
          </a:p>
          <a:p>
            <a:pPr>
              <a:lnSpc>
                <a:spcPts val="900"/>
              </a:lnSpc>
              <a:spcBef>
                <a:spcPts val="400"/>
              </a:spcBef>
            </a:pPr>
            <a:r>
              <a:rPr lang="en-US" altLang="zh-TW" sz="8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Geographic Learning, a Cengage Company. © 2020 Cengage Learning, Inc. ALL RIGHTS RESERVED. This presentation tool is for teaching purpose only. May not be scanned, copied or duplicated, or posted to a publicly accessible website, in whole or in part.</a:t>
            </a:r>
            <a:endParaRPr lang="zh-TW" altLang="en-US" sz="850" baseline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圖片 8" descr="一張含有 盤, 畫畫 的圖片&#10;&#10;自動產生的描述">
            <a:extLst>
              <a:ext uri="{FF2B5EF4-FFF2-40B4-BE49-F238E27FC236}">
                <a16:creationId xmlns:a16="http://schemas.microsoft.com/office/drawing/2014/main" id="{7FFD8826-85FA-406D-BD23-B1442648B0A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8" y="6291263"/>
            <a:ext cx="957373" cy="38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emf"/><Relationship Id="rId12" Type="http://schemas.openxmlformats.org/officeDocument/2006/relationships/image" Target="../media/image13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12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1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6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" Type="http://schemas.openxmlformats.org/officeDocument/2006/relationships/audio" Target="../media/media8.mp3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microsoft.com/office/2007/relationships/media" Target="../media/media8.mp3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6.png"/><Relationship Id="rId10" Type="http://schemas.openxmlformats.org/officeDocument/2006/relationships/image" Target="../media/image52.png"/><Relationship Id="rId19" Type="http://schemas.openxmlformats.org/officeDocument/2006/relationships/image" Target="../media/image60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microsoft.com/office/2007/relationships/media" Target="../media/media10.mp3"/><Relationship Id="rId7" Type="http://schemas.openxmlformats.org/officeDocument/2006/relationships/image" Target="../media/image63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6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67.png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66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6.png"/><Relationship Id="rId5" Type="http://schemas.openxmlformats.org/officeDocument/2006/relationships/image" Target="../media/image69.emf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3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7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E87AE028-9AC0-4C57-96BD-8585A999ACC0}"/>
              </a:ext>
            </a:extLst>
          </p:cNvPr>
          <p:cNvGrpSpPr/>
          <p:nvPr/>
        </p:nvGrpSpPr>
        <p:grpSpPr>
          <a:xfrm>
            <a:off x="-12083" y="-11276"/>
            <a:ext cx="9168166" cy="6858000"/>
            <a:chOff x="437610" y="-15792"/>
            <a:chExt cx="9168166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4AE4D44-70D2-4FFE-A650-9ECC77084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8151"/>
            <a:stretch/>
          </p:blipFill>
          <p:spPr>
            <a:xfrm>
              <a:off x="5191824" y="-15792"/>
              <a:ext cx="4413952" cy="6858000"/>
            </a:xfrm>
            <a:prstGeom prst="rect">
              <a:avLst/>
            </a:prstGeom>
          </p:spPr>
        </p:pic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6253B44E-9396-4C91-8452-8BD9E71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27"/>
            <a:stretch/>
          </p:blipFill>
          <p:spPr>
            <a:xfrm>
              <a:off x="437610" y="-15792"/>
              <a:ext cx="4946906" cy="6858000"/>
            </a:xfrm>
            <a:prstGeom prst="rect">
              <a:avLst/>
            </a:prstGeom>
          </p:spPr>
        </p:pic>
      </p:grp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F354533-02F3-4228-B8B9-A8929DFA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C764DE79-268F-4C1A-8933-263129D2AF90}" type="datetimeFigureOut">
              <a:rPr lang="en-US" dirty="0"/>
              <a:t>3/10/2020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310A368-E472-4ACF-811C-5A8F0104C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2F69512-952C-482E-898E-CE860563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1</a:t>
            </a:fld>
            <a:endParaRPr lang="en-US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9D53EE-33F5-4DFD-BCA2-77FD792FBCA2}"/>
              </a:ext>
            </a:extLst>
          </p:cNvPr>
          <p:cNvSpPr/>
          <p:nvPr/>
        </p:nvSpPr>
        <p:spPr>
          <a:xfrm>
            <a:off x="0" y="5779787"/>
            <a:ext cx="9144000" cy="108223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063206A9-FD6C-4BCB-8958-BD6FE460E36C}"/>
              </a:ext>
            </a:extLst>
          </p:cNvPr>
          <p:cNvSpPr txBox="1"/>
          <p:nvPr/>
        </p:nvSpPr>
        <p:spPr>
          <a:xfrm>
            <a:off x="0" y="6564388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i="0" spc="3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 PART OF CENGAGE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0AE35AFB-EF19-4019-83E8-2B29521A9A5C}"/>
              </a:ext>
            </a:extLst>
          </p:cNvPr>
          <p:cNvSpPr txBox="1"/>
          <p:nvPr/>
        </p:nvSpPr>
        <p:spPr>
          <a:xfrm>
            <a:off x="0" y="586477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baseline="0" dirty="0">
                <a:solidFill>
                  <a:srgbClr val="FFE100"/>
                </a:solidFill>
                <a:latin typeface="Arial" charset="0"/>
                <a:ea typeface="Arial" charset="0"/>
                <a:cs typeface="Arial" charset="0"/>
              </a:rPr>
              <a:t>Bringing the world to the classroom and the classroom to life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9AF68CC-0A46-45F8-9743-A6B6D631649D}"/>
              </a:ext>
            </a:extLst>
          </p:cNvPr>
          <p:cNvSpPr txBox="1"/>
          <p:nvPr/>
        </p:nvSpPr>
        <p:spPr>
          <a:xfrm>
            <a:off x="0" y="6281447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200" spc="15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ELTNGL.COM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E28882-8CE5-4942-BEB0-6C46408A8E85}"/>
              </a:ext>
            </a:extLst>
          </p:cNvPr>
          <p:cNvSpPr/>
          <p:nvPr/>
        </p:nvSpPr>
        <p:spPr>
          <a:xfrm>
            <a:off x="363777" y="186923"/>
            <a:ext cx="1124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>
                <a:solidFill>
                  <a:srgbClr val="FFE600"/>
                </a:solidFill>
                <a:latin typeface="Century Gothic" panose="020B0502020202020204" pitchFamily="34" charset="0"/>
              </a:rPr>
              <a:t>Unit 1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B1E8BE-83DE-4235-9ED4-99A371FB7214}"/>
              </a:ext>
            </a:extLst>
          </p:cNvPr>
          <p:cNvSpPr/>
          <p:nvPr/>
        </p:nvSpPr>
        <p:spPr>
          <a:xfrm>
            <a:off x="352599" y="710143"/>
            <a:ext cx="2695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/>
            <a:r>
              <a:rPr lang="en-US" altLang="zh-TW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My School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4D54AD42-761F-4AA9-BED1-F1D82517B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997" y="4702979"/>
            <a:ext cx="2220381" cy="89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4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E87AE028-9AC0-4C57-96BD-8585A999ACC0}"/>
              </a:ext>
            </a:extLst>
          </p:cNvPr>
          <p:cNvGrpSpPr/>
          <p:nvPr/>
        </p:nvGrpSpPr>
        <p:grpSpPr>
          <a:xfrm>
            <a:off x="-12083" y="-11276"/>
            <a:ext cx="9168166" cy="6869276"/>
            <a:chOff x="437610" y="-15792"/>
            <a:chExt cx="9168166" cy="6869276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4AE4D44-70D2-4FFE-A650-9ECC770849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8151"/>
            <a:stretch/>
          </p:blipFill>
          <p:spPr>
            <a:xfrm>
              <a:off x="5191824" y="-15792"/>
              <a:ext cx="4413952" cy="6869276"/>
            </a:xfrm>
            <a:prstGeom prst="rect">
              <a:avLst/>
            </a:prstGeom>
          </p:spPr>
        </p:pic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6253B44E-9396-4C91-8452-8BD9E712C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27"/>
            <a:stretch/>
          </p:blipFill>
          <p:spPr>
            <a:xfrm>
              <a:off x="437610" y="-15792"/>
              <a:ext cx="4946906" cy="6869276"/>
            </a:xfrm>
            <a:prstGeom prst="rect">
              <a:avLst/>
            </a:prstGeom>
          </p:spPr>
        </p:pic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41AD60D0-D784-4F53-9B40-259C349E5F88}"/>
              </a:ext>
            </a:extLst>
          </p:cNvPr>
          <p:cNvSpPr/>
          <p:nvPr/>
        </p:nvSpPr>
        <p:spPr>
          <a:xfrm>
            <a:off x="294125" y="5788614"/>
            <a:ext cx="44480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Students in </a:t>
            </a:r>
            <a:r>
              <a:rPr lang="en-US" altLang="zh-TW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Ustupu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Island, Panama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2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FB4867DA-87D0-4AA3-B607-2EBCB0FAFA96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B398F51-E252-454F-ADBE-F6FA1A13656C}"/>
              </a:ext>
            </a:extLst>
          </p:cNvPr>
          <p:cNvSpPr txBox="1"/>
          <p:nvPr/>
        </p:nvSpPr>
        <p:spPr>
          <a:xfrm>
            <a:off x="317346" y="1161803"/>
            <a:ext cx="8302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2</a:t>
            </a:r>
            <a:r>
              <a:rPr lang="en-US" altLang="zh-TW" sz="3000" b="1" dirty="0">
                <a:latin typeface="Century Gothic" panose="020B0502020202020204" pitchFamily="34" charset="0"/>
              </a:rPr>
              <a:t>  	Point and say.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0D43911-646E-44B8-8E15-D5A37BC4DDD5}"/>
              </a:ext>
            </a:extLst>
          </p:cNvPr>
          <p:cNvSpPr/>
          <p:nvPr/>
        </p:nvSpPr>
        <p:spPr>
          <a:xfrm>
            <a:off x="4024819" y="493967"/>
            <a:ext cx="1018227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pp. 8-9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7BEF36A3-B535-4F58-AE94-555E21249A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9" r="4840"/>
          <a:stretch/>
        </p:blipFill>
        <p:spPr>
          <a:xfrm>
            <a:off x="430177" y="2266302"/>
            <a:ext cx="1658027" cy="1212185"/>
          </a:xfrm>
          <a:prstGeom prst="rect">
            <a:avLst/>
          </a:prstGeom>
        </p:spPr>
      </p:pic>
      <p:sp>
        <p:nvSpPr>
          <p:cNvPr id="26" name="橢圓 25">
            <a:extLst>
              <a:ext uri="{FF2B5EF4-FFF2-40B4-BE49-F238E27FC236}">
                <a16:creationId xmlns:a16="http://schemas.microsoft.com/office/drawing/2014/main" id="{46C5C287-A70D-4F92-A521-6439B4DC778A}"/>
              </a:ext>
            </a:extLst>
          </p:cNvPr>
          <p:cNvSpPr/>
          <p:nvPr/>
        </p:nvSpPr>
        <p:spPr>
          <a:xfrm>
            <a:off x="298492" y="1898934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37BEA73-E792-43D0-B3F0-4AFF303CB549}"/>
              </a:ext>
            </a:extLst>
          </p:cNvPr>
          <p:cNvSpPr/>
          <p:nvPr/>
        </p:nvSpPr>
        <p:spPr>
          <a:xfrm>
            <a:off x="704281" y="3385914"/>
            <a:ext cx="11608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book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28" name="10 G1SB Track A10">
            <a:hlinkClick r:id="" action="ppaction://media"/>
            <a:extLst>
              <a:ext uri="{FF2B5EF4-FFF2-40B4-BE49-F238E27FC236}">
                <a16:creationId xmlns:a16="http://schemas.microsoft.com/office/drawing/2014/main" id="{0F706672-ACFC-4681-8BE2-E3E102BA1E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42664" y="462434"/>
            <a:ext cx="487363" cy="487363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DD5B762-5893-47E4-A0D0-ABDD9B2BDA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162" y="1990562"/>
            <a:ext cx="932013" cy="1532349"/>
          </a:xfrm>
          <a:prstGeom prst="rect">
            <a:avLst/>
          </a:prstGeom>
        </p:spPr>
      </p:pic>
      <p:sp>
        <p:nvSpPr>
          <p:cNvPr id="32" name="橢圓 31">
            <a:extLst>
              <a:ext uri="{FF2B5EF4-FFF2-40B4-BE49-F238E27FC236}">
                <a16:creationId xmlns:a16="http://schemas.microsoft.com/office/drawing/2014/main" id="{B0E0158A-75DF-414C-BDEF-DB388BC111BD}"/>
              </a:ext>
            </a:extLst>
          </p:cNvPr>
          <p:cNvSpPr/>
          <p:nvPr/>
        </p:nvSpPr>
        <p:spPr>
          <a:xfrm>
            <a:off x="2463255" y="1898934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0658A8C-EA82-4C19-B90E-E5877AD0614B}"/>
              </a:ext>
            </a:extLst>
          </p:cNvPr>
          <p:cNvSpPr/>
          <p:nvPr/>
        </p:nvSpPr>
        <p:spPr>
          <a:xfrm>
            <a:off x="2890803" y="3385914"/>
            <a:ext cx="11432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chair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5CA3D6FC-E139-4DED-8C01-6F74C3BE4C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660" y="2240284"/>
            <a:ext cx="1932256" cy="1282627"/>
          </a:xfrm>
          <a:prstGeom prst="rect">
            <a:avLst/>
          </a:prstGeom>
        </p:spPr>
      </p:pic>
      <p:sp>
        <p:nvSpPr>
          <p:cNvPr id="34" name="橢圓 33">
            <a:extLst>
              <a:ext uri="{FF2B5EF4-FFF2-40B4-BE49-F238E27FC236}">
                <a16:creationId xmlns:a16="http://schemas.microsoft.com/office/drawing/2014/main" id="{47A9FB72-1877-4457-B94C-B1474E62E0F2}"/>
              </a:ext>
            </a:extLst>
          </p:cNvPr>
          <p:cNvSpPr/>
          <p:nvPr/>
        </p:nvSpPr>
        <p:spPr>
          <a:xfrm>
            <a:off x="4614875" y="1898934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1A3D8C1B-3172-48FA-A2B2-BAFCA3B58C79}"/>
              </a:ext>
            </a:extLst>
          </p:cNvPr>
          <p:cNvSpPr/>
          <p:nvPr/>
        </p:nvSpPr>
        <p:spPr>
          <a:xfrm>
            <a:off x="4922498" y="3385914"/>
            <a:ext cx="14205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crayon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A29DBF7A-F50C-4BF5-A172-F4997A5092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023" t="16743" r="10674" b="10477"/>
          <a:stretch/>
        </p:blipFill>
        <p:spPr>
          <a:xfrm>
            <a:off x="6859781" y="2066078"/>
            <a:ext cx="1779980" cy="1612632"/>
          </a:xfrm>
          <a:prstGeom prst="rect">
            <a:avLst/>
          </a:prstGeom>
        </p:spPr>
      </p:pic>
      <p:sp>
        <p:nvSpPr>
          <p:cNvPr id="35" name="橢圓 34">
            <a:extLst>
              <a:ext uri="{FF2B5EF4-FFF2-40B4-BE49-F238E27FC236}">
                <a16:creationId xmlns:a16="http://schemas.microsoft.com/office/drawing/2014/main" id="{D3C861A9-B0F1-4FAD-ACB2-7C6B2C3C5095}"/>
              </a:ext>
            </a:extLst>
          </p:cNvPr>
          <p:cNvSpPr/>
          <p:nvPr/>
        </p:nvSpPr>
        <p:spPr>
          <a:xfrm>
            <a:off x="6806153" y="1898934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3CE45EA-E786-4EEB-B3B3-525FCF1BBCF2}"/>
              </a:ext>
            </a:extLst>
          </p:cNvPr>
          <p:cNvSpPr/>
          <p:nvPr/>
        </p:nvSpPr>
        <p:spPr>
          <a:xfrm>
            <a:off x="7071312" y="3385914"/>
            <a:ext cx="1470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an eraser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58" name="圖片 57">
            <a:extLst>
              <a:ext uri="{FF2B5EF4-FFF2-40B4-BE49-F238E27FC236}">
                <a16:creationId xmlns:a16="http://schemas.microsoft.com/office/drawing/2014/main" id="{47E083B3-D13A-41B7-933D-273DB53904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994" y="4098964"/>
            <a:ext cx="1549795" cy="1754915"/>
          </a:xfrm>
          <a:prstGeom prst="rect">
            <a:avLst/>
          </a:prstGeom>
        </p:spPr>
      </p:pic>
      <p:sp>
        <p:nvSpPr>
          <p:cNvPr id="38" name="橢圓 37">
            <a:extLst>
              <a:ext uri="{FF2B5EF4-FFF2-40B4-BE49-F238E27FC236}">
                <a16:creationId xmlns:a16="http://schemas.microsoft.com/office/drawing/2014/main" id="{2309EF27-FA6D-4D14-870D-624072F03DB6}"/>
              </a:ext>
            </a:extLst>
          </p:cNvPr>
          <p:cNvSpPr/>
          <p:nvPr/>
        </p:nvSpPr>
        <p:spPr>
          <a:xfrm>
            <a:off x="298492" y="3989893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8CF002E-2202-47CF-8079-37DED4975151}"/>
              </a:ext>
            </a:extLst>
          </p:cNvPr>
          <p:cNvSpPr/>
          <p:nvPr/>
        </p:nvSpPr>
        <p:spPr>
          <a:xfrm>
            <a:off x="778019" y="5494324"/>
            <a:ext cx="10134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paper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1A18BD3F-4961-4960-9B65-659E4CAE29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1298" y="4062067"/>
            <a:ext cx="1172411" cy="1595176"/>
          </a:xfrm>
          <a:prstGeom prst="rect">
            <a:avLst/>
          </a:prstGeom>
        </p:spPr>
      </p:pic>
      <p:sp>
        <p:nvSpPr>
          <p:cNvPr id="39" name="橢圓 38">
            <a:extLst>
              <a:ext uri="{FF2B5EF4-FFF2-40B4-BE49-F238E27FC236}">
                <a16:creationId xmlns:a16="http://schemas.microsoft.com/office/drawing/2014/main" id="{BC4FBE2A-3359-4EAD-A8C0-D4B2AAB99172}"/>
              </a:ext>
            </a:extLst>
          </p:cNvPr>
          <p:cNvSpPr/>
          <p:nvPr/>
        </p:nvSpPr>
        <p:spPr>
          <a:xfrm>
            <a:off x="2463255" y="3989893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7C60DD5-DA13-4FFD-9365-F28162149855}"/>
              </a:ext>
            </a:extLst>
          </p:cNvPr>
          <p:cNvSpPr/>
          <p:nvPr/>
        </p:nvSpPr>
        <p:spPr>
          <a:xfrm>
            <a:off x="2811455" y="5494324"/>
            <a:ext cx="130195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pencil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AD1EC4DA-EA4B-4CA1-970A-4ABF284242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698" y="4033554"/>
            <a:ext cx="1223830" cy="1765327"/>
          </a:xfrm>
          <a:prstGeom prst="rect">
            <a:avLst/>
          </a:prstGeom>
        </p:spPr>
      </p:pic>
      <p:sp>
        <p:nvSpPr>
          <p:cNvPr id="40" name="橢圓 39">
            <a:extLst>
              <a:ext uri="{FF2B5EF4-FFF2-40B4-BE49-F238E27FC236}">
                <a16:creationId xmlns:a16="http://schemas.microsoft.com/office/drawing/2014/main" id="{9E477250-3118-4FFB-A149-91519F929C16}"/>
              </a:ext>
            </a:extLst>
          </p:cNvPr>
          <p:cNvSpPr/>
          <p:nvPr/>
        </p:nvSpPr>
        <p:spPr>
          <a:xfrm>
            <a:off x="4614875" y="3989893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B0379CD-F4A3-4B8B-9496-7248AC6C550D}"/>
              </a:ext>
            </a:extLst>
          </p:cNvPr>
          <p:cNvSpPr/>
          <p:nvPr/>
        </p:nvSpPr>
        <p:spPr>
          <a:xfrm>
            <a:off x="5139704" y="5494324"/>
            <a:ext cx="9861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pen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158A300E-7068-413F-91A9-7F2DBF30807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0111" t="7936" r="8164" b="2022"/>
          <a:stretch/>
        </p:blipFill>
        <p:spPr>
          <a:xfrm>
            <a:off x="7004113" y="4098964"/>
            <a:ext cx="1651019" cy="1818342"/>
          </a:xfrm>
          <a:prstGeom prst="rect">
            <a:avLst/>
          </a:prstGeom>
        </p:spPr>
      </p:pic>
      <p:sp>
        <p:nvSpPr>
          <p:cNvPr id="41" name="橢圓 40">
            <a:extLst>
              <a:ext uri="{FF2B5EF4-FFF2-40B4-BE49-F238E27FC236}">
                <a16:creationId xmlns:a16="http://schemas.microsoft.com/office/drawing/2014/main" id="{D3BD9B85-A6B1-4917-95B7-51F6533C5BEB}"/>
              </a:ext>
            </a:extLst>
          </p:cNvPr>
          <p:cNvSpPr/>
          <p:nvPr/>
        </p:nvSpPr>
        <p:spPr>
          <a:xfrm>
            <a:off x="6806153" y="3989893"/>
            <a:ext cx="1980000" cy="198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36CE9F5-D646-46A9-AB5F-C78C0CDC4791}"/>
              </a:ext>
            </a:extLst>
          </p:cNvPr>
          <p:cNvSpPr/>
          <p:nvPr/>
        </p:nvSpPr>
        <p:spPr>
          <a:xfrm>
            <a:off x="7198178" y="5494324"/>
            <a:ext cx="11031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200" b="1" dirty="0">
                <a:latin typeface="Century Gothic" panose="020B0502020202020204" pitchFamily="34" charset="0"/>
              </a:rPr>
              <a:t>a desk</a:t>
            </a:r>
            <a:endParaRPr lang="zh-TW" altLang="en-US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2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319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B0562AF-C74B-4A84-A5EC-98BFC474DE2D}"/>
              </a:ext>
            </a:extLst>
          </p:cNvPr>
          <p:cNvSpPr/>
          <p:nvPr/>
        </p:nvSpPr>
        <p:spPr>
          <a:xfrm>
            <a:off x="1884934" y="40860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10 G1SB Track A10">
            <a:hlinkClick r:id="" action="ppaction://media"/>
            <a:extLst>
              <a:ext uri="{FF2B5EF4-FFF2-40B4-BE49-F238E27FC236}">
                <a16:creationId xmlns:a16="http://schemas.microsoft.com/office/drawing/2014/main" id="{39A578DE-0458-4F26-855E-422C5BA6C4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77071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9A9B9FA-CB83-48A1-9AB6-602B96EA6298}"/>
              </a:ext>
            </a:extLst>
          </p:cNvPr>
          <p:cNvSpPr txBox="1"/>
          <p:nvPr/>
        </p:nvSpPr>
        <p:spPr>
          <a:xfrm>
            <a:off x="772998" y="1273738"/>
            <a:ext cx="78466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Unit 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2" y="2919529"/>
            <a:ext cx="3785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book 	a book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chair 	a chair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crayon	a crayon </a:t>
            </a:r>
          </a:p>
          <a:p>
            <a:pPr>
              <a:spcBef>
                <a:spcPts val="1200"/>
              </a:spcBef>
              <a:tabLst>
                <a:tab pos="1790700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eraser 	an eraser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3A52F5-5104-4040-889D-9B9BD0D83068}"/>
              </a:ext>
            </a:extLst>
          </p:cNvPr>
          <p:cNvSpPr/>
          <p:nvPr/>
        </p:nvSpPr>
        <p:spPr>
          <a:xfrm>
            <a:off x="5273389" y="2919529"/>
            <a:ext cx="352181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611313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 	paper</a:t>
            </a:r>
          </a:p>
          <a:p>
            <a:pPr>
              <a:spcBef>
                <a:spcPts val="1200"/>
              </a:spcBef>
              <a:tabLst>
                <a:tab pos="1611313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pencil	a pencil</a:t>
            </a:r>
          </a:p>
          <a:p>
            <a:pPr>
              <a:spcBef>
                <a:spcPts val="1200"/>
              </a:spcBef>
              <a:tabLst>
                <a:tab pos="1611313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pen 	a pen</a:t>
            </a:r>
          </a:p>
          <a:p>
            <a:pPr>
              <a:spcBef>
                <a:spcPts val="1200"/>
              </a:spcBef>
              <a:tabLst>
                <a:tab pos="1611313" algn="l"/>
              </a:tabLst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desk	a desk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31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4216F481-60B2-4F9B-98FC-F95E02D48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995" y="3781318"/>
            <a:ext cx="4082356" cy="155619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1E002443-91FD-4526-B282-84AF3A2DC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073" y="1393218"/>
            <a:ext cx="3491595" cy="176010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7CA6E6A-ACF0-41AB-ACD4-AF7331DC42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244" y="3592579"/>
            <a:ext cx="3522756" cy="186202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circle.</a:t>
            </a:r>
            <a:endParaRPr lang="zh-TW" altLang="en-US" sz="3000" b="1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11908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1 G1SB Track A11">
            <a:hlinkClick r:id="" action="ppaction://media"/>
            <a:extLst>
              <a:ext uri="{FF2B5EF4-FFF2-40B4-BE49-F238E27FC236}">
                <a16:creationId xmlns:a16="http://schemas.microsoft.com/office/drawing/2014/main" id="{0867F61D-BE2B-4C88-A734-B97D38010A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27507" y="453999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D2B5CD6D-D45B-4747-A5F9-4081ACE951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6279" y="1195522"/>
            <a:ext cx="3169078" cy="18620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B119C87-712C-401F-9306-B3DE3914B6C5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0530245-A0FD-46A9-BDFB-527BAB6C782C}"/>
              </a:ext>
            </a:extLst>
          </p:cNvPr>
          <p:cNvSpPr/>
          <p:nvPr/>
        </p:nvSpPr>
        <p:spPr>
          <a:xfrm>
            <a:off x="4888364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0874523-53AF-47E0-808A-4C945B665858}"/>
              </a:ext>
            </a:extLst>
          </p:cNvPr>
          <p:cNvSpPr/>
          <p:nvPr/>
        </p:nvSpPr>
        <p:spPr>
          <a:xfrm>
            <a:off x="826812" y="3312076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1D97030-78A0-47DB-BFD5-B07D4538FB9C}"/>
              </a:ext>
            </a:extLst>
          </p:cNvPr>
          <p:cNvSpPr/>
          <p:nvPr/>
        </p:nvSpPr>
        <p:spPr>
          <a:xfrm>
            <a:off x="4888364" y="3312076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68" name="矩形: 圓角 67">
            <a:extLst>
              <a:ext uri="{FF2B5EF4-FFF2-40B4-BE49-F238E27FC236}">
                <a16:creationId xmlns:a16="http://schemas.microsoft.com/office/drawing/2014/main" id="{FF5025CB-27D9-4374-BB3B-ECC6A56F137A}"/>
              </a:ext>
            </a:extLst>
          </p:cNvPr>
          <p:cNvSpPr/>
          <p:nvPr/>
        </p:nvSpPr>
        <p:spPr>
          <a:xfrm>
            <a:off x="2845858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sp>
        <p:nvSpPr>
          <p:cNvPr id="69" name="橢圓 68">
            <a:extLst>
              <a:ext uri="{FF2B5EF4-FFF2-40B4-BE49-F238E27FC236}">
                <a16:creationId xmlns:a16="http://schemas.microsoft.com/office/drawing/2014/main" id="{DC89F1EF-FE63-419B-BE70-25D2E8AEB3C0}"/>
              </a:ext>
            </a:extLst>
          </p:cNvPr>
          <p:cNvSpPr/>
          <p:nvPr/>
        </p:nvSpPr>
        <p:spPr>
          <a:xfrm>
            <a:off x="2857074" y="1156912"/>
            <a:ext cx="1592580" cy="1921014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2" name="橢圓 71">
            <a:extLst>
              <a:ext uri="{FF2B5EF4-FFF2-40B4-BE49-F238E27FC236}">
                <a16:creationId xmlns:a16="http://schemas.microsoft.com/office/drawing/2014/main" id="{6CCBBF49-177C-400E-8AA5-81686887FBE8}"/>
              </a:ext>
            </a:extLst>
          </p:cNvPr>
          <p:cNvSpPr/>
          <p:nvPr/>
        </p:nvSpPr>
        <p:spPr>
          <a:xfrm rot="2964838">
            <a:off x="5395145" y="1030143"/>
            <a:ext cx="1410395" cy="2304652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3" name="橢圓 72">
            <a:extLst>
              <a:ext uri="{FF2B5EF4-FFF2-40B4-BE49-F238E27FC236}">
                <a16:creationId xmlns:a16="http://schemas.microsoft.com/office/drawing/2014/main" id="{5223E21C-40C8-421B-8C2B-5C4A5ECE27F5}"/>
              </a:ext>
            </a:extLst>
          </p:cNvPr>
          <p:cNvSpPr/>
          <p:nvPr/>
        </p:nvSpPr>
        <p:spPr>
          <a:xfrm>
            <a:off x="2432507" y="3612955"/>
            <a:ext cx="2274488" cy="1848810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4" name="橢圓 73">
            <a:extLst>
              <a:ext uri="{FF2B5EF4-FFF2-40B4-BE49-F238E27FC236}">
                <a16:creationId xmlns:a16="http://schemas.microsoft.com/office/drawing/2014/main" id="{19D644C0-8784-4B48-8985-AC40C38A9C07}"/>
              </a:ext>
            </a:extLst>
          </p:cNvPr>
          <p:cNvSpPr/>
          <p:nvPr/>
        </p:nvSpPr>
        <p:spPr>
          <a:xfrm rot="2964838">
            <a:off x="6972667" y="3407091"/>
            <a:ext cx="1410395" cy="2304652"/>
          </a:xfrm>
          <a:prstGeom prst="ellipse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07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4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9" grpId="0" animBg="1"/>
      <p:bldP spid="72" grpId="0" animBg="1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11 G1SB Track A11">
            <a:hlinkClick r:id="" action="ppaction://media"/>
            <a:extLst>
              <a:ext uri="{FF2B5EF4-FFF2-40B4-BE49-F238E27FC236}">
                <a16:creationId xmlns:a16="http://schemas.microsoft.com/office/drawing/2014/main" id="{3A8BAAD9-EC5D-4F22-BD2E-F8DAC17F1F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352" y="378487"/>
            <a:ext cx="487363" cy="4873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0439" y="2458381"/>
            <a:ext cx="179247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paper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 desk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a pencil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2E7C9D-8AB2-4D9A-80EE-D0FA107666A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circle.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4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89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>
                <a:solidFill>
                  <a:srgbClr val="92319F"/>
                </a:solidFill>
                <a:latin typeface="Century Gothic" panose="020B0502020202020204" pitchFamily="34" charset="0"/>
              </a:rPr>
              <a:t>4</a:t>
            </a:r>
            <a:r>
              <a:rPr lang="en-US" altLang="zh-TW" sz="3000" b="1">
                <a:latin typeface="Century Gothic" panose="020B0502020202020204" pitchFamily="34" charset="0"/>
              </a:rPr>
              <a:t>	Listen and say. </a:t>
            </a:r>
            <a:r>
              <a:rPr lang="en-US" altLang="zh-TW" sz="3000">
                <a:latin typeface="Century Gothic" panose="020B0502020202020204" pitchFamily="34" charset="0"/>
              </a:rPr>
              <a:t>Talk.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609284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2 G1SB Track A12">
            <a:hlinkClick r:id="" action="ppaction://media"/>
            <a:extLst>
              <a:ext uri="{FF2B5EF4-FFF2-40B4-BE49-F238E27FC236}">
                <a16:creationId xmlns:a16="http://schemas.microsoft.com/office/drawing/2014/main" id="{069372DB-E1B5-4E13-874C-3DD150E1D8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27620" y="464693"/>
            <a:ext cx="487363" cy="48736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6B40CD32-A5DB-4710-BBBE-4DC44BB18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6" y="1833337"/>
            <a:ext cx="8937167" cy="4063275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89C6EA87-E17C-4DFD-BF30-E1CA0C14C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3851" y="1206549"/>
            <a:ext cx="2198167" cy="1272429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FD14A3CC-58C1-42C5-B00E-830F40311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6634" y="1952987"/>
            <a:ext cx="2328969" cy="134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51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A12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467611"/>
            <a:ext cx="274947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(Parrot) What is it?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(Frog) It’s a chair.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12 G1SB Track A12">
            <a:hlinkClick r:id="" action="ppaction://media"/>
            <a:extLst>
              <a:ext uri="{FF2B5EF4-FFF2-40B4-BE49-F238E27FC236}">
                <a16:creationId xmlns:a16="http://schemas.microsoft.com/office/drawing/2014/main" id="{F5DCF826-8C53-4619-9CE4-9C4743D87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9" y="380939"/>
            <a:ext cx="487363" cy="48736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0C37C599-1205-4C71-AF5E-F25D2C5FD9CD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4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Talk.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3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14181932-577E-4D07-B491-279CC0B8B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05" y="3299013"/>
            <a:ext cx="7026347" cy="2928988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10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5</a:t>
            </a:r>
            <a:r>
              <a:rPr lang="en-US" altLang="zh-TW" sz="3000" b="1" dirty="0">
                <a:latin typeface="Century Gothic" panose="020B0502020202020204" pitchFamily="34" charset="0"/>
              </a:rPr>
              <a:t>	Stick. </a:t>
            </a:r>
            <a:r>
              <a:rPr lang="en-US" altLang="zh-TW" sz="3000" dirty="0">
                <a:latin typeface="Century Gothic" panose="020B0502020202020204" pitchFamily="34" charset="0"/>
              </a:rPr>
              <a:t>Ask and Answer.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0C23FFE-69A5-4651-AFA8-BCE1BCF76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228" y="1738684"/>
            <a:ext cx="1346815" cy="152507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57FF2-0672-49CF-806D-7212D93F20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064" y="1471381"/>
            <a:ext cx="1470237" cy="107698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9D0CF45-5CD2-41EB-A540-3B30C98DA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6661" y="1187363"/>
            <a:ext cx="1005125" cy="165359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2C215BAC-A900-45E5-9801-C5DE95ADD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6697" y="972311"/>
            <a:ext cx="1710321" cy="76637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8A7C60C-BF57-4360-8EAF-43AF8DC6C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7055" y="1673173"/>
            <a:ext cx="1345054" cy="162584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4BA9590-87FB-4AA3-BD58-795122E72B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84" y="544820"/>
            <a:ext cx="1465333" cy="110336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DA6B9C4C-50F2-4958-8264-91D345BB5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2209" y="1584945"/>
            <a:ext cx="1481855" cy="167881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F663D88A-923F-4D5B-84DB-5A0464193B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2209" y="213102"/>
            <a:ext cx="1215436" cy="1525581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1D48799-0B06-45ED-B973-E92344A9F4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07" y="3481596"/>
            <a:ext cx="1931764" cy="111821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CF0FBEB9-DA05-4AA3-B8CA-A29BAA0A43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07" y="4762174"/>
            <a:ext cx="1814955" cy="1045341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0EE70C42-9DF0-48A4-915A-61643DBFFF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155" y="3558988"/>
            <a:ext cx="739262" cy="121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9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F598E81-EA13-4E0B-9302-F54BAC77735D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76B4B2D9-F4BD-44F5-B355-C0CA96943EFD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6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point. </a:t>
            </a:r>
            <a:r>
              <a:rPr lang="en-US" altLang="zh-TW" sz="3000" dirty="0">
                <a:latin typeface="Century Gothic" panose="020B0502020202020204" pitchFamily="34" charset="0"/>
              </a:rPr>
              <a:t>Say.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D5BDB37-EC0A-4A72-86D1-7749B4629DFF}"/>
              </a:ext>
            </a:extLst>
          </p:cNvPr>
          <p:cNvSpPr/>
          <p:nvPr/>
        </p:nvSpPr>
        <p:spPr>
          <a:xfrm>
            <a:off x="4873232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3 G1SB Track A13">
            <a:hlinkClick r:id="" action="ppaction://media"/>
            <a:extLst>
              <a:ext uri="{FF2B5EF4-FFF2-40B4-BE49-F238E27FC236}">
                <a16:creationId xmlns:a16="http://schemas.microsoft.com/office/drawing/2014/main" id="{223C4584-4AF1-4675-AC3D-7ECD9E638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1077" y="459767"/>
            <a:ext cx="487363" cy="48736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4DFDC43-EAA5-47B3-BA8A-E69509542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33" y="1103766"/>
            <a:ext cx="4795556" cy="158430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EA744F2-4404-4002-A8BF-D9E278BEA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004" y="2516587"/>
            <a:ext cx="4851073" cy="158431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5DDFB0B-89EF-4844-8BC2-84DCED080B95}"/>
              </a:ext>
            </a:extLst>
          </p:cNvPr>
          <p:cNvSpPr/>
          <p:nvPr/>
        </p:nvSpPr>
        <p:spPr>
          <a:xfrm>
            <a:off x="5958447" y="1381099"/>
            <a:ext cx="1210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green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C47F70F-ECB6-4D8F-BA48-2147E77605D5}"/>
              </a:ext>
            </a:extLst>
          </p:cNvPr>
          <p:cNvSpPr/>
          <p:nvPr/>
        </p:nvSpPr>
        <p:spPr>
          <a:xfrm>
            <a:off x="5936234" y="2758378"/>
            <a:ext cx="1311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>
                <a:latin typeface="Century Gothic" panose="020B0502020202020204" pitchFamily="34" charset="0"/>
              </a:rPr>
              <a:t>yellow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88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A13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6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point.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13 G1SB Track A13">
            <a:hlinkClick r:id="" action="ppaction://media"/>
            <a:extLst>
              <a:ext uri="{FF2B5EF4-FFF2-40B4-BE49-F238E27FC236}">
                <a16:creationId xmlns:a16="http://schemas.microsoft.com/office/drawing/2014/main" id="{F24AC838-1467-480B-A7D6-EA6695EC08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634" y="374924"/>
            <a:ext cx="487363" cy="4873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1B11349-37B3-4E4D-9394-B5A70D43D5B1}"/>
              </a:ext>
            </a:extLst>
          </p:cNvPr>
          <p:cNvSpPr/>
          <p:nvPr/>
        </p:nvSpPr>
        <p:spPr>
          <a:xfrm>
            <a:off x="775622" y="2457466"/>
            <a:ext cx="432971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green, green, a green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yellow, yellow, a yellow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7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8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/>
            <a:r>
              <a:rPr lang="en-US" altLang="zh-TW" sz="3000" b="1">
                <a:solidFill>
                  <a:srgbClr val="92319F"/>
                </a:solidFill>
                <a:latin typeface="Century Gothic" panose="020B0502020202020204" pitchFamily="34" charset="0"/>
              </a:rPr>
              <a:t>7</a:t>
            </a:r>
            <a:r>
              <a:rPr lang="en-US" altLang="zh-TW" sz="3000" b="1">
                <a:latin typeface="Century Gothic" panose="020B0502020202020204" pitchFamily="34" charset="0"/>
              </a:rPr>
              <a:t>	Listen and color.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4071951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14 G1SB Track A14">
            <a:hlinkClick r:id="" action="ppaction://media"/>
            <a:extLst>
              <a:ext uri="{FF2B5EF4-FFF2-40B4-BE49-F238E27FC236}">
                <a16:creationId xmlns:a16="http://schemas.microsoft.com/office/drawing/2014/main" id="{5AFE6C3B-425A-49B3-A0FF-A27B08B62B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9796" y="463330"/>
            <a:ext cx="487363" cy="48736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DA4EA506-7CD6-4A41-A84E-D5C549877DCB}"/>
              </a:ext>
            </a:extLst>
          </p:cNvPr>
          <p:cNvSpPr/>
          <p:nvPr/>
        </p:nvSpPr>
        <p:spPr>
          <a:xfrm>
            <a:off x="826812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B0564A4-2C04-44F2-81B8-5064889FB837}"/>
              </a:ext>
            </a:extLst>
          </p:cNvPr>
          <p:cNvSpPr/>
          <p:nvPr/>
        </p:nvSpPr>
        <p:spPr>
          <a:xfrm>
            <a:off x="350262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954095A-2BB4-44FF-9F38-0744E70C8A43}"/>
              </a:ext>
            </a:extLst>
          </p:cNvPr>
          <p:cNvSpPr/>
          <p:nvPr/>
        </p:nvSpPr>
        <p:spPr>
          <a:xfrm>
            <a:off x="5991300" y="1127760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7E85470-C115-4BEC-88CA-92891992E323}"/>
              </a:ext>
            </a:extLst>
          </p:cNvPr>
          <p:cNvSpPr/>
          <p:nvPr/>
        </p:nvSpPr>
        <p:spPr>
          <a:xfrm>
            <a:off x="826812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4.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33D208A-521F-456B-893F-C59A4EC3A359}"/>
              </a:ext>
            </a:extLst>
          </p:cNvPr>
          <p:cNvSpPr/>
          <p:nvPr/>
        </p:nvSpPr>
        <p:spPr>
          <a:xfrm>
            <a:off x="350262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5.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999AED3-884C-4295-AB22-578033101AA8}"/>
              </a:ext>
            </a:extLst>
          </p:cNvPr>
          <p:cNvSpPr/>
          <p:nvPr/>
        </p:nvSpPr>
        <p:spPr>
          <a:xfrm>
            <a:off x="5991300" y="3088534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6.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47F7D72-88F9-424A-A97A-9B48BC094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063" y="1906565"/>
            <a:ext cx="2519703" cy="801485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193699C8-F6D9-4000-8CB3-43DFCF09D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416" y="1830788"/>
            <a:ext cx="2462677" cy="87726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7CBE14F-A650-4326-A377-E682EBF849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712" y="1830788"/>
            <a:ext cx="2462677" cy="877262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D34445A-521D-45B9-9030-C6A3D55CE7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575" y="3706973"/>
            <a:ext cx="2462677" cy="877262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84BD261A-FE28-4C6E-99E8-F69CB4701E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416" y="3706973"/>
            <a:ext cx="2462677" cy="877262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99DE2B24-4DC9-427E-AE56-33E964C55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712" y="3706973"/>
            <a:ext cx="2462677" cy="87726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70EFAA-77A5-45E5-829B-7EDC9FAA50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3416" y="1852479"/>
            <a:ext cx="2587678" cy="78067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30D7B43-6602-45DA-9FC0-6B98D2CCCE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1095" y="1809049"/>
            <a:ext cx="2411946" cy="727742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B54A70CF-0CAA-429C-A43D-AC874A765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858" y="3782750"/>
            <a:ext cx="2519703" cy="80148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135F595C-CDF0-459B-92D7-233F712DD6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3114" y="3754065"/>
            <a:ext cx="2626615" cy="754394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09A89360-976C-4FCE-92D0-0609031DD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4330" y="3754065"/>
            <a:ext cx="2587678" cy="78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1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A14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57466"/>
            <a:ext cx="2478564" cy="3077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green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yellow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blue crayon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green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red crayon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yellow crayon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14 G1SB Track A14">
            <a:hlinkClick r:id="" action="ppaction://media"/>
            <a:extLst>
              <a:ext uri="{FF2B5EF4-FFF2-40B4-BE49-F238E27FC236}">
                <a16:creationId xmlns:a16="http://schemas.microsoft.com/office/drawing/2014/main" id="{FCA0A291-D30F-4327-BC23-C414B4250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352" y="380939"/>
            <a:ext cx="487363" cy="48736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5DFFA67-FE38-4FAC-AAD2-3DF3157A939F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7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color.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1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8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6315529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5 G1SB Track A15">
            <a:hlinkClick r:id="" action="ppaction://media"/>
            <a:extLst>
              <a:ext uri="{FF2B5EF4-FFF2-40B4-BE49-F238E27FC236}">
                <a16:creationId xmlns:a16="http://schemas.microsoft.com/office/drawing/2014/main" id="{5871A3C0-24F2-4839-BF73-3181EE1B7C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0775" y="467590"/>
            <a:ext cx="487363" cy="487363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8053B822-F4D2-41B0-A6B4-4865C1CFF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02" y="1112554"/>
            <a:ext cx="3721098" cy="76047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96383E89-4F56-423F-9104-5BDE880D8B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888" y="1810615"/>
            <a:ext cx="3828100" cy="725019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8FACB7B6-C5D4-407B-A643-70F020824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402" y="2507581"/>
            <a:ext cx="3619598" cy="681201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818D94CC-F832-40D2-A36E-0298E1A742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6181" y="3349196"/>
            <a:ext cx="798537" cy="279487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DD4282A-87F5-44C4-BB98-5F7356D114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1659"/>
          <a:stretch/>
        </p:blipFill>
        <p:spPr>
          <a:xfrm>
            <a:off x="952403" y="1047965"/>
            <a:ext cx="3762112" cy="2140817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113426F-6DDA-4111-8F67-4E1A5393369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448"/>
          <a:stretch/>
        </p:blipFill>
        <p:spPr>
          <a:xfrm>
            <a:off x="2780905" y="3423486"/>
            <a:ext cx="621792" cy="2705081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05E69BD7-5993-454F-8CE2-088C553FF12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222"/>
          <a:stretch/>
        </p:blipFill>
        <p:spPr>
          <a:xfrm>
            <a:off x="3355940" y="3360272"/>
            <a:ext cx="668978" cy="28080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C35581C9-F4D7-4BA0-912A-2C8A85FD6BA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4772"/>
          <a:stretch/>
        </p:blipFill>
        <p:spPr>
          <a:xfrm>
            <a:off x="3953231" y="3398921"/>
            <a:ext cx="656475" cy="2755139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682874E-A657-494D-B45C-CE19719F6AE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-1593" r="35479"/>
          <a:stretch/>
        </p:blipFill>
        <p:spPr>
          <a:xfrm>
            <a:off x="2086181" y="3378573"/>
            <a:ext cx="2740343" cy="2736126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B6CA1E9A-5236-4A91-BB5B-2B0ECFF1CA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1745"/>
          <a:stretch/>
        </p:blipFill>
        <p:spPr>
          <a:xfrm>
            <a:off x="4901938" y="1047965"/>
            <a:ext cx="1555423" cy="2140817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2489C2C9-2A21-47B5-A8E1-7FFC479BEF5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6340"/>
          <a:stretch/>
        </p:blipFill>
        <p:spPr>
          <a:xfrm>
            <a:off x="4901938" y="3378573"/>
            <a:ext cx="1395172" cy="273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7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BC04766-6F01-4648-B640-C7CD9C68D000}"/>
              </a:ext>
            </a:extLst>
          </p:cNvPr>
          <p:cNvSpPr/>
          <p:nvPr/>
        </p:nvSpPr>
        <p:spPr>
          <a:xfrm>
            <a:off x="1884934" y="409124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A15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6806" y="2467613"/>
            <a:ext cx="4612801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One, two, three. Three pencils.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One, two, three, four. Four pens.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15 G1SB Track A15">
            <a:hlinkClick r:id="" action="ppaction://media"/>
            <a:extLst>
              <a:ext uri="{FF2B5EF4-FFF2-40B4-BE49-F238E27FC236}">
                <a16:creationId xmlns:a16="http://schemas.microsoft.com/office/drawing/2014/main" id="{41DCCB98-0659-4318-A489-CAB4A8347B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93352" y="375020"/>
            <a:ext cx="487363" cy="487363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1DF86799-43AB-4D78-9EF0-13D9E7C5448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8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2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7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9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Listen. </a:t>
            </a:r>
            <a:r>
              <a:rPr lang="en-US" altLang="zh-TW" sz="3000" dirty="0">
                <a:latin typeface="Century Gothic" panose="020B0502020202020204" pitchFamily="34" charset="0"/>
              </a:rPr>
              <a:t>Count and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5080620" y="49396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16 G1SB Track A16">
            <a:hlinkClick r:id="" action="ppaction://media"/>
            <a:extLst>
              <a:ext uri="{FF2B5EF4-FFF2-40B4-BE49-F238E27FC236}">
                <a16:creationId xmlns:a16="http://schemas.microsoft.com/office/drawing/2014/main" id="{178B6C5A-AD7E-49BD-8974-31E02354E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7127" y="459863"/>
            <a:ext cx="487363" cy="487363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EB31A5D-4773-4CED-A22F-BF5849971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348" y="1576980"/>
            <a:ext cx="8544257" cy="191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8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C6882D1-D17C-4E91-9CCE-5F41DCCCDB0D}"/>
              </a:ext>
            </a:extLst>
          </p:cNvPr>
          <p:cNvSpPr/>
          <p:nvPr/>
        </p:nvSpPr>
        <p:spPr>
          <a:xfrm>
            <a:off x="1894359" y="399697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16 G1SB Track A16">
            <a:hlinkClick r:id="" action="ppaction://media"/>
            <a:extLst>
              <a:ext uri="{FF2B5EF4-FFF2-40B4-BE49-F238E27FC236}">
                <a16:creationId xmlns:a16="http://schemas.microsoft.com/office/drawing/2014/main" id="{AFFDBE1F-439C-40A4-B6B1-58C10F5CF3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30866" y="365593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67613"/>
            <a:ext cx="3799438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green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yellow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red pencils?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blue pencils?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D3DDFFC-96B0-4CA3-8DCF-37B8E2C00349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9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Count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72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4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群組 45">
            <a:extLst>
              <a:ext uri="{FF2B5EF4-FFF2-40B4-BE49-F238E27FC236}">
                <a16:creationId xmlns:a16="http://schemas.microsoft.com/office/drawing/2014/main" id="{67B43367-05C8-4661-A8EE-59B139B3362B}"/>
              </a:ext>
            </a:extLst>
          </p:cNvPr>
          <p:cNvGrpSpPr/>
          <p:nvPr/>
        </p:nvGrpSpPr>
        <p:grpSpPr>
          <a:xfrm>
            <a:off x="400695" y="1402650"/>
            <a:ext cx="2361363" cy="4712394"/>
            <a:chOff x="268717" y="1402650"/>
            <a:chExt cx="2361363" cy="4712394"/>
          </a:xfrm>
        </p:grpSpPr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1D7E21DB-D0AC-4976-91B4-686FD9C21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717" y="1402650"/>
              <a:ext cx="2361363" cy="2367222"/>
            </a:xfrm>
            <a:prstGeom prst="rect">
              <a:avLst/>
            </a:prstGeom>
          </p:spPr>
        </p:pic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35730D67-24C0-47BE-B7F9-C531A181C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717" y="3747822"/>
              <a:ext cx="2361363" cy="2367222"/>
            </a:xfrm>
            <a:prstGeom prst="rect">
              <a:avLst/>
            </a:prstGeom>
          </p:spPr>
        </p:pic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12315392-0D88-415E-8CA4-4A3E25994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118" y="1615582"/>
            <a:ext cx="959284" cy="729424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BC3228F4-C981-4631-ACC4-49541451A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3576" y="1548246"/>
            <a:ext cx="622463" cy="924968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A8773809-A849-4908-B9D7-F47CC6C9B7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74" y="2694099"/>
            <a:ext cx="724308" cy="995188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5469100E-C0CE-41C0-BAA2-B4A47DF067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969" y="2691309"/>
            <a:ext cx="913116" cy="1004427"/>
          </a:xfrm>
          <a:prstGeom prst="rect">
            <a:avLst/>
          </a:prstGeom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E3AA880D-AD7F-4CC3-BE93-9A0C4AD43199}"/>
              </a:ext>
            </a:extLst>
          </p:cNvPr>
          <p:cNvGrpSpPr/>
          <p:nvPr/>
        </p:nvGrpSpPr>
        <p:grpSpPr>
          <a:xfrm>
            <a:off x="3184943" y="2008269"/>
            <a:ext cx="5214343" cy="4106829"/>
            <a:chOff x="2939842" y="2008269"/>
            <a:chExt cx="5214343" cy="4106829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3EC97039-8B86-4A60-BC41-7FDA724F5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39842" y="2008269"/>
              <a:ext cx="5214343" cy="4106829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CFCF0B3F-6F4A-4DD9-8013-54CA1D622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63523" y="2223594"/>
              <a:ext cx="921599" cy="326280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254EB81F-9523-4A04-A4CC-00192A4D2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05813" y="2169935"/>
              <a:ext cx="1087175" cy="393234"/>
            </a:xfrm>
            <a:prstGeom prst="rect">
              <a:avLst/>
            </a:prstGeom>
          </p:spPr>
        </p:pic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09CBA678-41BD-4A0C-8406-B2E1D02F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11822" y="4169954"/>
              <a:ext cx="773300" cy="353680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F27431F7-B2FE-479C-8CF0-9200D07DC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82074" y="4190854"/>
              <a:ext cx="534652" cy="311880"/>
            </a:xfrm>
            <a:prstGeom prst="rect">
              <a:avLst/>
            </a:prstGeom>
          </p:spPr>
        </p:pic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11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10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Cut out the cards for Unit 1. Listen. Put the cards in the boxes. Say.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7056107" y="1398938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17 G1SB Track A17">
            <a:hlinkClick r:id="" action="ppaction://media"/>
            <a:extLst>
              <a:ext uri="{FF2B5EF4-FFF2-40B4-BE49-F238E27FC236}">
                <a16:creationId xmlns:a16="http://schemas.microsoft.com/office/drawing/2014/main" id="{A0CA3746-7EA3-47E4-A49A-D4973A7F5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064525" y="1370657"/>
            <a:ext cx="487363" cy="487363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E790CEC1-42F4-4BE2-81D6-6968341592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1118" y="3913971"/>
            <a:ext cx="910020" cy="969113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6B5031FF-BE32-48EC-9D4D-6AC52C782F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6234" y="3924414"/>
            <a:ext cx="911491" cy="889394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7800E04A-9152-4272-8325-1EC079FC262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8496" y="5197483"/>
            <a:ext cx="926331" cy="773861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CC3E10BF-7278-4367-BC0B-7C101D32C95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87287" y="5065235"/>
            <a:ext cx="775039" cy="939441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DF07CBC8-1583-459E-A943-6AA5F6994E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276" y="4734999"/>
            <a:ext cx="622463" cy="924968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D6FC393E-A0A5-4CD6-BF2F-732DA01AB2B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32019" y="2662415"/>
            <a:ext cx="910020" cy="969113"/>
          </a:xfrm>
          <a:prstGeom prst="rect">
            <a:avLst/>
          </a:prstGeom>
        </p:spPr>
      </p:pic>
      <p:pic>
        <p:nvPicPr>
          <p:cNvPr id="53" name="圖片 52" descr="一張含有 信箋, 綠色, 鉛筆 的圖片&#10;&#10;自動產生的描述">
            <a:extLst>
              <a:ext uri="{FF2B5EF4-FFF2-40B4-BE49-F238E27FC236}">
                <a16:creationId xmlns:a16="http://schemas.microsoft.com/office/drawing/2014/main" id="{F0B394F2-063F-4E8D-8753-8D6562B20CC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56618">
            <a:off x="4820989" y="2648944"/>
            <a:ext cx="1057658" cy="1033274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D7ACB41A-0C54-42FC-B209-DB338A8F1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4501" y="4699889"/>
            <a:ext cx="724308" cy="995188"/>
          </a:xfrm>
          <a:prstGeom prst="rect">
            <a:avLst/>
          </a:prstGeom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F241A3D8-9954-4D40-B151-1C0AB67CC1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87974" y="4813808"/>
            <a:ext cx="926331" cy="773861"/>
          </a:xfrm>
          <a:prstGeom prst="rect">
            <a:avLst/>
          </a:prstGeom>
        </p:spPr>
      </p:pic>
      <p:pic>
        <p:nvPicPr>
          <p:cNvPr id="59" name="圖片 58" descr="一張含有 黃色, 有條紋的, 男人, 黑色 的圖片&#10;&#10;自動產生的描述">
            <a:extLst>
              <a:ext uri="{FF2B5EF4-FFF2-40B4-BE49-F238E27FC236}">
                <a16:creationId xmlns:a16="http://schemas.microsoft.com/office/drawing/2014/main" id="{53076D96-59DE-4CD9-AD9D-F50190EF042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937" y="2747847"/>
            <a:ext cx="1008890" cy="1075946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59357DF9-9B7F-4E37-B91E-B14A70C632C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49977" y="2922765"/>
            <a:ext cx="775039" cy="93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94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0A19748-32DF-4ED0-B447-89CCAA5A063E}"/>
              </a:ext>
            </a:extLst>
          </p:cNvPr>
          <p:cNvSpPr/>
          <p:nvPr/>
        </p:nvSpPr>
        <p:spPr>
          <a:xfrm>
            <a:off x="1894359" y="40320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A17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17 G1SB Track A17">
            <a:hlinkClick r:id="" action="ppaction://media"/>
            <a:extLst>
              <a:ext uri="{FF2B5EF4-FFF2-40B4-BE49-F238E27FC236}">
                <a16:creationId xmlns:a16="http://schemas.microsoft.com/office/drawing/2014/main" id="{3B94B451-D0FB-4389-964D-0595954AA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2777" y="365593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86233" y="2806498"/>
            <a:ext cx="7374776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green eraser, a red book, a yellow pencil, a green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pen, a red chair, a yellow crayon, a blue desk, yellow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DB517E5-526B-43D4-B971-14FC6D3BEDFE}"/>
              </a:ext>
            </a:extLst>
          </p:cNvPr>
          <p:cNvSpPr txBox="1"/>
          <p:nvPr/>
        </p:nvSpPr>
        <p:spPr>
          <a:xfrm>
            <a:off x="772998" y="1273738"/>
            <a:ext cx="784667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10</a:t>
            </a:r>
          </a:p>
          <a:p>
            <a:pPr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say. </a:t>
            </a:r>
            <a:r>
              <a:rPr lang="en-US" altLang="zh-TW" sz="2400" dirty="0">
                <a:latin typeface="Century Gothic" panose="020B0502020202020204" pitchFamily="34" charset="0"/>
                <a:cs typeface="Arial" panose="020B0604020202020204" pitchFamily="34" charset="0"/>
              </a:rPr>
              <a:t>Cut out the cards for Unit 1. Listen. Put the cards in the boxes.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40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18 G1SB Track A18">
            <a:hlinkClick r:id="" action="ppaction://media"/>
            <a:extLst>
              <a:ext uri="{FF2B5EF4-FFF2-40B4-BE49-F238E27FC236}">
                <a16:creationId xmlns:a16="http://schemas.microsoft.com/office/drawing/2014/main" id="{70EAFD2C-4776-4EC4-9259-E63AB9ABCB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927.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0680" y="903437"/>
            <a:ext cx="487363" cy="48736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19 G1SB Track A19">
            <a:hlinkClick r:id="" action="ppaction://media"/>
            <a:extLst>
              <a:ext uri="{FF2B5EF4-FFF2-40B4-BE49-F238E27FC236}">
                <a16:creationId xmlns:a16="http://schemas.microsoft.com/office/drawing/2014/main" id="{D8A9A0B8-2D73-4A95-A468-60328E7FE29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2956.06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1945" y="905165"/>
            <a:ext cx="487363" cy="487363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298911" y="1561398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1.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0BCD1D-B33C-4D9C-91D6-20C67EC3A576}"/>
              </a:ext>
            </a:extLst>
          </p:cNvPr>
          <p:cNvSpPr/>
          <p:nvPr/>
        </p:nvSpPr>
        <p:spPr>
          <a:xfrm>
            <a:off x="278654" y="3946372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2.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502126E-554F-4C2C-9B99-877F08142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6" y="1637982"/>
            <a:ext cx="4101739" cy="192530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F4B8314-35E9-4043-9B83-29271758DE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3047" y="1980226"/>
            <a:ext cx="3893562" cy="134743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AEF29C6-DB7C-4163-8471-3C091DC422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996" y="4014051"/>
            <a:ext cx="4144104" cy="193426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6003351B-21BC-4F24-B2FE-787F6CBAB6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8968" y="4335312"/>
            <a:ext cx="3479554" cy="124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1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9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11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say. </a:t>
            </a:r>
            <a:r>
              <a:rPr lang="en-US" altLang="zh-TW" sz="3000" dirty="0">
                <a:latin typeface="Century Gothic" panose="020B0502020202020204" pitchFamily="34" charset="0"/>
              </a:rPr>
              <a:t>Then listen again and trace.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B001A9A-2779-4BF6-AEEF-549F215E85E9}"/>
              </a:ext>
            </a:extLst>
          </p:cNvPr>
          <p:cNvSpPr/>
          <p:nvPr/>
        </p:nvSpPr>
        <p:spPr>
          <a:xfrm>
            <a:off x="2205444" y="942585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18 G1SB Track A18">
            <a:hlinkClick r:id="" action="ppaction://media"/>
            <a:extLst>
              <a:ext uri="{FF2B5EF4-FFF2-40B4-BE49-F238E27FC236}">
                <a16:creationId xmlns:a16="http://schemas.microsoft.com/office/drawing/2014/main" id="{70EAFD2C-4776-4EC4-9259-E63AB9ABCB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688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0680" y="903437"/>
            <a:ext cx="487363" cy="48736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2BFE758-2320-437A-BCBF-4968CE0577B2}"/>
              </a:ext>
            </a:extLst>
          </p:cNvPr>
          <p:cNvSpPr/>
          <p:nvPr/>
        </p:nvSpPr>
        <p:spPr>
          <a:xfrm>
            <a:off x="3986551" y="942585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19 G1SB Track A19">
            <a:hlinkClick r:id="" action="ppaction://media"/>
            <a:extLst>
              <a:ext uri="{FF2B5EF4-FFF2-40B4-BE49-F238E27FC236}">
                <a16:creationId xmlns:a16="http://schemas.microsoft.com/office/drawing/2014/main" id="{D8A9A0B8-2D73-4A95-A468-60328E7FE29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2820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21945" y="905165"/>
            <a:ext cx="487363" cy="487363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93194B3B-45F2-42D3-9C92-62A300C3FA8A}"/>
              </a:ext>
            </a:extLst>
          </p:cNvPr>
          <p:cNvSpPr/>
          <p:nvPr/>
        </p:nvSpPr>
        <p:spPr>
          <a:xfrm>
            <a:off x="317765" y="1646241"/>
            <a:ext cx="482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Century Gothic" panose="020B0502020202020204" pitchFamily="34" charset="0"/>
              </a:rPr>
              <a:t>3.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67A12C5-FE58-4A93-BCEB-B33A18E01A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53" y="1666797"/>
            <a:ext cx="4349475" cy="193426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8E844E60-249E-4724-A474-8AAE71710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053" y="3795938"/>
            <a:ext cx="4500716" cy="126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5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6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992EC0B-44CA-4B95-8557-51BA0364C4B9}"/>
              </a:ext>
            </a:extLst>
          </p:cNvPr>
          <p:cNvSpPr/>
          <p:nvPr/>
        </p:nvSpPr>
        <p:spPr>
          <a:xfrm>
            <a:off x="2717686" y="132481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A18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18 G1SB Track A18">
            <a:hlinkClick r:id="" action="ppaction://media"/>
            <a:extLst>
              <a:ext uri="{FF2B5EF4-FFF2-40B4-BE49-F238E27FC236}">
                <a16:creationId xmlns:a16="http://schemas.microsoft.com/office/drawing/2014/main" id="{6A5E9159-F56F-4E5D-8339-0353C93723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42922" y="1295002"/>
            <a:ext cx="487363" cy="487363"/>
          </a:xfrm>
          <a:prstGeom prst="rect">
            <a:avLst/>
          </a:prstGeom>
        </p:spPr>
      </p:pic>
      <p:pic>
        <p:nvPicPr>
          <p:cNvPr id="12" name="19 G1SB Track A19">
            <a:hlinkClick r:id="" action="ppaction://media"/>
            <a:extLst>
              <a:ext uri="{FF2B5EF4-FFF2-40B4-BE49-F238E27FC236}">
                <a16:creationId xmlns:a16="http://schemas.microsoft.com/office/drawing/2014/main" id="{51093747-AC6B-4105-B8AD-51DBDBCBB6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6089" y="1295002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428E6B2-69E7-4A27-85FD-4197F684E4C0}"/>
              </a:ext>
            </a:extLst>
          </p:cNvPr>
          <p:cNvSpPr txBox="1"/>
          <p:nvPr/>
        </p:nvSpPr>
        <p:spPr>
          <a:xfrm>
            <a:off x="772998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>
                <a:latin typeface="Century Gothic" panose="020B0502020202020204" pitchFamily="34" charset="0"/>
                <a:cs typeface="Arial" panose="020B0604020202020204" pitchFamily="34" charset="0"/>
              </a:rPr>
              <a:t>Listen and say.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5FF78A9-A247-4BAA-B6C0-DABBD3C3964D}"/>
              </a:ext>
            </a:extLst>
          </p:cNvPr>
          <p:cNvSpPr/>
          <p:nvPr/>
        </p:nvSpPr>
        <p:spPr>
          <a:xfrm>
            <a:off x="786233" y="2467709"/>
            <a:ext cx="3768211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  /v/  /v/  Have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  /e/  /e/  Pen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  /p/  /p/  Pencil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3ED961-71AF-4203-B678-25DF1B0D96F0}"/>
              </a:ext>
            </a:extLst>
          </p:cNvPr>
          <p:cNvSpPr/>
          <p:nvPr/>
        </p:nvSpPr>
        <p:spPr>
          <a:xfrm>
            <a:off x="7080347" y="1324819"/>
            <a:ext cx="102944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A1</a:t>
            </a:r>
            <a:r>
              <a:rPr lang="en-US" altLang="zh-TW" sz="19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TW" altLang="en-US" sz="19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81B7D39-97BB-4633-9B7F-0F1B2AE101CA}"/>
              </a:ext>
            </a:extLst>
          </p:cNvPr>
          <p:cNvSpPr txBox="1"/>
          <p:nvPr/>
        </p:nvSpPr>
        <p:spPr>
          <a:xfrm>
            <a:off x="5135659" y="1273738"/>
            <a:ext cx="26206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11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trace.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A47BDD7-692B-411A-AADE-F8BB52123070}"/>
              </a:ext>
            </a:extLst>
          </p:cNvPr>
          <p:cNvSpPr/>
          <p:nvPr/>
        </p:nvSpPr>
        <p:spPr>
          <a:xfrm>
            <a:off x="5148894" y="2467709"/>
            <a:ext cx="3768211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  /v/  /v/  Have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  /e/  /e/  Pen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</a:t>
            </a: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  /p/  /p/  Pencil  </a:t>
            </a:r>
            <a:r>
              <a:rPr lang="en-US" altLang="zh-TW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Pencil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0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14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089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7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3A39C6F0-27FE-48BD-A423-5307D8ECCB66}"/>
              </a:ext>
            </a:extLst>
          </p:cNvPr>
          <p:cNvGrpSpPr/>
          <p:nvPr/>
        </p:nvGrpSpPr>
        <p:grpSpPr>
          <a:xfrm>
            <a:off x="4298623" y="83972"/>
            <a:ext cx="4854708" cy="2329289"/>
            <a:chOff x="4842587" y="121298"/>
            <a:chExt cx="4310743" cy="1901716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CF6016F3-3941-408B-AF36-0B21B7946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</a:blip>
            <a:srcRect b="31533"/>
            <a:stretch/>
          </p:blipFill>
          <p:spPr>
            <a:xfrm>
              <a:off x="6090697" y="121298"/>
              <a:ext cx="1382416" cy="290176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2E53995F-E333-481D-A431-861B3671B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/>
            </a:blip>
            <a:srcRect t="15171"/>
            <a:stretch/>
          </p:blipFill>
          <p:spPr>
            <a:xfrm>
              <a:off x="4842587" y="402143"/>
              <a:ext cx="4310743" cy="1620871"/>
            </a:xfrm>
            <a:prstGeom prst="rect">
              <a:avLst/>
            </a:prstGeom>
          </p:spPr>
        </p:pic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12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12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and chant.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903251" y="934869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20 G1SB Track A20">
            <a:hlinkClick r:id="" action="ppaction://media"/>
            <a:extLst>
              <a:ext uri="{FF2B5EF4-FFF2-40B4-BE49-F238E27FC236}">
                <a16:creationId xmlns:a16="http://schemas.microsoft.com/office/drawing/2014/main" id="{1F0B1494-ABA9-48B0-9D61-9C41FF3C7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21096" y="902322"/>
            <a:ext cx="487363" cy="48736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CBF74D2-A63E-4403-AF9A-EF33122094A3}"/>
              </a:ext>
            </a:extLst>
          </p:cNvPr>
          <p:cNvSpPr/>
          <p:nvPr/>
        </p:nvSpPr>
        <p:spPr>
          <a:xfrm>
            <a:off x="861013" y="2256887"/>
            <a:ext cx="780712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I have some paper.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I have a pen.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I have a pencil.</a:t>
            </a:r>
          </a:p>
          <a:p>
            <a:pPr>
              <a:spcBef>
                <a:spcPts val="800"/>
              </a:spcBef>
            </a:pPr>
            <a:r>
              <a:rPr lang="en-US" altLang="zh-TW" sz="5600" b="1" i="1" dirty="0">
                <a:latin typeface="Century Gothic" panose="020B0502020202020204" pitchFamily="34" charset="0"/>
              </a:rPr>
              <a:t>Let’s draw again!</a:t>
            </a:r>
            <a:endParaRPr lang="zh-TW" altLang="en-US" sz="5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69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F06876E-18E3-4B75-B40D-0706C9BD6D85}"/>
              </a:ext>
            </a:extLst>
          </p:cNvPr>
          <p:cNvSpPr/>
          <p:nvPr/>
        </p:nvSpPr>
        <p:spPr>
          <a:xfrm>
            <a:off x="1894359" y="4075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A20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20 G1SB Track A20">
            <a:hlinkClick r:id="" action="ppaction://media"/>
            <a:extLst>
              <a:ext uri="{FF2B5EF4-FFF2-40B4-BE49-F238E27FC236}">
                <a16:creationId xmlns:a16="http://schemas.microsoft.com/office/drawing/2014/main" id="{6CD82C56-681B-4A76-91E1-33EC4ED7E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2204" y="375020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54144" y="2278592"/>
            <a:ext cx="6378926" cy="38779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some paper.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 pen.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a pencil.</a:t>
            </a:r>
          </a:p>
          <a:p>
            <a:pPr>
              <a:spcBef>
                <a:spcPts val="1200"/>
              </a:spcBef>
            </a:pPr>
            <a:r>
              <a:rPr lang="en-US" altLang="zh-TW" sz="5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draw again!</a:t>
            </a:r>
            <a:endParaRPr lang="zh-TW" altLang="en-US" sz="5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DFD6D45-183C-45DB-96F0-65FCC517413C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12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and chant.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1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C312C8C4-54D9-435B-9EE9-CF2FEB68E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493" y="854067"/>
            <a:ext cx="5392132" cy="5435024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13</a:t>
            </a:r>
            <a:r>
              <a:rPr lang="en-US" altLang="zh-TW" sz="3000" b="1" dirty="0">
                <a:latin typeface="Century Gothic" panose="020B0502020202020204" pitchFamily="34" charset="0"/>
              </a:rPr>
              <a:t>	Listen to the story.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4298195" y="493967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21 G1SB Track A21">
            <a:hlinkClick r:id="" action="ppaction://media"/>
            <a:extLst>
              <a:ext uri="{FF2B5EF4-FFF2-40B4-BE49-F238E27FC236}">
                <a16:creationId xmlns:a16="http://schemas.microsoft.com/office/drawing/2014/main" id="{E911F635-32DE-4FB0-A240-670EEC0FFB1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3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13423" y="459767"/>
            <a:ext cx="487363" cy="48736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2E1C313-4C44-456D-B5C4-ECBC2A1EA4B3}"/>
              </a:ext>
            </a:extLst>
          </p:cNvPr>
          <p:cNvSpPr/>
          <p:nvPr/>
        </p:nvSpPr>
        <p:spPr>
          <a:xfrm>
            <a:off x="862554" y="1173226"/>
            <a:ext cx="22482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Time for School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6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6AFC49-5008-4F6D-8F4C-E37535C0E689}"/>
              </a:ext>
            </a:extLst>
          </p:cNvPr>
          <p:cNvSpPr/>
          <p:nvPr/>
        </p:nvSpPr>
        <p:spPr>
          <a:xfrm>
            <a:off x="4005964" y="465686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21 G1SB Track A21">
            <a:hlinkClick r:id="" action="ppaction://media"/>
            <a:extLst>
              <a:ext uri="{FF2B5EF4-FFF2-40B4-BE49-F238E27FC236}">
                <a16:creationId xmlns:a16="http://schemas.microsoft.com/office/drawing/2014/main" id="{E911F635-32DE-4FB0-A240-670EEC0FFB1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08" end="13681.3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21192" y="431486"/>
            <a:ext cx="487363" cy="48736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1F1DF26-B8A6-421F-8752-14C9F2820A37}"/>
              </a:ext>
            </a:extLst>
          </p:cNvPr>
          <p:cNvSpPr/>
          <p:nvPr/>
        </p:nvSpPr>
        <p:spPr>
          <a:xfrm>
            <a:off x="345739" y="322193"/>
            <a:ext cx="3952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b="1" dirty="0">
                <a:solidFill>
                  <a:srgbClr val="FF1A00"/>
                </a:solidFill>
                <a:latin typeface="Century Gothic" panose="020B0502020202020204" pitchFamily="34" charset="0"/>
              </a:rPr>
              <a:t>Time for School</a:t>
            </a:r>
            <a:endParaRPr lang="zh-TW" altLang="en-US" sz="3600" dirty="0">
              <a:latin typeface="Century Gothic" panose="020B0502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930C89CE-D005-418A-BB56-F4A88A58AFB6}"/>
              </a:ext>
            </a:extLst>
          </p:cNvPr>
          <p:cNvGrpSpPr/>
          <p:nvPr/>
        </p:nvGrpSpPr>
        <p:grpSpPr>
          <a:xfrm>
            <a:off x="37509" y="1016628"/>
            <a:ext cx="4628758" cy="4702313"/>
            <a:chOff x="75217" y="1016628"/>
            <a:chExt cx="4628758" cy="4702313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9B2496C-4B37-4632-8F81-556065697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217" y="1016628"/>
              <a:ext cx="4628758" cy="4702313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0BC576E4-D749-4FB4-9A8B-7B7F554BA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599" y="2934887"/>
              <a:ext cx="2457401" cy="328435"/>
            </a:xfrm>
            <a:prstGeom prst="rect">
              <a:avLst/>
            </a:prstGeom>
          </p:spPr>
        </p:pic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C43E671D-0768-4767-B0BD-17D425CD50F4}"/>
              </a:ext>
            </a:extLst>
          </p:cNvPr>
          <p:cNvGrpSpPr/>
          <p:nvPr/>
        </p:nvGrpSpPr>
        <p:grpSpPr>
          <a:xfrm>
            <a:off x="4628233" y="976562"/>
            <a:ext cx="4520013" cy="4742379"/>
            <a:chOff x="4599952" y="976562"/>
            <a:chExt cx="4520013" cy="4742379"/>
          </a:xfrm>
        </p:grpSpPr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6AE2A784-5D20-4ADE-8639-1576F89C5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99952" y="976562"/>
              <a:ext cx="4520013" cy="4742379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8513A2EE-2D4C-4DB6-A77E-4E81170EE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39781" y="4952476"/>
              <a:ext cx="2472623" cy="300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9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1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5293459-9FE3-4B59-AD92-415C14708568}"/>
              </a:ext>
            </a:extLst>
          </p:cNvPr>
          <p:cNvSpPr/>
          <p:nvPr/>
        </p:nvSpPr>
        <p:spPr>
          <a:xfrm>
            <a:off x="499191" y="305428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21 G1SB Track A21">
            <a:hlinkClick r:id="" action="ppaction://media"/>
            <a:extLst>
              <a:ext uri="{FF2B5EF4-FFF2-40B4-BE49-F238E27FC236}">
                <a16:creationId xmlns:a16="http://schemas.microsoft.com/office/drawing/2014/main" id="{B5FB9BF2-7FC2-4D18-B4B6-BB15BFACD70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467" end="0.3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4419" y="271228"/>
            <a:ext cx="487363" cy="487363"/>
          </a:xfrm>
          <a:prstGeom prst="rect">
            <a:avLst/>
          </a:prstGeom>
        </p:spPr>
      </p:pic>
      <p:grpSp>
        <p:nvGrpSpPr>
          <p:cNvPr id="26" name="群組 25">
            <a:extLst>
              <a:ext uri="{FF2B5EF4-FFF2-40B4-BE49-F238E27FC236}">
                <a16:creationId xmlns:a16="http://schemas.microsoft.com/office/drawing/2014/main" id="{C9D7B3D2-8673-48A6-AEC6-33166444B597}"/>
              </a:ext>
            </a:extLst>
          </p:cNvPr>
          <p:cNvGrpSpPr/>
          <p:nvPr/>
        </p:nvGrpSpPr>
        <p:grpSpPr>
          <a:xfrm>
            <a:off x="36523" y="909011"/>
            <a:ext cx="4555227" cy="4916754"/>
            <a:chOff x="64804" y="1125827"/>
            <a:chExt cx="4555227" cy="4916754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B49E5A92-4928-48E9-86B6-C29FDECC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804" y="1125827"/>
              <a:ext cx="4555227" cy="4916754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3161440B-2144-4B25-A241-73C4A46A8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71834" y="5228287"/>
              <a:ext cx="2938253" cy="616457"/>
            </a:xfrm>
            <a:prstGeom prst="rect">
              <a:avLst/>
            </a:prstGeom>
          </p:spPr>
        </p:pic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C180E3D9-1FC3-431C-93D2-3C2D75EAEA6E}"/>
              </a:ext>
            </a:extLst>
          </p:cNvPr>
          <p:cNvGrpSpPr/>
          <p:nvPr/>
        </p:nvGrpSpPr>
        <p:grpSpPr>
          <a:xfrm>
            <a:off x="4540004" y="727375"/>
            <a:ext cx="4603996" cy="4863681"/>
            <a:chOff x="4530577" y="925337"/>
            <a:chExt cx="4603996" cy="4863681"/>
          </a:xfrm>
        </p:grpSpPr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77744CFA-F15C-41ED-92F2-8339367B0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30577" y="925337"/>
              <a:ext cx="4603996" cy="4863681"/>
            </a:xfrm>
            <a:prstGeom prst="rect">
              <a:avLst/>
            </a:prstGeom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468765F1-72EC-48A8-A694-D0C07853C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79154" y="5065389"/>
              <a:ext cx="1908000" cy="322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805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32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16B39DE-1667-4615-A585-AAF78C6C3A20}"/>
              </a:ext>
            </a:extLst>
          </p:cNvPr>
          <p:cNvSpPr/>
          <p:nvPr/>
        </p:nvSpPr>
        <p:spPr>
          <a:xfrm>
            <a:off x="1894359" y="418551"/>
            <a:ext cx="998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900" b="1" dirty="0">
                <a:solidFill>
                  <a:srgbClr val="7030A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TR: A21</a:t>
            </a:r>
            <a:endParaRPr lang="zh-TW" altLang="en-US" sz="1900" b="1" dirty="0">
              <a:solidFill>
                <a:srgbClr val="7030A0"/>
              </a:solidFill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21 G1SB Track A21">
            <a:hlinkClick r:id="" action="ppaction://media"/>
            <a:extLst>
              <a:ext uri="{FF2B5EF4-FFF2-40B4-BE49-F238E27FC236}">
                <a16:creationId xmlns:a16="http://schemas.microsoft.com/office/drawing/2014/main" id="{96E66808-52C0-4D59-A026-86CA911A57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09587" y="384351"/>
            <a:ext cx="487363" cy="487363"/>
          </a:xfrm>
          <a:prstGeom prst="rect">
            <a:avLst/>
          </a:prstGeom>
        </p:spPr>
      </p:pic>
      <p:sp>
        <p:nvSpPr>
          <p:cNvPr id="19" name="Text Box 4">
            <a:extLst>
              <a:ext uri="{FF2B5EF4-FFF2-40B4-BE49-F238E27FC236}">
                <a16:creationId xmlns:a16="http://schemas.microsoft.com/office/drawing/2014/main" id="{041F35D0-1D5E-432B-9E43-821156B1C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59"/>
            <a:ext cx="1781666" cy="649724"/>
          </a:xfrm>
          <a:prstGeom prst="flowChartOffpageConnector">
            <a:avLst/>
          </a:prstGeom>
          <a:solidFill>
            <a:srgbClr val="92319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zh-TW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Script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339707-430A-4851-A130-F51B04C5F5E3}"/>
              </a:ext>
            </a:extLst>
          </p:cNvPr>
          <p:cNvSpPr/>
          <p:nvPr/>
        </p:nvSpPr>
        <p:spPr>
          <a:xfrm>
            <a:off x="772998" y="2476559"/>
            <a:ext cx="701249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for School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(girl pretending to be teacher) Time for school! Sit.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crayons for you.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green pen for you. Two yellow pencils for you.</a:t>
            </a:r>
          </a:p>
          <a:p>
            <a:pPr>
              <a:spcBef>
                <a:spcPts val="1200"/>
              </a:spcBef>
            </a:pPr>
            <a:r>
              <a:rPr lang="en-US" altLang="zh-TW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OK. Let’s draw!</a:t>
            </a:r>
            <a:endParaRPr lang="zh-TW" altLang="en-US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6BEBBE0-CF00-4291-8CD7-27BE94483FEB}"/>
              </a:ext>
            </a:extLst>
          </p:cNvPr>
          <p:cNvSpPr txBox="1"/>
          <p:nvPr/>
        </p:nvSpPr>
        <p:spPr>
          <a:xfrm>
            <a:off x="772998" y="1273738"/>
            <a:ext cx="78466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solidFill>
                  <a:srgbClr val="92319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Activity 13</a:t>
            </a:r>
          </a:p>
          <a:p>
            <a:pPr marL="536575" indent="-536575">
              <a:spcBef>
                <a:spcPts val="1200"/>
              </a:spcBef>
            </a:pPr>
            <a:r>
              <a:rPr lang="en-US" altLang="zh-TW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Listen to the story.</a:t>
            </a:r>
            <a:endParaRPr lang="zh-TW" alt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79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7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FABB1D3-E0B6-4689-BA84-DA9094FAC9D2}"/>
              </a:ext>
            </a:extLst>
          </p:cNvPr>
          <p:cNvSpPr txBox="1"/>
          <p:nvPr/>
        </p:nvSpPr>
        <p:spPr>
          <a:xfrm>
            <a:off x="7555603" y="6482159"/>
            <a:ext cx="149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U1 p. 13</a:t>
            </a:r>
            <a:endParaRPr lang="zh-TW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D18C49E-45A6-45E2-992C-633E25281465}"/>
              </a:ext>
            </a:extLst>
          </p:cNvPr>
          <p:cNvSpPr txBox="1"/>
          <p:nvPr/>
        </p:nvSpPr>
        <p:spPr>
          <a:xfrm>
            <a:off x="317348" y="368765"/>
            <a:ext cx="8302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6575" indent="-536575" defTabSz="431800"/>
            <a:r>
              <a:rPr lang="en-US" altLang="zh-TW" sz="3000" b="1" dirty="0">
                <a:solidFill>
                  <a:srgbClr val="92319F"/>
                </a:solidFill>
                <a:latin typeface="Century Gothic" panose="020B0502020202020204" pitchFamily="34" charset="0"/>
              </a:rPr>
              <a:t>14</a:t>
            </a:r>
            <a:r>
              <a:rPr lang="en-US" altLang="zh-TW" sz="3000" b="1" dirty="0">
                <a:latin typeface="Century Gothic" panose="020B0502020202020204" pitchFamily="34" charset="0"/>
              </a:rPr>
              <a:t>	Do you like the story? </a:t>
            </a:r>
            <a:r>
              <a:rPr lang="en-US" altLang="zh-TW" sz="3000" dirty="0">
                <a:latin typeface="Century Gothic" panose="020B0502020202020204" pitchFamily="34" charset="0"/>
              </a:rPr>
              <a:t>Circle. </a:t>
            </a:r>
            <a:endParaRPr lang="zh-TW" altLang="en-US" sz="3000" dirty="0">
              <a:latin typeface="Century Gothic" panose="020B0502020202020204" pitchFamily="34" charset="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B8B30295-907E-4792-BA12-31E6EBFFCD4F}"/>
              </a:ext>
            </a:extLst>
          </p:cNvPr>
          <p:cNvSpPr/>
          <p:nvPr/>
        </p:nvSpPr>
        <p:spPr>
          <a:xfrm>
            <a:off x="4938610" y="422223"/>
            <a:ext cx="1260000" cy="468000"/>
          </a:xfrm>
          <a:prstGeom prst="roundRect">
            <a:avLst>
              <a:gd name="adj" fmla="val 4647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Calibri" panose="020F0502020204030204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30B5B40-E978-4745-8A0A-D0544407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120" y="1145617"/>
            <a:ext cx="6919274" cy="15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18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541</TotalTime>
  <Words>797</Words>
  <Application>Microsoft Office PowerPoint</Application>
  <PresentationFormat>如螢幕大小 (4:3)</PresentationFormat>
  <Paragraphs>178</Paragraphs>
  <Slides>29</Slides>
  <Notes>0</Notes>
  <HiddenSlides>0</HiddenSlides>
  <MMClips>28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Karen Liang</dc:creator>
  <cp:lastModifiedBy>Karen Liang</cp:lastModifiedBy>
  <cp:revision>59</cp:revision>
  <dcterms:created xsi:type="dcterms:W3CDTF">2019-12-05T07:20:00Z</dcterms:created>
  <dcterms:modified xsi:type="dcterms:W3CDTF">2020-03-09T16:08:59Z</dcterms:modified>
</cp:coreProperties>
</file>