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82" r:id="rId3"/>
    <p:sldId id="283" r:id="rId4"/>
    <p:sldId id="274" r:id="rId5"/>
    <p:sldId id="258" r:id="rId6"/>
    <p:sldId id="261" r:id="rId7"/>
    <p:sldId id="259" r:id="rId8"/>
    <p:sldId id="275" r:id="rId9"/>
    <p:sldId id="290" r:id="rId10"/>
    <p:sldId id="291" r:id="rId11"/>
    <p:sldId id="262" r:id="rId12"/>
    <p:sldId id="289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3" r:id="rId23"/>
    <p:sldId id="272" r:id="rId24"/>
    <p:sldId id="276" r:id="rId25"/>
    <p:sldId id="277" r:id="rId26"/>
    <p:sldId id="284" r:id="rId27"/>
    <p:sldId id="288" r:id="rId28"/>
    <p:sldId id="278" r:id="rId29"/>
    <p:sldId id="279" r:id="rId30"/>
    <p:sldId id="280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20E"/>
    <a:srgbClr val="92319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92" autoAdjust="0"/>
    <p:restoredTop sz="94660"/>
  </p:normalViewPr>
  <p:slideViewPr>
    <p:cSldViewPr snapToGrid="0">
      <p:cViewPr varScale="1">
        <p:scale>
          <a:sx n="82" d="100"/>
          <a:sy n="82" d="100"/>
        </p:scale>
        <p:origin x="134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85924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2970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2380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2895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8619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3584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75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2660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8111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7262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937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31D2362-42E5-4F82-8528-16BFB252B835}"/>
              </a:ext>
            </a:extLst>
          </p:cNvPr>
          <p:cNvSpPr/>
          <p:nvPr userDrawn="1"/>
        </p:nvSpPr>
        <p:spPr>
          <a:xfrm>
            <a:off x="1472308" y="6215415"/>
            <a:ext cx="6225449" cy="489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TW" sz="85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______________________________________________________________________________________________________________</a:t>
            </a:r>
          </a:p>
          <a:p>
            <a:pPr>
              <a:lnSpc>
                <a:spcPts val="900"/>
              </a:lnSpc>
              <a:spcBef>
                <a:spcPts val="400"/>
              </a:spcBef>
            </a:pPr>
            <a:r>
              <a:rPr lang="en-US" altLang="zh-TW" sz="8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Geographic Learning, a Cengage Company. © 2020 Cengage Learning, Inc. ALL RIGHTS RESERVED. This presentation tool is for teaching purpose only. May not be scanned, copied or duplicated, or posted to a publicly accessible website, in whole or in part.</a:t>
            </a:r>
            <a:endParaRPr lang="zh-TW" altLang="en-US" sz="850" baseline="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圖片 8" descr="一張含有 盤, 畫畫 的圖片&#10;&#10;自動產生的描述">
            <a:extLst>
              <a:ext uri="{FF2B5EF4-FFF2-40B4-BE49-F238E27FC236}">
                <a16:creationId xmlns:a16="http://schemas.microsoft.com/office/drawing/2014/main" id="{28D58ECD-D223-4A2B-9340-DAF8171EFB3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8" y="6280005"/>
            <a:ext cx="957373" cy="38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29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emf"/><Relationship Id="rId11" Type="http://schemas.openxmlformats.org/officeDocument/2006/relationships/image" Target="../media/image11.emf"/><Relationship Id="rId5" Type="http://schemas.openxmlformats.org/officeDocument/2006/relationships/image" Target="../media/image5.emf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11" Type="http://schemas.openxmlformats.org/officeDocument/2006/relationships/image" Target="../media/image27.png"/><Relationship Id="rId5" Type="http://schemas.openxmlformats.org/officeDocument/2006/relationships/image" Target="../media/image23.png"/><Relationship Id="rId10" Type="http://schemas.openxmlformats.org/officeDocument/2006/relationships/image" Target="../media/image4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Relationship Id="rId1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8.png"/><Relationship Id="rId4" Type="http://schemas.openxmlformats.org/officeDocument/2006/relationships/image" Target="../media/image33.png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audio" Target="../media/media7.mp3"/><Relationship Id="rId16" Type="http://schemas.openxmlformats.org/officeDocument/2006/relationships/image" Target="../media/image50.png"/><Relationship Id="rId1" Type="http://schemas.microsoft.com/office/2007/relationships/media" Target="../media/media7.mp3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12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5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1.mp3"/><Relationship Id="rId7" Type="http://schemas.openxmlformats.org/officeDocument/2006/relationships/image" Target="../media/image59.png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media" Target="../media/media11.mp3"/><Relationship Id="rId7" Type="http://schemas.openxmlformats.org/officeDocument/2006/relationships/image" Target="../media/image62.png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12.png"/><Relationship Id="rId5" Type="http://schemas.openxmlformats.org/officeDocument/2006/relationships/image" Target="../media/image61.png"/><Relationship Id="rId4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media" Target="../media/media11.mp3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1.mp3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12.png"/><Relationship Id="rId4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12.png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7.png"/><Relationship Id="rId2" Type="http://schemas.microsoft.com/office/2007/relationships/media" Target="../media/media13.mp3"/><Relationship Id="rId1" Type="http://schemas.openxmlformats.org/officeDocument/2006/relationships/audio" Target="NULL" TargetMode="Externa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1.png"/><Relationship Id="rId2" Type="http://schemas.microsoft.com/office/2007/relationships/media" Target="../media/media13.mp3"/><Relationship Id="rId1" Type="http://schemas.openxmlformats.org/officeDocument/2006/relationships/audio" Target="NULL" TargetMode="Externa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>
            <a:extLst>
              <a:ext uri="{FF2B5EF4-FFF2-40B4-BE49-F238E27FC236}">
                <a16:creationId xmlns:a16="http://schemas.microsoft.com/office/drawing/2014/main" id="{B7287572-2BBF-4769-BF59-A515BF3EF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962"/>
            <a:ext cx="9144000" cy="5856169"/>
          </a:xfrm>
          <a:prstGeom prst="rect">
            <a:avLst/>
          </a:prstGeom>
        </p:spPr>
      </p:pic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9F354533-02F3-4228-B8B9-A8929DFA95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C764DE79-268F-4C1A-8933-263129D2AF90}" type="datetimeFigureOut">
              <a:rPr lang="en-US" dirty="0"/>
              <a:t>3/10/2020</a:t>
            </a:fld>
            <a:endParaRPr 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0310A368-E472-4ACF-811C-5A8F0104C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62F69512-952C-482E-898E-CE860563F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1</a:t>
            </a:fld>
            <a:endParaRPr lang="en-US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EB9D53EE-33F5-4DFD-BCA2-77FD792FBCA2}"/>
              </a:ext>
            </a:extLst>
          </p:cNvPr>
          <p:cNvSpPr/>
          <p:nvPr/>
        </p:nvSpPr>
        <p:spPr>
          <a:xfrm>
            <a:off x="0" y="5779787"/>
            <a:ext cx="9144000" cy="1082233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063206A9-FD6C-4BCB-8958-BD6FE460E36C}"/>
              </a:ext>
            </a:extLst>
          </p:cNvPr>
          <p:cNvSpPr txBox="1"/>
          <p:nvPr/>
        </p:nvSpPr>
        <p:spPr>
          <a:xfrm>
            <a:off x="0" y="656438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0" spc="300" baseline="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 PART OF CENGAGE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0AE35AFB-EF19-4019-83E8-2B29521A9A5C}"/>
              </a:ext>
            </a:extLst>
          </p:cNvPr>
          <p:cNvSpPr txBox="1"/>
          <p:nvPr/>
        </p:nvSpPr>
        <p:spPr>
          <a:xfrm>
            <a:off x="0" y="5864772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0" baseline="0" dirty="0">
                <a:solidFill>
                  <a:srgbClr val="FFE100"/>
                </a:solidFill>
                <a:latin typeface="Arial" charset="0"/>
                <a:ea typeface="Arial" charset="0"/>
                <a:cs typeface="Arial" charset="0"/>
              </a:rPr>
              <a:t>Bringing the world to the classroom and the classroom to life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99AF68CC-0A46-45F8-9743-A6B6D631649D}"/>
              </a:ext>
            </a:extLst>
          </p:cNvPr>
          <p:cNvSpPr txBox="1"/>
          <p:nvPr/>
        </p:nvSpPr>
        <p:spPr>
          <a:xfrm>
            <a:off x="0" y="628144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spc="1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ELTNGL.COM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FE28882-8CE5-4942-BEB0-6C46408A8E85}"/>
              </a:ext>
            </a:extLst>
          </p:cNvPr>
          <p:cNvSpPr/>
          <p:nvPr/>
        </p:nvSpPr>
        <p:spPr>
          <a:xfrm>
            <a:off x="363777" y="186923"/>
            <a:ext cx="1124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b="1" dirty="0">
                <a:solidFill>
                  <a:srgbClr val="FFE600"/>
                </a:solidFill>
                <a:latin typeface="Century Gothic" panose="020B0502020202020204" pitchFamily="34" charset="0"/>
              </a:rPr>
              <a:t>Unit 2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B1E8BE-83DE-4235-9ED4-99A371FB7214}"/>
              </a:ext>
            </a:extLst>
          </p:cNvPr>
          <p:cNvSpPr/>
          <p:nvPr/>
        </p:nvSpPr>
        <p:spPr>
          <a:xfrm>
            <a:off x="352599" y="710143"/>
            <a:ext cx="26957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/>
            <a:r>
              <a:rPr lang="en-US" altLang="zh-TW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My Toys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C7A7DD4E-56B4-4758-AD5F-BEEEA0CFB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997" y="4702979"/>
            <a:ext cx="2220381" cy="89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448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3E7B7900-548E-4D05-B23C-8364F09AB9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94"/>
          <a:stretch/>
        </p:blipFill>
        <p:spPr>
          <a:xfrm>
            <a:off x="1960" y="-7962"/>
            <a:ext cx="9142040" cy="686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02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3D1FB986-7EF5-493F-BF8F-9B60587494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6796" y="4120926"/>
            <a:ext cx="1630760" cy="1499757"/>
          </a:xfrm>
          <a:prstGeom prst="rect">
            <a:avLst/>
          </a:prstGeom>
        </p:spPr>
      </p:pic>
      <p:pic>
        <p:nvPicPr>
          <p:cNvPr id="42" name="圖片 41">
            <a:extLst>
              <a:ext uri="{FF2B5EF4-FFF2-40B4-BE49-F238E27FC236}">
                <a16:creationId xmlns:a16="http://schemas.microsoft.com/office/drawing/2014/main" id="{A32192C5-8930-4673-A8A7-1E24C89E15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5443" y="3999430"/>
            <a:ext cx="1516770" cy="1508645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id="{79F4B749-1BA8-4E04-930D-6905A43326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670" y="4012948"/>
            <a:ext cx="1058698" cy="1617162"/>
          </a:xfrm>
          <a:prstGeom prst="rect">
            <a:avLst/>
          </a:prstGeom>
        </p:spPr>
      </p:pic>
      <p:pic>
        <p:nvPicPr>
          <p:cNvPr id="51" name="圖片 50">
            <a:extLst>
              <a:ext uri="{FF2B5EF4-FFF2-40B4-BE49-F238E27FC236}">
                <a16:creationId xmlns:a16="http://schemas.microsoft.com/office/drawing/2014/main" id="{C4D076CF-69B4-46AD-AB57-8E41944062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1889" y="1954841"/>
            <a:ext cx="910049" cy="1507444"/>
          </a:xfrm>
          <a:prstGeom prst="rect">
            <a:avLst/>
          </a:prstGeom>
        </p:spPr>
      </p:pic>
      <p:pic>
        <p:nvPicPr>
          <p:cNvPr id="52" name="圖片 51">
            <a:extLst>
              <a:ext uri="{FF2B5EF4-FFF2-40B4-BE49-F238E27FC236}">
                <a16:creationId xmlns:a16="http://schemas.microsoft.com/office/drawing/2014/main" id="{66A6854C-3435-4101-B404-7EC15C3CEC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9315" y="2409743"/>
            <a:ext cx="1932256" cy="781517"/>
          </a:xfrm>
          <a:prstGeom prst="rect">
            <a:avLst/>
          </a:prstGeom>
        </p:spPr>
      </p:pic>
      <p:pic>
        <p:nvPicPr>
          <p:cNvPr id="53" name="圖片 52">
            <a:extLst>
              <a:ext uri="{FF2B5EF4-FFF2-40B4-BE49-F238E27FC236}">
                <a16:creationId xmlns:a16="http://schemas.microsoft.com/office/drawing/2014/main" id="{90D8C93E-4B81-4191-90F6-35B3A0F33F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7100" y="1854252"/>
            <a:ext cx="1715936" cy="1692678"/>
          </a:xfrm>
          <a:prstGeom prst="rect">
            <a:avLst/>
          </a:prstGeom>
        </p:spPr>
      </p:pic>
      <p:pic>
        <p:nvPicPr>
          <p:cNvPr id="54" name="圖片 53">
            <a:extLst>
              <a:ext uri="{FF2B5EF4-FFF2-40B4-BE49-F238E27FC236}">
                <a16:creationId xmlns:a16="http://schemas.microsoft.com/office/drawing/2014/main" id="{6895F6A7-F5EB-43F7-8E9F-409A952696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0228" y="2042375"/>
            <a:ext cx="1495186" cy="1386625"/>
          </a:xfrm>
          <a:prstGeom prst="rect">
            <a:avLst/>
          </a:prstGeom>
        </p:spPr>
      </p:pic>
      <p:pic>
        <p:nvPicPr>
          <p:cNvPr id="56" name="圖片 55">
            <a:extLst>
              <a:ext uri="{FF2B5EF4-FFF2-40B4-BE49-F238E27FC236}">
                <a16:creationId xmlns:a16="http://schemas.microsoft.com/office/drawing/2014/main" id="{2E55840C-8FD3-44E1-95BC-CFC04813222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29502" y="3994924"/>
            <a:ext cx="1933215" cy="1974969"/>
          </a:xfrm>
          <a:prstGeom prst="ellipse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FB4867DA-87D0-4AA3-B607-2EBCB0FAFA96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point.</a:t>
            </a:r>
            <a:endParaRPr lang="zh-TW" altLang="en-US" sz="3000" b="1" dirty="0">
              <a:latin typeface="Century Gothic" panose="020B0502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9B398F51-E252-454F-ADBE-F6FA1A13656C}"/>
              </a:ext>
            </a:extLst>
          </p:cNvPr>
          <p:cNvSpPr txBox="1"/>
          <p:nvPr/>
        </p:nvSpPr>
        <p:spPr>
          <a:xfrm>
            <a:off x="317346" y="1161803"/>
            <a:ext cx="83023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2</a:t>
            </a:r>
            <a:r>
              <a:rPr lang="en-US" altLang="zh-TW" sz="3000" b="1" dirty="0">
                <a:latin typeface="Century Gothic" panose="020B0502020202020204" pitchFamily="34" charset="0"/>
              </a:rPr>
              <a:t>  	Point and say.</a:t>
            </a:r>
            <a:endParaRPr lang="zh-TW" altLang="en-US" sz="3000" b="1" dirty="0">
              <a:latin typeface="Century Gothic" panose="020B0502020202020204" pitchFamily="34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AF598E81-EA13-4E0B-9302-F54BAC77735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pp. 16-17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橢圓 25">
            <a:extLst>
              <a:ext uri="{FF2B5EF4-FFF2-40B4-BE49-F238E27FC236}">
                <a16:creationId xmlns:a16="http://schemas.microsoft.com/office/drawing/2014/main" id="{46C5C287-A70D-4F92-A521-6439B4DC778A}"/>
              </a:ext>
            </a:extLst>
          </p:cNvPr>
          <p:cNvSpPr/>
          <p:nvPr/>
        </p:nvSpPr>
        <p:spPr>
          <a:xfrm>
            <a:off x="298492" y="1898934"/>
            <a:ext cx="1980000" cy="1980000"/>
          </a:xfrm>
          <a:prstGeom prst="ellipse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37BEA73-E792-43D0-B3F0-4AFF303CB549}"/>
              </a:ext>
            </a:extLst>
          </p:cNvPr>
          <p:cNvSpPr/>
          <p:nvPr/>
        </p:nvSpPr>
        <p:spPr>
          <a:xfrm>
            <a:off x="806873" y="3385914"/>
            <a:ext cx="95571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a ball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sp>
        <p:nvSpPr>
          <p:cNvPr id="32" name="橢圓 31">
            <a:extLst>
              <a:ext uri="{FF2B5EF4-FFF2-40B4-BE49-F238E27FC236}">
                <a16:creationId xmlns:a16="http://schemas.microsoft.com/office/drawing/2014/main" id="{B0E0158A-75DF-414C-BDEF-DB388BC111BD}"/>
              </a:ext>
            </a:extLst>
          </p:cNvPr>
          <p:cNvSpPr/>
          <p:nvPr/>
        </p:nvSpPr>
        <p:spPr>
          <a:xfrm>
            <a:off x="2463255" y="1898934"/>
            <a:ext cx="1980000" cy="1980000"/>
          </a:xfrm>
          <a:prstGeom prst="ellipse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20658A8C-EA82-4C19-B90E-E5877AD0614B}"/>
              </a:ext>
            </a:extLst>
          </p:cNvPr>
          <p:cNvSpPr/>
          <p:nvPr/>
        </p:nvSpPr>
        <p:spPr>
          <a:xfrm>
            <a:off x="2718480" y="3385914"/>
            <a:ext cx="148790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a balloon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sp>
        <p:nvSpPr>
          <p:cNvPr id="34" name="橢圓 33">
            <a:extLst>
              <a:ext uri="{FF2B5EF4-FFF2-40B4-BE49-F238E27FC236}">
                <a16:creationId xmlns:a16="http://schemas.microsoft.com/office/drawing/2014/main" id="{47A9FB72-1877-4457-B94C-B1474E62E0F2}"/>
              </a:ext>
            </a:extLst>
          </p:cNvPr>
          <p:cNvSpPr/>
          <p:nvPr/>
        </p:nvSpPr>
        <p:spPr>
          <a:xfrm>
            <a:off x="4614875" y="1898934"/>
            <a:ext cx="1980000" cy="1980000"/>
          </a:xfrm>
          <a:prstGeom prst="ellipse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1A3D8C1B-3172-48FA-A2B2-BAFCA3B58C79}"/>
              </a:ext>
            </a:extLst>
          </p:cNvPr>
          <p:cNvSpPr/>
          <p:nvPr/>
        </p:nvSpPr>
        <p:spPr>
          <a:xfrm>
            <a:off x="5179780" y="3385914"/>
            <a:ext cx="90601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a car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sp>
        <p:nvSpPr>
          <p:cNvPr id="35" name="橢圓 34">
            <a:extLst>
              <a:ext uri="{FF2B5EF4-FFF2-40B4-BE49-F238E27FC236}">
                <a16:creationId xmlns:a16="http://schemas.microsoft.com/office/drawing/2014/main" id="{D3C861A9-B0F1-4FAD-ACB2-7C6B2C3C5095}"/>
              </a:ext>
            </a:extLst>
          </p:cNvPr>
          <p:cNvSpPr/>
          <p:nvPr/>
        </p:nvSpPr>
        <p:spPr>
          <a:xfrm>
            <a:off x="6806153" y="1898934"/>
            <a:ext cx="1980000" cy="1980000"/>
          </a:xfrm>
          <a:prstGeom prst="ellipse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23CE45EA-E786-4EEB-B3B3-525FCF1BBCF2}"/>
              </a:ext>
            </a:extLst>
          </p:cNvPr>
          <p:cNvSpPr/>
          <p:nvPr/>
        </p:nvSpPr>
        <p:spPr>
          <a:xfrm>
            <a:off x="7330998" y="3385914"/>
            <a:ext cx="9509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a doll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sp>
        <p:nvSpPr>
          <p:cNvPr id="38" name="橢圓 37">
            <a:extLst>
              <a:ext uri="{FF2B5EF4-FFF2-40B4-BE49-F238E27FC236}">
                <a16:creationId xmlns:a16="http://schemas.microsoft.com/office/drawing/2014/main" id="{2309EF27-FA6D-4D14-870D-624072F03DB6}"/>
              </a:ext>
            </a:extLst>
          </p:cNvPr>
          <p:cNvSpPr/>
          <p:nvPr/>
        </p:nvSpPr>
        <p:spPr>
          <a:xfrm>
            <a:off x="298492" y="3989893"/>
            <a:ext cx="1980000" cy="1980000"/>
          </a:xfrm>
          <a:prstGeom prst="ellipse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68CF002E-2202-47CF-8079-37DED4975151}"/>
              </a:ext>
            </a:extLst>
          </p:cNvPr>
          <p:cNvSpPr/>
          <p:nvPr/>
        </p:nvSpPr>
        <p:spPr>
          <a:xfrm>
            <a:off x="698671" y="5494324"/>
            <a:ext cx="117211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a robot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sp>
        <p:nvSpPr>
          <p:cNvPr id="39" name="橢圓 38">
            <a:extLst>
              <a:ext uri="{FF2B5EF4-FFF2-40B4-BE49-F238E27FC236}">
                <a16:creationId xmlns:a16="http://schemas.microsoft.com/office/drawing/2014/main" id="{BC4FBE2A-3359-4EAD-A8C0-D4B2AAB99172}"/>
              </a:ext>
            </a:extLst>
          </p:cNvPr>
          <p:cNvSpPr/>
          <p:nvPr/>
        </p:nvSpPr>
        <p:spPr>
          <a:xfrm>
            <a:off x="2463255" y="3989893"/>
            <a:ext cx="1980000" cy="1980000"/>
          </a:xfrm>
          <a:prstGeom prst="ellipse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87C60DD5-DA13-4FFD-9365-F28162149855}"/>
              </a:ext>
            </a:extLst>
          </p:cNvPr>
          <p:cNvSpPr/>
          <p:nvPr/>
        </p:nvSpPr>
        <p:spPr>
          <a:xfrm>
            <a:off x="2476427" y="5494324"/>
            <a:ext cx="197201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a teddy bear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sp>
        <p:nvSpPr>
          <p:cNvPr id="40" name="橢圓 39">
            <a:extLst>
              <a:ext uri="{FF2B5EF4-FFF2-40B4-BE49-F238E27FC236}">
                <a16:creationId xmlns:a16="http://schemas.microsoft.com/office/drawing/2014/main" id="{9E477250-3118-4FFB-A149-91519F929C16}"/>
              </a:ext>
            </a:extLst>
          </p:cNvPr>
          <p:cNvSpPr/>
          <p:nvPr/>
        </p:nvSpPr>
        <p:spPr>
          <a:xfrm>
            <a:off x="4614875" y="3989893"/>
            <a:ext cx="1980000" cy="1980000"/>
          </a:xfrm>
          <a:prstGeom prst="ellipse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CB0379CD-F4A3-4B8B-9496-7248AC6C550D}"/>
              </a:ext>
            </a:extLst>
          </p:cNvPr>
          <p:cNvSpPr/>
          <p:nvPr/>
        </p:nvSpPr>
        <p:spPr>
          <a:xfrm>
            <a:off x="5159742" y="5494324"/>
            <a:ext cx="94609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a kite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sp>
        <p:nvSpPr>
          <p:cNvPr id="41" name="橢圓 40">
            <a:extLst>
              <a:ext uri="{FF2B5EF4-FFF2-40B4-BE49-F238E27FC236}">
                <a16:creationId xmlns:a16="http://schemas.microsoft.com/office/drawing/2014/main" id="{D3BD9B85-A6B1-4917-95B7-51F6533C5BEB}"/>
              </a:ext>
            </a:extLst>
          </p:cNvPr>
          <p:cNvSpPr/>
          <p:nvPr/>
        </p:nvSpPr>
        <p:spPr>
          <a:xfrm>
            <a:off x="6806153" y="3989893"/>
            <a:ext cx="1980000" cy="1980000"/>
          </a:xfrm>
          <a:prstGeom prst="ellipse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736CE9F5-D646-46A9-AB5F-C78C0CDC4791}"/>
              </a:ext>
            </a:extLst>
          </p:cNvPr>
          <p:cNvSpPr/>
          <p:nvPr/>
        </p:nvSpPr>
        <p:spPr>
          <a:xfrm>
            <a:off x="7199399" y="5494324"/>
            <a:ext cx="113845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solidFill>
                  <a:srgbClr val="F7F20E"/>
                </a:solidFill>
                <a:latin typeface="Century Gothic" panose="020B0502020202020204" pitchFamily="34" charset="0"/>
              </a:rPr>
              <a:t>a truck</a:t>
            </a:r>
            <a:endParaRPr lang="zh-TW" altLang="en-US" sz="2200" dirty="0">
              <a:solidFill>
                <a:srgbClr val="F7F20E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77F31EE9-94C2-49EB-9566-021BC8F3B633}"/>
              </a:ext>
            </a:extLst>
          </p:cNvPr>
          <p:cNvSpPr/>
          <p:nvPr/>
        </p:nvSpPr>
        <p:spPr>
          <a:xfrm>
            <a:off x="4024819" y="493967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A22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33" name="22 G1SB Track A22">
            <a:hlinkClick r:id="" action="ppaction://media"/>
            <a:extLst>
              <a:ext uri="{FF2B5EF4-FFF2-40B4-BE49-F238E27FC236}">
                <a16:creationId xmlns:a16="http://schemas.microsoft.com/office/drawing/2014/main" id="{EE86F7C4-7A56-4EBF-A53E-9B638A6741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033237" y="46192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22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75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750" fill="hold"/>
                                        <p:tgtEl>
                                          <p:spTgt spid="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75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750" fill="hold"/>
                                        <p:tgtEl>
                                          <p:spTgt spid="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750" fill="hold"/>
                                        <p:tgtEl>
                                          <p:spTgt spid="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75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7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75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67684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  <p:bldLst>
      <p:bldP spid="27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93490EF4-5261-4F85-B2C4-AE1B02C737F7}"/>
              </a:ext>
            </a:extLst>
          </p:cNvPr>
          <p:cNvSpPr/>
          <p:nvPr/>
        </p:nvSpPr>
        <p:spPr>
          <a:xfrm>
            <a:off x="1884934" y="40860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A22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22 G1SB Track A22">
            <a:hlinkClick r:id="" action="ppaction://media"/>
            <a:extLst>
              <a:ext uri="{FF2B5EF4-FFF2-40B4-BE49-F238E27FC236}">
                <a16:creationId xmlns:a16="http://schemas.microsoft.com/office/drawing/2014/main" id="{65B74F2E-641D-458E-9474-6EF74A5A8D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93352" y="376656"/>
            <a:ext cx="487363" cy="487363"/>
          </a:xfrm>
          <a:prstGeom prst="rect">
            <a:avLst/>
          </a:prstGeom>
        </p:spPr>
      </p:pic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09A9B9FA-CB83-48A1-9AB6-602B96EA6298}"/>
              </a:ext>
            </a:extLst>
          </p:cNvPr>
          <p:cNvSpPr txBox="1"/>
          <p:nvPr/>
        </p:nvSpPr>
        <p:spPr>
          <a:xfrm>
            <a:off x="772998" y="1273738"/>
            <a:ext cx="784667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Unit 2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1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point.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86232" y="2919529"/>
            <a:ext cx="37857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1790700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ball 	a ball</a:t>
            </a:r>
          </a:p>
          <a:p>
            <a:pPr>
              <a:spcBef>
                <a:spcPts val="1200"/>
              </a:spcBef>
              <a:tabLst>
                <a:tab pos="1790700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balloon 	a balloon</a:t>
            </a:r>
          </a:p>
          <a:p>
            <a:pPr>
              <a:spcBef>
                <a:spcPts val="1200"/>
              </a:spcBef>
              <a:tabLst>
                <a:tab pos="1790700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car	a car</a:t>
            </a:r>
          </a:p>
          <a:p>
            <a:pPr>
              <a:spcBef>
                <a:spcPts val="1200"/>
              </a:spcBef>
              <a:tabLst>
                <a:tab pos="1790700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doll 	a doll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23A52F5-5104-4040-889D-9B9BD0D83068}"/>
              </a:ext>
            </a:extLst>
          </p:cNvPr>
          <p:cNvSpPr/>
          <p:nvPr/>
        </p:nvSpPr>
        <p:spPr>
          <a:xfrm>
            <a:off x="4896314" y="2919529"/>
            <a:ext cx="40120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1970088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robot	a robot</a:t>
            </a:r>
          </a:p>
          <a:p>
            <a:pPr>
              <a:spcBef>
                <a:spcPts val="1200"/>
              </a:spcBef>
              <a:tabLst>
                <a:tab pos="1970088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teddy bear 	a teddy bear</a:t>
            </a:r>
          </a:p>
          <a:p>
            <a:pPr>
              <a:spcBef>
                <a:spcPts val="1200"/>
              </a:spcBef>
              <a:tabLst>
                <a:tab pos="1970088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kite	a kite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tabLst>
                <a:tab pos="1970088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truck	a truck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6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6768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>
            <a:extLst>
              <a:ext uri="{FF2B5EF4-FFF2-40B4-BE49-F238E27FC236}">
                <a16:creationId xmlns:a16="http://schemas.microsoft.com/office/drawing/2014/main" id="{63E921B0-2CDE-4A54-83F2-B5A9595211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33" y="3555788"/>
            <a:ext cx="3422494" cy="2326363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FB163ED0-39A8-42CA-89DA-008C5BD503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70" y="3906265"/>
            <a:ext cx="4326794" cy="1359026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FC24B2D9-1B64-4963-8775-9C1632798B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8733" y="1181941"/>
            <a:ext cx="3279954" cy="218266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3BD4A1FC-8476-46B7-99FE-B4A581A60C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7561" y="1221935"/>
            <a:ext cx="3042093" cy="1913018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AF598E81-EA13-4E0B-9302-F54BAC77735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18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3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circle.</a:t>
            </a:r>
            <a:endParaRPr lang="zh-TW" altLang="en-US" sz="3000" b="1" dirty="0">
              <a:latin typeface="Century Gothic" panose="020B0502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4119089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A23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B119C87-712C-401F-9306-B3DE3914B6C5}"/>
              </a:ext>
            </a:extLst>
          </p:cNvPr>
          <p:cNvSpPr/>
          <p:nvPr/>
        </p:nvSpPr>
        <p:spPr>
          <a:xfrm>
            <a:off x="826812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1.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90530245-A0FD-46A9-BDFB-527BAB6C782C}"/>
              </a:ext>
            </a:extLst>
          </p:cNvPr>
          <p:cNvSpPr/>
          <p:nvPr/>
        </p:nvSpPr>
        <p:spPr>
          <a:xfrm>
            <a:off x="4888364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2.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60874523-53AF-47E0-808A-4C945B665858}"/>
              </a:ext>
            </a:extLst>
          </p:cNvPr>
          <p:cNvSpPr/>
          <p:nvPr/>
        </p:nvSpPr>
        <p:spPr>
          <a:xfrm>
            <a:off x="826812" y="3312076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3.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F1D97030-78A0-47DB-BFD5-B07D4538FB9C}"/>
              </a:ext>
            </a:extLst>
          </p:cNvPr>
          <p:cNvSpPr/>
          <p:nvPr/>
        </p:nvSpPr>
        <p:spPr>
          <a:xfrm>
            <a:off x="4888364" y="3312076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4.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68" name="矩形: 圓角 67">
            <a:extLst>
              <a:ext uri="{FF2B5EF4-FFF2-40B4-BE49-F238E27FC236}">
                <a16:creationId xmlns:a16="http://schemas.microsoft.com/office/drawing/2014/main" id="{FF5025CB-27D9-4374-BB3B-ECC6A56F137A}"/>
              </a:ext>
            </a:extLst>
          </p:cNvPr>
          <p:cNvSpPr/>
          <p:nvPr/>
        </p:nvSpPr>
        <p:spPr>
          <a:xfrm>
            <a:off x="2845858" y="422223"/>
            <a:ext cx="1260000" cy="468000"/>
          </a:xfrm>
          <a:prstGeom prst="roundRect">
            <a:avLst>
              <a:gd name="adj" fmla="val 46470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Calibri" panose="020F0502020204030204" pitchFamily="34" charset="0"/>
            </a:endParaRPr>
          </a:p>
        </p:txBody>
      </p:sp>
      <p:sp>
        <p:nvSpPr>
          <p:cNvPr id="69" name="橢圓 68">
            <a:extLst>
              <a:ext uri="{FF2B5EF4-FFF2-40B4-BE49-F238E27FC236}">
                <a16:creationId xmlns:a16="http://schemas.microsoft.com/office/drawing/2014/main" id="{DC89F1EF-FE63-419B-BE70-25D2E8AEB3C0}"/>
              </a:ext>
            </a:extLst>
          </p:cNvPr>
          <p:cNvSpPr/>
          <p:nvPr/>
        </p:nvSpPr>
        <p:spPr>
          <a:xfrm>
            <a:off x="1254517" y="1222901"/>
            <a:ext cx="1592580" cy="1930424"/>
          </a:xfrm>
          <a:prstGeom prst="ellipse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2" name="橢圓 71">
            <a:extLst>
              <a:ext uri="{FF2B5EF4-FFF2-40B4-BE49-F238E27FC236}">
                <a16:creationId xmlns:a16="http://schemas.microsoft.com/office/drawing/2014/main" id="{6CCBBF49-177C-400E-8AA5-81686887FBE8}"/>
              </a:ext>
            </a:extLst>
          </p:cNvPr>
          <p:cNvSpPr/>
          <p:nvPr/>
        </p:nvSpPr>
        <p:spPr>
          <a:xfrm rot="199631">
            <a:off x="7004306" y="1104982"/>
            <a:ext cx="1582795" cy="2304652"/>
          </a:xfrm>
          <a:prstGeom prst="ellipse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3" name="橢圓 72">
            <a:extLst>
              <a:ext uri="{FF2B5EF4-FFF2-40B4-BE49-F238E27FC236}">
                <a16:creationId xmlns:a16="http://schemas.microsoft.com/office/drawing/2014/main" id="{5223E21C-40C8-421B-8C2B-5C4A5ECE27F5}"/>
              </a:ext>
            </a:extLst>
          </p:cNvPr>
          <p:cNvSpPr/>
          <p:nvPr/>
        </p:nvSpPr>
        <p:spPr>
          <a:xfrm>
            <a:off x="2445170" y="3728664"/>
            <a:ext cx="2591980" cy="1626469"/>
          </a:xfrm>
          <a:prstGeom prst="ellipse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4" name="橢圓 73">
            <a:extLst>
              <a:ext uri="{FF2B5EF4-FFF2-40B4-BE49-F238E27FC236}">
                <a16:creationId xmlns:a16="http://schemas.microsoft.com/office/drawing/2014/main" id="{19D644C0-8784-4B48-8985-AC40C38A9C07}"/>
              </a:ext>
            </a:extLst>
          </p:cNvPr>
          <p:cNvSpPr/>
          <p:nvPr/>
        </p:nvSpPr>
        <p:spPr>
          <a:xfrm>
            <a:off x="6759301" y="3507804"/>
            <a:ext cx="1971926" cy="2459362"/>
          </a:xfrm>
          <a:prstGeom prst="ellipse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23 G1SB Track A23">
            <a:hlinkClick r:id="" action="ppaction://media"/>
            <a:extLst>
              <a:ext uri="{FF2B5EF4-FFF2-40B4-BE49-F238E27FC236}">
                <a16:creationId xmlns:a16="http://schemas.microsoft.com/office/drawing/2014/main" id="{FE3F67C9-62EC-459B-B2AD-D88474F08A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143471" y="45986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7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51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9" grpId="0" animBg="1"/>
      <p:bldP spid="72" grpId="0" animBg="1"/>
      <p:bldP spid="73" grpId="0" animBg="1"/>
      <p:bldP spid="7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C04766-6F01-4648-B640-C7CD9C68D000}"/>
              </a:ext>
            </a:extLst>
          </p:cNvPr>
          <p:cNvSpPr/>
          <p:nvPr/>
        </p:nvSpPr>
        <p:spPr>
          <a:xfrm>
            <a:off x="1884934" y="40912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A23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70439" y="2458381"/>
            <a:ext cx="22381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 doll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 kite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truck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a teddy bear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C02E7C9D-8AB2-4D9A-80EE-D0FA107666AD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3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circle.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23 G1SB Track A23">
            <a:hlinkClick r:id="" action="ppaction://media"/>
            <a:extLst>
              <a:ext uri="{FF2B5EF4-FFF2-40B4-BE49-F238E27FC236}">
                <a16:creationId xmlns:a16="http://schemas.microsoft.com/office/drawing/2014/main" id="{5798498C-B0D6-47A2-9E69-BA767B1AA4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90560" y="37511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94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513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AF598E81-EA13-4E0B-9302-F54BAC77735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18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>
                <a:solidFill>
                  <a:srgbClr val="92319F"/>
                </a:solidFill>
                <a:latin typeface="Century Gothic" panose="020B0502020202020204" pitchFamily="34" charset="0"/>
              </a:rPr>
              <a:t>4</a:t>
            </a:r>
            <a:r>
              <a:rPr lang="en-US" altLang="zh-TW" sz="3000" b="1">
                <a:latin typeface="Century Gothic" panose="020B0502020202020204" pitchFamily="34" charset="0"/>
              </a:rPr>
              <a:t>	Listen and say. </a:t>
            </a:r>
            <a:r>
              <a:rPr lang="en-US" altLang="zh-TW" sz="3000">
                <a:latin typeface="Century Gothic" panose="020B0502020202020204" pitchFamily="34" charset="0"/>
              </a:rPr>
              <a:t>Talk.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4609284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A24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24 G1SB Track A24">
            <a:hlinkClick r:id="" action="ppaction://media"/>
            <a:extLst>
              <a:ext uri="{FF2B5EF4-FFF2-40B4-BE49-F238E27FC236}">
                <a16:creationId xmlns:a16="http://schemas.microsoft.com/office/drawing/2014/main" id="{34154510-B689-42EF-B872-A2C38ADB91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36268" y="455363"/>
            <a:ext cx="487363" cy="487363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3323F992-2B9E-4D3D-965D-8B0EA63521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226708"/>
            <a:ext cx="9144000" cy="3170945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BBD592B1-E37B-455E-AFB2-D356187921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2531" y="1766933"/>
            <a:ext cx="2036302" cy="1107370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5721AD93-B921-424F-9CC3-6FFCCDE5FA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4712" y="3051110"/>
            <a:ext cx="3260959" cy="940048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C3AB183A-A594-47CC-A537-ED2C5EFFAA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15817" y="4025238"/>
            <a:ext cx="2031457" cy="828000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3D1F16CB-4372-4060-A144-0E424EA7AF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7692" y="1780537"/>
            <a:ext cx="2339786" cy="93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7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97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C04766-6F01-4648-B640-C7CD9C68D000}"/>
              </a:ext>
            </a:extLst>
          </p:cNvPr>
          <p:cNvSpPr/>
          <p:nvPr/>
        </p:nvSpPr>
        <p:spPr>
          <a:xfrm>
            <a:off x="1884934" y="40912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A24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86233" y="2467611"/>
            <a:ext cx="4222631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(Elephant) Is it a doll?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(Monkey) No, it isn’t.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(Elephant) Is it a teddy bear?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(Monkey) Yes, it is.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0C37C599-1205-4C71-AF5E-F25D2C5FD9CD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4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say.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Talk.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24 G1SB Track A24">
            <a:hlinkClick r:id="" action="ppaction://media"/>
            <a:extLst>
              <a:ext uri="{FF2B5EF4-FFF2-40B4-BE49-F238E27FC236}">
                <a16:creationId xmlns:a16="http://schemas.microsoft.com/office/drawing/2014/main" id="{2D3516C7-E285-4A34-86AB-D6D5C8647B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02587" y="36568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34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75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9DEA66E5-807A-4DD2-BCA9-D7FF9DD1C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1604" y="3404748"/>
            <a:ext cx="7032395" cy="2823253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14181932-577E-4D07-B491-279CC0B8B5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1605" y="3299013"/>
            <a:ext cx="7026347" cy="2928988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AF598E81-EA13-4E0B-9302-F54BAC77735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18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5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Listen. </a:t>
            </a:r>
            <a:r>
              <a:rPr lang="en-US" altLang="zh-TW" sz="3000" dirty="0">
                <a:latin typeface="Century Gothic" panose="020B0502020202020204" pitchFamily="34" charset="0"/>
              </a:rPr>
              <a:t>Stick.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4063E96-9EDD-478A-8E95-B162ACE83BDC}"/>
              </a:ext>
            </a:extLst>
          </p:cNvPr>
          <p:cNvSpPr/>
          <p:nvPr/>
        </p:nvSpPr>
        <p:spPr>
          <a:xfrm>
            <a:off x="3251823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A25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25 G1SB Track A25">
            <a:hlinkClick r:id="" action="ppaction://media"/>
            <a:extLst>
              <a:ext uri="{FF2B5EF4-FFF2-40B4-BE49-F238E27FC236}">
                <a16:creationId xmlns:a16="http://schemas.microsoft.com/office/drawing/2014/main" id="{137D0C20-A11B-4ECC-9C0E-268DE1D672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9476" y="457988"/>
            <a:ext cx="487363" cy="487363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308E7EE7-A8B0-44BF-89F2-CED88D4DDC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286" y="1410831"/>
            <a:ext cx="1384337" cy="1365941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427AEDB7-6987-4210-8C6F-7198CAA0EB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7638" y="1008135"/>
            <a:ext cx="1123248" cy="1612484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7BC6F802-6EFD-46F6-A5CD-ECB03C0124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77692" y="999046"/>
            <a:ext cx="1797115" cy="1021986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F66C5C3F-2299-4A82-9F3F-692F70AE27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91454" y="2027639"/>
            <a:ext cx="1443338" cy="1327391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C0313930-4AF9-43A7-B974-6B2130612D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01798" y="428434"/>
            <a:ext cx="1106475" cy="1635074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D0A1AB43-D57A-43BF-A6A8-27BB2C7246F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35375" y="1362268"/>
            <a:ext cx="967741" cy="1957109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34FFC699-4820-402A-B921-7B6490E0AAD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3227" y="630000"/>
            <a:ext cx="1352339" cy="1272542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0F78554C-CC6B-4C4E-BED8-9FCBAB703DC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99228" y="2155066"/>
            <a:ext cx="2092677" cy="1173671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A9BA86D0-024B-41FF-ABF4-98EADB4287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07239" y="5035812"/>
            <a:ext cx="1047086" cy="1033172"/>
          </a:xfrm>
          <a:prstGeom prst="rect">
            <a:avLst/>
          </a:prstGeom>
        </p:spPr>
      </p:pic>
      <p:pic>
        <p:nvPicPr>
          <p:cNvPr id="29" name="圖片 28">
            <a:extLst>
              <a:ext uri="{FF2B5EF4-FFF2-40B4-BE49-F238E27FC236}">
                <a16:creationId xmlns:a16="http://schemas.microsoft.com/office/drawing/2014/main" id="{C6326DEC-578F-4C35-BF0F-6A252C8922F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32141" y="3550646"/>
            <a:ext cx="1212339" cy="1140803"/>
          </a:xfrm>
          <a:prstGeom prst="rect">
            <a:avLst/>
          </a:prstGeom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3CBCA382-E589-4D8D-A9CF-7D033FA20F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76786" y="3486847"/>
            <a:ext cx="1443338" cy="1327391"/>
          </a:xfrm>
          <a:prstGeom prst="rect">
            <a:avLst/>
          </a:prstGeom>
        </p:spPr>
      </p:pic>
      <p:pic>
        <p:nvPicPr>
          <p:cNvPr id="31" name="圖片 30">
            <a:extLst>
              <a:ext uri="{FF2B5EF4-FFF2-40B4-BE49-F238E27FC236}">
                <a16:creationId xmlns:a16="http://schemas.microsoft.com/office/drawing/2014/main" id="{44CA94BF-408D-4564-9926-7F4B001FE6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7677" y="3502046"/>
            <a:ext cx="884904" cy="1270328"/>
          </a:xfrm>
          <a:prstGeom prst="rect">
            <a:avLst/>
          </a:prstGeom>
        </p:spPr>
      </p:pic>
      <p:pic>
        <p:nvPicPr>
          <p:cNvPr id="32" name="圖片 31">
            <a:extLst>
              <a:ext uri="{FF2B5EF4-FFF2-40B4-BE49-F238E27FC236}">
                <a16:creationId xmlns:a16="http://schemas.microsoft.com/office/drawing/2014/main" id="{5AAC6215-D305-4AB3-8267-47A296E89DD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93313" y="3515498"/>
            <a:ext cx="626355" cy="1266708"/>
          </a:xfrm>
          <a:prstGeom prst="rect">
            <a:avLst/>
          </a:prstGeom>
        </p:spPr>
      </p:pic>
      <p:pic>
        <p:nvPicPr>
          <p:cNvPr id="33" name="圖片 32">
            <a:extLst>
              <a:ext uri="{FF2B5EF4-FFF2-40B4-BE49-F238E27FC236}">
                <a16:creationId xmlns:a16="http://schemas.microsoft.com/office/drawing/2014/main" id="{50F51CD6-41DC-424E-A94C-4D39DBC3DE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54246" y="5076131"/>
            <a:ext cx="1620172" cy="921362"/>
          </a:xfrm>
          <a:prstGeom prst="rect">
            <a:avLst/>
          </a:prstGeom>
        </p:spPr>
      </p:pic>
      <p:pic>
        <p:nvPicPr>
          <p:cNvPr id="34" name="圖片 33">
            <a:extLst>
              <a:ext uri="{FF2B5EF4-FFF2-40B4-BE49-F238E27FC236}">
                <a16:creationId xmlns:a16="http://schemas.microsoft.com/office/drawing/2014/main" id="{4840C7DD-AEE0-405B-AE85-1C03264CFA6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52678" y="5086732"/>
            <a:ext cx="1642422" cy="921147"/>
          </a:xfrm>
          <a:prstGeom prst="rect">
            <a:avLst/>
          </a:prstGeom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F2825D6C-A6AF-4461-B988-AF50D7CD2AF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08464" y="4936646"/>
            <a:ext cx="873876" cy="1291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0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1132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C04766-6F01-4648-B640-C7CD9C68D000}"/>
              </a:ext>
            </a:extLst>
          </p:cNvPr>
          <p:cNvSpPr/>
          <p:nvPr/>
        </p:nvSpPr>
        <p:spPr>
          <a:xfrm>
            <a:off x="1884934" y="40912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A25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86233" y="2467611"/>
            <a:ext cx="6179127" cy="35855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Is it a car? No, it isn’t. It’s a teddy bear. </a:t>
            </a:r>
          </a:p>
          <a:p>
            <a:pPr>
              <a:spcBef>
                <a:spcPts val="6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Is it a kite? Yes, it is. </a:t>
            </a:r>
          </a:p>
          <a:p>
            <a:pPr>
              <a:spcBef>
                <a:spcPts val="6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Is it a balloon? Yes, it is. </a:t>
            </a:r>
          </a:p>
          <a:p>
            <a:pPr>
              <a:spcBef>
                <a:spcPts val="6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Is it a teddy bear? No, it isn’t. It’s a robot. </a:t>
            </a:r>
          </a:p>
          <a:p>
            <a:pPr>
              <a:spcBef>
                <a:spcPts val="6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Is it a ball? Yes, it is. </a:t>
            </a:r>
          </a:p>
          <a:p>
            <a:pPr>
              <a:spcBef>
                <a:spcPts val="6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Is it a truck? No, it isn’t. It’s a car. </a:t>
            </a:r>
          </a:p>
          <a:p>
            <a:pPr>
              <a:spcBef>
                <a:spcPts val="6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Is it a robot? No, it isn’t. It’s a truck. </a:t>
            </a:r>
          </a:p>
          <a:p>
            <a:pPr>
              <a:spcBef>
                <a:spcPts val="6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Is it a doll? Yes, it is.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0C37C599-1205-4C71-AF5E-F25D2C5FD9CD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5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Stick.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25 G1SB Track A25">
            <a:hlinkClick r:id="" action="ppaction://media"/>
            <a:extLst>
              <a:ext uri="{FF2B5EF4-FFF2-40B4-BE49-F238E27FC236}">
                <a16:creationId xmlns:a16="http://schemas.microsoft.com/office/drawing/2014/main" id="{E1DD0010-C7E9-4D50-8161-28EFED2EC2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97452" y="37398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00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32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AF598E81-EA13-4E0B-9302-F54BAC77735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19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6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point. </a:t>
            </a:r>
            <a:r>
              <a:rPr lang="en-US" altLang="zh-TW" sz="3000" dirty="0">
                <a:latin typeface="Century Gothic" panose="020B0502020202020204" pitchFamily="34" charset="0"/>
              </a:rPr>
              <a:t>Say.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66396BE2-7505-47EC-9FA4-F26B2CC16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533" y="1282572"/>
            <a:ext cx="4795556" cy="1093105"/>
          </a:xfrm>
          <a:prstGeom prst="rect">
            <a:avLst/>
          </a:prstGeom>
        </p:spPr>
      </p:pic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4873232" y="493967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A2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TW" altLang="en-US" sz="19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50B1C91A-234F-4EA3-9EE3-0A731B1D31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004" y="2667786"/>
            <a:ext cx="4766223" cy="1270409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65DDFB0B-89EF-4844-8BC2-84DCED080B95}"/>
              </a:ext>
            </a:extLst>
          </p:cNvPr>
          <p:cNvSpPr/>
          <p:nvPr/>
        </p:nvSpPr>
        <p:spPr>
          <a:xfrm>
            <a:off x="5929594" y="1418807"/>
            <a:ext cx="12682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800" b="1" dirty="0">
                <a:latin typeface="Century Gothic" panose="020B0502020202020204" pitchFamily="34" charset="0"/>
              </a:rPr>
              <a:t>brown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C47F70F-ECB6-4D8F-BA48-2147E77605D5}"/>
              </a:ext>
            </a:extLst>
          </p:cNvPr>
          <p:cNvSpPr/>
          <p:nvPr/>
        </p:nvSpPr>
        <p:spPr>
          <a:xfrm>
            <a:off x="5868108" y="2796086"/>
            <a:ext cx="14478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800" b="1" dirty="0">
                <a:latin typeface="Century Gothic" panose="020B0502020202020204" pitchFamily="34" charset="0"/>
              </a:rPr>
              <a:t>orange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4" name="26 G1SB Track A26">
            <a:hlinkClick r:id="" action="ppaction://media"/>
            <a:extLst>
              <a:ext uri="{FF2B5EF4-FFF2-40B4-BE49-F238E27FC236}">
                <a16:creationId xmlns:a16="http://schemas.microsoft.com/office/drawing/2014/main" id="{93F290E8-9CAC-455A-BB70-EF4C072D56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00408" y="4573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88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01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C04766-6F01-4648-B640-C7CD9C68D000}"/>
              </a:ext>
            </a:extLst>
          </p:cNvPr>
          <p:cNvSpPr/>
          <p:nvPr/>
        </p:nvSpPr>
        <p:spPr>
          <a:xfrm>
            <a:off x="1884934" y="409124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A2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TW" altLang="en-US" sz="19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5DFFA67-FE38-4FAC-AAD2-3DF3157A939F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6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point.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Say.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1B11349-37B3-4E4D-9394-B5A70D43D5B1}"/>
              </a:ext>
            </a:extLst>
          </p:cNvPr>
          <p:cNvSpPr/>
          <p:nvPr/>
        </p:nvSpPr>
        <p:spPr>
          <a:xfrm>
            <a:off x="775622" y="2457466"/>
            <a:ext cx="4842992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brown, brown, a brown crayon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orange, orange, an orange crayon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26 G1SB Track A26">
            <a:hlinkClick r:id="" action="ppaction://media"/>
            <a:extLst>
              <a:ext uri="{FF2B5EF4-FFF2-40B4-BE49-F238E27FC236}">
                <a16:creationId xmlns:a16="http://schemas.microsoft.com/office/drawing/2014/main" id="{0B76DFCC-0907-44EB-A864-121245014D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02587" y="37398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47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1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7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color.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4071951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A27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A4EA506-7CD6-4A41-A84E-D5C549877DCB}"/>
              </a:ext>
            </a:extLst>
          </p:cNvPr>
          <p:cNvSpPr/>
          <p:nvPr/>
        </p:nvSpPr>
        <p:spPr>
          <a:xfrm>
            <a:off x="826812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1.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B0564A4-2C04-44F2-81B8-5064889FB837}"/>
              </a:ext>
            </a:extLst>
          </p:cNvPr>
          <p:cNvSpPr/>
          <p:nvPr/>
        </p:nvSpPr>
        <p:spPr>
          <a:xfrm>
            <a:off x="3502620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2.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954095A-2BB4-44FF-9F38-0744E70C8A43}"/>
              </a:ext>
            </a:extLst>
          </p:cNvPr>
          <p:cNvSpPr/>
          <p:nvPr/>
        </p:nvSpPr>
        <p:spPr>
          <a:xfrm>
            <a:off x="5991300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3.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7E85470-C115-4BEC-88CA-92891992E323}"/>
              </a:ext>
            </a:extLst>
          </p:cNvPr>
          <p:cNvSpPr/>
          <p:nvPr/>
        </p:nvSpPr>
        <p:spPr>
          <a:xfrm>
            <a:off x="826812" y="3088534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4.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E8F3D4F-85E6-4AB1-A568-574847B6C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938" y="1921686"/>
            <a:ext cx="2484436" cy="649280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633D208A-521F-456B-893F-C59A4EC3A359}"/>
              </a:ext>
            </a:extLst>
          </p:cNvPr>
          <p:cNvSpPr/>
          <p:nvPr/>
        </p:nvSpPr>
        <p:spPr>
          <a:xfrm>
            <a:off x="3502620" y="3088534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5.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999AED3-884C-4295-AB22-578033101AA8}"/>
              </a:ext>
            </a:extLst>
          </p:cNvPr>
          <p:cNvSpPr/>
          <p:nvPr/>
        </p:nvSpPr>
        <p:spPr>
          <a:xfrm>
            <a:off x="5991300" y="3088534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6.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26" name="圖片 25">
            <a:extLst>
              <a:ext uri="{FF2B5EF4-FFF2-40B4-BE49-F238E27FC236}">
                <a16:creationId xmlns:a16="http://schemas.microsoft.com/office/drawing/2014/main" id="{193699C8-F6D9-4000-8CB3-43DFCF09D5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416" y="1830788"/>
            <a:ext cx="2462677" cy="877262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B7CBE14F-A650-4326-A377-E682EBF849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2712" y="1830788"/>
            <a:ext cx="2462677" cy="877262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DD34445A-521D-45B9-9030-C6A3D55CE7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575" y="3706973"/>
            <a:ext cx="2462677" cy="877262"/>
          </a:xfrm>
          <a:prstGeom prst="rect">
            <a:avLst/>
          </a:prstGeom>
        </p:spPr>
      </p:pic>
      <p:pic>
        <p:nvPicPr>
          <p:cNvPr id="29" name="圖片 28">
            <a:extLst>
              <a:ext uri="{FF2B5EF4-FFF2-40B4-BE49-F238E27FC236}">
                <a16:creationId xmlns:a16="http://schemas.microsoft.com/office/drawing/2014/main" id="{84BD261A-FE28-4C6E-99E8-F69CB4701E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416" y="3706973"/>
            <a:ext cx="2462677" cy="877262"/>
          </a:xfrm>
          <a:prstGeom prst="rect">
            <a:avLst/>
          </a:prstGeom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99DE2B24-4DC9-427E-AE56-33E964C55E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2712" y="3706973"/>
            <a:ext cx="2462677" cy="877262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9C70EFAA-77A5-45E5-829B-7EDC9FAA50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3416" y="1852479"/>
            <a:ext cx="2587678" cy="780671"/>
          </a:xfrm>
          <a:prstGeom prst="rect">
            <a:avLst/>
          </a:prstGeom>
        </p:spPr>
      </p:pic>
      <p:pic>
        <p:nvPicPr>
          <p:cNvPr id="31" name="圖片 30">
            <a:extLst>
              <a:ext uri="{FF2B5EF4-FFF2-40B4-BE49-F238E27FC236}">
                <a16:creationId xmlns:a16="http://schemas.microsoft.com/office/drawing/2014/main" id="{B54A70CF-0CAA-429C-A43D-AC874A7652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8858" y="3782750"/>
            <a:ext cx="2519703" cy="801485"/>
          </a:xfrm>
          <a:prstGeom prst="rect">
            <a:avLst/>
          </a:prstGeom>
        </p:spPr>
      </p:pic>
      <p:pic>
        <p:nvPicPr>
          <p:cNvPr id="32" name="圖片 31">
            <a:extLst>
              <a:ext uri="{FF2B5EF4-FFF2-40B4-BE49-F238E27FC236}">
                <a16:creationId xmlns:a16="http://schemas.microsoft.com/office/drawing/2014/main" id="{135F595C-CDF0-459B-92D7-233F712DD6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3114" y="3754065"/>
            <a:ext cx="2626615" cy="754394"/>
          </a:xfrm>
          <a:prstGeom prst="rect">
            <a:avLst/>
          </a:prstGeom>
        </p:spPr>
      </p:pic>
      <p:pic>
        <p:nvPicPr>
          <p:cNvPr id="4" name="27 G1SB Track A27">
            <a:hlinkClick r:id="" action="ppaction://media"/>
            <a:extLst>
              <a:ext uri="{FF2B5EF4-FFF2-40B4-BE49-F238E27FC236}">
                <a16:creationId xmlns:a16="http://schemas.microsoft.com/office/drawing/2014/main" id="{817FE357-FF97-4548-9361-F9CB3EE0A1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080273" y="456355"/>
            <a:ext cx="487363" cy="487363"/>
          </a:xfrm>
          <a:prstGeom prst="rect">
            <a:avLst/>
          </a:prstGeom>
        </p:spPr>
      </p:pic>
      <p:sp>
        <p:nvSpPr>
          <p:cNvPr id="25" name="文字方塊 24">
            <a:extLst>
              <a:ext uri="{FF2B5EF4-FFF2-40B4-BE49-F238E27FC236}">
                <a16:creationId xmlns:a16="http://schemas.microsoft.com/office/drawing/2014/main" id="{6EB650F0-B3E3-4ACD-A225-6CF56F4235B3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19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82EA3073-2EE6-47EC-B5BB-8C85499777C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9242" y="1898145"/>
            <a:ext cx="2462676" cy="850458"/>
          </a:xfrm>
          <a:prstGeom prst="rect">
            <a:avLst/>
          </a:prstGeom>
        </p:spPr>
      </p:pic>
      <p:pic>
        <p:nvPicPr>
          <p:cNvPr id="34" name="圖片 33">
            <a:extLst>
              <a:ext uri="{FF2B5EF4-FFF2-40B4-BE49-F238E27FC236}">
                <a16:creationId xmlns:a16="http://schemas.microsoft.com/office/drawing/2014/main" id="{C0D3F2C4-8C7B-41FA-B8B6-724EA0224E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5477" y="3770499"/>
            <a:ext cx="2484436" cy="6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73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05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C04766-6F01-4648-B640-C7CD9C68D000}"/>
              </a:ext>
            </a:extLst>
          </p:cNvPr>
          <p:cNvSpPr/>
          <p:nvPr/>
        </p:nvSpPr>
        <p:spPr>
          <a:xfrm>
            <a:off x="1884934" y="40912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A27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72998" y="2457466"/>
            <a:ext cx="2496196" cy="3077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brown crayon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yellow crayon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orange crayon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green crayon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red crayon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brown crayon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5DFFA67-FE38-4FAC-AAD2-3DF3157A939F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7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color.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27 G1SB Track A27">
            <a:hlinkClick r:id="" action="ppaction://media"/>
            <a:extLst>
              <a:ext uri="{FF2B5EF4-FFF2-40B4-BE49-F238E27FC236}">
                <a16:creationId xmlns:a16="http://schemas.microsoft.com/office/drawing/2014/main" id="{2B51D387-1516-4F44-A673-41DB92CD33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93256" y="37705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74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05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8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Listen. </a:t>
            </a:r>
            <a:r>
              <a:rPr lang="en-US" altLang="zh-TW" sz="3000" dirty="0">
                <a:latin typeface="Century Gothic" panose="020B0502020202020204" pitchFamily="34" charset="0"/>
              </a:rPr>
              <a:t>Count and say. Trace.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6315529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A28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2C24A8DD-05A5-49D8-8272-1EBC78C1E08E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19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28 G1SB Track A28">
            <a:hlinkClick r:id="" action="ppaction://media"/>
            <a:extLst>
              <a:ext uri="{FF2B5EF4-FFF2-40B4-BE49-F238E27FC236}">
                <a16:creationId xmlns:a16="http://schemas.microsoft.com/office/drawing/2014/main" id="{7F9E67B6-195A-407A-BF80-93A22C853C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42513" y="459767"/>
            <a:ext cx="487363" cy="487363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4E42CDC1-445D-4821-860D-98616BF8F5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5925" y="1062783"/>
            <a:ext cx="1462268" cy="2152457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62902AEA-E57C-4E54-A64D-2FDBA9C573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1718" y="3874217"/>
            <a:ext cx="1389386" cy="2008821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0805FA03-82AC-4417-9B0A-6DC282EEB6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5281" y="2288419"/>
            <a:ext cx="1059648" cy="1040312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C1746067-D53C-4B9B-9E86-CB122E45A0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5017" y="1184360"/>
            <a:ext cx="1059648" cy="1040312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0C0A8B40-6889-4B9C-AD78-9BD3059574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4092" y="1184360"/>
            <a:ext cx="1059648" cy="1040312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D442B043-8702-4F83-A3F0-F991C56F7F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12088" y="1161938"/>
            <a:ext cx="1031817" cy="1062733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D09077CF-99B4-4D71-9010-937E2D995C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5534" y="2265998"/>
            <a:ext cx="1031817" cy="1062733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6E9E8C2D-C565-4794-B51E-CB0A9171F0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22367" y="1104527"/>
            <a:ext cx="3388119" cy="227027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BD00EF11-0214-4B20-9B42-420B7B3B35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96170" y="3626967"/>
            <a:ext cx="865884" cy="1185974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93A03C49-2EFE-4C6F-83D9-289AB3FE58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98678" y="3685880"/>
            <a:ext cx="819598" cy="1117634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A543DF2A-251C-47EE-A12D-B7C20479AC5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39352" y="3751566"/>
            <a:ext cx="815260" cy="1117634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B19DAB71-C575-400B-AFB1-37DA5110BB8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96170" y="4979177"/>
            <a:ext cx="868246" cy="1169721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EF026F32-C07B-4879-B3CE-4597EBBF241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41881" y="4947959"/>
            <a:ext cx="815260" cy="1169721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5CAA087C-6F68-4E62-AA97-0DABF81FB94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26285" y="4996446"/>
            <a:ext cx="815260" cy="1143738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0E85CCF9-BEA3-47DB-BD9E-60447E2D474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96170" y="3626967"/>
            <a:ext cx="2675830" cy="258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46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373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C04766-6F01-4648-B640-C7CD9C68D000}"/>
              </a:ext>
            </a:extLst>
          </p:cNvPr>
          <p:cNvSpPr/>
          <p:nvPr/>
        </p:nvSpPr>
        <p:spPr>
          <a:xfrm>
            <a:off x="1884934" y="40912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A28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76806" y="2467613"/>
            <a:ext cx="5516895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One, two, three, four, five. Five balls.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One, two, three, four, five, six. Six cars.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1DF86799-43AB-4D78-9EF0-13D9E7C5448B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8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Count and say. Trace.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28 G1SB Track A28">
            <a:hlinkClick r:id="" action="ppaction://media"/>
            <a:extLst>
              <a:ext uri="{FF2B5EF4-FFF2-40B4-BE49-F238E27FC236}">
                <a16:creationId xmlns:a16="http://schemas.microsoft.com/office/drawing/2014/main" id="{C0C02FE3-9476-40BF-BD91-0B0CDAF0E3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02587" y="37388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6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34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9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Listen. </a:t>
            </a:r>
            <a:r>
              <a:rPr lang="en-US" altLang="zh-TW" sz="3000" dirty="0">
                <a:latin typeface="Century Gothic" panose="020B0502020202020204" pitchFamily="34" charset="0"/>
              </a:rPr>
              <a:t>Count and say.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5080620" y="493967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A2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TW" altLang="en-US" sz="19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EAD9D8BD-10C9-46ED-A92D-2A28D2E5478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19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29 G1SB Track A29">
            <a:hlinkClick r:id="" action="ppaction://media"/>
            <a:extLst>
              <a:ext uri="{FF2B5EF4-FFF2-40B4-BE49-F238E27FC236}">
                <a16:creationId xmlns:a16="http://schemas.microsoft.com/office/drawing/2014/main" id="{6EB01CEB-D230-4E75-96A9-AE4BB3D5AD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07604" y="457351"/>
            <a:ext cx="487363" cy="487363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5A1E6377-4AF0-440A-BA8B-AB746D4ED5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6541" y="1091692"/>
            <a:ext cx="5663933" cy="2475495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BE5240B4-94A8-4D21-8BCB-8E1BB849F1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8898" y="3589447"/>
            <a:ext cx="6041237" cy="249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38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FC6882D1-D17C-4E91-9CCE-5F41DCCCDB0D}"/>
              </a:ext>
            </a:extLst>
          </p:cNvPr>
          <p:cNvSpPr/>
          <p:nvPr/>
        </p:nvSpPr>
        <p:spPr>
          <a:xfrm>
            <a:off x="1894359" y="399697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A2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TW" altLang="en-US" sz="19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72998" y="2467613"/>
            <a:ext cx="4431021" cy="15081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orange balloons?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brown teddy bears?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green trucks?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CD3DDFFC-96B0-4CA3-8DCF-37B8E2C00349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9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Count and say.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29 G1SB Track A29">
            <a:hlinkClick r:id="" action="ppaction://media"/>
            <a:extLst>
              <a:ext uri="{FF2B5EF4-FFF2-40B4-BE49-F238E27FC236}">
                <a16:creationId xmlns:a16="http://schemas.microsoft.com/office/drawing/2014/main" id="{23F4ADF1-7143-483D-B219-3C0920E697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1439" y="36549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72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34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5FABB1D3-E0B6-4689-BA84-DA9094FAC9D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19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7" y="368765"/>
            <a:ext cx="86004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10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say. </a:t>
            </a:r>
            <a:r>
              <a:rPr lang="en-US" altLang="zh-TW" sz="3000" dirty="0">
                <a:latin typeface="Century Gothic" panose="020B0502020202020204" pitchFamily="34" charset="0"/>
              </a:rPr>
              <a:t>Cut out the cards for Unit 2. Play the game.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3841567" y="943568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A30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30 G1SB Track A30">
            <a:hlinkClick r:id="" action="ppaction://media"/>
            <a:extLst>
              <a:ext uri="{FF2B5EF4-FFF2-40B4-BE49-F238E27FC236}">
                <a16:creationId xmlns:a16="http://schemas.microsoft.com/office/drawing/2014/main" id="{E077093F-7A28-481B-A4BD-3AA9BA897A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65509" y="905956"/>
            <a:ext cx="487363" cy="487363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5BB34DFD-B639-45A9-A397-F6DDC30FBC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8615" y="3357036"/>
            <a:ext cx="6325386" cy="2767659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56912EF2-D695-4343-8D09-B867A1F0BF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6647" y="2431434"/>
            <a:ext cx="1527143" cy="1117422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BF1C04AF-610A-4561-8010-592F684324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9690" y="2716577"/>
            <a:ext cx="2729383" cy="1129559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16A5C3AF-F218-4368-A90F-B6D8D48893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55" y="1529967"/>
            <a:ext cx="3123931" cy="282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75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07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80A19748-32DF-4ED0-B447-89CCAA5A063E}"/>
              </a:ext>
            </a:extLst>
          </p:cNvPr>
          <p:cNvSpPr/>
          <p:nvPr/>
        </p:nvSpPr>
        <p:spPr>
          <a:xfrm>
            <a:off x="1894359" y="403205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A30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86233" y="2806498"/>
            <a:ext cx="3980577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(Monkey) Four balls.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(Frog) Five kites. No match.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DB517E5-526B-43D4-B971-14FC6D3BEDFE}"/>
              </a:ext>
            </a:extLst>
          </p:cNvPr>
          <p:cNvSpPr txBox="1"/>
          <p:nvPr/>
        </p:nvSpPr>
        <p:spPr>
          <a:xfrm>
            <a:off x="772998" y="1273738"/>
            <a:ext cx="784667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10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say.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Cut out the cards for Unit 2. Play the game.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30 G1SB Track A30">
            <a:hlinkClick r:id="" action="ppaction://media"/>
            <a:extLst>
              <a:ext uri="{FF2B5EF4-FFF2-40B4-BE49-F238E27FC236}">
                <a16:creationId xmlns:a16="http://schemas.microsoft.com/office/drawing/2014/main" id="{F06BD999-EE7C-4DCA-84A6-F0D93E352C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2108" y="36910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4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7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>
            <a:extLst>
              <a:ext uri="{FF2B5EF4-FFF2-40B4-BE49-F238E27FC236}">
                <a16:creationId xmlns:a16="http://schemas.microsoft.com/office/drawing/2014/main" id="{A57DD2E0-B0B6-4755-A126-DB2FB5EF84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8182" y="4330069"/>
            <a:ext cx="3575263" cy="1306673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11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say. </a:t>
            </a:r>
            <a:r>
              <a:rPr lang="en-US" altLang="zh-TW" sz="3000" dirty="0">
                <a:latin typeface="Century Gothic" panose="020B0502020202020204" pitchFamily="34" charset="0"/>
              </a:rPr>
              <a:t>Then listen again and trace.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2205444" y="942585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A31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2BFE758-2320-437A-BCBF-4968CE0577B2}"/>
              </a:ext>
            </a:extLst>
          </p:cNvPr>
          <p:cNvSpPr/>
          <p:nvPr/>
        </p:nvSpPr>
        <p:spPr>
          <a:xfrm>
            <a:off x="3986551" y="942585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A32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3194B3B-45F2-42D3-9C92-62A300C3FA8A}"/>
              </a:ext>
            </a:extLst>
          </p:cNvPr>
          <p:cNvSpPr/>
          <p:nvPr/>
        </p:nvSpPr>
        <p:spPr>
          <a:xfrm>
            <a:off x="298911" y="1561398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1.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4567789D-C161-491E-A0A4-DA29659168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141" y="1628127"/>
            <a:ext cx="4281128" cy="1972870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BF0BCD1D-B33C-4D9C-91D6-20C67EC3A576}"/>
              </a:ext>
            </a:extLst>
          </p:cNvPr>
          <p:cNvSpPr/>
          <p:nvPr/>
        </p:nvSpPr>
        <p:spPr>
          <a:xfrm>
            <a:off x="306935" y="3946372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2.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7E9F661F-DEC5-45F1-810E-9211FE5DE7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141" y="3982472"/>
            <a:ext cx="4290772" cy="2014822"/>
          </a:xfrm>
          <a:prstGeom prst="rect">
            <a:avLst/>
          </a:prstGeom>
        </p:spPr>
      </p:pic>
      <p:pic>
        <p:nvPicPr>
          <p:cNvPr id="2" name="31 G1SB Track A31">
            <a:hlinkClick r:id="" action="ppaction://media"/>
            <a:extLst>
              <a:ext uri="{FF2B5EF4-FFF2-40B4-BE49-F238E27FC236}">
                <a16:creationId xmlns:a16="http://schemas.microsoft.com/office/drawing/2014/main" id="{BDF5A978-B067-4D0D-961C-41397F1B04E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7544.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04435" y="913658"/>
            <a:ext cx="487363" cy="487363"/>
          </a:xfrm>
          <a:prstGeom prst="rect">
            <a:avLst/>
          </a:prstGeom>
        </p:spPr>
      </p:pic>
      <p:pic>
        <p:nvPicPr>
          <p:cNvPr id="5" name="32 G1SB Track A32">
            <a:hlinkClick r:id="" action="ppaction://media"/>
            <a:extLst>
              <a:ext uri="{FF2B5EF4-FFF2-40B4-BE49-F238E27FC236}">
                <a16:creationId xmlns:a16="http://schemas.microsoft.com/office/drawing/2014/main" id="{4C4ECEDC-18C8-4BAF-9CF1-FBD3C8554BC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11742.87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002261" y="913657"/>
            <a:ext cx="487363" cy="487363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EC88E44A-0D5A-45ED-8DC5-8A4841A748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18753" y="2036743"/>
            <a:ext cx="3619894" cy="1278835"/>
          </a:xfrm>
          <a:prstGeom prst="rect">
            <a:avLst/>
          </a:prstGeom>
        </p:spPr>
      </p:pic>
      <p:sp>
        <p:nvSpPr>
          <p:cNvPr id="20" name="文字方塊 19">
            <a:extLst>
              <a:ext uri="{FF2B5EF4-FFF2-40B4-BE49-F238E27FC236}">
                <a16:creationId xmlns:a16="http://schemas.microsoft.com/office/drawing/2014/main" id="{8BC06CCF-9C1B-437B-8904-2BAEAEF71E20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20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51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9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3126EF63-C60C-4F46-A27F-8BD9E200C7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241" y="1643408"/>
            <a:ext cx="4391141" cy="2023567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93194B3B-45F2-42D3-9C92-62A300C3FA8A}"/>
              </a:ext>
            </a:extLst>
          </p:cNvPr>
          <p:cNvSpPr/>
          <p:nvPr/>
        </p:nvSpPr>
        <p:spPr>
          <a:xfrm>
            <a:off x="336619" y="1646241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3.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69CD5810-B75D-411E-BA2D-432B4B552BCA}"/>
              </a:ext>
            </a:extLst>
          </p:cNvPr>
          <p:cNvSpPr txBox="1"/>
          <p:nvPr/>
        </p:nvSpPr>
        <p:spPr>
          <a:xfrm>
            <a:off x="317348" y="368765"/>
            <a:ext cx="8302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11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say. </a:t>
            </a:r>
            <a:r>
              <a:rPr lang="en-US" altLang="zh-TW" sz="3000" dirty="0">
                <a:latin typeface="Century Gothic" panose="020B0502020202020204" pitchFamily="34" charset="0"/>
              </a:rPr>
              <a:t>Then listen again and trace.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AD82FE0-A882-4179-966D-A3675E81A95B}"/>
              </a:ext>
            </a:extLst>
          </p:cNvPr>
          <p:cNvSpPr/>
          <p:nvPr/>
        </p:nvSpPr>
        <p:spPr>
          <a:xfrm>
            <a:off x="2205444" y="942585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A31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E691B70-2FD6-4B77-9F06-5A7F2A32774C}"/>
              </a:ext>
            </a:extLst>
          </p:cNvPr>
          <p:cNvSpPr/>
          <p:nvPr/>
        </p:nvSpPr>
        <p:spPr>
          <a:xfrm>
            <a:off x="3986551" y="942585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A32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31 G1SB Track A31">
            <a:hlinkClick r:id="" action="ppaction://media"/>
            <a:extLst>
              <a:ext uri="{FF2B5EF4-FFF2-40B4-BE49-F238E27FC236}">
                <a16:creationId xmlns:a16="http://schemas.microsoft.com/office/drawing/2014/main" id="{0884C6B2-80FF-499B-8656-7811E6776B2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557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04435" y="913658"/>
            <a:ext cx="487363" cy="487363"/>
          </a:xfrm>
          <a:prstGeom prst="rect">
            <a:avLst/>
          </a:prstGeom>
        </p:spPr>
      </p:pic>
      <p:pic>
        <p:nvPicPr>
          <p:cNvPr id="15" name="32 G1SB Track A32">
            <a:hlinkClick r:id="" action="ppaction://media"/>
            <a:extLst>
              <a:ext uri="{FF2B5EF4-FFF2-40B4-BE49-F238E27FC236}">
                <a16:creationId xmlns:a16="http://schemas.microsoft.com/office/drawing/2014/main" id="{A686643C-29D8-4474-958E-B8CD0C27C7E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3061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02261" y="913657"/>
            <a:ext cx="487363" cy="487363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B1DC5974-D3AF-4DC0-9426-9527CA42A7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6646" y="3728282"/>
            <a:ext cx="3619879" cy="1392902"/>
          </a:xfrm>
          <a:prstGeom prst="rect">
            <a:avLst/>
          </a:prstGeom>
        </p:spPr>
      </p:pic>
      <p:sp>
        <p:nvSpPr>
          <p:cNvPr id="18" name="文字方塊 17">
            <a:extLst>
              <a:ext uri="{FF2B5EF4-FFF2-40B4-BE49-F238E27FC236}">
                <a16:creationId xmlns:a16="http://schemas.microsoft.com/office/drawing/2014/main" id="{0359D03F-1358-408B-A58E-C20DF0355EE4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20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15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7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02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B992EC0B-44CA-4B95-8557-51BA0364C4B9}"/>
              </a:ext>
            </a:extLst>
          </p:cNvPr>
          <p:cNvSpPr/>
          <p:nvPr/>
        </p:nvSpPr>
        <p:spPr>
          <a:xfrm>
            <a:off x="2717686" y="1324819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A31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A428E6B2-69E7-4A27-85FD-4197F684E4C0}"/>
              </a:ext>
            </a:extLst>
          </p:cNvPr>
          <p:cNvSpPr txBox="1"/>
          <p:nvPr/>
        </p:nvSpPr>
        <p:spPr>
          <a:xfrm>
            <a:off x="772998" y="1273738"/>
            <a:ext cx="262065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11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>
                <a:latin typeface="Century Gothic" panose="020B0502020202020204" pitchFamily="34" charset="0"/>
                <a:cs typeface="Arial" panose="020B0604020202020204" pitchFamily="34" charset="0"/>
              </a:rPr>
              <a:t>Listen and say.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5FF78A9-A247-4BAA-B6C0-DABBD3C3964D}"/>
              </a:ext>
            </a:extLst>
          </p:cNvPr>
          <p:cNvSpPr/>
          <p:nvPr/>
        </p:nvSpPr>
        <p:spPr>
          <a:xfrm>
            <a:off x="786233" y="2467709"/>
            <a:ext cx="3446777" cy="15081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O  /ɑː/  /ɑː/  Doll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Doll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  /t/  /t/  Toy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Toy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B  /b/  /b/  Boy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Boy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03ED961-71AF-4203-B678-25DF1B0D96F0}"/>
              </a:ext>
            </a:extLst>
          </p:cNvPr>
          <p:cNvSpPr/>
          <p:nvPr/>
        </p:nvSpPr>
        <p:spPr>
          <a:xfrm>
            <a:off x="7080347" y="1324819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A32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881B7D39-97BB-4633-9B7F-0F1B2AE101CA}"/>
              </a:ext>
            </a:extLst>
          </p:cNvPr>
          <p:cNvSpPr txBox="1"/>
          <p:nvPr/>
        </p:nvSpPr>
        <p:spPr>
          <a:xfrm>
            <a:off x="5135659" y="1273738"/>
            <a:ext cx="262065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11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trace.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A47BDD7-692B-411A-AADE-F8BB52123070}"/>
              </a:ext>
            </a:extLst>
          </p:cNvPr>
          <p:cNvSpPr/>
          <p:nvPr/>
        </p:nvSpPr>
        <p:spPr>
          <a:xfrm>
            <a:off x="5148894" y="2467709"/>
            <a:ext cx="3446777" cy="15081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O  /ɑː/  /ɑː/  Doll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Doll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  /t/  /t/  Toy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Toy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B  /b/  /b/  Boy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Boy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31 G1SB Track A31">
            <a:hlinkClick r:id="" action="ppaction://media"/>
            <a:extLst>
              <a:ext uri="{FF2B5EF4-FFF2-40B4-BE49-F238E27FC236}">
                <a16:creationId xmlns:a16="http://schemas.microsoft.com/office/drawing/2014/main" id="{82EE8448-888E-4D54-8A66-FF51E1517F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716677" y="1287207"/>
            <a:ext cx="487363" cy="487363"/>
          </a:xfrm>
          <a:prstGeom prst="rect">
            <a:avLst/>
          </a:prstGeom>
        </p:spPr>
      </p:pic>
      <p:pic>
        <p:nvPicPr>
          <p:cNvPr id="13" name="32 G1SB Track A32">
            <a:hlinkClick r:id="" action="ppaction://media"/>
            <a:extLst>
              <a:ext uri="{FF2B5EF4-FFF2-40B4-BE49-F238E27FC236}">
                <a16:creationId xmlns:a16="http://schemas.microsoft.com/office/drawing/2014/main" id="{7A0411C7-C5D4-4677-A7DA-C063801B92A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06874" y="128720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008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5275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164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7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BE247382-3D21-41C2-8D42-2ABCC0C4B4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2449" y="0"/>
            <a:ext cx="3921551" cy="2761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12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chant.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C6AFC49-5008-4F6D-8F4C-E37535C0E689}"/>
              </a:ext>
            </a:extLst>
          </p:cNvPr>
          <p:cNvSpPr/>
          <p:nvPr/>
        </p:nvSpPr>
        <p:spPr>
          <a:xfrm>
            <a:off x="903251" y="934869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A33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CBF74D2-A63E-4403-AF9A-EF33122094A3}"/>
              </a:ext>
            </a:extLst>
          </p:cNvPr>
          <p:cNvSpPr/>
          <p:nvPr/>
        </p:nvSpPr>
        <p:spPr>
          <a:xfrm>
            <a:off x="861013" y="2256887"/>
            <a:ext cx="7807128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en-US" altLang="zh-TW" sz="5600" b="1" i="1" dirty="0">
                <a:latin typeface="Century Gothic" panose="020B0502020202020204" pitchFamily="34" charset="0"/>
              </a:rPr>
              <a:t>Dolls and robots</a:t>
            </a:r>
          </a:p>
          <a:p>
            <a:pPr>
              <a:spcBef>
                <a:spcPts val="800"/>
              </a:spcBef>
            </a:pPr>
            <a:r>
              <a:rPr lang="en-US" altLang="zh-TW" sz="5600" b="1" i="1" dirty="0">
                <a:latin typeface="Century Gothic" panose="020B0502020202020204" pitchFamily="34" charset="0"/>
              </a:rPr>
              <a:t>and more toys.</a:t>
            </a:r>
          </a:p>
          <a:p>
            <a:pPr>
              <a:spcBef>
                <a:spcPts val="800"/>
              </a:spcBef>
            </a:pPr>
            <a:r>
              <a:rPr lang="en-US" altLang="zh-TW" sz="5600" b="1" i="1" dirty="0">
                <a:latin typeface="Century Gothic" panose="020B0502020202020204" pitchFamily="34" charset="0"/>
              </a:rPr>
              <a:t>Balls and kites</a:t>
            </a:r>
          </a:p>
          <a:p>
            <a:pPr>
              <a:spcBef>
                <a:spcPts val="800"/>
              </a:spcBef>
            </a:pPr>
            <a:r>
              <a:rPr lang="en-US" altLang="zh-TW" sz="5600" b="1" i="1" dirty="0">
                <a:latin typeface="Century Gothic" panose="020B0502020202020204" pitchFamily="34" charset="0"/>
              </a:rPr>
              <a:t>for girls and boys!</a:t>
            </a:r>
            <a:endParaRPr lang="zh-TW" altLang="en-US" sz="5600" b="1" dirty="0">
              <a:latin typeface="Century Gothic" panose="020B0502020202020204" pitchFamily="34" charset="0"/>
            </a:endParaRPr>
          </a:p>
        </p:txBody>
      </p:sp>
      <p:pic>
        <p:nvPicPr>
          <p:cNvPr id="2" name="33 G1SB Track A33">
            <a:hlinkClick r:id="" action="ppaction://media"/>
            <a:extLst>
              <a:ext uri="{FF2B5EF4-FFF2-40B4-BE49-F238E27FC236}">
                <a16:creationId xmlns:a16="http://schemas.microsoft.com/office/drawing/2014/main" id="{E9CEF7BD-049C-48A1-BA72-8F4A873664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20904" y="891338"/>
            <a:ext cx="487363" cy="487363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E01457BA-756E-44B9-BE16-D0F7BF9873AE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20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695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F06876E-18E3-4B75-B40D-0706C9BD6D85}"/>
              </a:ext>
            </a:extLst>
          </p:cNvPr>
          <p:cNvSpPr/>
          <p:nvPr/>
        </p:nvSpPr>
        <p:spPr>
          <a:xfrm>
            <a:off x="1894359" y="4075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A33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54144" y="2278592"/>
            <a:ext cx="6378926" cy="38779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5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Dolls and robots</a:t>
            </a:r>
          </a:p>
          <a:p>
            <a:pPr>
              <a:spcBef>
                <a:spcPts val="1200"/>
              </a:spcBef>
            </a:pPr>
            <a:r>
              <a:rPr lang="en-US" altLang="zh-TW" sz="5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more toys.</a:t>
            </a:r>
          </a:p>
          <a:p>
            <a:pPr>
              <a:spcBef>
                <a:spcPts val="1200"/>
              </a:spcBef>
            </a:pPr>
            <a:r>
              <a:rPr lang="en-US" altLang="zh-TW" sz="5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Balls and kites</a:t>
            </a:r>
          </a:p>
          <a:p>
            <a:pPr>
              <a:spcBef>
                <a:spcPts val="1200"/>
              </a:spcBef>
            </a:pPr>
            <a:r>
              <a:rPr lang="en-US" altLang="zh-TW" sz="5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girls and boys!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FDFD6D45-183C-45DB-96F0-65FCC517413C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12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chant.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33 G1SB Track A33">
            <a:hlinkClick r:id="" action="ppaction://media"/>
            <a:extLst>
              <a:ext uri="{FF2B5EF4-FFF2-40B4-BE49-F238E27FC236}">
                <a16:creationId xmlns:a16="http://schemas.microsoft.com/office/drawing/2014/main" id="{644AFCED-E58D-4697-B486-747F6D241A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2204" y="36403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98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18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9DBFD53E-63C0-4331-AE09-49A30CA7C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2898" y="810704"/>
            <a:ext cx="5753391" cy="5467547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13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to the story.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C6AFC49-5008-4F6D-8F4C-E37535C0E689}"/>
              </a:ext>
            </a:extLst>
          </p:cNvPr>
          <p:cNvSpPr/>
          <p:nvPr/>
        </p:nvSpPr>
        <p:spPr>
          <a:xfrm>
            <a:off x="4298195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A34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2E1C313-4C44-456D-B5C4-ECBC2A1EA4B3}"/>
              </a:ext>
            </a:extLst>
          </p:cNvPr>
          <p:cNvSpPr/>
          <p:nvPr/>
        </p:nvSpPr>
        <p:spPr>
          <a:xfrm>
            <a:off x="862554" y="1173226"/>
            <a:ext cx="22482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600" b="1" dirty="0">
                <a:solidFill>
                  <a:srgbClr val="FF1A00"/>
                </a:solidFill>
                <a:latin typeface="Century Gothic" panose="020B0502020202020204" pitchFamily="34" charset="0"/>
              </a:rPr>
              <a:t>Birthday Boy</a:t>
            </a:r>
            <a:endParaRPr lang="zh-TW" altLang="en-US" sz="3600" dirty="0">
              <a:latin typeface="Century Gothic" panose="020B0502020202020204" pitchFamily="34" charset="0"/>
            </a:endParaRPr>
          </a:p>
        </p:txBody>
      </p:sp>
      <p:pic>
        <p:nvPicPr>
          <p:cNvPr id="3" name="34 G1SB Track A34">
            <a:hlinkClick r:id="" action="ppaction://media"/>
            <a:extLst>
              <a:ext uri="{FF2B5EF4-FFF2-40B4-BE49-F238E27FC236}">
                <a16:creationId xmlns:a16="http://schemas.microsoft.com/office/drawing/2014/main" id="{4D42BE0D-D76B-45F7-B30D-18E9857394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25371" y="463330"/>
            <a:ext cx="487363" cy="487363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EAA33520-E13B-49DE-9B04-F8935DF4FD0F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21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62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1C6AFC49-5008-4F6D-8F4C-E37535C0E689}"/>
              </a:ext>
            </a:extLst>
          </p:cNvPr>
          <p:cNvSpPr/>
          <p:nvPr/>
        </p:nvSpPr>
        <p:spPr>
          <a:xfrm>
            <a:off x="3336660" y="465686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A34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1F1DF26-B8A6-421F-8752-14C9F2820A37}"/>
              </a:ext>
            </a:extLst>
          </p:cNvPr>
          <p:cNvSpPr/>
          <p:nvPr/>
        </p:nvSpPr>
        <p:spPr>
          <a:xfrm>
            <a:off x="345739" y="322193"/>
            <a:ext cx="39524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600" b="1" dirty="0">
                <a:solidFill>
                  <a:srgbClr val="FF1A00"/>
                </a:solidFill>
                <a:latin typeface="Century Gothic" panose="020B0502020202020204" pitchFamily="34" charset="0"/>
              </a:rPr>
              <a:t>Birthday Boy</a:t>
            </a:r>
            <a:endParaRPr lang="zh-TW" altLang="en-US" sz="3600" dirty="0">
              <a:latin typeface="Century Gothic" panose="020B0502020202020204" pitchFamily="34" charset="0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B310AEC4-4EBE-4808-BD39-89603C6AF12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21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6" name="34 G1SB Track A34">
            <a:hlinkClick r:id="" action="ppaction://media"/>
            <a:extLst>
              <a:ext uri="{FF2B5EF4-FFF2-40B4-BE49-F238E27FC236}">
                <a16:creationId xmlns:a16="http://schemas.microsoft.com/office/drawing/2014/main" id="{D4FC37BC-7427-4F16-840C-F08FCC1A6B3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8341.812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58600" y="434995"/>
            <a:ext cx="487363" cy="487363"/>
          </a:xfrm>
          <a:prstGeom prst="rect">
            <a:avLst/>
          </a:prstGeom>
        </p:spPr>
      </p:pic>
      <p:grpSp>
        <p:nvGrpSpPr>
          <p:cNvPr id="17" name="群組 16">
            <a:extLst>
              <a:ext uri="{FF2B5EF4-FFF2-40B4-BE49-F238E27FC236}">
                <a16:creationId xmlns:a16="http://schemas.microsoft.com/office/drawing/2014/main" id="{AC3CE8D5-8C35-4641-8444-5AAB9B9DDDCB}"/>
              </a:ext>
            </a:extLst>
          </p:cNvPr>
          <p:cNvGrpSpPr/>
          <p:nvPr/>
        </p:nvGrpSpPr>
        <p:grpSpPr>
          <a:xfrm>
            <a:off x="95244" y="1685959"/>
            <a:ext cx="4616721" cy="3940329"/>
            <a:chOff x="95244" y="1685959"/>
            <a:chExt cx="4616721" cy="3940329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38054CE2-D53F-46ED-BDAE-EDEECA76B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244" y="1685959"/>
              <a:ext cx="4616721" cy="3940329"/>
            </a:xfrm>
            <a:prstGeom prst="rect">
              <a:avLst/>
            </a:prstGeom>
          </p:spPr>
        </p:pic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E99A2147-2B7F-4D3B-BCEA-CA055C9A3B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45694" y="1854002"/>
              <a:ext cx="2316975" cy="278806"/>
            </a:xfrm>
            <a:prstGeom prst="rect">
              <a:avLst/>
            </a:prstGeom>
          </p:spPr>
        </p:pic>
      </p:grp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AECFE880-7B0A-4B5C-BD4C-52B4D9D4F321}"/>
              </a:ext>
            </a:extLst>
          </p:cNvPr>
          <p:cNvGrpSpPr/>
          <p:nvPr/>
        </p:nvGrpSpPr>
        <p:grpSpPr>
          <a:xfrm>
            <a:off x="4706518" y="1179735"/>
            <a:ext cx="4362841" cy="4446553"/>
            <a:chOff x="4706518" y="1179735"/>
            <a:chExt cx="4362841" cy="4446553"/>
          </a:xfrm>
        </p:grpSpPr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45EE8DDE-CF31-44A0-8BE7-127E1379F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06518" y="1179735"/>
              <a:ext cx="4362841" cy="4446553"/>
            </a:xfrm>
            <a:prstGeom prst="rect">
              <a:avLst/>
            </a:prstGeom>
          </p:spPr>
        </p:pic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0890938E-E79F-4386-9A0D-D8A3C15FA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85343" y="1349679"/>
              <a:ext cx="2177726" cy="5108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399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82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45293459-9FE3-4B59-AD92-415C14708568}"/>
              </a:ext>
            </a:extLst>
          </p:cNvPr>
          <p:cNvSpPr/>
          <p:nvPr/>
        </p:nvSpPr>
        <p:spPr>
          <a:xfrm>
            <a:off x="499191" y="380076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A34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45C7A4C1-4C86-41E9-B0AA-339C220AE0B4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21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34 G1SB Track A34">
            <a:hlinkClick r:id="" action="ppaction://media"/>
            <a:extLst>
              <a:ext uri="{FF2B5EF4-FFF2-40B4-BE49-F238E27FC236}">
                <a16:creationId xmlns:a16="http://schemas.microsoft.com/office/drawing/2014/main" id="{67A72270-C2C1-4247-B0C6-0E79A358FE4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850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11802" y="349386"/>
            <a:ext cx="487363" cy="487363"/>
          </a:xfrm>
          <a:prstGeom prst="rect">
            <a:avLst/>
          </a:prstGeom>
        </p:spPr>
      </p:pic>
      <p:grpSp>
        <p:nvGrpSpPr>
          <p:cNvPr id="7" name="群組 6">
            <a:extLst>
              <a:ext uri="{FF2B5EF4-FFF2-40B4-BE49-F238E27FC236}">
                <a16:creationId xmlns:a16="http://schemas.microsoft.com/office/drawing/2014/main" id="{B4907A40-3D25-4A79-A7F5-B8A65DC021EA}"/>
              </a:ext>
            </a:extLst>
          </p:cNvPr>
          <p:cNvGrpSpPr/>
          <p:nvPr/>
        </p:nvGrpSpPr>
        <p:grpSpPr>
          <a:xfrm>
            <a:off x="66193" y="1265501"/>
            <a:ext cx="4641734" cy="4267553"/>
            <a:chOff x="66193" y="1265501"/>
            <a:chExt cx="4641734" cy="4267553"/>
          </a:xfrm>
        </p:grpSpPr>
        <p:pic>
          <p:nvPicPr>
            <p:cNvPr id="2" name="圖片 1">
              <a:extLst>
                <a:ext uri="{FF2B5EF4-FFF2-40B4-BE49-F238E27FC236}">
                  <a16:creationId xmlns:a16="http://schemas.microsoft.com/office/drawing/2014/main" id="{92B43E13-3BBD-4E0F-A47A-B6DA532F24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193" y="1265501"/>
              <a:ext cx="4641734" cy="4267553"/>
            </a:xfrm>
            <a:prstGeom prst="rect">
              <a:avLst/>
            </a:prstGeom>
          </p:spPr>
        </p:pic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1E5F66FF-D7F3-43C6-82A5-1E53E8317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7801" y="1459562"/>
              <a:ext cx="1770043" cy="283001"/>
            </a:xfrm>
            <a:prstGeom prst="rect">
              <a:avLst/>
            </a:prstGeom>
          </p:spPr>
        </p:pic>
      </p:grpSp>
      <p:grpSp>
        <p:nvGrpSpPr>
          <p:cNvPr id="6" name="群組 5">
            <a:extLst>
              <a:ext uri="{FF2B5EF4-FFF2-40B4-BE49-F238E27FC236}">
                <a16:creationId xmlns:a16="http://schemas.microsoft.com/office/drawing/2014/main" id="{9C75CA22-AD9F-44E8-9335-ACDF2A6333AA}"/>
              </a:ext>
            </a:extLst>
          </p:cNvPr>
          <p:cNvGrpSpPr/>
          <p:nvPr/>
        </p:nvGrpSpPr>
        <p:grpSpPr>
          <a:xfrm>
            <a:off x="4639434" y="1265501"/>
            <a:ext cx="4400026" cy="4267552"/>
            <a:chOff x="4639434" y="1265501"/>
            <a:chExt cx="4400026" cy="4267552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AC0144E1-4271-45F7-822A-5D26E8DDD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39434" y="1265501"/>
              <a:ext cx="4400026" cy="4267552"/>
            </a:xfrm>
            <a:prstGeom prst="rect">
              <a:avLst/>
            </a:prstGeom>
          </p:spPr>
        </p:pic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D7DDF7DA-3129-4997-ABAD-07D889AA6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40537" y="1443777"/>
              <a:ext cx="1298802" cy="546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805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810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F16B39DE-1667-4615-A585-AAF78C6C3A20}"/>
              </a:ext>
            </a:extLst>
          </p:cNvPr>
          <p:cNvSpPr/>
          <p:nvPr/>
        </p:nvSpPr>
        <p:spPr>
          <a:xfrm>
            <a:off x="1894359" y="418551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A34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72998" y="2476559"/>
            <a:ext cx="71266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Birthday Boy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(Boy) Look, it’s a teddy bear.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(Father) A kite, a ball, a teddy bear, and … a robot.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(Sister) Happy birthday!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(Boy) This is my favorite toy!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6BEBBE0-CF00-4291-8CD7-27BE94483FEB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13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to the story.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34 G1SB Track A34">
            <a:hlinkClick r:id="" action="ppaction://media"/>
            <a:extLst>
              <a:ext uri="{FF2B5EF4-FFF2-40B4-BE49-F238E27FC236}">
                <a16:creationId xmlns:a16="http://schemas.microsoft.com/office/drawing/2014/main" id="{8AB5FF3C-7D09-496C-BF3D-61B4C74736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1633" y="37848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79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60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14</a:t>
            </a:r>
            <a:r>
              <a:rPr lang="en-US" altLang="zh-TW" sz="3000" b="1" dirty="0">
                <a:latin typeface="Century Gothic" panose="020B0502020202020204" pitchFamily="34" charset="0"/>
              </a:rPr>
              <a:t>	Do you like the story? </a:t>
            </a:r>
            <a:r>
              <a:rPr lang="en-US" altLang="zh-TW" sz="3000" dirty="0">
                <a:latin typeface="Century Gothic" panose="020B0502020202020204" pitchFamily="34" charset="0"/>
              </a:rPr>
              <a:t>Circle.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B8B30295-907E-4792-BA12-31E6EBFFCD4F}"/>
              </a:ext>
            </a:extLst>
          </p:cNvPr>
          <p:cNvSpPr/>
          <p:nvPr/>
        </p:nvSpPr>
        <p:spPr>
          <a:xfrm>
            <a:off x="4938610" y="422223"/>
            <a:ext cx="1260000" cy="468000"/>
          </a:xfrm>
          <a:prstGeom prst="roundRect">
            <a:avLst>
              <a:gd name="adj" fmla="val 46470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Calibri" panose="020F0502020204030204" pitchFamily="34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30B5B40-E978-4745-8A0A-D0544407A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120" y="1145617"/>
            <a:ext cx="6919274" cy="1515427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150FA4AD-7173-4ED5-AAE9-5E2856B28863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U2 p. 21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918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1069</TotalTime>
  <Words>915</Words>
  <Application>Microsoft Office PowerPoint</Application>
  <PresentationFormat>如螢幕大小 (4:3)</PresentationFormat>
  <Paragraphs>190</Paragraphs>
  <Slides>30</Slides>
  <Notes>0</Notes>
  <HiddenSlides>0</HiddenSlides>
  <MMClips>30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Century Gothic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Karen Liang</dc:creator>
  <cp:lastModifiedBy>Karen Liang</cp:lastModifiedBy>
  <cp:revision>86</cp:revision>
  <dcterms:created xsi:type="dcterms:W3CDTF">2019-12-05T07:20:00Z</dcterms:created>
  <dcterms:modified xsi:type="dcterms:W3CDTF">2020-03-09T16:12:28Z</dcterms:modified>
</cp:coreProperties>
</file>