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92" r:id="rId4"/>
    <p:sldId id="274" r:id="rId5"/>
    <p:sldId id="258" r:id="rId6"/>
    <p:sldId id="261" r:id="rId7"/>
    <p:sldId id="259" r:id="rId8"/>
    <p:sldId id="275" r:id="rId9"/>
    <p:sldId id="290" r:id="rId10"/>
    <p:sldId id="291" r:id="rId11"/>
    <p:sldId id="262" r:id="rId12"/>
    <p:sldId id="289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94" r:id="rId23"/>
    <p:sldId id="272" r:id="rId24"/>
    <p:sldId id="276" r:id="rId25"/>
    <p:sldId id="277" r:id="rId26"/>
    <p:sldId id="284" r:id="rId27"/>
    <p:sldId id="288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20E"/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1D2362-42E5-4F82-8528-16BFB252B835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D6957BE6-4EBA-4C98-A5FC-185213FA2A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media4.mp3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6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audio" Target="../media/media7.mp3"/><Relationship Id="rId16" Type="http://schemas.openxmlformats.org/officeDocument/2006/relationships/image" Target="../media/image48.png"/><Relationship Id="rId1" Type="http://schemas.microsoft.com/office/2007/relationships/media" Target="../media/media7.mp3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58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media" Target="../media/media11.mp3"/><Relationship Id="rId7" Type="http://schemas.openxmlformats.org/officeDocument/2006/relationships/image" Target="../media/image6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10" Type="http://schemas.openxmlformats.org/officeDocument/2006/relationships/image" Target="../media/image62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6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7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1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E6D2628-CD4C-4830-BCDD-201011F18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04"/>
            <a:ext cx="9144000" cy="5853234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6FEC73E-430E-46AE-A151-6E0FBF476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74" y="307544"/>
            <a:ext cx="2220381" cy="891004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3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Family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58404E8-9767-4FFA-82FF-7F19B8F21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19" r="3355"/>
          <a:stretch/>
        </p:blipFill>
        <p:spPr>
          <a:xfrm>
            <a:off x="-1" y="0"/>
            <a:ext cx="9153372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209F0D5-92C4-48B0-93F0-AAFE325D3332}"/>
              </a:ext>
            </a:extLst>
          </p:cNvPr>
          <p:cNvSpPr/>
          <p:nvPr/>
        </p:nvSpPr>
        <p:spPr>
          <a:xfrm>
            <a:off x="294124" y="5937906"/>
            <a:ext cx="5126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Mother and children on a train, Vietnam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B9F9FD92-B174-42D8-9E3D-898E78D0F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761" y="80212"/>
            <a:ext cx="2005039" cy="6021845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3FE50DC6-9D43-4FFC-9B9C-6AF545086199}"/>
              </a:ext>
            </a:extLst>
          </p:cNvPr>
          <p:cNvGrpSpPr/>
          <p:nvPr/>
        </p:nvGrpSpPr>
        <p:grpSpPr>
          <a:xfrm>
            <a:off x="1053094" y="1794118"/>
            <a:ext cx="5518627" cy="4373805"/>
            <a:chOff x="3625373" y="1193319"/>
            <a:chExt cx="5518627" cy="4373805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4F88F0C9-B4C7-4257-8A54-DD35F526D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5373" y="1193319"/>
              <a:ext cx="5518627" cy="4373805"/>
            </a:xfrm>
            <a:prstGeom prst="rect">
              <a:avLst/>
            </a:prstGeom>
          </p:spPr>
        </p:pic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BA3FED27-B033-4E6E-9832-65CA891569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66688" y="3669792"/>
              <a:ext cx="351778" cy="447978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AA6EC50-DDDE-4A15-89B7-CEF3238FA1B5}"/>
                </a:ext>
              </a:extLst>
            </p:cNvPr>
            <p:cNvSpPr/>
            <p:nvPr/>
          </p:nvSpPr>
          <p:spPr>
            <a:xfrm>
              <a:off x="5888993" y="3312968"/>
              <a:ext cx="63030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200" b="1" dirty="0">
                  <a:latin typeface="Century Gothic" panose="020B0502020202020204" pitchFamily="34" charset="0"/>
                </a:rPr>
                <a:t>me</a:t>
              </a:r>
              <a:endParaRPr lang="zh-TW" altLang="en-US" sz="2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B398F51-E252-454F-ADBE-F6FA1A13656C}"/>
              </a:ext>
            </a:extLst>
          </p:cNvPr>
          <p:cNvSpPr txBox="1"/>
          <p:nvPr/>
        </p:nvSpPr>
        <p:spPr>
          <a:xfrm>
            <a:off x="317346" y="1161803"/>
            <a:ext cx="8302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2</a:t>
            </a:r>
            <a:r>
              <a:rPr lang="en-US" altLang="zh-TW" sz="3000" b="1" dirty="0">
                <a:latin typeface="Century Gothic" panose="020B0502020202020204" pitchFamily="34" charset="0"/>
              </a:rPr>
              <a:t>  	Point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pp. 26-27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7BEA73-E792-43D0-B3F0-4AFF303CB549}"/>
              </a:ext>
            </a:extLst>
          </p:cNvPr>
          <p:cNvSpPr/>
          <p:nvPr/>
        </p:nvSpPr>
        <p:spPr>
          <a:xfrm>
            <a:off x="1377080" y="2039601"/>
            <a:ext cx="8547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sister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658A8C-EA82-4C19-B90E-E5877AD0614B}"/>
              </a:ext>
            </a:extLst>
          </p:cNvPr>
          <p:cNvSpPr/>
          <p:nvPr/>
        </p:nvSpPr>
        <p:spPr>
          <a:xfrm>
            <a:off x="3722588" y="1744082"/>
            <a:ext cx="9749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father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A3D8C1B-3172-48FA-A2B2-BAFCA3B58C79}"/>
              </a:ext>
            </a:extLst>
          </p:cNvPr>
          <p:cNvSpPr/>
          <p:nvPr/>
        </p:nvSpPr>
        <p:spPr>
          <a:xfrm>
            <a:off x="326773" y="3830373"/>
            <a:ext cx="14526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grandma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3CE45EA-E786-4EEB-B3B3-525FCF1BBCF2}"/>
              </a:ext>
            </a:extLst>
          </p:cNvPr>
          <p:cNvSpPr/>
          <p:nvPr/>
        </p:nvSpPr>
        <p:spPr>
          <a:xfrm>
            <a:off x="2645100" y="3125587"/>
            <a:ext cx="11673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brother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CF002E-2202-47CF-8079-37DED4975151}"/>
              </a:ext>
            </a:extLst>
          </p:cNvPr>
          <p:cNvSpPr/>
          <p:nvPr/>
        </p:nvSpPr>
        <p:spPr>
          <a:xfrm>
            <a:off x="4565466" y="2156269"/>
            <a:ext cx="11560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mother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7C60DD5-DA13-4FFD-9365-F28162149855}"/>
              </a:ext>
            </a:extLst>
          </p:cNvPr>
          <p:cNvSpPr/>
          <p:nvPr/>
        </p:nvSpPr>
        <p:spPr>
          <a:xfrm>
            <a:off x="5029987" y="2951459"/>
            <a:ext cx="13740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grandpa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B0379CD-F4A3-4B8B-9496-7248AC6C550D}"/>
              </a:ext>
            </a:extLst>
          </p:cNvPr>
          <p:cNvSpPr/>
          <p:nvPr/>
        </p:nvSpPr>
        <p:spPr>
          <a:xfrm>
            <a:off x="7028127" y="1341605"/>
            <a:ext cx="14670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kitchen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36CE9F5-D646-46A9-AB5F-C78C0CDC4791}"/>
              </a:ext>
            </a:extLst>
          </p:cNvPr>
          <p:cNvSpPr/>
          <p:nvPr/>
        </p:nvSpPr>
        <p:spPr>
          <a:xfrm>
            <a:off x="6929362" y="2858426"/>
            <a:ext cx="17924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bathroom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7F31EE9-94C2-49EB-9566-021BC8F3B633}"/>
              </a:ext>
            </a:extLst>
          </p:cNvPr>
          <p:cNvSpPr/>
          <p:nvPr/>
        </p:nvSpPr>
        <p:spPr>
          <a:xfrm>
            <a:off x="4024819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35 G1SB Track A35">
            <a:hlinkClick r:id="" action="ppaction://media"/>
            <a:extLst>
              <a:ext uri="{FF2B5EF4-FFF2-40B4-BE49-F238E27FC236}">
                <a16:creationId xmlns:a16="http://schemas.microsoft.com/office/drawing/2014/main" id="{92EED8A4-377E-4DD9-BBA7-D890C42DFE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61326" y="457586"/>
            <a:ext cx="487363" cy="48736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D76D623E-F98C-4A3F-9DD5-A557C495BB97}"/>
              </a:ext>
            </a:extLst>
          </p:cNvPr>
          <p:cNvSpPr/>
          <p:nvPr/>
        </p:nvSpPr>
        <p:spPr>
          <a:xfrm>
            <a:off x="6902291" y="4386303"/>
            <a:ext cx="17187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bedroom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FB5E066-5E1C-4B5D-889D-AB71BB12E0AF}"/>
              </a:ext>
            </a:extLst>
          </p:cNvPr>
          <p:cNvSpPr/>
          <p:nvPr/>
        </p:nvSpPr>
        <p:spPr>
          <a:xfrm>
            <a:off x="6845204" y="5912551"/>
            <a:ext cx="19607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living room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47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01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93490EF4-5261-4F85-B2C4-AE1B02C737F7}"/>
              </a:ext>
            </a:extLst>
          </p:cNvPr>
          <p:cNvSpPr/>
          <p:nvPr/>
        </p:nvSpPr>
        <p:spPr>
          <a:xfrm>
            <a:off x="1884934" y="408604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72998" y="1273738"/>
            <a:ext cx="78466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2" y="2919529"/>
            <a:ext cx="378576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  	sister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father	father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grandma	grandma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brother	brother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	mother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grandpa	grandpa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3A52F5-5104-4040-889D-9B9BD0D83068}"/>
              </a:ext>
            </a:extLst>
          </p:cNvPr>
          <p:cNvSpPr/>
          <p:nvPr/>
        </p:nvSpPr>
        <p:spPr>
          <a:xfrm>
            <a:off x="4896314" y="2919529"/>
            <a:ext cx="4012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kitchen	a kitchen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bathroom	a bathroom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bedroom	a bedroom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living room	a living room</a:t>
            </a:r>
          </a:p>
        </p:txBody>
      </p:sp>
      <p:pic>
        <p:nvPicPr>
          <p:cNvPr id="8" name="35 G1SB Track A35">
            <a:hlinkClick r:id="" action="ppaction://media"/>
            <a:extLst>
              <a:ext uri="{FF2B5EF4-FFF2-40B4-BE49-F238E27FC236}">
                <a16:creationId xmlns:a16="http://schemas.microsoft.com/office/drawing/2014/main" id="{CBDEF972-D8F0-4B9D-AD2F-C222B73AE8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1918" y="3743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13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5C4D9210-BDFE-4565-83F3-D3B449382F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96"/>
          <a:stretch/>
        </p:blipFill>
        <p:spPr>
          <a:xfrm>
            <a:off x="2369754" y="3612615"/>
            <a:ext cx="4446384" cy="260476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47D6731-7A95-434B-9ABF-0C108DA0D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68" y="1043352"/>
            <a:ext cx="8851769" cy="2709576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147082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矩形: 圓角 67">
            <a:extLst>
              <a:ext uri="{FF2B5EF4-FFF2-40B4-BE49-F238E27FC236}">
                <a16:creationId xmlns:a16="http://schemas.microsoft.com/office/drawing/2014/main" id="{FF5025CB-27D9-4374-BB3B-ECC6A56F137A}"/>
              </a:ext>
            </a:extLst>
          </p:cNvPr>
          <p:cNvSpPr/>
          <p:nvPr/>
        </p:nvSpPr>
        <p:spPr>
          <a:xfrm>
            <a:off x="2845858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sp>
        <p:nvSpPr>
          <p:cNvPr id="69" name="橢圓 68">
            <a:extLst>
              <a:ext uri="{FF2B5EF4-FFF2-40B4-BE49-F238E27FC236}">
                <a16:creationId xmlns:a16="http://schemas.microsoft.com/office/drawing/2014/main" id="{DC89F1EF-FE63-419B-BE70-25D2E8AEB3C0}"/>
              </a:ext>
            </a:extLst>
          </p:cNvPr>
          <p:cNvSpPr/>
          <p:nvPr/>
        </p:nvSpPr>
        <p:spPr>
          <a:xfrm>
            <a:off x="264415" y="1202676"/>
            <a:ext cx="2105340" cy="2362804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36 G1SB Track A36">
            <a:hlinkClick r:id="" action="ppaction://media"/>
            <a:extLst>
              <a:ext uri="{FF2B5EF4-FFF2-40B4-BE49-F238E27FC236}">
                <a16:creationId xmlns:a16="http://schemas.microsoft.com/office/drawing/2014/main" id="{B397AF6A-319C-47D2-8B4C-AAAE09CE4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4258" y="459149"/>
            <a:ext cx="487363" cy="487363"/>
          </a:xfrm>
          <a:prstGeom prst="rect">
            <a:avLst/>
          </a:prstGeom>
        </p:spPr>
      </p:pic>
      <p:sp>
        <p:nvSpPr>
          <p:cNvPr id="22" name="橢圓 21">
            <a:extLst>
              <a:ext uri="{FF2B5EF4-FFF2-40B4-BE49-F238E27FC236}">
                <a16:creationId xmlns:a16="http://schemas.microsoft.com/office/drawing/2014/main" id="{151D5A5B-982B-496D-B6B0-26DBE31A2371}"/>
              </a:ext>
            </a:extLst>
          </p:cNvPr>
          <p:cNvSpPr/>
          <p:nvPr/>
        </p:nvSpPr>
        <p:spPr>
          <a:xfrm>
            <a:off x="4660626" y="1202676"/>
            <a:ext cx="2105340" cy="2362804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BE355E64-7C34-441F-96E0-BC3A1B6DFCE6}"/>
              </a:ext>
            </a:extLst>
          </p:cNvPr>
          <p:cNvSpPr/>
          <p:nvPr/>
        </p:nvSpPr>
        <p:spPr>
          <a:xfrm>
            <a:off x="4660626" y="3771939"/>
            <a:ext cx="2105340" cy="2362804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38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9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0439" y="2458381"/>
            <a:ext cx="4124912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Who’s this? It’s my grandpa.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Who’s this? It’s my mother.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Who’s this? It’s my brother.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2E7C9D-8AB2-4D9A-80EE-D0FA107666A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circle.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36 G1SB Track A36">
            <a:hlinkClick r:id="" action="ppaction://media"/>
            <a:extLst>
              <a:ext uri="{FF2B5EF4-FFF2-40B4-BE49-F238E27FC236}">
                <a16:creationId xmlns:a16="http://schemas.microsoft.com/office/drawing/2014/main" id="{2FC94342-CBC0-4463-9B1C-3768A0D59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41" y="3750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8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4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Talk.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609284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03E46ACD-F903-463E-9A61-81880C09D912}"/>
              </a:ext>
            </a:extLst>
          </p:cNvPr>
          <p:cNvGrpSpPr/>
          <p:nvPr/>
        </p:nvGrpSpPr>
        <p:grpSpPr>
          <a:xfrm>
            <a:off x="97661" y="1077534"/>
            <a:ext cx="7670026" cy="5039580"/>
            <a:chOff x="97661" y="1077534"/>
            <a:chExt cx="7670026" cy="5039580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C5AD041B-9CD7-481A-A67C-386A676E0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2301" y="2865293"/>
              <a:ext cx="6325386" cy="3251821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9E1A9138-34EF-4CBB-BADD-21A87D20DA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4058" b="34580"/>
            <a:stretch/>
          </p:blipFill>
          <p:spPr>
            <a:xfrm>
              <a:off x="97661" y="1077534"/>
              <a:ext cx="3607377" cy="2076213"/>
            </a:xfrm>
            <a:prstGeom prst="rect">
              <a:avLst/>
            </a:prstGeom>
          </p:spPr>
        </p:pic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E80E846E-3ED1-4F9D-8D10-AFB369913F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593" y="1404080"/>
            <a:ext cx="2430248" cy="950255"/>
          </a:xfrm>
          <a:prstGeom prst="rect">
            <a:avLst/>
          </a:prstGeom>
        </p:spPr>
      </p:pic>
      <p:pic>
        <p:nvPicPr>
          <p:cNvPr id="11" name="37 G1SB Track A37">
            <a:hlinkClick r:id="" action="ppaction://media"/>
            <a:extLst>
              <a:ext uri="{FF2B5EF4-FFF2-40B4-BE49-F238E27FC236}">
                <a16:creationId xmlns:a16="http://schemas.microsoft.com/office/drawing/2014/main" id="{5F07752B-E97A-4775-8E2A-D10303B7E7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26937" y="458232"/>
            <a:ext cx="487363" cy="48736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EF183E47-CF20-4F70-95FF-5A52A77F9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726" y="2653852"/>
            <a:ext cx="3026028" cy="928129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D47CB22E-8821-4BB4-A317-9872D430A42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7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0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356527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Who’s this?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It’s my brother.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Talk.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37 G1SB Track A37">
            <a:hlinkClick r:id="" action="ppaction://media"/>
            <a:extLst>
              <a:ext uri="{FF2B5EF4-FFF2-40B4-BE49-F238E27FC236}">
                <a16:creationId xmlns:a16="http://schemas.microsoft.com/office/drawing/2014/main" id="{6AE8FEDC-51DC-4B37-BF2B-57CB1F6F46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88217" y="3757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CC8BE5D4-F375-4474-9AEA-E44107DBC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481" y="1597259"/>
            <a:ext cx="6965472" cy="2140293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5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Look at the rooms. Stick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063E96-9EDD-478A-8E95-B162ACE83BDC}"/>
              </a:ext>
            </a:extLst>
          </p:cNvPr>
          <p:cNvSpPr/>
          <p:nvPr/>
        </p:nvSpPr>
        <p:spPr>
          <a:xfrm>
            <a:off x="7239774" y="92180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38 G1SB Track A38">
            <a:hlinkClick r:id="" action="ppaction://media"/>
            <a:extLst>
              <a:ext uri="{FF2B5EF4-FFF2-40B4-BE49-F238E27FC236}">
                <a16:creationId xmlns:a16="http://schemas.microsoft.com/office/drawing/2014/main" id="{AC7C0582-FD16-40FA-BA00-A4DAFA022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55998" y="887703"/>
            <a:ext cx="487363" cy="487363"/>
          </a:xfrm>
          <a:prstGeom prst="rect">
            <a:avLst/>
          </a:prstGeom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4D6042BF-78BF-459D-A0A3-AD409B81D04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2ECC43D8-D343-4473-B13D-DD99C00236BD}"/>
              </a:ext>
            </a:extLst>
          </p:cNvPr>
          <p:cNvGrpSpPr/>
          <p:nvPr/>
        </p:nvGrpSpPr>
        <p:grpSpPr>
          <a:xfrm>
            <a:off x="2155059" y="3732492"/>
            <a:ext cx="6982893" cy="2521195"/>
            <a:chOff x="2155059" y="3732492"/>
            <a:chExt cx="6982893" cy="2521195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154E74CC-80C9-440C-AE9D-3927C9B28483}"/>
                </a:ext>
              </a:extLst>
            </p:cNvPr>
            <p:cNvGrpSpPr/>
            <p:nvPr/>
          </p:nvGrpSpPr>
          <p:grpSpPr>
            <a:xfrm>
              <a:off x="2155059" y="3732492"/>
              <a:ext cx="6982893" cy="2521195"/>
              <a:chOff x="2155059" y="3732492"/>
              <a:chExt cx="6982893" cy="2521195"/>
            </a:xfrm>
          </p:grpSpPr>
          <p:pic>
            <p:nvPicPr>
              <p:cNvPr id="36" name="圖片 35">
                <a:extLst>
                  <a:ext uri="{FF2B5EF4-FFF2-40B4-BE49-F238E27FC236}">
                    <a16:creationId xmlns:a16="http://schemas.microsoft.com/office/drawing/2014/main" id="{7BB7E801-60D1-43AC-9CA3-089A1900C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71860" y="3732492"/>
                <a:ext cx="6866092" cy="2507480"/>
              </a:xfrm>
              <a:prstGeom prst="rect">
                <a:avLst/>
              </a:prstGeom>
            </p:spPr>
          </p:pic>
          <p:pic>
            <p:nvPicPr>
              <p:cNvPr id="7" name="圖片 6">
                <a:extLst>
                  <a:ext uri="{FF2B5EF4-FFF2-40B4-BE49-F238E27FC236}">
                    <a16:creationId xmlns:a16="http://schemas.microsoft.com/office/drawing/2014/main" id="{6082046D-1B15-4D27-BF46-EE36B21B5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55059" y="3732692"/>
                <a:ext cx="173862" cy="2520995"/>
              </a:xfrm>
              <a:prstGeom prst="rect">
                <a:avLst/>
              </a:prstGeom>
            </p:spPr>
          </p:pic>
        </p:grp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4239CF88-A7F7-4D4C-A20D-74FAD517D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90444" y="3807458"/>
              <a:ext cx="738733" cy="733639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434CB39F-795A-47FA-9981-A30448F6F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16758" y="3798317"/>
              <a:ext cx="1070953" cy="632038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A1BB9E60-FF6F-43B0-BA23-DB56F1C1C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72409" y="3811239"/>
              <a:ext cx="935355" cy="640515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B40983E7-6B08-4349-81C8-B2CB8C6A7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87457" y="3816885"/>
              <a:ext cx="902161" cy="604590"/>
            </a:xfrm>
            <a:prstGeom prst="rect">
              <a:avLst/>
            </a:prstGeom>
          </p:spPr>
        </p:pic>
      </p:grp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758AD0AB-1709-4F60-A2B4-C228219C82AB}"/>
              </a:ext>
            </a:extLst>
          </p:cNvPr>
          <p:cNvGrpSpPr/>
          <p:nvPr/>
        </p:nvGrpSpPr>
        <p:grpSpPr>
          <a:xfrm>
            <a:off x="5340383" y="2519400"/>
            <a:ext cx="1854796" cy="598869"/>
            <a:chOff x="5340383" y="2396945"/>
            <a:chExt cx="1854796" cy="598869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4EC1AD72-8005-49A4-A280-E3360D07B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40383" y="2396945"/>
              <a:ext cx="1854796" cy="598869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2E4BE46A-C97E-4CBD-A992-4A010FA43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443146" y="2581105"/>
              <a:ext cx="1461507" cy="195250"/>
            </a:xfrm>
            <a:prstGeom prst="rect">
              <a:avLst/>
            </a:prstGeom>
          </p:spPr>
        </p:pic>
      </p:grp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BB0C23A9-99CF-41CC-9624-EF94B3B562FA}"/>
              </a:ext>
            </a:extLst>
          </p:cNvPr>
          <p:cNvGrpSpPr/>
          <p:nvPr/>
        </p:nvGrpSpPr>
        <p:grpSpPr>
          <a:xfrm>
            <a:off x="5246152" y="1687141"/>
            <a:ext cx="2433341" cy="652847"/>
            <a:chOff x="5189590" y="1574017"/>
            <a:chExt cx="2433341" cy="652847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972C9271-126C-4DF9-92D7-01D368A8B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89590" y="1574017"/>
              <a:ext cx="2433341" cy="652847"/>
            </a:xfrm>
            <a:prstGeom prst="rect">
              <a:avLst/>
            </a:prstGeom>
          </p:spPr>
        </p:pic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61F213F8-CB61-48D7-99FE-82A25B66B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551094" y="1775852"/>
              <a:ext cx="1873791" cy="224070"/>
            </a:xfrm>
            <a:prstGeom prst="rect">
              <a:avLst/>
            </a:prstGeom>
          </p:spPr>
        </p:pic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3C2037C9-F12D-4C98-8C7B-E8646E1A104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6571" y="1022222"/>
            <a:ext cx="1204321" cy="121064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AC93116-BB93-4F8A-AFFD-69BE785D4E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27658" y="1022222"/>
            <a:ext cx="1204321" cy="12074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A5DA1E7-3FA1-4E4F-A19A-B67C3102D1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0156" y="2313697"/>
            <a:ext cx="1190549" cy="119054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333FD7E0-25AD-4A20-BC66-934974327D8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8896" y="4856459"/>
            <a:ext cx="1211809" cy="121499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D4F58BD-E11F-4BD7-BC0F-C3F1976041B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37273" y="2310137"/>
            <a:ext cx="1190549" cy="119367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4AA9FF8-38CF-4968-8BFA-3D712C67C4E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8896" y="3585078"/>
            <a:ext cx="1215699" cy="1190549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85A4DB59-27F0-4402-92B9-F975F85EC7B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68515" y="4511630"/>
            <a:ext cx="914580" cy="91458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64EDDA12-9B34-4CA1-BDE8-D0CB573F37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14374" y="4508139"/>
            <a:ext cx="915661" cy="918070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9E53FE7B-FD0E-455C-90D3-CC2229B181A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92275" y="4504357"/>
            <a:ext cx="923211" cy="925634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A76E1039-B54C-44FF-8E1E-F4F470AFA60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76835" y="4506318"/>
            <a:ext cx="907879" cy="912645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E09ADA9A-8499-43E9-BD28-CAD8B6B7D32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05301" y="5321531"/>
            <a:ext cx="915661" cy="896718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4DBB76CB-4415-470F-997E-009B55CB41F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95930" y="5310569"/>
            <a:ext cx="915661" cy="91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35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7982506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Grandma? (Frog) In the kitchen.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Father? (Frog) In the living room.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your sister? (Frog) In the bedroom.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your brother? (Frog) In the bathroom.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Mother? (Frog) In the living room.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Where’s Grandpa? (Frog) In the kitchen.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Look at the rooms. Stick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38 G1SB Track A38">
            <a:hlinkClick r:id="" action="ppaction://media"/>
            <a:extLst>
              <a:ext uri="{FF2B5EF4-FFF2-40B4-BE49-F238E27FC236}">
                <a16:creationId xmlns:a16="http://schemas.microsoft.com/office/drawing/2014/main" id="{AE3A89B2-ADEB-4328-AF95-8B30C38A0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683" y="37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0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35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C281863-7220-427D-9938-47BA65C25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004" y="2721761"/>
            <a:ext cx="4832219" cy="116578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B01DA68-3ABB-4BB8-867F-AADA2987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814" y="1224299"/>
            <a:ext cx="4795556" cy="11655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6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873232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DDFB0B-89EF-4844-8BC2-84DCED080B95}"/>
              </a:ext>
            </a:extLst>
          </p:cNvPr>
          <p:cNvSpPr/>
          <p:nvPr/>
        </p:nvSpPr>
        <p:spPr>
          <a:xfrm>
            <a:off x="5972073" y="1418807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black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47F70F-ECB6-4D8F-BA48-2147E77605D5}"/>
              </a:ext>
            </a:extLst>
          </p:cNvPr>
          <p:cNvSpPr/>
          <p:nvPr/>
        </p:nvSpPr>
        <p:spPr>
          <a:xfrm>
            <a:off x="6037225" y="2796086"/>
            <a:ext cx="1109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white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39 G1SB Track A39">
            <a:hlinkClick r:id="" action="ppaction://media"/>
            <a:extLst>
              <a:ext uri="{FF2B5EF4-FFF2-40B4-BE49-F238E27FC236}">
                <a16:creationId xmlns:a16="http://schemas.microsoft.com/office/drawing/2014/main" id="{0DCDFD11-A478-42F9-B717-1BEEDC92D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09635" y="4614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9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A3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B11349-37B3-4E4D-9394-B5A70D43D5B1}"/>
              </a:ext>
            </a:extLst>
          </p:cNvPr>
          <p:cNvSpPr/>
          <p:nvPr/>
        </p:nvSpPr>
        <p:spPr>
          <a:xfrm>
            <a:off x="775622" y="2457466"/>
            <a:ext cx="4120039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black, black, a black crayon;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white, white, a white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39 G1SB Track A39">
            <a:hlinkClick r:id="" action="ppaction://media"/>
            <a:extLst>
              <a:ext uri="{FF2B5EF4-FFF2-40B4-BE49-F238E27FC236}">
                <a16:creationId xmlns:a16="http://schemas.microsoft.com/office/drawing/2014/main" id="{2A36B3A0-0964-45D7-B033-AABC5522B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110" y="3792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9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5CCE07B-2AB5-4188-ADD0-91FE681CC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590" y="1876968"/>
            <a:ext cx="2528523" cy="69399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7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color.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4071951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4EA506-7CD6-4A41-A84E-D5C549877DCB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B0564A4-2C04-44F2-81B8-5064889FB837}"/>
              </a:ext>
            </a:extLst>
          </p:cNvPr>
          <p:cNvSpPr/>
          <p:nvPr/>
        </p:nvSpPr>
        <p:spPr>
          <a:xfrm>
            <a:off x="350262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954095A-2BB4-44FF-9F38-0744E70C8A43}"/>
              </a:ext>
            </a:extLst>
          </p:cNvPr>
          <p:cNvSpPr/>
          <p:nvPr/>
        </p:nvSpPr>
        <p:spPr>
          <a:xfrm>
            <a:off x="599130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E85470-C115-4BEC-88CA-92891992E323}"/>
              </a:ext>
            </a:extLst>
          </p:cNvPr>
          <p:cNvSpPr/>
          <p:nvPr/>
        </p:nvSpPr>
        <p:spPr>
          <a:xfrm>
            <a:off x="826812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33D208A-521F-456B-893F-C59A4EC3A359}"/>
              </a:ext>
            </a:extLst>
          </p:cNvPr>
          <p:cNvSpPr/>
          <p:nvPr/>
        </p:nvSpPr>
        <p:spPr>
          <a:xfrm>
            <a:off x="350262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5.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99AED3-884C-4295-AB22-578033101AA8}"/>
              </a:ext>
            </a:extLst>
          </p:cNvPr>
          <p:cNvSpPr/>
          <p:nvPr/>
        </p:nvSpPr>
        <p:spPr>
          <a:xfrm>
            <a:off x="599130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6.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193699C8-F6D9-4000-8CB3-43DFCF09D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1830788"/>
            <a:ext cx="2462677" cy="87726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7CBE14F-A650-4326-A377-E682EBF84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1830788"/>
            <a:ext cx="2462677" cy="877262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D34445A-521D-45B9-9030-C6A3D55CE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75" y="3706973"/>
            <a:ext cx="2462677" cy="87726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84BD261A-FE28-4C6E-99E8-F69CB4701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3706973"/>
            <a:ext cx="2462677" cy="877262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9DE2B24-4DC9-427E-AE56-33E964C55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3706973"/>
            <a:ext cx="2462677" cy="8772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70EFAA-77A5-45E5-829B-7EDC9FAA5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323" y="3717687"/>
            <a:ext cx="2587678" cy="780671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B54A70CF-0CAA-429C-A43D-AC874A765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6301" y="1893000"/>
            <a:ext cx="2519792" cy="801513"/>
          </a:xfrm>
          <a:prstGeom prst="rect">
            <a:avLst/>
          </a:prstGeom>
        </p:spPr>
      </p:pic>
      <p:pic>
        <p:nvPicPr>
          <p:cNvPr id="3" name="40 G1SB Track A40">
            <a:hlinkClick r:id="" action="ppaction://media"/>
            <a:extLst>
              <a:ext uri="{FF2B5EF4-FFF2-40B4-BE49-F238E27FC236}">
                <a16:creationId xmlns:a16="http://schemas.microsoft.com/office/drawing/2014/main" id="{F9B90B89-0EDE-4B42-98B5-6CFE8425E9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99127" y="462274"/>
            <a:ext cx="487363" cy="487363"/>
          </a:xfrm>
          <a:prstGeom prst="rect">
            <a:avLst/>
          </a:prstGeom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9BF908A0-170D-4C3D-8FAD-E0FB51AED59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182DDDC0-307A-4A8D-B0D5-9AC988BE7C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1095" y="1809049"/>
            <a:ext cx="2411946" cy="727742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FA9F75F7-BAB6-431D-A24F-E9BC2FD5C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756" y="3798604"/>
            <a:ext cx="2528523" cy="693999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7038D7FA-43B4-4BDA-8588-535FC492B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74" y="3717687"/>
            <a:ext cx="2462677" cy="87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05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57466"/>
            <a:ext cx="2478564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black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green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blue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white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yellow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black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color.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40 G1SB Track A40">
            <a:hlinkClick r:id="" action="ppaction://media"/>
            <a:extLst>
              <a:ext uri="{FF2B5EF4-FFF2-40B4-BE49-F238E27FC236}">
                <a16:creationId xmlns:a16="http://schemas.microsoft.com/office/drawing/2014/main" id="{BEFDF425-8F82-4A6E-9D6A-731330FCDB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1681" y="3818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5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8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31552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EA465AC-965D-40AF-8E03-2AC06316BB79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41 G1SB Track A41">
            <a:hlinkClick r:id="" action="ppaction://media"/>
            <a:extLst>
              <a:ext uri="{FF2B5EF4-FFF2-40B4-BE49-F238E27FC236}">
                <a16:creationId xmlns:a16="http://schemas.microsoft.com/office/drawing/2014/main" id="{2EFD3423-71D4-421C-A1E5-B080F90E3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4520" y="463329"/>
            <a:ext cx="487363" cy="48736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07971D6-0D8C-43F2-9EE1-9636A70C3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448" y="1217372"/>
            <a:ext cx="1482804" cy="215245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18100E39-F8B3-4402-B5B6-77EA4244A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7646" y="3842727"/>
            <a:ext cx="1518001" cy="2124000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E470B28E-71E7-4394-A614-774C50F88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6071" y="1075967"/>
            <a:ext cx="882780" cy="1177039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DCAAB3D5-1657-44E4-83AB-E5BEF9A4DF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0940" y="1091475"/>
            <a:ext cx="782771" cy="1161531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9D8C2286-6266-4878-9FA2-77FF513DC1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3711" y="1094957"/>
            <a:ext cx="780424" cy="1158049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64F956A5-EFC6-48B7-8762-C83FFFAD42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319" y="1075967"/>
            <a:ext cx="850795" cy="1177039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16D360C7-8F7E-42A2-8C04-E732D57932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67052" y="2442280"/>
            <a:ext cx="685130" cy="1093804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A1EBAF7D-15F7-4CCE-8E24-43982384FE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52182" y="2427671"/>
            <a:ext cx="729710" cy="1022790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CBED75D7-B22A-4101-B025-2B86C972E4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1892" y="2406210"/>
            <a:ext cx="812074" cy="1052005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ABB5F1B5-6F72-44FB-ADEF-98F316FD79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8160" y="1075967"/>
            <a:ext cx="3210093" cy="2444609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E9C4B5CE-00F1-473E-8D1A-D0913020FFD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34926" y="3746662"/>
            <a:ext cx="743564" cy="1032728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AC4E8F44-D8EB-4423-B8AB-5F2D796B09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98851" y="3763319"/>
            <a:ext cx="743564" cy="1032728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3B486D84-E986-4985-8129-EC5171DF19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4155" y="3746662"/>
            <a:ext cx="743564" cy="1049385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86D52A96-8499-49CD-AE10-C91E04C7BD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25195" y="3763319"/>
            <a:ext cx="743564" cy="1032728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76311697-2038-4AEC-A201-1AFA12EF52A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5679" y="4958086"/>
            <a:ext cx="743564" cy="1049385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928C9890-E652-43BE-B6B6-46EDC1BBB3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98851" y="4958086"/>
            <a:ext cx="743564" cy="1032728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6037F378-7C62-4980-9EAC-7AF46386D0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84155" y="4941429"/>
            <a:ext cx="743564" cy="1049385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2E1F284F-36FE-4756-9BD9-0A7F4B98C66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25195" y="4941429"/>
            <a:ext cx="743564" cy="1049385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B20EEE30-6B11-43BB-A54C-8C9947B664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16071" y="3710749"/>
            <a:ext cx="3316185" cy="22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37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6806" y="2467613"/>
            <a:ext cx="407996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2, 3, 4, 5, 6, 7. 7 dolls.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2, 3, 4, 5, 6, 7, 8. 8 books.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DF86799-43AB-4D78-9EF0-13D9E7C5448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41 G1SB Track A41">
            <a:hlinkClick r:id="" action="ppaction://media"/>
            <a:extLst>
              <a:ext uri="{FF2B5EF4-FFF2-40B4-BE49-F238E27FC236}">
                <a16:creationId xmlns:a16="http://schemas.microsoft.com/office/drawing/2014/main" id="{C2805861-C957-4D6D-8DFE-344014477E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3161" y="3811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63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9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08062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09834AB-1582-4832-A033-49565623F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88" y="1077949"/>
            <a:ext cx="8389856" cy="2568324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046E378F-CB5A-46F0-9258-F7AEDE761EB6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42 G1SB Track A42">
            <a:hlinkClick r:id="" action="ppaction://media"/>
            <a:extLst>
              <a:ext uri="{FF2B5EF4-FFF2-40B4-BE49-F238E27FC236}">
                <a16:creationId xmlns:a16="http://schemas.microsoft.com/office/drawing/2014/main" id="{31AFF0BA-1E0E-4550-A722-E4BC1E65E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8273" y="456053"/>
            <a:ext cx="487363" cy="4873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BC59A85-44E2-44E8-A614-32943B48F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265" y="3654547"/>
            <a:ext cx="8038403" cy="256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C6882D1-D17C-4E91-9CCE-5F41DCCCDB0D}"/>
              </a:ext>
            </a:extLst>
          </p:cNvPr>
          <p:cNvSpPr/>
          <p:nvPr/>
        </p:nvSpPr>
        <p:spPr>
          <a:xfrm>
            <a:off x="1894359" y="39969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67613"/>
            <a:ext cx="443102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red balls?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yellow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brown teddy bears?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black cars?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white kites?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D3DDFFC-96B0-4CA3-8DCF-37B8E2C00349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42 G1SB Track A42">
            <a:hlinkClick r:id="" action="ppaction://media"/>
            <a:extLst>
              <a:ext uri="{FF2B5EF4-FFF2-40B4-BE49-F238E27FC236}">
                <a16:creationId xmlns:a16="http://schemas.microsoft.com/office/drawing/2014/main" id="{172CFB21-268A-4AD7-A5A4-582842980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535" y="3698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8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7" y="368765"/>
            <a:ext cx="8600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10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Cut out the cards for Unit 3. Ask and answer.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920ABD2-3BC7-412F-A2D7-C5E91DB3CA8F}"/>
              </a:ext>
            </a:extLst>
          </p:cNvPr>
          <p:cNvGrpSpPr/>
          <p:nvPr/>
        </p:nvGrpSpPr>
        <p:grpSpPr>
          <a:xfrm>
            <a:off x="2839540" y="3072014"/>
            <a:ext cx="6025475" cy="3226835"/>
            <a:chOff x="2782978" y="3072014"/>
            <a:chExt cx="6025475" cy="3226835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F0D563EF-CD8A-4274-B503-5AAF9E61D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2978" y="3845171"/>
              <a:ext cx="5069549" cy="2453678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97F2DC2F-B268-41E8-B8C8-538B457E5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4205" y="3072014"/>
              <a:ext cx="2204248" cy="1272471"/>
            </a:xfrm>
            <a:prstGeom prst="rect">
              <a:avLst/>
            </a:prstGeom>
          </p:spPr>
        </p:pic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992399" y="943568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BCE4F5A-7DE8-4A3B-81A3-8795DD79975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29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43 G1SB Track A43">
            <a:hlinkClick r:id="" action="ppaction://media"/>
            <a:extLst>
              <a:ext uri="{FF2B5EF4-FFF2-40B4-BE49-F238E27FC236}">
                <a16:creationId xmlns:a16="http://schemas.microsoft.com/office/drawing/2014/main" id="{3395B913-EBCF-42BC-AC39-408720A955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9671" y="913026"/>
            <a:ext cx="487363" cy="4873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D03F1E1-1C10-4F8F-ADA9-F5BA97948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0651" y="2796800"/>
            <a:ext cx="2852731" cy="114317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DF41468-EE6C-4CBF-87CC-AEF226F59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231" y="4333512"/>
            <a:ext cx="2228590" cy="1129559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5C5C236D-4A7E-42C2-8C3D-A4E281B9C7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220" y="1511112"/>
            <a:ext cx="3088534" cy="418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1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0A19748-32DF-4ED0-B447-89CCAA5A063E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806498"/>
            <a:ext cx="4378122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How many sisters?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Three sisters.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DB517E5-526B-43D4-B971-14FC6D3BEDFE}"/>
              </a:ext>
            </a:extLst>
          </p:cNvPr>
          <p:cNvSpPr txBox="1"/>
          <p:nvPr/>
        </p:nvSpPr>
        <p:spPr>
          <a:xfrm>
            <a:off x="772998" y="1273738"/>
            <a:ext cx="784667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Cut out the cards for Unit 3. Ask and answer.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43 G1SB Track A43">
            <a:hlinkClick r:id="" action="ppaction://media"/>
            <a:extLst>
              <a:ext uri="{FF2B5EF4-FFF2-40B4-BE49-F238E27FC236}">
                <a16:creationId xmlns:a16="http://schemas.microsoft.com/office/drawing/2014/main" id="{C3083DE4-55A6-4311-AB12-AB141EE2A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7" y="3646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1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814B565A-58D9-4793-8D54-6EBC9A0A3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59" y="1647544"/>
            <a:ext cx="4232036" cy="197230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8BC06CCF-9C1B-437B-8904-2BAEAEF71E20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44 G1SB Track A44">
            <a:hlinkClick r:id="" action="ppaction://media"/>
            <a:extLst>
              <a:ext uri="{FF2B5EF4-FFF2-40B4-BE49-F238E27FC236}">
                <a16:creationId xmlns:a16="http://schemas.microsoft.com/office/drawing/2014/main" id="{8039D994-FA65-4843-958D-EC6B6DA123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074.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42143" y="911292"/>
            <a:ext cx="487363" cy="487363"/>
          </a:xfrm>
          <a:prstGeom prst="rect">
            <a:avLst/>
          </a:prstGeom>
        </p:spPr>
      </p:pic>
      <p:pic>
        <p:nvPicPr>
          <p:cNvPr id="4" name="45 G1SB Track A45">
            <a:hlinkClick r:id="" action="ppaction://media"/>
            <a:extLst>
              <a:ext uri="{FF2B5EF4-FFF2-40B4-BE49-F238E27FC236}">
                <a16:creationId xmlns:a16="http://schemas.microsoft.com/office/drawing/2014/main" id="{2204BF2F-6CA5-42AB-8B72-10BF98EF24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26453.6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4380" y="914399"/>
            <a:ext cx="487363" cy="4873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E515169-F445-4162-801C-0FD56269AB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040" y="3693941"/>
            <a:ext cx="4940183" cy="131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CCD65664-4E6A-47E1-A511-D9DAC2774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77" y="3965662"/>
            <a:ext cx="4260317" cy="197551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14B565A-58D9-4793-8D54-6EBC9A0A3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9" y="1628690"/>
            <a:ext cx="4232036" cy="197230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0BCD1D-B33C-4D9C-91D6-20C67EC3A576}"/>
              </a:ext>
            </a:extLst>
          </p:cNvPr>
          <p:cNvSpPr/>
          <p:nvPr/>
        </p:nvSpPr>
        <p:spPr>
          <a:xfrm>
            <a:off x="306935" y="394637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8BC06CCF-9C1B-437B-8904-2BAEAEF71E20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44 G1SB Track A44">
            <a:hlinkClick r:id="" action="ppaction://media"/>
            <a:extLst>
              <a:ext uri="{FF2B5EF4-FFF2-40B4-BE49-F238E27FC236}">
                <a16:creationId xmlns:a16="http://schemas.microsoft.com/office/drawing/2014/main" id="{8039D994-FA65-4843-958D-EC6B6DA123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44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42143" y="911292"/>
            <a:ext cx="487363" cy="487363"/>
          </a:xfrm>
          <a:prstGeom prst="rect">
            <a:avLst/>
          </a:prstGeom>
        </p:spPr>
      </p:pic>
      <p:pic>
        <p:nvPicPr>
          <p:cNvPr id="4" name="45 G1SB Track A45">
            <a:hlinkClick r:id="" action="ppaction://media"/>
            <a:extLst>
              <a:ext uri="{FF2B5EF4-FFF2-40B4-BE49-F238E27FC236}">
                <a16:creationId xmlns:a16="http://schemas.microsoft.com/office/drawing/2014/main" id="{2204BF2F-6CA5-42AB-8B72-10BF98EF24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1778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14380" y="914399"/>
            <a:ext cx="487363" cy="487363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597C4C5F-FDE1-4CFC-AD2D-DDC94C50B8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186" y="1609543"/>
            <a:ext cx="4290772" cy="203167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2F0155A-737B-48D1-A4B0-076CFA6AFE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8182" y="2024766"/>
            <a:ext cx="3864990" cy="1220724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72E68F6-1BB3-4F26-B4BA-3EA638183E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9246" y="4332718"/>
            <a:ext cx="3325474" cy="119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5395A410-129A-4653-A840-4EB5AF15EB64}"/>
              </a:ext>
            </a:extLst>
          </p:cNvPr>
          <p:cNvSpPr/>
          <p:nvPr/>
        </p:nvSpPr>
        <p:spPr>
          <a:xfrm>
            <a:off x="7080479" y="132481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45 G1SB Track A45">
            <a:hlinkClick r:id="" action="ppaction://media"/>
            <a:extLst>
              <a:ext uri="{FF2B5EF4-FFF2-40B4-BE49-F238E27FC236}">
                <a16:creationId xmlns:a16="http://schemas.microsoft.com/office/drawing/2014/main" id="{1D801455-42DE-461D-B831-809CFD8BA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8308" y="1296633"/>
            <a:ext cx="487363" cy="487363"/>
          </a:xfrm>
          <a:prstGeom prst="rect">
            <a:avLst/>
          </a:prstGeom>
        </p:spPr>
      </p:pic>
      <p:pic>
        <p:nvPicPr>
          <p:cNvPr id="15" name="44 G1SB Track A44">
            <a:hlinkClick r:id="" action="ppaction://media"/>
            <a:extLst>
              <a:ext uri="{FF2B5EF4-FFF2-40B4-BE49-F238E27FC236}">
                <a16:creationId xmlns:a16="http://schemas.microsoft.com/office/drawing/2014/main" id="{7D12121E-B9EB-45D5-A2EE-ACBE77754C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52296" y="1277875"/>
            <a:ext cx="487363" cy="48736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19921F3B-392A-4E16-9651-3F5F9E267014}"/>
              </a:ext>
            </a:extLst>
          </p:cNvPr>
          <p:cNvSpPr/>
          <p:nvPr/>
        </p:nvSpPr>
        <p:spPr>
          <a:xfrm>
            <a:off x="2715597" y="131849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428E6B2-69E7-4A27-85FD-4197F684E4C0}"/>
              </a:ext>
            </a:extLst>
          </p:cNvPr>
          <p:cNvSpPr txBox="1"/>
          <p:nvPr/>
        </p:nvSpPr>
        <p:spPr>
          <a:xfrm>
            <a:off x="772998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FF78A9-A247-4BAA-B6C0-DABBD3C3964D}"/>
              </a:ext>
            </a:extLst>
          </p:cNvPr>
          <p:cNvSpPr/>
          <p:nvPr/>
        </p:nvSpPr>
        <p:spPr>
          <a:xfrm>
            <a:off x="786233" y="2467709"/>
            <a:ext cx="3893374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Y  /j/  /j/  Yellow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 /æ/  /æ/  Apple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TW" sz="2400" b="1" dirty="0">
                <a:solidFill>
                  <a:srgbClr val="0070C0"/>
                </a:solidFill>
                <a:latin typeface="MS Mincho" panose="02020609040205080304" pitchFamily="49" charset="-128"/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/ɪ/  /ɪ/  Sit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81B7D39-97BB-4633-9B7F-0F1B2AE101CA}"/>
              </a:ext>
            </a:extLst>
          </p:cNvPr>
          <p:cNvSpPr txBox="1"/>
          <p:nvPr/>
        </p:nvSpPr>
        <p:spPr>
          <a:xfrm>
            <a:off x="5135659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A47BDD7-692B-411A-AADE-F8BB52123070}"/>
              </a:ext>
            </a:extLst>
          </p:cNvPr>
          <p:cNvSpPr/>
          <p:nvPr/>
        </p:nvSpPr>
        <p:spPr>
          <a:xfrm>
            <a:off x="5148894" y="2467709"/>
            <a:ext cx="3893374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Y  /j/  /j/  Yellow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 /æ/  /æ/  Apple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TW" sz="2400" b="1" dirty="0">
                <a:solidFill>
                  <a:srgbClr val="0070C0"/>
                </a:solidFill>
                <a:latin typeface="MS Mincho" panose="02020609040205080304" pitchFamily="49" charset="-128"/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/ɪ/  /ɪ/  Sit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0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514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365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7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B32D0F1-BFF6-4F23-AD52-4CA89B04C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849" y="1"/>
            <a:ext cx="5292002" cy="2762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12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chant.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903251" y="934869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BF74D2-A63E-4403-AF9A-EF33122094A3}"/>
              </a:ext>
            </a:extLst>
          </p:cNvPr>
          <p:cNvSpPr/>
          <p:nvPr/>
        </p:nvSpPr>
        <p:spPr>
          <a:xfrm>
            <a:off x="672473" y="2256887"/>
            <a:ext cx="83023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I love my grandpa!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Oh yes, I do.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My brothers and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my sisters love him, too.</a:t>
            </a:r>
            <a:endParaRPr lang="zh-TW" altLang="en-US" sz="5600" b="1" dirty="0">
              <a:latin typeface="Century Gothic" panose="020B0502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01457BA-756E-44B9-BE16-D0F7BF9873A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46 G1SB Track A46">
            <a:hlinkClick r:id="" action="ppaction://media"/>
            <a:extLst>
              <a:ext uri="{FF2B5EF4-FFF2-40B4-BE49-F238E27FC236}">
                <a16:creationId xmlns:a16="http://schemas.microsoft.com/office/drawing/2014/main" id="{B2072F67-C81F-4E8B-B438-612560AB20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48815" y="9012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F06876E-18E3-4B75-B40D-0706C9BD6D85}"/>
              </a:ext>
            </a:extLst>
          </p:cNvPr>
          <p:cNvSpPr/>
          <p:nvPr/>
        </p:nvSpPr>
        <p:spPr>
          <a:xfrm>
            <a:off x="1894359" y="4075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54144" y="2278592"/>
            <a:ext cx="8263801" cy="38779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my grandpa!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 yes, I do.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brothers and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sisters love him, too.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DFD6D45-183C-45DB-96F0-65FCC517413C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chant.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46 G1SB Track A46">
            <a:hlinkClick r:id="" action="ppaction://media"/>
            <a:extLst>
              <a:ext uri="{FF2B5EF4-FFF2-40B4-BE49-F238E27FC236}">
                <a16:creationId xmlns:a16="http://schemas.microsoft.com/office/drawing/2014/main" id="{002E5F6A-5D17-4B05-BCD3-9E41DBAF26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0197" y="3734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632C91B-50E9-4FB4-94FF-8E22163E0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163" y="772998"/>
            <a:ext cx="5434839" cy="553835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to the story.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4298195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E1C313-4C44-456D-B5C4-ECBC2A1EA4B3}"/>
              </a:ext>
            </a:extLst>
          </p:cNvPr>
          <p:cNvSpPr/>
          <p:nvPr/>
        </p:nvSpPr>
        <p:spPr>
          <a:xfrm>
            <a:off x="862554" y="1173226"/>
            <a:ext cx="22482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Eight is Great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AA33520-E13B-49DE-9B04-F8935DF4FD0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47 G1SB Track A47">
            <a:hlinkClick r:id="" action="ppaction://media"/>
            <a:extLst>
              <a:ext uri="{FF2B5EF4-FFF2-40B4-BE49-F238E27FC236}">
                <a16:creationId xmlns:a16="http://schemas.microsoft.com/office/drawing/2014/main" id="{3940FF26-0308-4D8F-83C2-D4EC025FA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6040" y="459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3478065" y="46568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F1DF26-B8A6-421F-8752-14C9F2820A37}"/>
              </a:ext>
            </a:extLst>
          </p:cNvPr>
          <p:cNvSpPr/>
          <p:nvPr/>
        </p:nvSpPr>
        <p:spPr>
          <a:xfrm>
            <a:off x="345739" y="322193"/>
            <a:ext cx="3952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Eight is Great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310AEC4-4EBE-4808-BD39-89603C6AF12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47 G1SB Track A47">
            <a:hlinkClick r:id="" action="ppaction://media"/>
            <a:extLst>
              <a:ext uri="{FF2B5EF4-FFF2-40B4-BE49-F238E27FC236}">
                <a16:creationId xmlns:a16="http://schemas.microsoft.com/office/drawing/2014/main" id="{F92F7AA1-AC50-4CEF-BB56-DD4192A6464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510.6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86483" y="439260"/>
            <a:ext cx="487363" cy="487363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8969BD3B-4538-4076-8006-C19EA25861BD}"/>
              </a:ext>
            </a:extLst>
          </p:cNvPr>
          <p:cNvGrpSpPr/>
          <p:nvPr/>
        </p:nvGrpSpPr>
        <p:grpSpPr>
          <a:xfrm>
            <a:off x="66963" y="1240748"/>
            <a:ext cx="4616721" cy="4522289"/>
            <a:chOff x="66963" y="1240748"/>
            <a:chExt cx="4616721" cy="4522289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84EBA89C-4AA0-4F32-99DE-5B9696E0B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963" y="1240748"/>
              <a:ext cx="4616721" cy="4522289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FDDE7147-BD62-467E-BE89-6CF557480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335" y="3631381"/>
              <a:ext cx="1370830" cy="575410"/>
            </a:xfrm>
            <a:prstGeom prst="rect">
              <a:avLst/>
            </a:prstGeom>
          </p:spPr>
        </p:pic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B64C5CF3-EE89-4D17-8216-91F0E91B3050}"/>
              </a:ext>
            </a:extLst>
          </p:cNvPr>
          <p:cNvGrpSpPr/>
          <p:nvPr/>
        </p:nvGrpSpPr>
        <p:grpSpPr>
          <a:xfrm>
            <a:off x="4581333" y="1240749"/>
            <a:ext cx="4480064" cy="4570196"/>
            <a:chOff x="4581333" y="1240749"/>
            <a:chExt cx="4480064" cy="4570196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568958CA-F722-4D5C-88A3-EE984DA91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1333" y="1240749"/>
              <a:ext cx="4480064" cy="4570196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57A3D1FE-0310-42DF-9810-339BBB2B5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18827" y="1475186"/>
              <a:ext cx="2473551" cy="253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9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2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34EF99C-82CF-4B37-B7EF-A73BF8733F02}"/>
              </a:ext>
            </a:extLst>
          </p:cNvPr>
          <p:cNvSpPr/>
          <p:nvPr/>
        </p:nvSpPr>
        <p:spPr>
          <a:xfrm>
            <a:off x="503143" y="38197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47 G1SB Track A47">
            <a:hlinkClick r:id="" action="ppaction://media"/>
            <a:extLst>
              <a:ext uri="{FF2B5EF4-FFF2-40B4-BE49-F238E27FC236}">
                <a16:creationId xmlns:a16="http://schemas.microsoft.com/office/drawing/2014/main" id="{05EFF316-4DEA-4D35-A2A2-C235ECFE4C2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40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1561" y="355548"/>
            <a:ext cx="487363" cy="487363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45C7A4C1-4C86-41E9-B0AA-339C220AE0B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620DC3A3-2B16-407A-802C-DD26AD6A7D39}"/>
              </a:ext>
            </a:extLst>
          </p:cNvPr>
          <p:cNvGrpSpPr/>
          <p:nvPr/>
        </p:nvGrpSpPr>
        <p:grpSpPr>
          <a:xfrm>
            <a:off x="61581" y="1126982"/>
            <a:ext cx="4582465" cy="4387697"/>
            <a:chOff x="61581" y="1126982"/>
            <a:chExt cx="4582465" cy="4387697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0838EE31-8C47-483F-99C5-C6EFB9E22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81" y="1126982"/>
              <a:ext cx="4582465" cy="4387697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B8789B76-E408-4659-93F6-41591B782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2968" y="1315040"/>
              <a:ext cx="2488195" cy="542879"/>
            </a:xfrm>
            <a:prstGeom prst="rect">
              <a:avLst/>
            </a:prstGeom>
          </p:spPr>
        </p:pic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2B3552A-E784-43E0-8016-DA315A61BD52}"/>
              </a:ext>
            </a:extLst>
          </p:cNvPr>
          <p:cNvGrpSpPr/>
          <p:nvPr/>
        </p:nvGrpSpPr>
        <p:grpSpPr>
          <a:xfrm>
            <a:off x="4592556" y="1126982"/>
            <a:ext cx="4463307" cy="4840184"/>
            <a:chOff x="4592556" y="1126982"/>
            <a:chExt cx="4463307" cy="484018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3E91285-2ACE-4C5F-8EE1-87F5C5A17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92556" y="1126982"/>
              <a:ext cx="4463307" cy="4840184"/>
            </a:xfrm>
            <a:prstGeom prst="rect">
              <a:avLst/>
            </a:prstGeom>
          </p:spPr>
        </p:pic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9102FCF2-52E6-4F55-B182-352063352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06912" y="5139870"/>
              <a:ext cx="2921720" cy="58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805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3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16B39DE-1667-4615-A585-AAF78C6C3A20}"/>
              </a:ext>
            </a:extLst>
          </p:cNvPr>
          <p:cNvSpPr/>
          <p:nvPr/>
        </p:nvSpPr>
        <p:spPr>
          <a:xfrm>
            <a:off x="1894359" y="41855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76559"/>
            <a:ext cx="73340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Eight is Great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Look! My family is big!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One, two, three, four …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five, six, seven, eight brothers and sisters!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eight cats, eight dogs, eight birds, and eight fish!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6BEBBE0-CF00-4291-8CD7-27BE94483FE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to the story.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47 G1SB Track A47">
            <a:hlinkClick r:id="" action="ppaction://media"/>
            <a:extLst>
              <a:ext uri="{FF2B5EF4-FFF2-40B4-BE49-F238E27FC236}">
                <a16:creationId xmlns:a16="http://schemas.microsoft.com/office/drawing/2014/main" id="{7D259CD8-D7FB-4142-81DC-CCDD54B6F1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7" y="3936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7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14</a:t>
            </a:r>
            <a:r>
              <a:rPr lang="en-US" altLang="zh-TW" sz="3000" b="1" dirty="0">
                <a:latin typeface="Century Gothic" panose="020B0502020202020204" pitchFamily="34" charset="0"/>
              </a:rPr>
              <a:t>	Do you like the story? </a:t>
            </a:r>
            <a:r>
              <a:rPr lang="en-US" altLang="zh-TW" sz="3000" dirty="0">
                <a:latin typeface="Century Gothic" panose="020B0502020202020204" pitchFamily="34" charset="0"/>
              </a:rPr>
              <a:t>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8B30295-907E-4792-BA12-31E6EBFFCD4F}"/>
              </a:ext>
            </a:extLst>
          </p:cNvPr>
          <p:cNvSpPr/>
          <p:nvPr/>
        </p:nvSpPr>
        <p:spPr>
          <a:xfrm>
            <a:off x="4938610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30B5B40-E978-4745-8A0A-D0544407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20" y="1145617"/>
            <a:ext cx="6919274" cy="1515427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50FA4AD-7173-4ED5-AAE9-5E2856B28863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U3 p. 31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1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1354</TotalTime>
  <Words>907</Words>
  <Application>Microsoft Office PowerPoint</Application>
  <PresentationFormat>如螢幕大小 (4:3)</PresentationFormat>
  <Paragraphs>189</Paragraphs>
  <Slides>30</Slides>
  <Notes>0</Notes>
  <HiddenSlides>0</HiddenSlides>
  <MMClips>30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MS Mincho</vt:lpstr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117</cp:revision>
  <dcterms:created xsi:type="dcterms:W3CDTF">2019-12-05T07:20:00Z</dcterms:created>
  <dcterms:modified xsi:type="dcterms:W3CDTF">2020-03-09T16:04:59Z</dcterms:modified>
</cp:coreProperties>
</file>