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82" r:id="rId3"/>
    <p:sldId id="292" r:id="rId4"/>
    <p:sldId id="274" r:id="rId5"/>
    <p:sldId id="258" r:id="rId6"/>
    <p:sldId id="261" r:id="rId7"/>
    <p:sldId id="259" r:id="rId8"/>
    <p:sldId id="275" r:id="rId9"/>
    <p:sldId id="290" r:id="rId10"/>
    <p:sldId id="291" r:id="rId11"/>
    <p:sldId id="295" r:id="rId12"/>
    <p:sldId id="296" r:id="rId13"/>
    <p:sldId id="262" r:id="rId14"/>
    <p:sldId id="289" r:id="rId15"/>
    <p:sldId id="263" r:id="rId16"/>
    <p:sldId id="264" r:id="rId17"/>
    <p:sldId id="265" r:id="rId18"/>
    <p:sldId id="266" r:id="rId19"/>
    <p:sldId id="269" r:id="rId20"/>
    <p:sldId id="270" r:id="rId21"/>
    <p:sldId id="297" r:id="rId22"/>
    <p:sldId id="294" r:id="rId23"/>
    <p:sldId id="271" r:id="rId24"/>
    <p:sldId id="272" r:id="rId25"/>
    <p:sldId id="276" r:id="rId26"/>
    <p:sldId id="277" r:id="rId27"/>
    <p:sldId id="284" r:id="rId28"/>
    <p:sldId id="288" r:id="rId29"/>
    <p:sldId id="278" r:id="rId30"/>
    <p:sldId id="279" r:id="rId31"/>
    <p:sldId id="280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20E"/>
    <a:srgbClr val="92319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92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4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8592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2970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2380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2895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8619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3584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75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266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8111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7262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937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9A6CC-4CDB-4E88-8CF7-9A6A4AF0E8E5}" type="datetimeFigureOut">
              <a:rPr lang="zh-TW" altLang="en-US" smtClean="0"/>
              <a:t>2020/3/9</a:t>
            </a:fld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31D2362-42E5-4F82-8528-16BFB252B835}"/>
              </a:ext>
            </a:extLst>
          </p:cNvPr>
          <p:cNvSpPr/>
          <p:nvPr userDrawn="1"/>
        </p:nvSpPr>
        <p:spPr>
          <a:xfrm>
            <a:off x="1472308" y="6215415"/>
            <a:ext cx="6225449" cy="489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TW" sz="85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______________________________________________________________________________________________________________</a:t>
            </a:r>
          </a:p>
          <a:p>
            <a:pPr>
              <a:lnSpc>
                <a:spcPts val="900"/>
              </a:lnSpc>
              <a:spcBef>
                <a:spcPts val="400"/>
              </a:spcBef>
            </a:pPr>
            <a:r>
              <a:rPr lang="en-US" altLang="zh-TW" sz="8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Geographic Learning, a Cengage Company. © 2020 Cengage Learning, Inc. ALL RIGHTS RESERVED. This presentation tool is for teaching purpose only. May not be scanned, copied or duplicated, or posted to a publicly accessible website, in whole or in part.</a:t>
            </a:r>
            <a:endParaRPr lang="zh-TW" altLang="en-US" sz="850" baseline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圖片 8" descr="一張含有 盤, 畫畫 的圖片&#10;&#10;自動產生的描述">
            <a:extLst>
              <a:ext uri="{FF2B5EF4-FFF2-40B4-BE49-F238E27FC236}">
                <a16:creationId xmlns:a16="http://schemas.microsoft.com/office/drawing/2014/main" id="{D6957BE6-4EBA-4C98-A5FC-185213FA2AC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8" y="6280005"/>
            <a:ext cx="957373" cy="38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2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5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12" Type="http://schemas.openxmlformats.org/officeDocument/2006/relationships/image" Target="../media/image1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5.png"/><Relationship Id="rId9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5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4.png"/><Relationship Id="rId7" Type="http://schemas.openxmlformats.org/officeDocument/2006/relationships/image" Target="../media/image42.png"/><Relationship Id="rId12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8.png"/><Relationship Id="rId5" Type="http://schemas.openxmlformats.org/officeDocument/2006/relationships/image" Target="../media/image38.png"/><Relationship Id="rId10" Type="http://schemas.openxmlformats.org/officeDocument/2006/relationships/image" Target="../media/image47.png"/><Relationship Id="rId4" Type="http://schemas.openxmlformats.org/officeDocument/2006/relationships/image" Target="../media/image36.png"/><Relationship Id="rId9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microsoft.com/office/2007/relationships/media" Target="../media/media11.mp3"/><Relationship Id="rId7" Type="http://schemas.openxmlformats.org/officeDocument/2006/relationships/image" Target="../media/image5.png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media" Target="../media/media11.mp3"/><Relationship Id="rId7" Type="http://schemas.openxmlformats.org/officeDocument/2006/relationships/image" Target="../media/image55.png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54.png"/><Relationship Id="rId4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1.mp3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1.mp3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5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5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0.png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4.png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7264393-0555-4288-92F3-190F48396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427" cy="5852160"/>
          </a:xfrm>
          <a:prstGeom prst="rect">
            <a:avLst/>
          </a:prstGeom>
        </p:spPr>
      </p:pic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9F354533-02F3-4228-B8B9-A8929DFA9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C764DE79-268F-4C1A-8933-263129D2AF90}" type="datetimeFigureOut">
              <a:rPr lang="en-US" dirty="0"/>
              <a:t>3/9/2020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0310A368-E472-4ACF-811C-5A8F0104C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62F69512-952C-482E-898E-CE860563F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1</a:t>
            </a:fld>
            <a:endParaRPr lang="en-US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EB9D53EE-33F5-4DFD-BCA2-77FD792FBCA2}"/>
              </a:ext>
            </a:extLst>
          </p:cNvPr>
          <p:cNvSpPr/>
          <p:nvPr/>
        </p:nvSpPr>
        <p:spPr>
          <a:xfrm>
            <a:off x="0" y="5779787"/>
            <a:ext cx="9144000" cy="1082233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063206A9-FD6C-4BCB-8958-BD6FE460E36C}"/>
              </a:ext>
            </a:extLst>
          </p:cNvPr>
          <p:cNvSpPr txBox="1"/>
          <p:nvPr/>
        </p:nvSpPr>
        <p:spPr>
          <a:xfrm>
            <a:off x="0" y="656438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spc="3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 PART OF CENGAGE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0AE35AFB-EF19-4019-83E8-2B29521A9A5C}"/>
              </a:ext>
            </a:extLst>
          </p:cNvPr>
          <p:cNvSpPr txBox="1"/>
          <p:nvPr/>
        </p:nvSpPr>
        <p:spPr>
          <a:xfrm>
            <a:off x="0" y="586477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baseline="0" dirty="0">
                <a:solidFill>
                  <a:srgbClr val="FFE100"/>
                </a:solidFill>
                <a:latin typeface="Arial" charset="0"/>
                <a:ea typeface="Arial" charset="0"/>
                <a:cs typeface="Arial" charset="0"/>
              </a:rPr>
              <a:t>Bringing the world to the classroom and the classroom to life</a:t>
            </a: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76FEC73E-430E-46AE-A151-6E0FBF476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674" y="4730255"/>
            <a:ext cx="2220381" cy="891004"/>
          </a:xfrm>
          <a:prstGeom prst="rect">
            <a:avLst/>
          </a:prstGeom>
        </p:spPr>
      </p:pic>
      <p:sp>
        <p:nvSpPr>
          <p:cNvPr id="16" name="TextBox 10">
            <a:extLst>
              <a:ext uri="{FF2B5EF4-FFF2-40B4-BE49-F238E27FC236}">
                <a16:creationId xmlns:a16="http://schemas.microsoft.com/office/drawing/2014/main" id="{99AF68CC-0A46-45F8-9743-A6B6D631649D}"/>
              </a:ext>
            </a:extLst>
          </p:cNvPr>
          <p:cNvSpPr txBox="1"/>
          <p:nvPr/>
        </p:nvSpPr>
        <p:spPr>
          <a:xfrm>
            <a:off x="0" y="628144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spc="1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ELTNGL.COM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FE28882-8CE5-4942-BEB0-6C46408A8E85}"/>
              </a:ext>
            </a:extLst>
          </p:cNvPr>
          <p:cNvSpPr/>
          <p:nvPr/>
        </p:nvSpPr>
        <p:spPr>
          <a:xfrm>
            <a:off x="363777" y="186923"/>
            <a:ext cx="1124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>
                <a:solidFill>
                  <a:srgbClr val="FFE600"/>
                </a:solidFill>
                <a:latin typeface="Century Gothic" panose="020B0502020202020204" pitchFamily="34" charset="0"/>
              </a:rPr>
              <a:t>Unit 4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B1E8BE-83DE-4235-9ED4-99A371FB7214}"/>
              </a:ext>
            </a:extLst>
          </p:cNvPr>
          <p:cNvSpPr/>
          <p:nvPr/>
        </p:nvSpPr>
        <p:spPr>
          <a:xfrm>
            <a:off x="352599" y="710143"/>
            <a:ext cx="29784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/>
            <a:r>
              <a:rPr lang="en-US" altLang="zh-TW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My Body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448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0172C2A3-B7F9-427F-907F-EC9E3059FF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89"/>
          <a:stretch/>
        </p:blipFill>
        <p:spPr>
          <a:xfrm>
            <a:off x="-9427" y="0"/>
            <a:ext cx="9162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02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9FCF47C8-F20E-407C-8E28-12C3D5CE8E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67" t="4104"/>
          <a:stretch/>
        </p:blipFill>
        <p:spPr>
          <a:xfrm>
            <a:off x="1474238" y="1800774"/>
            <a:ext cx="7149704" cy="4415384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FB4867DA-87D0-4AA3-B607-2EBCB0FAFA96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point.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9B398F51-E252-454F-ADBE-F6FA1A13656C}"/>
              </a:ext>
            </a:extLst>
          </p:cNvPr>
          <p:cNvSpPr txBox="1"/>
          <p:nvPr/>
        </p:nvSpPr>
        <p:spPr>
          <a:xfrm>
            <a:off x="317346" y="1161803"/>
            <a:ext cx="83023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2</a:t>
            </a:r>
            <a:r>
              <a:rPr lang="en-US" altLang="zh-TW" sz="3000" b="1" dirty="0">
                <a:latin typeface="Century Gothic" panose="020B0502020202020204" pitchFamily="34" charset="0"/>
              </a:rPr>
              <a:t>  	Point and say.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pp. 34-35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37BEA73-E792-43D0-B3F0-4AFF303CB549}"/>
              </a:ext>
            </a:extLst>
          </p:cNvPr>
          <p:cNvSpPr/>
          <p:nvPr/>
        </p:nvSpPr>
        <p:spPr>
          <a:xfrm>
            <a:off x="3096293" y="1798027"/>
            <a:ext cx="76495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ears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20658A8C-EA82-4C19-B90E-E5877AD0614B}"/>
              </a:ext>
            </a:extLst>
          </p:cNvPr>
          <p:cNvSpPr/>
          <p:nvPr/>
        </p:nvSpPr>
        <p:spPr>
          <a:xfrm>
            <a:off x="4004757" y="1725382"/>
            <a:ext cx="69762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hair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1A3D8C1B-3172-48FA-A2B2-BAFCA3B58C79}"/>
              </a:ext>
            </a:extLst>
          </p:cNvPr>
          <p:cNvSpPr/>
          <p:nvPr/>
        </p:nvSpPr>
        <p:spPr>
          <a:xfrm>
            <a:off x="4319698" y="2109402"/>
            <a:ext cx="84830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arms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23CE45EA-E786-4EEB-B3B3-525FCF1BBCF2}"/>
              </a:ext>
            </a:extLst>
          </p:cNvPr>
          <p:cNvSpPr/>
          <p:nvPr/>
        </p:nvSpPr>
        <p:spPr>
          <a:xfrm>
            <a:off x="6391246" y="4900637"/>
            <a:ext cx="101983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hands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68CF002E-2202-47CF-8079-37DED4975151}"/>
              </a:ext>
            </a:extLst>
          </p:cNvPr>
          <p:cNvSpPr/>
          <p:nvPr/>
        </p:nvSpPr>
        <p:spPr>
          <a:xfrm>
            <a:off x="1508014" y="4262257"/>
            <a:ext cx="83388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eyes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87C60DD5-DA13-4FFD-9365-F28162149855}"/>
              </a:ext>
            </a:extLst>
          </p:cNvPr>
          <p:cNvSpPr/>
          <p:nvPr/>
        </p:nvSpPr>
        <p:spPr>
          <a:xfrm>
            <a:off x="1066718" y="5069030"/>
            <a:ext cx="110479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nose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CB0379CD-F4A3-4B8B-9496-7248AC6C550D}"/>
              </a:ext>
            </a:extLst>
          </p:cNvPr>
          <p:cNvSpPr/>
          <p:nvPr/>
        </p:nvSpPr>
        <p:spPr>
          <a:xfrm>
            <a:off x="849226" y="5511012"/>
            <a:ext cx="131959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mouth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736CE9F5-D646-46A9-AB5F-C78C0CDC4791}"/>
              </a:ext>
            </a:extLst>
          </p:cNvPr>
          <p:cNvSpPr/>
          <p:nvPr/>
        </p:nvSpPr>
        <p:spPr>
          <a:xfrm>
            <a:off x="3429141" y="5805107"/>
            <a:ext cx="74251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legs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77F31EE9-94C2-49EB-9566-021BC8F3B633}"/>
              </a:ext>
            </a:extLst>
          </p:cNvPr>
          <p:cNvSpPr/>
          <p:nvPr/>
        </p:nvSpPr>
        <p:spPr>
          <a:xfrm>
            <a:off x="4024819" y="493967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A48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76D623E-F98C-4A3F-9DD5-A557C495BB97}"/>
              </a:ext>
            </a:extLst>
          </p:cNvPr>
          <p:cNvSpPr/>
          <p:nvPr/>
        </p:nvSpPr>
        <p:spPr>
          <a:xfrm>
            <a:off x="5664367" y="5796366"/>
            <a:ext cx="71045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feet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pic>
        <p:nvPicPr>
          <p:cNvPr id="6" name="48 G1SB Track A48">
            <a:hlinkClick r:id="" action="ppaction://media"/>
            <a:extLst>
              <a:ext uri="{FF2B5EF4-FFF2-40B4-BE49-F238E27FC236}">
                <a16:creationId xmlns:a16="http://schemas.microsoft.com/office/drawing/2014/main" id="{96D1ADCF-131D-4F74-931E-170EB8537F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61230" y="465249"/>
            <a:ext cx="487363" cy="487363"/>
          </a:xfrm>
          <a:prstGeom prst="rect">
            <a:avLst/>
          </a:prstGeom>
        </p:spPr>
      </p:pic>
      <p:grpSp>
        <p:nvGrpSpPr>
          <p:cNvPr id="17" name="群組 16">
            <a:extLst>
              <a:ext uri="{FF2B5EF4-FFF2-40B4-BE49-F238E27FC236}">
                <a16:creationId xmlns:a16="http://schemas.microsoft.com/office/drawing/2014/main" id="{DEF9B36E-0EB3-492F-8756-A4A7675E0E41}"/>
              </a:ext>
            </a:extLst>
          </p:cNvPr>
          <p:cNvGrpSpPr/>
          <p:nvPr/>
        </p:nvGrpSpPr>
        <p:grpSpPr>
          <a:xfrm>
            <a:off x="3479533" y="2172903"/>
            <a:ext cx="762066" cy="552864"/>
            <a:chOff x="3479533" y="2172903"/>
            <a:chExt cx="762066" cy="552864"/>
          </a:xfrm>
        </p:grpSpPr>
        <p:cxnSp>
          <p:nvCxnSpPr>
            <p:cNvPr id="13" name="直線接點 12">
              <a:extLst>
                <a:ext uri="{FF2B5EF4-FFF2-40B4-BE49-F238E27FC236}">
                  <a16:creationId xmlns:a16="http://schemas.microsoft.com/office/drawing/2014/main" id="{9EB3190E-C996-4A04-869C-A62C1A0A584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79533" y="2172903"/>
              <a:ext cx="195386" cy="552864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接點 25">
              <a:extLst>
                <a:ext uri="{FF2B5EF4-FFF2-40B4-BE49-F238E27FC236}">
                  <a16:creationId xmlns:a16="http://schemas.microsoft.com/office/drawing/2014/main" id="{B22DB6CA-25AC-4519-ACA3-0F603061A18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80896" y="2172903"/>
              <a:ext cx="760703" cy="551725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直線接點 28">
            <a:extLst>
              <a:ext uri="{FF2B5EF4-FFF2-40B4-BE49-F238E27FC236}">
                <a16:creationId xmlns:a16="http://schemas.microsoft.com/office/drawing/2014/main" id="{DEEC7A86-561D-4C8E-8CAD-87088B4A527D}"/>
              </a:ext>
            </a:extLst>
          </p:cNvPr>
          <p:cNvCxnSpPr>
            <a:cxnSpLocks/>
          </p:cNvCxnSpPr>
          <p:nvPr/>
        </p:nvCxnSpPr>
        <p:spPr>
          <a:xfrm flipV="1">
            <a:off x="4084779" y="2087930"/>
            <a:ext cx="154897" cy="240471"/>
          </a:xfrm>
          <a:prstGeom prst="line">
            <a:avLst/>
          </a:prstGeom>
          <a:ln w="15875"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群組 34">
            <a:extLst>
              <a:ext uri="{FF2B5EF4-FFF2-40B4-BE49-F238E27FC236}">
                <a16:creationId xmlns:a16="http://schemas.microsoft.com/office/drawing/2014/main" id="{F0DADF19-3FC2-4093-8A53-9A86F98A6097}"/>
              </a:ext>
            </a:extLst>
          </p:cNvPr>
          <p:cNvGrpSpPr/>
          <p:nvPr/>
        </p:nvGrpSpPr>
        <p:grpSpPr>
          <a:xfrm>
            <a:off x="4576662" y="2480538"/>
            <a:ext cx="1005874" cy="1349835"/>
            <a:chOff x="4576662" y="2480538"/>
            <a:chExt cx="1005874" cy="1349835"/>
          </a:xfrm>
        </p:grpSpPr>
        <p:cxnSp>
          <p:nvCxnSpPr>
            <p:cNvPr id="34" name="直線接點 33">
              <a:extLst>
                <a:ext uri="{FF2B5EF4-FFF2-40B4-BE49-F238E27FC236}">
                  <a16:creationId xmlns:a16="http://schemas.microsoft.com/office/drawing/2014/main" id="{865E03AD-83C5-4999-8461-9952D09C64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6662" y="2480538"/>
              <a:ext cx="125722" cy="988465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接點 36">
              <a:extLst>
                <a:ext uri="{FF2B5EF4-FFF2-40B4-BE49-F238E27FC236}">
                  <a16:creationId xmlns:a16="http://schemas.microsoft.com/office/drawing/2014/main" id="{8EB75259-145F-4978-AFFA-A4E312D56BE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02384" y="2481098"/>
              <a:ext cx="880152" cy="1349275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群組 51">
            <a:extLst>
              <a:ext uri="{FF2B5EF4-FFF2-40B4-BE49-F238E27FC236}">
                <a16:creationId xmlns:a16="http://schemas.microsoft.com/office/drawing/2014/main" id="{B009B172-4BB6-4F46-B425-44880CC871A7}"/>
              </a:ext>
            </a:extLst>
          </p:cNvPr>
          <p:cNvGrpSpPr/>
          <p:nvPr/>
        </p:nvGrpSpPr>
        <p:grpSpPr>
          <a:xfrm>
            <a:off x="6287370" y="4286024"/>
            <a:ext cx="416806" cy="696174"/>
            <a:chOff x="6287370" y="4286024"/>
            <a:chExt cx="416806" cy="696174"/>
          </a:xfrm>
        </p:grpSpPr>
        <p:cxnSp>
          <p:nvCxnSpPr>
            <p:cNvPr id="50" name="直線接點 49">
              <a:extLst>
                <a:ext uri="{FF2B5EF4-FFF2-40B4-BE49-F238E27FC236}">
                  <a16:creationId xmlns:a16="http://schemas.microsoft.com/office/drawing/2014/main" id="{B1DF1961-E5CB-4AD7-91D1-778045C0C9E3}"/>
                </a:ext>
              </a:extLst>
            </p:cNvPr>
            <p:cNvCxnSpPr>
              <a:cxnSpLocks/>
            </p:cNvCxnSpPr>
            <p:nvPr/>
          </p:nvCxnSpPr>
          <p:spPr>
            <a:xfrm>
              <a:off x="6287370" y="4419907"/>
              <a:ext cx="410745" cy="546474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接點 50">
              <a:extLst>
                <a:ext uri="{FF2B5EF4-FFF2-40B4-BE49-F238E27FC236}">
                  <a16:creationId xmlns:a16="http://schemas.microsoft.com/office/drawing/2014/main" id="{825CDA86-0EBA-4B6D-8510-2E455E20E5A8}"/>
                </a:ext>
              </a:extLst>
            </p:cNvPr>
            <p:cNvCxnSpPr>
              <a:cxnSpLocks/>
            </p:cNvCxnSpPr>
            <p:nvPr/>
          </p:nvCxnSpPr>
          <p:spPr>
            <a:xfrm>
              <a:off x="6520002" y="4286024"/>
              <a:ext cx="184174" cy="696174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群組 59">
            <a:extLst>
              <a:ext uri="{FF2B5EF4-FFF2-40B4-BE49-F238E27FC236}">
                <a16:creationId xmlns:a16="http://schemas.microsoft.com/office/drawing/2014/main" id="{79291143-0C19-43F2-9B61-D9837548CFBF}"/>
              </a:ext>
            </a:extLst>
          </p:cNvPr>
          <p:cNvGrpSpPr/>
          <p:nvPr/>
        </p:nvGrpSpPr>
        <p:grpSpPr>
          <a:xfrm>
            <a:off x="1984211" y="4634111"/>
            <a:ext cx="956460" cy="332945"/>
            <a:chOff x="1984211" y="4634111"/>
            <a:chExt cx="956460" cy="332945"/>
          </a:xfrm>
        </p:grpSpPr>
        <p:cxnSp>
          <p:nvCxnSpPr>
            <p:cNvPr id="54" name="直線接點 53">
              <a:extLst>
                <a:ext uri="{FF2B5EF4-FFF2-40B4-BE49-F238E27FC236}">
                  <a16:creationId xmlns:a16="http://schemas.microsoft.com/office/drawing/2014/main" id="{D123E4D4-57DD-4942-ABD9-CFEBF6440F9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84211" y="4634111"/>
              <a:ext cx="573719" cy="299505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接點 55">
              <a:extLst>
                <a:ext uri="{FF2B5EF4-FFF2-40B4-BE49-F238E27FC236}">
                  <a16:creationId xmlns:a16="http://schemas.microsoft.com/office/drawing/2014/main" id="{1156903D-D449-4723-A65C-A0DFA7E1CC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90272" y="4634111"/>
              <a:ext cx="950399" cy="332945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1" name="直線接點 60">
            <a:extLst>
              <a:ext uri="{FF2B5EF4-FFF2-40B4-BE49-F238E27FC236}">
                <a16:creationId xmlns:a16="http://schemas.microsoft.com/office/drawing/2014/main" id="{5DB0ECC7-B1EA-4A5E-AC34-82F1AE797599}"/>
              </a:ext>
            </a:extLst>
          </p:cNvPr>
          <p:cNvCxnSpPr>
            <a:cxnSpLocks/>
          </p:cNvCxnSpPr>
          <p:nvPr/>
        </p:nvCxnSpPr>
        <p:spPr>
          <a:xfrm flipH="1">
            <a:off x="2144598" y="5197459"/>
            <a:ext cx="637830" cy="125643"/>
          </a:xfrm>
          <a:prstGeom prst="line">
            <a:avLst/>
          </a:prstGeom>
          <a:ln w="15875"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接點 64">
            <a:extLst>
              <a:ext uri="{FF2B5EF4-FFF2-40B4-BE49-F238E27FC236}">
                <a16:creationId xmlns:a16="http://schemas.microsoft.com/office/drawing/2014/main" id="{BFDDB0E5-A8B4-43DD-880E-D2A0641216E0}"/>
              </a:ext>
            </a:extLst>
          </p:cNvPr>
          <p:cNvCxnSpPr>
            <a:cxnSpLocks/>
          </p:cNvCxnSpPr>
          <p:nvPr/>
        </p:nvCxnSpPr>
        <p:spPr>
          <a:xfrm flipH="1">
            <a:off x="2115506" y="5394655"/>
            <a:ext cx="671635" cy="349265"/>
          </a:xfrm>
          <a:prstGeom prst="line">
            <a:avLst/>
          </a:prstGeom>
          <a:ln w="15875">
            <a:solidFill>
              <a:schemeClr val="tx1"/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群組 74">
            <a:extLst>
              <a:ext uri="{FF2B5EF4-FFF2-40B4-BE49-F238E27FC236}">
                <a16:creationId xmlns:a16="http://schemas.microsoft.com/office/drawing/2014/main" id="{C3D7DB4C-7446-460B-A0E3-9BCBB7F48D8C}"/>
              </a:ext>
            </a:extLst>
          </p:cNvPr>
          <p:cNvGrpSpPr/>
          <p:nvPr/>
        </p:nvGrpSpPr>
        <p:grpSpPr>
          <a:xfrm>
            <a:off x="3625004" y="5279366"/>
            <a:ext cx="583178" cy="641724"/>
            <a:chOff x="3625004" y="5279366"/>
            <a:chExt cx="583178" cy="641724"/>
          </a:xfrm>
        </p:grpSpPr>
        <p:cxnSp>
          <p:nvCxnSpPr>
            <p:cNvPr id="67" name="直線接點 66">
              <a:extLst>
                <a:ext uri="{FF2B5EF4-FFF2-40B4-BE49-F238E27FC236}">
                  <a16:creationId xmlns:a16="http://schemas.microsoft.com/office/drawing/2014/main" id="{97E3B2A5-AE46-46DA-B8C6-C26A33AC97CC}"/>
                </a:ext>
              </a:extLst>
            </p:cNvPr>
            <p:cNvCxnSpPr>
              <a:cxnSpLocks/>
            </p:cNvCxnSpPr>
            <p:nvPr/>
          </p:nvCxnSpPr>
          <p:spPr>
            <a:xfrm>
              <a:off x="3625004" y="5279366"/>
              <a:ext cx="141435" cy="641724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線接點 72">
              <a:extLst>
                <a:ext uri="{FF2B5EF4-FFF2-40B4-BE49-F238E27FC236}">
                  <a16:creationId xmlns:a16="http://schemas.microsoft.com/office/drawing/2014/main" id="{B1A86835-FA60-4DC5-BCF3-71E4C1272E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62957" y="5294489"/>
              <a:ext cx="445225" cy="626601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群組 81">
            <a:extLst>
              <a:ext uri="{FF2B5EF4-FFF2-40B4-BE49-F238E27FC236}">
                <a16:creationId xmlns:a16="http://schemas.microsoft.com/office/drawing/2014/main" id="{B0870BA8-0A44-4A8A-BB39-AA520C53227E}"/>
              </a:ext>
            </a:extLst>
          </p:cNvPr>
          <p:cNvGrpSpPr/>
          <p:nvPr/>
        </p:nvGrpSpPr>
        <p:grpSpPr>
          <a:xfrm>
            <a:off x="5717680" y="5563574"/>
            <a:ext cx="673566" cy="325764"/>
            <a:chOff x="5717680" y="5563574"/>
            <a:chExt cx="673566" cy="325764"/>
          </a:xfrm>
        </p:grpSpPr>
        <p:cxnSp>
          <p:nvCxnSpPr>
            <p:cNvPr id="76" name="直線接點 75">
              <a:extLst>
                <a:ext uri="{FF2B5EF4-FFF2-40B4-BE49-F238E27FC236}">
                  <a16:creationId xmlns:a16="http://schemas.microsoft.com/office/drawing/2014/main" id="{44D94CE8-2BF8-4AAA-BCF2-FE7E81ED74BA}"/>
                </a:ext>
              </a:extLst>
            </p:cNvPr>
            <p:cNvCxnSpPr>
              <a:cxnSpLocks/>
            </p:cNvCxnSpPr>
            <p:nvPr/>
          </p:nvCxnSpPr>
          <p:spPr>
            <a:xfrm>
              <a:off x="5717680" y="5563574"/>
              <a:ext cx="281454" cy="325764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線接點 77">
              <a:extLst>
                <a:ext uri="{FF2B5EF4-FFF2-40B4-BE49-F238E27FC236}">
                  <a16:creationId xmlns:a16="http://schemas.microsoft.com/office/drawing/2014/main" id="{DE1AE31E-2F2D-4E4F-B2BD-A4D4A1EE4A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90921" y="5566508"/>
              <a:ext cx="400325" cy="322830"/>
            </a:xfrm>
            <a:prstGeom prst="line">
              <a:avLst/>
            </a:prstGeom>
            <a:ln w="15875">
              <a:solidFill>
                <a:schemeClr val="tx1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3847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5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750" fill="hold"/>
                                        <p:tgtEl>
                                          <p:spTgt spid="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75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75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75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7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75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75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908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7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93490EF4-5261-4F85-B2C4-AE1B02C737F7}"/>
              </a:ext>
            </a:extLst>
          </p:cNvPr>
          <p:cNvSpPr/>
          <p:nvPr/>
        </p:nvSpPr>
        <p:spPr>
          <a:xfrm>
            <a:off x="1884934" y="40860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A48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09A9B9FA-CB83-48A1-9AB6-602B96EA6298}"/>
              </a:ext>
            </a:extLst>
          </p:cNvPr>
          <p:cNvSpPr txBox="1"/>
          <p:nvPr/>
        </p:nvSpPr>
        <p:spPr>
          <a:xfrm>
            <a:off x="772998" y="1273738"/>
            <a:ext cx="784667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Unit 4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point.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86232" y="2919529"/>
            <a:ext cx="37857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ears  	ears</a:t>
            </a:r>
          </a:p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hair	hair</a:t>
            </a:r>
          </a:p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arms	arms</a:t>
            </a:r>
          </a:p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hands	hands</a:t>
            </a:r>
          </a:p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eyes	eyes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23A52F5-5104-4040-889D-9B9BD0D83068}"/>
              </a:ext>
            </a:extLst>
          </p:cNvPr>
          <p:cNvSpPr/>
          <p:nvPr/>
        </p:nvSpPr>
        <p:spPr>
          <a:xfrm>
            <a:off x="4896314" y="2919529"/>
            <a:ext cx="40120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1970088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nose	a nose</a:t>
            </a:r>
          </a:p>
          <a:p>
            <a:pPr>
              <a:spcBef>
                <a:spcPts val="1200"/>
              </a:spcBef>
              <a:tabLst>
                <a:tab pos="1970088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mouth	a mouth</a:t>
            </a:r>
          </a:p>
          <a:p>
            <a:pPr>
              <a:spcBef>
                <a:spcPts val="1200"/>
              </a:spcBef>
              <a:tabLst>
                <a:tab pos="1970088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legs	legs</a:t>
            </a:r>
          </a:p>
          <a:p>
            <a:pPr>
              <a:spcBef>
                <a:spcPts val="1200"/>
              </a:spcBef>
              <a:tabLst>
                <a:tab pos="1970088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feet	feet</a:t>
            </a:r>
          </a:p>
        </p:txBody>
      </p:sp>
      <p:pic>
        <p:nvPicPr>
          <p:cNvPr id="11" name="48 G1SB Track A48">
            <a:hlinkClick r:id="" action="ppaction://media"/>
            <a:extLst>
              <a:ext uri="{FF2B5EF4-FFF2-40B4-BE49-F238E27FC236}">
                <a16:creationId xmlns:a16="http://schemas.microsoft.com/office/drawing/2014/main" id="{2D04522C-70C1-45B9-9A91-62D039CD82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683" y="3786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6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9087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36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>
                <a:solidFill>
                  <a:srgbClr val="92319F"/>
                </a:solidFill>
                <a:latin typeface="Century Gothic" panose="020B0502020202020204" pitchFamily="34" charset="0"/>
              </a:rPr>
              <a:t>3</a:t>
            </a:r>
            <a:r>
              <a:rPr lang="en-US" altLang="zh-TW" sz="3000" b="1">
                <a:latin typeface="Century Gothic" panose="020B0502020202020204" pitchFamily="34" charset="0"/>
              </a:rPr>
              <a:t>	Listen. </a:t>
            </a:r>
            <a:r>
              <a:rPr lang="en-US" altLang="zh-TW" sz="3000">
                <a:latin typeface="Century Gothic" panose="020B0502020202020204" pitchFamily="34" charset="0"/>
              </a:rPr>
              <a:t>Draw lines.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4194505" y="493967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49 G1SB Track A49">
            <a:hlinkClick r:id="" action="ppaction://media"/>
            <a:extLst>
              <a:ext uri="{FF2B5EF4-FFF2-40B4-BE49-F238E27FC236}">
                <a16:creationId xmlns:a16="http://schemas.microsoft.com/office/drawing/2014/main" id="{CE795371-9CAD-4E91-87CA-20D76DC4E5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40459" y="461420"/>
            <a:ext cx="487363" cy="48736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4EEE37E9-4989-4FC1-834D-DB261F040C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24940"/>
            <a:ext cx="9144000" cy="4008120"/>
          </a:xfrm>
          <a:prstGeom prst="rect">
            <a:avLst/>
          </a:prstGeom>
        </p:spPr>
      </p:pic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87FC5E21-1DBA-4312-B960-4545FCD9AF6F}"/>
              </a:ext>
            </a:extLst>
          </p:cNvPr>
          <p:cNvSpPr/>
          <p:nvPr/>
        </p:nvSpPr>
        <p:spPr>
          <a:xfrm>
            <a:off x="1904214" y="1894788"/>
            <a:ext cx="497413" cy="801278"/>
          </a:xfrm>
          <a:custGeom>
            <a:avLst/>
            <a:gdLst>
              <a:gd name="connsiteX0" fmla="*/ 443060 w 478559"/>
              <a:gd name="connsiteY0" fmla="*/ 801278 h 801278"/>
              <a:gd name="connsiteX1" fmla="*/ 433633 w 478559"/>
              <a:gd name="connsiteY1" fmla="*/ 471340 h 801278"/>
              <a:gd name="connsiteX2" fmla="*/ 0 w 478559"/>
              <a:gd name="connsiteY2" fmla="*/ 0 h 801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59" h="801278">
                <a:moveTo>
                  <a:pt x="443060" y="801278"/>
                </a:moveTo>
                <a:cubicBezTo>
                  <a:pt x="475268" y="703082"/>
                  <a:pt x="507476" y="604886"/>
                  <a:pt x="433633" y="471340"/>
                </a:cubicBezTo>
                <a:cubicBezTo>
                  <a:pt x="359790" y="337794"/>
                  <a:pt x="179895" y="168897"/>
                  <a:pt x="0" y="0"/>
                </a:cubicBezTo>
              </a:path>
            </a:pathLst>
          </a:cu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: 圖案 8">
            <a:extLst>
              <a:ext uri="{FF2B5EF4-FFF2-40B4-BE49-F238E27FC236}">
                <a16:creationId xmlns:a16="http://schemas.microsoft.com/office/drawing/2014/main" id="{13686023-EB28-45A7-AA9F-8C8ECDC28692}"/>
              </a:ext>
            </a:extLst>
          </p:cNvPr>
          <p:cNvSpPr/>
          <p:nvPr/>
        </p:nvSpPr>
        <p:spPr>
          <a:xfrm>
            <a:off x="829559" y="1894789"/>
            <a:ext cx="2007909" cy="519756"/>
          </a:xfrm>
          <a:custGeom>
            <a:avLst/>
            <a:gdLst>
              <a:gd name="connsiteX0" fmla="*/ 0 w 2073897"/>
              <a:gd name="connsiteY0" fmla="*/ 433633 h 434915"/>
              <a:gd name="connsiteX1" fmla="*/ 1018095 w 2073897"/>
              <a:gd name="connsiteY1" fmla="*/ 367645 h 434915"/>
              <a:gd name="connsiteX2" fmla="*/ 2073897 w 2073897"/>
              <a:gd name="connsiteY2" fmla="*/ 0 h 434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3897" h="434915">
                <a:moveTo>
                  <a:pt x="0" y="433633"/>
                </a:moveTo>
                <a:cubicBezTo>
                  <a:pt x="336223" y="436775"/>
                  <a:pt x="672446" y="439917"/>
                  <a:pt x="1018095" y="367645"/>
                </a:cubicBezTo>
                <a:cubicBezTo>
                  <a:pt x="1363744" y="295373"/>
                  <a:pt x="1718820" y="147686"/>
                  <a:pt x="2073897" y="0"/>
                </a:cubicBezTo>
              </a:path>
            </a:pathLst>
          </a:cu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1" name="手繪多邊形: 圖案 10">
            <a:extLst>
              <a:ext uri="{FF2B5EF4-FFF2-40B4-BE49-F238E27FC236}">
                <a16:creationId xmlns:a16="http://schemas.microsoft.com/office/drawing/2014/main" id="{12B66145-4961-46DA-8D69-FDA8661C48E2}"/>
              </a:ext>
            </a:extLst>
          </p:cNvPr>
          <p:cNvSpPr/>
          <p:nvPr/>
        </p:nvSpPr>
        <p:spPr>
          <a:xfrm>
            <a:off x="4364610" y="1923068"/>
            <a:ext cx="1781666" cy="414779"/>
          </a:xfrm>
          <a:custGeom>
            <a:avLst/>
            <a:gdLst>
              <a:gd name="connsiteX0" fmla="*/ 0 w 1781666"/>
              <a:gd name="connsiteY0" fmla="*/ 0 h 414779"/>
              <a:gd name="connsiteX1" fmla="*/ 584462 w 1781666"/>
              <a:gd name="connsiteY1" fmla="*/ 263951 h 414779"/>
              <a:gd name="connsiteX2" fmla="*/ 1781666 w 1781666"/>
              <a:gd name="connsiteY2" fmla="*/ 414779 h 414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1666" h="414779">
                <a:moveTo>
                  <a:pt x="0" y="0"/>
                </a:moveTo>
                <a:cubicBezTo>
                  <a:pt x="143759" y="97410"/>
                  <a:pt x="287518" y="194821"/>
                  <a:pt x="584462" y="263951"/>
                </a:cubicBezTo>
                <a:cubicBezTo>
                  <a:pt x="881406" y="333081"/>
                  <a:pt x="1331536" y="373930"/>
                  <a:pt x="1781666" y="414779"/>
                </a:cubicBezTo>
              </a:path>
            </a:pathLst>
          </a:cu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2" name="手繪多邊形: 圖案 11">
            <a:extLst>
              <a:ext uri="{FF2B5EF4-FFF2-40B4-BE49-F238E27FC236}">
                <a16:creationId xmlns:a16="http://schemas.microsoft.com/office/drawing/2014/main" id="{0B980035-722F-4A7E-8E57-56F78D322357}"/>
              </a:ext>
            </a:extLst>
          </p:cNvPr>
          <p:cNvSpPr/>
          <p:nvPr/>
        </p:nvSpPr>
        <p:spPr>
          <a:xfrm>
            <a:off x="4751109" y="1913641"/>
            <a:ext cx="603316" cy="650450"/>
          </a:xfrm>
          <a:custGeom>
            <a:avLst/>
            <a:gdLst>
              <a:gd name="connsiteX0" fmla="*/ 603316 w 603316"/>
              <a:gd name="connsiteY0" fmla="*/ 0 h 650450"/>
              <a:gd name="connsiteX1" fmla="*/ 301658 w 603316"/>
              <a:gd name="connsiteY1" fmla="*/ 424206 h 650450"/>
              <a:gd name="connsiteX2" fmla="*/ 0 w 603316"/>
              <a:gd name="connsiteY2" fmla="*/ 650450 h 65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3316" h="650450">
                <a:moveTo>
                  <a:pt x="603316" y="0"/>
                </a:moveTo>
                <a:cubicBezTo>
                  <a:pt x="502763" y="157899"/>
                  <a:pt x="402211" y="315798"/>
                  <a:pt x="301658" y="424206"/>
                </a:cubicBezTo>
                <a:cubicBezTo>
                  <a:pt x="201105" y="532614"/>
                  <a:pt x="100552" y="591532"/>
                  <a:pt x="0" y="650450"/>
                </a:cubicBezTo>
              </a:path>
            </a:pathLst>
          </a:cu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3" name="手繪多邊形: 圖案 12">
            <a:extLst>
              <a:ext uri="{FF2B5EF4-FFF2-40B4-BE49-F238E27FC236}">
                <a16:creationId xmlns:a16="http://schemas.microsoft.com/office/drawing/2014/main" id="{394F4337-87E2-491F-9624-804B832285B1}"/>
              </a:ext>
            </a:extLst>
          </p:cNvPr>
          <p:cNvSpPr/>
          <p:nvPr/>
        </p:nvSpPr>
        <p:spPr>
          <a:xfrm>
            <a:off x="6853287" y="1941922"/>
            <a:ext cx="725864" cy="857839"/>
          </a:xfrm>
          <a:custGeom>
            <a:avLst/>
            <a:gdLst>
              <a:gd name="connsiteX0" fmla="*/ 0 w 725864"/>
              <a:gd name="connsiteY0" fmla="*/ 0 h 857839"/>
              <a:gd name="connsiteX1" fmla="*/ 235670 w 725864"/>
              <a:gd name="connsiteY1" fmla="*/ 452486 h 857839"/>
              <a:gd name="connsiteX2" fmla="*/ 725864 w 725864"/>
              <a:gd name="connsiteY2" fmla="*/ 857839 h 85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5864" h="857839">
                <a:moveTo>
                  <a:pt x="0" y="0"/>
                </a:moveTo>
                <a:cubicBezTo>
                  <a:pt x="57346" y="154756"/>
                  <a:pt x="114693" y="309513"/>
                  <a:pt x="235670" y="452486"/>
                </a:cubicBezTo>
                <a:cubicBezTo>
                  <a:pt x="356647" y="595459"/>
                  <a:pt x="541255" y="726649"/>
                  <a:pt x="725864" y="857839"/>
                </a:cubicBezTo>
              </a:path>
            </a:pathLst>
          </a:cu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4" name="手繪多邊形: 圖案 13">
            <a:extLst>
              <a:ext uri="{FF2B5EF4-FFF2-40B4-BE49-F238E27FC236}">
                <a16:creationId xmlns:a16="http://schemas.microsoft.com/office/drawing/2014/main" id="{17EF30FE-4910-47E0-82DD-C6C559AD01E1}"/>
              </a:ext>
            </a:extLst>
          </p:cNvPr>
          <p:cNvSpPr/>
          <p:nvPr/>
        </p:nvSpPr>
        <p:spPr>
          <a:xfrm>
            <a:off x="1112363" y="4308049"/>
            <a:ext cx="980388" cy="763572"/>
          </a:xfrm>
          <a:custGeom>
            <a:avLst/>
            <a:gdLst>
              <a:gd name="connsiteX0" fmla="*/ 980388 w 980388"/>
              <a:gd name="connsiteY0" fmla="*/ 763572 h 763572"/>
              <a:gd name="connsiteX1" fmla="*/ 273377 w 980388"/>
              <a:gd name="connsiteY1" fmla="*/ 565609 h 763572"/>
              <a:gd name="connsiteX2" fmla="*/ 0 w 980388"/>
              <a:gd name="connsiteY2" fmla="*/ 0 h 763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0388" h="763572">
                <a:moveTo>
                  <a:pt x="980388" y="763572"/>
                </a:moveTo>
                <a:cubicBezTo>
                  <a:pt x="708581" y="728221"/>
                  <a:pt x="436775" y="692871"/>
                  <a:pt x="273377" y="565609"/>
                </a:cubicBezTo>
                <a:cubicBezTo>
                  <a:pt x="109979" y="438347"/>
                  <a:pt x="54989" y="219173"/>
                  <a:pt x="0" y="0"/>
                </a:cubicBezTo>
              </a:path>
            </a:pathLst>
          </a:cu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5" name="手繪多邊形: 圖案 14">
            <a:extLst>
              <a:ext uri="{FF2B5EF4-FFF2-40B4-BE49-F238E27FC236}">
                <a16:creationId xmlns:a16="http://schemas.microsoft.com/office/drawing/2014/main" id="{1B74DAB1-7698-4956-AC02-A7EF474ECB14}"/>
              </a:ext>
            </a:extLst>
          </p:cNvPr>
          <p:cNvSpPr/>
          <p:nvPr/>
        </p:nvSpPr>
        <p:spPr>
          <a:xfrm>
            <a:off x="3723588" y="4402318"/>
            <a:ext cx="3073138" cy="518474"/>
          </a:xfrm>
          <a:custGeom>
            <a:avLst/>
            <a:gdLst>
              <a:gd name="connsiteX0" fmla="*/ 0 w 3073138"/>
              <a:gd name="connsiteY0" fmla="*/ 518474 h 518474"/>
              <a:gd name="connsiteX1" fmla="*/ 1442301 w 3073138"/>
              <a:gd name="connsiteY1" fmla="*/ 329938 h 518474"/>
              <a:gd name="connsiteX2" fmla="*/ 2290713 w 3073138"/>
              <a:gd name="connsiteY2" fmla="*/ 282804 h 518474"/>
              <a:gd name="connsiteX3" fmla="*/ 3073138 w 3073138"/>
              <a:gd name="connsiteY3" fmla="*/ 0 h 518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3138" h="518474">
                <a:moveTo>
                  <a:pt x="0" y="518474"/>
                </a:moveTo>
                <a:cubicBezTo>
                  <a:pt x="530258" y="443845"/>
                  <a:pt x="1060516" y="369216"/>
                  <a:pt x="1442301" y="329938"/>
                </a:cubicBezTo>
                <a:cubicBezTo>
                  <a:pt x="1824086" y="290660"/>
                  <a:pt x="2018907" y="337794"/>
                  <a:pt x="2290713" y="282804"/>
                </a:cubicBezTo>
                <a:cubicBezTo>
                  <a:pt x="2562519" y="227814"/>
                  <a:pt x="2817828" y="113907"/>
                  <a:pt x="3073138" y="0"/>
                </a:cubicBezTo>
              </a:path>
            </a:pathLst>
          </a:cu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6" name="手繪多邊形: 圖案 15">
            <a:extLst>
              <a:ext uri="{FF2B5EF4-FFF2-40B4-BE49-F238E27FC236}">
                <a16:creationId xmlns:a16="http://schemas.microsoft.com/office/drawing/2014/main" id="{9F8E479A-4283-4A5B-A00B-ACE44BDDEC6B}"/>
              </a:ext>
            </a:extLst>
          </p:cNvPr>
          <p:cNvSpPr/>
          <p:nvPr/>
        </p:nvSpPr>
        <p:spPr>
          <a:xfrm>
            <a:off x="3704734" y="3949831"/>
            <a:ext cx="1206631" cy="933254"/>
          </a:xfrm>
          <a:custGeom>
            <a:avLst/>
            <a:gdLst>
              <a:gd name="connsiteX0" fmla="*/ 1206631 w 1206631"/>
              <a:gd name="connsiteY0" fmla="*/ 933254 h 933254"/>
              <a:gd name="connsiteX1" fmla="*/ 886120 w 1206631"/>
              <a:gd name="connsiteY1" fmla="*/ 509047 h 933254"/>
              <a:gd name="connsiteX2" fmla="*/ 0 w 1206631"/>
              <a:gd name="connsiteY2" fmla="*/ 0 h 933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6631" h="933254">
                <a:moveTo>
                  <a:pt x="1206631" y="933254"/>
                </a:moveTo>
                <a:cubicBezTo>
                  <a:pt x="1146928" y="798921"/>
                  <a:pt x="1087225" y="664589"/>
                  <a:pt x="886120" y="509047"/>
                </a:cubicBezTo>
                <a:cubicBezTo>
                  <a:pt x="685015" y="353505"/>
                  <a:pt x="342507" y="176752"/>
                  <a:pt x="0" y="0"/>
                </a:cubicBezTo>
              </a:path>
            </a:pathLst>
          </a:cu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7" name="手繪多邊形: 圖案 16">
            <a:extLst>
              <a:ext uri="{FF2B5EF4-FFF2-40B4-BE49-F238E27FC236}">
                <a16:creationId xmlns:a16="http://schemas.microsoft.com/office/drawing/2014/main" id="{9ABA40D7-6ED9-4F56-8172-A683FB8CEBDE}"/>
              </a:ext>
            </a:extLst>
          </p:cNvPr>
          <p:cNvSpPr/>
          <p:nvPr/>
        </p:nvSpPr>
        <p:spPr>
          <a:xfrm>
            <a:off x="5505255" y="4383464"/>
            <a:ext cx="641022" cy="499621"/>
          </a:xfrm>
          <a:custGeom>
            <a:avLst/>
            <a:gdLst>
              <a:gd name="connsiteX0" fmla="*/ 697583 w 697583"/>
              <a:gd name="connsiteY0" fmla="*/ 480767 h 480767"/>
              <a:gd name="connsiteX1" fmla="*/ 499620 w 697583"/>
              <a:gd name="connsiteY1" fmla="*/ 160256 h 480767"/>
              <a:gd name="connsiteX2" fmla="*/ 0 w 697583"/>
              <a:gd name="connsiteY2" fmla="*/ 0 h 480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7583" h="480767">
                <a:moveTo>
                  <a:pt x="697583" y="480767"/>
                </a:moveTo>
                <a:cubicBezTo>
                  <a:pt x="656733" y="360575"/>
                  <a:pt x="615884" y="240384"/>
                  <a:pt x="499620" y="160256"/>
                </a:cubicBezTo>
                <a:cubicBezTo>
                  <a:pt x="383356" y="80128"/>
                  <a:pt x="191678" y="40064"/>
                  <a:pt x="0" y="0"/>
                </a:cubicBezTo>
              </a:path>
            </a:pathLst>
          </a:cu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707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874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A4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0439" y="2458381"/>
            <a:ext cx="1723549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 mouth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 nose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hair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ears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eyes 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C02E7C9D-8AB2-4D9A-80EE-D0FA107666AD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3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Draw lines.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49 G1SB Track A49">
            <a:hlinkClick r:id="" action="ppaction://media"/>
            <a:extLst>
              <a:ext uri="{FF2B5EF4-FFF2-40B4-BE49-F238E27FC236}">
                <a16:creationId xmlns:a16="http://schemas.microsoft.com/office/drawing/2014/main" id="{E1377FFE-AE9D-48A7-B78D-F2EFDBCDA0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30868" y="375020"/>
            <a:ext cx="487363" cy="48736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CD5944B9-54AD-4F7F-BE5F-AA1C5A132F63}"/>
              </a:ext>
            </a:extLst>
          </p:cNvPr>
          <p:cNvSpPr/>
          <p:nvPr/>
        </p:nvSpPr>
        <p:spPr>
          <a:xfrm>
            <a:off x="4239502" y="2458381"/>
            <a:ext cx="1451038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arms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hands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legs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feet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94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743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B04D0912-EE3B-4ED0-AE00-DAF2A39BDB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17"/>
          <a:stretch/>
        </p:blipFill>
        <p:spPr>
          <a:xfrm>
            <a:off x="22246" y="2071778"/>
            <a:ext cx="9074620" cy="3779882"/>
          </a:xfrm>
          <a:prstGeom prst="rect">
            <a:avLst/>
          </a:prstGeom>
        </p:spPr>
      </p:pic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4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say.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3751442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A50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50 G1SB Track A50">
            <a:hlinkClick r:id="" action="ppaction://media"/>
            <a:extLst>
              <a:ext uri="{FF2B5EF4-FFF2-40B4-BE49-F238E27FC236}">
                <a16:creationId xmlns:a16="http://schemas.microsoft.com/office/drawing/2014/main" id="{349D2918-E7D4-4293-9719-3235AD8E8D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59948" y="456355"/>
            <a:ext cx="487363" cy="487363"/>
          </a:xfrm>
          <a:prstGeom prst="rect">
            <a:avLst/>
          </a:prstGeom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689A6A4D-696E-4039-BCFC-21FBCBC3A547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36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5BCFD421-6B1D-4F8D-B75C-1C21E7DC74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2459" y="1305911"/>
            <a:ext cx="2950849" cy="1152339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2B143A6F-EC6E-4A38-952E-F2D4E0936D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2040" y="2311633"/>
            <a:ext cx="3208072" cy="122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7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6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A50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86233" y="2467611"/>
            <a:ext cx="4051109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(Monkey) I have two hands.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(Frog) She has two hands.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0C37C599-1205-4C71-AF5E-F25D2C5FD9CD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4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say. 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50 G1SB Track A50">
            <a:hlinkClick r:id="" action="ppaction://media"/>
            <a:extLst>
              <a:ext uri="{FF2B5EF4-FFF2-40B4-BE49-F238E27FC236}">
                <a16:creationId xmlns:a16="http://schemas.microsoft.com/office/drawing/2014/main" id="{4F58227C-B3A1-4094-9BB1-D5E0BD553C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2206" y="37398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34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18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>
            <a:extLst>
              <a:ext uri="{FF2B5EF4-FFF2-40B4-BE49-F238E27FC236}">
                <a16:creationId xmlns:a16="http://schemas.microsoft.com/office/drawing/2014/main" id="{F893BB90-24C7-434C-9455-7834E82B68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0640" y="2898228"/>
            <a:ext cx="7687442" cy="3373527"/>
          </a:xfrm>
          <a:prstGeom prst="rect">
            <a:avLst/>
          </a:prstGeom>
        </p:spPr>
      </p:pic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>
                <a:solidFill>
                  <a:srgbClr val="92319F"/>
                </a:solidFill>
                <a:latin typeface="Century Gothic" panose="020B0502020202020204" pitchFamily="34" charset="0"/>
              </a:rPr>
              <a:t>5</a:t>
            </a:r>
            <a:r>
              <a:rPr lang="en-US" altLang="zh-TW" sz="3000" b="1">
                <a:latin typeface="Century Gothic" panose="020B0502020202020204" pitchFamily="34" charset="0"/>
              </a:rPr>
              <a:t>	Listen. </a:t>
            </a:r>
            <a:r>
              <a:rPr lang="en-US" altLang="zh-TW" sz="3000">
                <a:latin typeface="Century Gothic" panose="020B0502020202020204" pitchFamily="34" charset="0"/>
              </a:rPr>
              <a:t>Stick and 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4063E96-9EDD-478A-8E95-B162ACE83BDC}"/>
              </a:ext>
            </a:extLst>
          </p:cNvPr>
          <p:cNvSpPr/>
          <p:nvPr/>
        </p:nvSpPr>
        <p:spPr>
          <a:xfrm>
            <a:off x="4765510" y="513226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A51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51 G1SB Track A51">
            <a:hlinkClick r:id="" action="ppaction://media"/>
            <a:extLst>
              <a:ext uri="{FF2B5EF4-FFF2-40B4-BE49-F238E27FC236}">
                <a16:creationId xmlns:a16="http://schemas.microsoft.com/office/drawing/2014/main" id="{8D57514B-33D7-4DD9-A95C-985A629BF1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83354" y="482812"/>
            <a:ext cx="487363" cy="487363"/>
          </a:xfrm>
          <a:prstGeom prst="rect">
            <a:avLst/>
          </a:prstGeom>
        </p:spPr>
      </p:pic>
      <p:sp>
        <p:nvSpPr>
          <p:cNvPr id="34" name="文字方塊 33">
            <a:extLst>
              <a:ext uri="{FF2B5EF4-FFF2-40B4-BE49-F238E27FC236}">
                <a16:creationId xmlns:a16="http://schemas.microsoft.com/office/drawing/2014/main" id="{BBF567B4-0438-4FC2-8CCC-9EE8701F3E99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36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AD4696F5-BE99-470C-B38F-A3A00F2CCB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987" y="995600"/>
            <a:ext cx="1481925" cy="1295424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DE563D60-272E-4285-A683-5906F53CD7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6202" y="1007883"/>
            <a:ext cx="1321946" cy="1106645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6450DC03-3C32-43E3-B2D5-903683FC41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6423" y="1006618"/>
            <a:ext cx="1069865" cy="1170023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78C45691-6F53-4921-B143-9FA82461DF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4974" y="1005027"/>
            <a:ext cx="1207449" cy="1215893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B63AB1EE-E20F-4C25-B315-EBBEF46633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55060" y="906683"/>
            <a:ext cx="1433951" cy="1358480"/>
          </a:xfrm>
          <a:prstGeom prst="rect">
            <a:avLst/>
          </a:prstGeom>
        </p:spPr>
      </p:pic>
      <p:pic>
        <p:nvPicPr>
          <p:cNvPr id="33" name="圖片 32">
            <a:extLst>
              <a:ext uri="{FF2B5EF4-FFF2-40B4-BE49-F238E27FC236}">
                <a16:creationId xmlns:a16="http://schemas.microsoft.com/office/drawing/2014/main" id="{F9092679-A6BB-43C4-BC0D-F54DAC27A6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3258" y="2251927"/>
            <a:ext cx="1115314" cy="1249846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F901268B-BD97-4329-A116-485EA08A77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00865" y="2199648"/>
            <a:ext cx="1027982" cy="1145689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9756FAAE-70DB-410F-BB57-80769093034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40540" y="2295826"/>
            <a:ext cx="1342696" cy="1049512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D12F4334-70DB-44FD-B489-28D8ADA0500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48723" y="2168247"/>
            <a:ext cx="1069866" cy="1154440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1FA41C50-4A9F-4A7E-8C14-1E133DE797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4784" y="3537209"/>
            <a:ext cx="1500980" cy="1312081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29C5BEC5-CA69-441E-A2F2-EDA460EBF22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983"/>
          <a:stretch/>
        </p:blipFill>
        <p:spPr>
          <a:xfrm>
            <a:off x="3458240" y="3547163"/>
            <a:ext cx="1450814" cy="1319712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2B4277D3-4E32-4D6E-860A-91818A95C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1253" y="3608237"/>
            <a:ext cx="1069865" cy="1170022"/>
          </a:xfrm>
          <a:prstGeom prst="rect">
            <a:avLst/>
          </a:prstGeom>
        </p:spPr>
      </p:pic>
      <p:pic>
        <p:nvPicPr>
          <p:cNvPr id="48" name="圖片 47">
            <a:extLst>
              <a:ext uri="{FF2B5EF4-FFF2-40B4-BE49-F238E27FC236}">
                <a16:creationId xmlns:a16="http://schemas.microsoft.com/office/drawing/2014/main" id="{152AE5DD-0D44-49C8-8B45-DEC79F0A07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9130" y="3632909"/>
            <a:ext cx="1371649" cy="1148253"/>
          </a:xfrm>
          <a:prstGeom prst="rect">
            <a:avLst/>
          </a:prstGeom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918B3F0A-AED8-4ACE-B36D-80069378B4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23125" y="4849290"/>
            <a:ext cx="1279835" cy="1434212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6DC1CEAC-DB2A-4243-B4B8-63DD0B9548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4509" y="4849290"/>
            <a:ext cx="1342695" cy="1352084"/>
          </a:xfrm>
          <a:prstGeom prst="rect">
            <a:avLst/>
          </a:prstGeom>
        </p:spPr>
      </p:pic>
      <p:pic>
        <p:nvPicPr>
          <p:cNvPr id="51" name="圖片 50">
            <a:extLst>
              <a:ext uri="{FF2B5EF4-FFF2-40B4-BE49-F238E27FC236}">
                <a16:creationId xmlns:a16="http://schemas.microsoft.com/office/drawing/2014/main" id="{4590D6B2-F904-4496-AC80-2DB3DF3AEAE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7688" y="5006682"/>
            <a:ext cx="1512241" cy="1182036"/>
          </a:xfrm>
          <a:prstGeom prst="rect">
            <a:avLst/>
          </a:prstGeom>
        </p:spPr>
      </p:pic>
      <p:pic>
        <p:nvPicPr>
          <p:cNvPr id="52" name="圖片 51">
            <a:extLst>
              <a:ext uri="{FF2B5EF4-FFF2-40B4-BE49-F238E27FC236}">
                <a16:creationId xmlns:a16="http://schemas.microsoft.com/office/drawing/2014/main" id="{05112658-1E3B-4F2F-AD90-05C86543F7B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18588" y="4830155"/>
            <a:ext cx="1329141" cy="1434211"/>
          </a:xfrm>
          <a:prstGeom prst="rect">
            <a:avLst/>
          </a:prstGeom>
        </p:spPr>
      </p:pic>
      <p:pic>
        <p:nvPicPr>
          <p:cNvPr id="53" name="圖片 52">
            <a:extLst>
              <a:ext uri="{FF2B5EF4-FFF2-40B4-BE49-F238E27FC236}">
                <a16:creationId xmlns:a16="http://schemas.microsoft.com/office/drawing/2014/main" id="{73F3CF49-C104-4E51-8AE3-9C21616FFA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98791" y="4757841"/>
            <a:ext cx="1218744" cy="135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0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8285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A51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86233" y="2467611"/>
            <a:ext cx="7247497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two arms. I have two hands. I have two eyes.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two ears. I have two legs. I have hair.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two feet. I have a mouth. I have a nose.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0C37C599-1205-4C71-AF5E-F25D2C5FD9CD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5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Stick and say.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51 G1SB Track A51">
            <a:hlinkClick r:id="" action="ppaction://media"/>
            <a:extLst>
              <a:ext uri="{FF2B5EF4-FFF2-40B4-BE49-F238E27FC236}">
                <a16:creationId xmlns:a16="http://schemas.microsoft.com/office/drawing/2014/main" id="{68E0D307-BCC2-4F18-950C-BA2226D135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779" y="37398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00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28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6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Listen. </a:t>
            </a:r>
            <a:r>
              <a:rPr lang="en-US" altLang="zh-TW" sz="3000" dirty="0">
                <a:latin typeface="Century Gothic" panose="020B0502020202020204" pitchFamily="34" charset="0"/>
              </a:rPr>
              <a:t>Point to the stickers. 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4063E96-9EDD-478A-8E95-B162ACE83BDC}"/>
              </a:ext>
            </a:extLst>
          </p:cNvPr>
          <p:cNvSpPr/>
          <p:nvPr/>
        </p:nvSpPr>
        <p:spPr>
          <a:xfrm>
            <a:off x="6758924" y="495426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A52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52 G1SB Track A52">
            <a:hlinkClick r:id="" action="ppaction://media"/>
            <a:extLst>
              <a:ext uri="{FF2B5EF4-FFF2-40B4-BE49-F238E27FC236}">
                <a16:creationId xmlns:a16="http://schemas.microsoft.com/office/drawing/2014/main" id="{C1E81473-2A2C-4958-8E8F-4A377498DC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76979" y="457317"/>
            <a:ext cx="487363" cy="487363"/>
          </a:xfrm>
          <a:prstGeom prst="rect">
            <a:avLst/>
          </a:prstGeom>
        </p:spPr>
      </p:pic>
      <p:sp>
        <p:nvSpPr>
          <p:cNvPr id="34" name="文字方塊 33">
            <a:extLst>
              <a:ext uri="{FF2B5EF4-FFF2-40B4-BE49-F238E27FC236}">
                <a16:creationId xmlns:a16="http://schemas.microsoft.com/office/drawing/2014/main" id="{05A8559B-D52E-4DBB-A3FC-0DBF9EDBF9E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36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5" name="圖片 34">
            <a:extLst>
              <a:ext uri="{FF2B5EF4-FFF2-40B4-BE49-F238E27FC236}">
                <a16:creationId xmlns:a16="http://schemas.microsoft.com/office/drawing/2014/main" id="{32858303-8880-44B0-8A85-DADDE3FD69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247" y="1678453"/>
            <a:ext cx="7996988" cy="3509367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8D492491-5D00-41D3-A096-97A68225F9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1519" y="2378670"/>
            <a:ext cx="1723328" cy="1506447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816CF89A-ECFD-43CC-8B4E-1153D0B7BE2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093"/>
          <a:stretch/>
        </p:blipFill>
        <p:spPr>
          <a:xfrm>
            <a:off x="2890832" y="2372880"/>
            <a:ext cx="1571612" cy="1427952"/>
          </a:xfrm>
          <a:prstGeom prst="rect">
            <a:avLst/>
          </a:prstGeom>
        </p:spPr>
      </p:pic>
      <p:pic>
        <p:nvPicPr>
          <p:cNvPr id="44" name="圖片 43">
            <a:extLst>
              <a:ext uri="{FF2B5EF4-FFF2-40B4-BE49-F238E27FC236}">
                <a16:creationId xmlns:a16="http://schemas.microsoft.com/office/drawing/2014/main" id="{5578B31D-2283-40FB-8EA1-2D239EE49A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8825" y="2454565"/>
            <a:ext cx="1219498" cy="1333663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A11F3F4A-B467-4CA0-80D1-13E621FA1B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8453" y="2546182"/>
            <a:ext cx="1399326" cy="1171422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74057E55-563B-4D7C-9CD5-5A75C137C1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8514" y="3860011"/>
            <a:ext cx="1354063" cy="1517394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3C8F391F-D8BF-47D2-90AE-E7791E7E1C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34847" y="3799021"/>
            <a:ext cx="1418036" cy="1427952"/>
          </a:xfrm>
          <a:prstGeom prst="rect">
            <a:avLst/>
          </a:prstGeom>
        </p:spPr>
      </p:pic>
      <p:pic>
        <p:nvPicPr>
          <p:cNvPr id="48" name="圖片 47">
            <a:extLst>
              <a:ext uri="{FF2B5EF4-FFF2-40B4-BE49-F238E27FC236}">
                <a16:creationId xmlns:a16="http://schemas.microsoft.com/office/drawing/2014/main" id="{73799BB8-B4F6-4CB6-A37A-BCB659DF6B1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09211" y="4098995"/>
            <a:ext cx="1418036" cy="1108401"/>
          </a:xfrm>
          <a:prstGeom prst="rect">
            <a:avLst/>
          </a:prstGeom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8E3F49F3-AF65-4040-AF4C-9A9F7D21A2E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1486" y="3843986"/>
            <a:ext cx="1263526" cy="136341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18442A3F-14AA-41AA-9724-0C0BAEFB7B6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96334" y="3717604"/>
            <a:ext cx="1223334" cy="136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14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942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A52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86233" y="2467611"/>
            <a:ext cx="7402989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has two eyes. He has two hands.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 has two arms. He has two feet. He has two legs.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 has two ears. She has hair.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has a nose. She has a mouth.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0C37C599-1205-4C71-AF5E-F25D2C5FD9CD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6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Point to the stickers. Say.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52 G1SB Track A52">
            <a:hlinkClick r:id="" action="ppaction://media"/>
            <a:extLst>
              <a:ext uri="{FF2B5EF4-FFF2-40B4-BE49-F238E27FC236}">
                <a16:creationId xmlns:a16="http://schemas.microsoft.com/office/drawing/2014/main" id="{D333BA1C-9829-4960-B318-64785E9395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779" y="3791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2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42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4FE2FD64-4959-46F8-BEC0-60E7875276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004" y="2637374"/>
            <a:ext cx="4770156" cy="1250171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AECEE2BB-376F-406B-994F-BC6242E4D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182" y="1139653"/>
            <a:ext cx="4832219" cy="1250171"/>
          </a:xfrm>
          <a:prstGeom prst="rect">
            <a:avLst/>
          </a:prstGeom>
        </p:spPr>
      </p:pic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7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point. </a:t>
            </a:r>
            <a:r>
              <a:rPr lang="en-US" altLang="zh-TW" sz="3000" dirty="0">
                <a:latin typeface="Century Gothic" panose="020B0502020202020204" pitchFamily="34" charset="0"/>
              </a:rPr>
              <a:t>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4873232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A53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5DDFB0B-89EF-4844-8BC2-84DCED080B95}"/>
              </a:ext>
            </a:extLst>
          </p:cNvPr>
          <p:cNvSpPr/>
          <p:nvPr/>
        </p:nvSpPr>
        <p:spPr>
          <a:xfrm>
            <a:off x="6097908" y="1418807"/>
            <a:ext cx="9316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800" b="1" dirty="0">
                <a:latin typeface="Century Gothic" panose="020B0502020202020204" pitchFamily="34" charset="0"/>
              </a:rPr>
              <a:t>pink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C47F70F-ECB6-4D8F-BA48-2147E77605D5}"/>
              </a:ext>
            </a:extLst>
          </p:cNvPr>
          <p:cNvSpPr/>
          <p:nvPr/>
        </p:nvSpPr>
        <p:spPr>
          <a:xfrm>
            <a:off x="6033713" y="2796086"/>
            <a:ext cx="13051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800" b="1" dirty="0">
                <a:latin typeface="Century Gothic" panose="020B0502020202020204" pitchFamily="34" charset="0"/>
              </a:rPr>
              <a:t>purple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EF88308B-1869-420B-BDA7-F4377CC0E7A8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37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53 G1SB Track A53">
            <a:hlinkClick r:id="" action="ppaction://media"/>
            <a:extLst>
              <a:ext uri="{FF2B5EF4-FFF2-40B4-BE49-F238E27FC236}">
                <a16:creationId xmlns:a16="http://schemas.microsoft.com/office/drawing/2014/main" id="{CFED3FC3-0E15-4712-81FE-9BA9B9013C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00312" y="4597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8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96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A53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5DFFA67-FE38-4FAC-AAD2-3DF3157A939F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7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point.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Say.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1B11349-37B3-4E4D-9394-B5A70D43D5B1}"/>
              </a:ext>
            </a:extLst>
          </p:cNvPr>
          <p:cNvSpPr/>
          <p:nvPr/>
        </p:nvSpPr>
        <p:spPr>
          <a:xfrm>
            <a:off x="775622" y="2457466"/>
            <a:ext cx="4363695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pink, pink, a pink crayon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purple, purple, a purple crayon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53 G1SB Track A53">
            <a:hlinkClick r:id="" action="ppaction://media"/>
            <a:extLst>
              <a:ext uri="{FF2B5EF4-FFF2-40B4-BE49-F238E27FC236}">
                <a16:creationId xmlns:a16="http://schemas.microsoft.com/office/drawing/2014/main" id="{66E45E9F-BF17-4864-91CF-B8C88098CF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683" y="37502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47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6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22FF3631-6971-4C19-8A12-EE7ACCEFF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720" y="1906043"/>
            <a:ext cx="2543504" cy="630748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8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color.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4071951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A54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4EA506-7CD6-4A41-A84E-D5C549877DCB}"/>
              </a:ext>
            </a:extLst>
          </p:cNvPr>
          <p:cNvSpPr/>
          <p:nvPr/>
        </p:nvSpPr>
        <p:spPr>
          <a:xfrm>
            <a:off x="826812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B0564A4-2C04-44F2-81B8-5064889FB837}"/>
              </a:ext>
            </a:extLst>
          </p:cNvPr>
          <p:cNvSpPr/>
          <p:nvPr/>
        </p:nvSpPr>
        <p:spPr>
          <a:xfrm>
            <a:off x="3502620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954095A-2BB4-44FF-9F38-0744E70C8A43}"/>
              </a:ext>
            </a:extLst>
          </p:cNvPr>
          <p:cNvSpPr/>
          <p:nvPr/>
        </p:nvSpPr>
        <p:spPr>
          <a:xfrm>
            <a:off x="5991300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7E85470-C115-4BEC-88CA-92891992E323}"/>
              </a:ext>
            </a:extLst>
          </p:cNvPr>
          <p:cNvSpPr/>
          <p:nvPr/>
        </p:nvSpPr>
        <p:spPr>
          <a:xfrm>
            <a:off x="826812" y="308853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4.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33D208A-521F-456B-893F-C59A4EC3A359}"/>
              </a:ext>
            </a:extLst>
          </p:cNvPr>
          <p:cNvSpPr/>
          <p:nvPr/>
        </p:nvSpPr>
        <p:spPr>
          <a:xfrm>
            <a:off x="3502620" y="308853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5.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999AED3-884C-4295-AB22-578033101AA8}"/>
              </a:ext>
            </a:extLst>
          </p:cNvPr>
          <p:cNvSpPr/>
          <p:nvPr/>
        </p:nvSpPr>
        <p:spPr>
          <a:xfrm>
            <a:off x="5991300" y="308853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6.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6" name="圖片 25">
            <a:extLst>
              <a:ext uri="{FF2B5EF4-FFF2-40B4-BE49-F238E27FC236}">
                <a16:creationId xmlns:a16="http://schemas.microsoft.com/office/drawing/2014/main" id="{193699C8-F6D9-4000-8CB3-43DFCF09D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416" y="1830788"/>
            <a:ext cx="2462677" cy="877262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B7CBE14F-A650-4326-A377-E682EBF849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712" y="1830788"/>
            <a:ext cx="2462677" cy="877262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DD34445A-521D-45B9-9030-C6A3D55CE7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575" y="3706973"/>
            <a:ext cx="2462677" cy="877262"/>
          </a:xfrm>
          <a:prstGeom prst="rect">
            <a:avLst/>
          </a:prstGeom>
        </p:spPr>
      </p:pic>
      <p:pic>
        <p:nvPicPr>
          <p:cNvPr id="29" name="圖片 28">
            <a:extLst>
              <a:ext uri="{FF2B5EF4-FFF2-40B4-BE49-F238E27FC236}">
                <a16:creationId xmlns:a16="http://schemas.microsoft.com/office/drawing/2014/main" id="{84BD261A-FE28-4C6E-99E8-F69CB4701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416" y="3706973"/>
            <a:ext cx="2462677" cy="877262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99DE2B24-4DC9-427E-AE56-33E964C55E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712" y="3706973"/>
            <a:ext cx="2462677" cy="877262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9C70EFAA-77A5-45E5-829B-7EDC9FAA50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417" y="1875934"/>
            <a:ext cx="2499728" cy="754137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7038D7FA-43B4-4BDA-8588-535FC492BF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574" y="3717687"/>
            <a:ext cx="2462677" cy="877262"/>
          </a:xfrm>
          <a:prstGeom prst="rect">
            <a:avLst/>
          </a:prstGeom>
        </p:spPr>
      </p:pic>
      <p:pic>
        <p:nvPicPr>
          <p:cNvPr id="4" name="54 G1SB Track A54">
            <a:hlinkClick r:id="" action="ppaction://media"/>
            <a:extLst>
              <a:ext uri="{FF2B5EF4-FFF2-40B4-BE49-F238E27FC236}">
                <a16:creationId xmlns:a16="http://schemas.microsoft.com/office/drawing/2014/main" id="{541291A0-FE34-4DEF-B860-BFBA2675BE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08362" y="462611"/>
            <a:ext cx="487363" cy="487363"/>
          </a:xfrm>
          <a:prstGeom prst="rect">
            <a:avLst/>
          </a:prstGeom>
        </p:spPr>
      </p:pic>
      <p:sp>
        <p:nvSpPr>
          <p:cNvPr id="32" name="文字方塊 31">
            <a:extLst>
              <a:ext uri="{FF2B5EF4-FFF2-40B4-BE49-F238E27FC236}">
                <a16:creationId xmlns:a16="http://schemas.microsoft.com/office/drawing/2014/main" id="{CE131DCB-5F2D-4266-B90A-75EBF606806F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37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4" name="圖片 33">
            <a:extLst>
              <a:ext uri="{FF2B5EF4-FFF2-40B4-BE49-F238E27FC236}">
                <a16:creationId xmlns:a16="http://schemas.microsoft.com/office/drawing/2014/main" id="{F6889398-1EED-46A5-BA2C-196E0206F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001" y="3848123"/>
            <a:ext cx="2543504" cy="630748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8F678415-C4E3-4433-9AF7-1A32FF6250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61943" y="3765761"/>
            <a:ext cx="2446626" cy="84491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61F38084-0B40-456A-B695-88DF7E554E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28326" y="1921686"/>
            <a:ext cx="2619883" cy="69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3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11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A54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2998" y="2457466"/>
            <a:ext cx="2581156" cy="3077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pink crayon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yellow crayon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purple crayon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white crayon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orange crayon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pink crayon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5DFFA67-FE38-4FAC-AAD2-3DF3157A939F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8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color.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54 G1SB Track A54">
            <a:hlinkClick r:id="" action="ppaction://media"/>
            <a:extLst>
              <a:ext uri="{FF2B5EF4-FFF2-40B4-BE49-F238E27FC236}">
                <a16:creationId xmlns:a16="http://schemas.microsoft.com/office/drawing/2014/main" id="{F3F192EF-BF42-47AD-960E-A1BA5DE6E0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30772" y="37492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4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1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9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Count and say. Trace.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6315529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A55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55 G1SB Track A55">
            <a:hlinkClick r:id="" action="ppaction://media"/>
            <a:extLst>
              <a:ext uri="{FF2B5EF4-FFF2-40B4-BE49-F238E27FC236}">
                <a16:creationId xmlns:a16="http://schemas.microsoft.com/office/drawing/2014/main" id="{5B2551EB-5454-4A2F-804F-570890FB13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51940" y="459767"/>
            <a:ext cx="487363" cy="487363"/>
          </a:xfrm>
          <a:prstGeom prst="rect">
            <a:avLst/>
          </a:prstGeom>
        </p:spPr>
      </p:pic>
      <p:sp>
        <p:nvSpPr>
          <p:cNvPr id="26" name="文字方塊 25">
            <a:extLst>
              <a:ext uri="{FF2B5EF4-FFF2-40B4-BE49-F238E27FC236}">
                <a16:creationId xmlns:a16="http://schemas.microsoft.com/office/drawing/2014/main" id="{0529BDBE-08AD-4932-A8C2-FB7C31506FF4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37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A6DEAE9-DF1B-4F5F-92B9-7954FF5314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0751" y="1160651"/>
            <a:ext cx="1549132" cy="2455343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EECDA2A3-A91F-499A-8526-B4FA4521C7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4739" y="3731725"/>
            <a:ext cx="1879781" cy="2234117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FBB1FC74-1FF3-4128-ADAC-04FC8F5740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8528" y="1166929"/>
            <a:ext cx="1843252" cy="294450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533C1E09-ABFF-4A3E-9314-964BEE5F2A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8529" y="1685604"/>
            <a:ext cx="1843252" cy="282671"/>
          </a:xfrm>
          <a:prstGeom prst="rect">
            <a:avLst/>
          </a:prstGeom>
        </p:spPr>
      </p:pic>
      <p:pic>
        <p:nvPicPr>
          <p:cNvPr id="43" name="圖片 42">
            <a:extLst>
              <a:ext uri="{FF2B5EF4-FFF2-40B4-BE49-F238E27FC236}">
                <a16:creationId xmlns:a16="http://schemas.microsoft.com/office/drawing/2014/main" id="{37766C1A-B4DE-4B54-82CB-FD850E509E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8528" y="2116179"/>
            <a:ext cx="1843252" cy="294450"/>
          </a:xfrm>
          <a:prstGeom prst="rect">
            <a:avLst/>
          </a:prstGeom>
        </p:spPr>
      </p:pic>
      <p:pic>
        <p:nvPicPr>
          <p:cNvPr id="44" name="圖片 43">
            <a:extLst>
              <a:ext uri="{FF2B5EF4-FFF2-40B4-BE49-F238E27FC236}">
                <a16:creationId xmlns:a16="http://schemas.microsoft.com/office/drawing/2014/main" id="{FA765C5D-C344-44B1-A1CF-C760F150AB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8529" y="2634854"/>
            <a:ext cx="1843252" cy="282671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7723AA5B-B2A5-4FBD-9B33-B30036F7FE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8528" y="3112807"/>
            <a:ext cx="1843252" cy="294450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FAFF7FD3-B463-4899-8E22-9F84B58DAA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4569" y="1436184"/>
            <a:ext cx="1843252" cy="282671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39D2A614-EB34-4448-8F05-AC3773E445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4568" y="1866759"/>
            <a:ext cx="1843252" cy="294450"/>
          </a:xfrm>
          <a:prstGeom prst="rect">
            <a:avLst/>
          </a:prstGeom>
        </p:spPr>
      </p:pic>
      <p:pic>
        <p:nvPicPr>
          <p:cNvPr id="48" name="圖片 47">
            <a:extLst>
              <a:ext uri="{FF2B5EF4-FFF2-40B4-BE49-F238E27FC236}">
                <a16:creationId xmlns:a16="http://schemas.microsoft.com/office/drawing/2014/main" id="{A06D032D-7428-47EA-A678-0B1B312840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4569" y="2391941"/>
            <a:ext cx="1843252" cy="282671"/>
          </a:xfrm>
          <a:prstGeom prst="rect">
            <a:avLst/>
          </a:prstGeom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6AB6B4E3-A05B-4D8E-A1DE-E80744B28C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4568" y="2822516"/>
            <a:ext cx="1843252" cy="29445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A23C4662-AA4C-44D6-B67C-45CA52A897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3168" y="1058227"/>
            <a:ext cx="4155973" cy="2422303"/>
          </a:xfrm>
          <a:prstGeom prst="rect">
            <a:avLst/>
          </a:prstGeom>
        </p:spPr>
      </p:pic>
      <p:pic>
        <p:nvPicPr>
          <p:cNvPr id="27" name="圖片 26" descr="一張含有 刀, 磚塊 的圖片&#10;&#10;自動產生的描述">
            <a:extLst>
              <a:ext uri="{FF2B5EF4-FFF2-40B4-BE49-F238E27FC236}">
                <a16:creationId xmlns:a16="http://schemas.microsoft.com/office/drawing/2014/main" id="{D977CFB1-D051-4C45-A6B9-EC6E70A19F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530" y="3550356"/>
            <a:ext cx="1241147" cy="713734"/>
          </a:xfrm>
          <a:prstGeom prst="rect">
            <a:avLst/>
          </a:prstGeom>
        </p:spPr>
      </p:pic>
      <p:pic>
        <p:nvPicPr>
          <p:cNvPr id="56" name="圖片 55" descr="一張含有 刀, 磚塊 的圖片&#10;&#10;自動產生的描述">
            <a:extLst>
              <a:ext uri="{FF2B5EF4-FFF2-40B4-BE49-F238E27FC236}">
                <a16:creationId xmlns:a16="http://schemas.microsoft.com/office/drawing/2014/main" id="{0D30EBE5-4698-4C90-ACE1-736A92969B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530" y="4027782"/>
            <a:ext cx="1241147" cy="713734"/>
          </a:xfrm>
          <a:prstGeom prst="rect">
            <a:avLst/>
          </a:prstGeom>
        </p:spPr>
      </p:pic>
      <p:pic>
        <p:nvPicPr>
          <p:cNvPr id="57" name="圖片 56" descr="一張含有 刀, 磚塊 的圖片&#10;&#10;自動產生的描述">
            <a:extLst>
              <a:ext uri="{FF2B5EF4-FFF2-40B4-BE49-F238E27FC236}">
                <a16:creationId xmlns:a16="http://schemas.microsoft.com/office/drawing/2014/main" id="{6185FD64-919C-461B-9FF4-1974F1C9149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530" y="4524282"/>
            <a:ext cx="1241147" cy="713734"/>
          </a:xfrm>
          <a:prstGeom prst="rect">
            <a:avLst/>
          </a:prstGeom>
        </p:spPr>
      </p:pic>
      <p:pic>
        <p:nvPicPr>
          <p:cNvPr id="58" name="圖片 57" descr="一張含有 刀, 磚塊 的圖片&#10;&#10;自動產生的描述">
            <a:extLst>
              <a:ext uri="{FF2B5EF4-FFF2-40B4-BE49-F238E27FC236}">
                <a16:creationId xmlns:a16="http://schemas.microsoft.com/office/drawing/2014/main" id="{EC830062-8E20-42CF-946D-1DB002ABB8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530" y="5019630"/>
            <a:ext cx="1241147" cy="713734"/>
          </a:xfrm>
          <a:prstGeom prst="rect">
            <a:avLst/>
          </a:prstGeom>
        </p:spPr>
      </p:pic>
      <p:pic>
        <p:nvPicPr>
          <p:cNvPr id="59" name="圖片 58" descr="一張含有 刀, 磚塊 的圖片&#10;&#10;自動產生的描述">
            <a:extLst>
              <a:ext uri="{FF2B5EF4-FFF2-40B4-BE49-F238E27FC236}">
                <a16:creationId xmlns:a16="http://schemas.microsoft.com/office/drawing/2014/main" id="{923E0E69-A3E1-488D-BA5A-2786D16BE8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530" y="5516130"/>
            <a:ext cx="1241147" cy="713734"/>
          </a:xfrm>
          <a:prstGeom prst="rect">
            <a:avLst/>
          </a:prstGeom>
        </p:spPr>
      </p:pic>
      <p:pic>
        <p:nvPicPr>
          <p:cNvPr id="60" name="圖片 59" descr="一張含有 刀, 磚塊 的圖片&#10;&#10;自動產生的描述">
            <a:extLst>
              <a:ext uri="{FF2B5EF4-FFF2-40B4-BE49-F238E27FC236}">
                <a16:creationId xmlns:a16="http://schemas.microsoft.com/office/drawing/2014/main" id="{56375D54-52DD-4AC0-983C-4CD10C60A7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22" y="3528240"/>
            <a:ext cx="1241147" cy="713734"/>
          </a:xfrm>
          <a:prstGeom prst="rect">
            <a:avLst/>
          </a:prstGeom>
        </p:spPr>
      </p:pic>
      <p:pic>
        <p:nvPicPr>
          <p:cNvPr id="61" name="圖片 60" descr="一張含有 刀, 磚塊 的圖片&#10;&#10;自動產生的描述">
            <a:extLst>
              <a:ext uri="{FF2B5EF4-FFF2-40B4-BE49-F238E27FC236}">
                <a16:creationId xmlns:a16="http://schemas.microsoft.com/office/drawing/2014/main" id="{B0408C0E-ECDB-46F9-AEC5-AD4FC9B7BC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22" y="4024740"/>
            <a:ext cx="1241147" cy="713734"/>
          </a:xfrm>
          <a:prstGeom prst="rect">
            <a:avLst/>
          </a:prstGeom>
        </p:spPr>
      </p:pic>
      <p:pic>
        <p:nvPicPr>
          <p:cNvPr id="62" name="圖片 61" descr="一張含有 刀, 磚塊 的圖片&#10;&#10;自動產生的描述">
            <a:extLst>
              <a:ext uri="{FF2B5EF4-FFF2-40B4-BE49-F238E27FC236}">
                <a16:creationId xmlns:a16="http://schemas.microsoft.com/office/drawing/2014/main" id="{52CDD8D8-FF88-4348-9659-9D6F5EE131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22" y="4520088"/>
            <a:ext cx="1241147" cy="713734"/>
          </a:xfrm>
          <a:prstGeom prst="rect">
            <a:avLst/>
          </a:prstGeom>
        </p:spPr>
      </p:pic>
      <p:pic>
        <p:nvPicPr>
          <p:cNvPr id="63" name="圖片 62" descr="一張含有 刀, 磚塊 的圖片&#10;&#10;自動產生的描述">
            <a:extLst>
              <a:ext uri="{FF2B5EF4-FFF2-40B4-BE49-F238E27FC236}">
                <a16:creationId xmlns:a16="http://schemas.microsoft.com/office/drawing/2014/main" id="{B61085EC-94EB-45C4-8711-16E9E90528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22" y="5016588"/>
            <a:ext cx="1241147" cy="713734"/>
          </a:xfrm>
          <a:prstGeom prst="rect">
            <a:avLst/>
          </a:prstGeom>
        </p:spPr>
      </p:pic>
      <p:pic>
        <p:nvPicPr>
          <p:cNvPr id="64" name="圖片 63" descr="一張含有 刀, 磚塊 的圖片&#10;&#10;自動產生的描述">
            <a:extLst>
              <a:ext uri="{FF2B5EF4-FFF2-40B4-BE49-F238E27FC236}">
                <a16:creationId xmlns:a16="http://schemas.microsoft.com/office/drawing/2014/main" id="{A1AE79EB-C722-4C25-823E-2E6B5F917F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691" y="5494005"/>
            <a:ext cx="1241147" cy="71373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ED9F5BD-C0BB-45DD-B365-2E4DE1D012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88869" y="3550356"/>
            <a:ext cx="2648445" cy="266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6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433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A55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6806" y="2467613"/>
            <a:ext cx="5226111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2, 3, 4, 5, 6, 7, 8, 9. 9 pens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2, 3, 4, 5, 6, 7, 8, 9, 10. 10 erasers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DF86799-43AB-4D78-9EF0-13D9E7C5448B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9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Count and say. Trace.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55 G1SB Track A55">
            <a:hlinkClick r:id="" action="ppaction://media"/>
            <a:extLst>
              <a:ext uri="{FF2B5EF4-FFF2-40B4-BE49-F238E27FC236}">
                <a16:creationId xmlns:a16="http://schemas.microsoft.com/office/drawing/2014/main" id="{ABDAD999-4B2C-408D-B9FF-BA98DBF2DF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93352" y="3843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6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33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7" y="368765"/>
            <a:ext cx="8600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10</a:t>
            </a:r>
            <a:r>
              <a:rPr lang="en-US" altLang="zh-TW" sz="3000" b="1" dirty="0">
                <a:latin typeface="Century Gothic" panose="020B0502020202020204" pitchFamily="34" charset="0"/>
              </a:rPr>
              <a:t>	Cut out the cards for Unit 4.</a:t>
            </a:r>
            <a:r>
              <a:rPr lang="en-US" altLang="zh-TW" sz="3000" dirty="0">
                <a:latin typeface="Century Gothic" panose="020B0502020202020204" pitchFamily="34" charset="0"/>
              </a:rPr>
              <a:t> Listen. Put the cards in order. Say.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4529728" y="943568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56 G1SB Track A56">
            <a:hlinkClick r:id="" action="ppaction://media"/>
            <a:extLst>
              <a:ext uri="{FF2B5EF4-FFF2-40B4-BE49-F238E27FC236}">
                <a16:creationId xmlns:a16="http://schemas.microsoft.com/office/drawing/2014/main" id="{48D781EC-300A-4628-ADD4-2494C78352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75566" y="900037"/>
            <a:ext cx="487363" cy="487363"/>
          </a:xfrm>
          <a:prstGeom prst="rect">
            <a:avLst/>
          </a:prstGeom>
        </p:spPr>
      </p:pic>
      <p:sp>
        <p:nvSpPr>
          <p:cNvPr id="18" name="文字方塊 17">
            <a:extLst>
              <a:ext uri="{FF2B5EF4-FFF2-40B4-BE49-F238E27FC236}">
                <a16:creationId xmlns:a16="http://schemas.microsoft.com/office/drawing/2014/main" id="{288ADAC1-F679-4CD3-9CC6-1BA28C1D01E5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37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C079EB0A-05D7-4298-8C0B-8481864E1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648" y="1396731"/>
            <a:ext cx="3514053" cy="4769447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A1F9E9B3-A7CB-4694-B979-25A74A4120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191" y="1474237"/>
            <a:ext cx="745918" cy="1457408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FBA9417-B106-4CF4-BD60-17F07C02ED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3032" y="1474235"/>
            <a:ext cx="767093" cy="1472355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0F090E97-7A9F-4FDD-B0F4-BFB9B3DEA3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5817" y="1474236"/>
            <a:ext cx="753568" cy="1457408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0C29F920-E44D-40B7-B7A1-9E9E8B6E4B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0130" y="1476143"/>
            <a:ext cx="753568" cy="1461116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62C846AF-EC5C-4348-BA92-EEA284D06D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7529" y="3046475"/>
            <a:ext cx="767860" cy="1457408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1D39B688-5B82-4146-85DB-63176D73973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96628" y="3046475"/>
            <a:ext cx="767093" cy="1459581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80695404-B1C6-48E7-B332-7D84D2E719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57032" y="3055806"/>
            <a:ext cx="740171" cy="1448077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FEDCAC62-3049-4F56-BD5C-94E68DF9F6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19663" y="3046476"/>
            <a:ext cx="761048" cy="1448078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D577AE59-27A3-462B-BE24-A62F7DE3D31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06860" y="4618713"/>
            <a:ext cx="764580" cy="1462091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7D729006-69B0-492E-A18C-5359CF9FABF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88307" y="4618713"/>
            <a:ext cx="742069" cy="1448077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3BF2E42F-C1BE-446F-B50E-AFA15826FB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0789" y="1474236"/>
            <a:ext cx="753568" cy="145740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8EBB3195-6B73-4A6F-8F4D-BC6914E05A2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1133" y="1463224"/>
            <a:ext cx="754402" cy="147591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06749A72-9452-44AC-BAE6-E93CA70359A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52311" y="1452716"/>
            <a:ext cx="765538" cy="149387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00B43ACF-1049-4F43-991B-E180C5BE2D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70789" y="3161305"/>
            <a:ext cx="767860" cy="145740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791A904C-871F-4E3B-AC1B-8D64F93553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1133" y="3161305"/>
            <a:ext cx="745918" cy="145740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175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7073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80A19748-32DF-4ED0-B447-89CCAA5A063E}"/>
              </a:ext>
            </a:extLst>
          </p:cNvPr>
          <p:cNvSpPr/>
          <p:nvPr/>
        </p:nvSpPr>
        <p:spPr>
          <a:xfrm>
            <a:off x="1894359" y="403205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86233" y="2815925"/>
            <a:ext cx="2957861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pink pencils.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purple erasers.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Seven blue books.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orange kites.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pink pencil.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DB517E5-526B-43D4-B971-14FC6D3BEDFE}"/>
              </a:ext>
            </a:extLst>
          </p:cNvPr>
          <p:cNvSpPr txBox="1"/>
          <p:nvPr/>
        </p:nvSpPr>
        <p:spPr>
          <a:xfrm>
            <a:off x="772998" y="1273738"/>
            <a:ext cx="784667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10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Cut out the cards for Unit 4.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Listen. Put the cards in order. Say.</a:t>
            </a:r>
            <a:endParaRPr lang="zh-TW" alt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56 G1SB Track A56">
            <a:hlinkClick r:id="" action="ppaction://media"/>
            <a:extLst>
              <a:ext uri="{FF2B5EF4-FFF2-40B4-BE49-F238E27FC236}">
                <a16:creationId xmlns:a16="http://schemas.microsoft.com/office/drawing/2014/main" id="{18CAA321-0D0F-4694-897E-CBAF024E9C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30866" y="364650"/>
            <a:ext cx="487363" cy="48736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B7A39198-DE1F-4AA6-83D6-275287E03EDF}"/>
              </a:ext>
            </a:extLst>
          </p:cNvPr>
          <p:cNvSpPr/>
          <p:nvPr/>
        </p:nvSpPr>
        <p:spPr>
          <a:xfrm>
            <a:off x="4670074" y="2815925"/>
            <a:ext cx="3866764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pink pencils?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purple erasers?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74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07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5E60B0AF-CCAD-4BF7-BF3D-2E0BAC43F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629" y="3450673"/>
            <a:ext cx="4661071" cy="2830337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7" y="368765"/>
            <a:ext cx="8600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11</a:t>
            </a:r>
            <a:r>
              <a:rPr lang="en-US" altLang="zh-TW" sz="3000" b="1" dirty="0">
                <a:latin typeface="Century Gothic" panose="020B0502020202020204" pitchFamily="34" charset="0"/>
              </a:rPr>
              <a:t>	Use the rest of the cards.</a:t>
            </a:r>
            <a:r>
              <a:rPr lang="en-US" altLang="zh-TW" sz="3000" dirty="0">
                <a:latin typeface="Century Gothic" panose="020B0502020202020204" pitchFamily="34" charset="0"/>
              </a:rPr>
              <a:t> Say. Put the cards in order.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2910176E-15F5-4608-96A8-F6CE8C1DEC68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37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CB272455-4793-43CD-A41C-A3C382BED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23" y="1387304"/>
            <a:ext cx="3514053" cy="4769447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0123F793-B6F4-405E-81F6-44785F0FE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3407" y="1464808"/>
            <a:ext cx="767093" cy="1472355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81CDBEE7-AD06-470F-93F7-32BBCAB637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0505" y="1466716"/>
            <a:ext cx="753568" cy="1461116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2A1C1D75-E0D0-4025-92EA-37F945588C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7003" y="3037048"/>
            <a:ext cx="767093" cy="1459581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E07D8692-73DA-442B-BC08-E3D19678DE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0038" y="3037049"/>
            <a:ext cx="761048" cy="1448078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CEC18C36-7179-4F53-BC57-8A95F05074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35" y="4609286"/>
            <a:ext cx="764580" cy="1462091"/>
          </a:xfrm>
          <a:prstGeom prst="rect">
            <a:avLst/>
          </a:prstGeom>
        </p:spPr>
      </p:pic>
      <p:grpSp>
        <p:nvGrpSpPr>
          <p:cNvPr id="30" name="群組 29">
            <a:extLst>
              <a:ext uri="{FF2B5EF4-FFF2-40B4-BE49-F238E27FC236}">
                <a16:creationId xmlns:a16="http://schemas.microsoft.com/office/drawing/2014/main" id="{4906E381-9215-4BC6-A74B-D70ED4BA70AC}"/>
              </a:ext>
            </a:extLst>
          </p:cNvPr>
          <p:cNvGrpSpPr/>
          <p:nvPr/>
        </p:nvGrpSpPr>
        <p:grpSpPr>
          <a:xfrm>
            <a:off x="6577022" y="2489755"/>
            <a:ext cx="2423127" cy="932925"/>
            <a:chOff x="5222852" y="1748981"/>
            <a:chExt cx="2423127" cy="932925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1D16BECB-0353-4575-A693-29923A94A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222852" y="1748981"/>
              <a:ext cx="2423127" cy="932925"/>
            </a:xfrm>
            <a:prstGeom prst="rect">
              <a:avLst/>
            </a:prstGeom>
          </p:spPr>
        </p:pic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51428CE5-D8EE-4946-BC11-F1680F847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43639" y="1991155"/>
              <a:ext cx="1965829" cy="234586"/>
            </a:xfrm>
            <a:prstGeom prst="rect">
              <a:avLst/>
            </a:prstGeom>
          </p:spPr>
        </p:pic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BC9AD372-83B2-4D16-851C-E608F0CF2641}"/>
              </a:ext>
            </a:extLst>
          </p:cNvPr>
          <p:cNvGrpSpPr/>
          <p:nvPr/>
        </p:nvGrpSpPr>
        <p:grpSpPr>
          <a:xfrm>
            <a:off x="4266608" y="3665309"/>
            <a:ext cx="2014249" cy="981301"/>
            <a:chOff x="2480164" y="4785999"/>
            <a:chExt cx="2014249" cy="981301"/>
          </a:xfrm>
        </p:grpSpPr>
        <p:pic>
          <p:nvPicPr>
            <p:cNvPr id="32" name="圖片 31">
              <a:extLst>
                <a:ext uri="{FF2B5EF4-FFF2-40B4-BE49-F238E27FC236}">
                  <a16:creationId xmlns:a16="http://schemas.microsoft.com/office/drawing/2014/main" id="{CA2714D7-56AB-4040-BD54-83051158D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480164" y="4785999"/>
              <a:ext cx="2014249" cy="981301"/>
            </a:xfrm>
            <a:prstGeom prst="rect">
              <a:avLst/>
            </a:prstGeom>
          </p:spPr>
        </p:pic>
        <p:pic>
          <p:nvPicPr>
            <p:cNvPr id="31" name="圖片 30">
              <a:extLst>
                <a:ext uri="{FF2B5EF4-FFF2-40B4-BE49-F238E27FC236}">
                  <a16:creationId xmlns:a16="http://schemas.microsoft.com/office/drawing/2014/main" id="{73AA6ECD-D93E-4053-8F73-CEB7643F3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652410" y="5002114"/>
              <a:ext cx="1628272" cy="284598"/>
            </a:xfrm>
            <a:prstGeom prst="rect">
              <a:avLst/>
            </a:prstGeom>
          </p:spPr>
        </p:pic>
      </p:grpSp>
      <p:pic>
        <p:nvPicPr>
          <p:cNvPr id="34" name="圖片 33">
            <a:extLst>
              <a:ext uri="{FF2B5EF4-FFF2-40B4-BE49-F238E27FC236}">
                <a16:creationId xmlns:a16="http://schemas.microsoft.com/office/drawing/2014/main" id="{FE5D2EB2-5FD2-4D62-BD28-775837548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2111" y="1433426"/>
            <a:ext cx="767093" cy="1472355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05AEA182-CAED-4851-B5BE-A93A8C8AE1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2989" y="1439044"/>
            <a:ext cx="767839" cy="148878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840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33BC7EA1-FDCD-499B-8DBC-849B670680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332" y="3946372"/>
            <a:ext cx="4231545" cy="1994801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DF7DAA09-DBC6-4B04-879A-AEA05A6017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812" y="1601313"/>
            <a:ext cx="4415943" cy="2069043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12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say. </a:t>
            </a:r>
            <a:r>
              <a:rPr lang="en-US" altLang="zh-TW" sz="3000" dirty="0">
                <a:latin typeface="Century Gothic" panose="020B0502020202020204" pitchFamily="34" charset="0"/>
              </a:rPr>
              <a:t>Then listen again and trace.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3194B3B-45F2-42D3-9C92-62A300C3FA8A}"/>
              </a:ext>
            </a:extLst>
          </p:cNvPr>
          <p:cNvSpPr/>
          <p:nvPr/>
        </p:nvSpPr>
        <p:spPr>
          <a:xfrm>
            <a:off x="298911" y="156139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F0BCD1D-B33C-4D9C-91D6-20C67EC3A576}"/>
              </a:ext>
            </a:extLst>
          </p:cNvPr>
          <p:cNvSpPr/>
          <p:nvPr/>
        </p:nvSpPr>
        <p:spPr>
          <a:xfrm>
            <a:off x="306935" y="3946372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613814FF-0B7D-4633-8A43-57F18257D26E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38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7B17795-E3FD-4AE7-892A-2FB0263ABC6B}"/>
              </a:ext>
            </a:extLst>
          </p:cNvPr>
          <p:cNvSpPr/>
          <p:nvPr/>
        </p:nvSpPr>
        <p:spPr>
          <a:xfrm>
            <a:off x="2205444" y="94258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A57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DA121EF-0D98-431D-9A70-47630CDAF291}"/>
              </a:ext>
            </a:extLst>
          </p:cNvPr>
          <p:cNvSpPr/>
          <p:nvPr/>
        </p:nvSpPr>
        <p:spPr>
          <a:xfrm>
            <a:off x="3986551" y="94258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A58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57 G1SB Track A57">
            <a:hlinkClick r:id="" action="ppaction://media"/>
            <a:extLst>
              <a:ext uri="{FF2B5EF4-FFF2-40B4-BE49-F238E27FC236}">
                <a16:creationId xmlns:a16="http://schemas.microsoft.com/office/drawing/2014/main" id="{583F47FA-62B5-4011-9D1D-7DD8E076AA8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6969.2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23289" y="914400"/>
            <a:ext cx="487363" cy="487363"/>
          </a:xfrm>
          <a:prstGeom prst="rect">
            <a:avLst/>
          </a:prstGeom>
        </p:spPr>
      </p:pic>
      <p:pic>
        <p:nvPicPr>
          <p:cNvPr id="23" name="58 G1SB Track A58">
            <a:hlinkClick r:id="" action="ppaction://media"/>
            <a:extLst>
              <a:ext uri="{FF2B5EF4-FFF2-40B4-BE49-F238E27FC236}">
                <a16:creationId xmlns:a16="http://schemas.microsoft.com/office/drawing/2014/main" id="{364C058E-B97B-4B70-880F-015C6AFD583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13600.062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023709" y="921470"/>
            <a:ext cx="487363" cy="487363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684FA171-F8DC-4923-B436-36029FDA8F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7542" y="2005110"/>
            <a:ext cx="3856933" cy="1330425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8F2B92D0-1292-42EF-A7E1-079B8B18CF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66255" y="4273399"/>
            <a:ext cx="3701865" cy="133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8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9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729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:a16="http://schemas.microsoft.com/office/drawing/2014/main" id="{44F68F1F-D08F-465E-9E27-F8DBDBA33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040" y="1637406"/>
            <a:ext cx="4281861" cy="1980792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12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say. </a:t>
            </a:r>
            <a:r>
              <a:rPr lang="en-US" altLang="zh-TW" sz="3000" dirty="0">
                <a:latin typeface="Century Gothic" panose="020B0502020202020204" pitchFamily="34" charset="0"/>
              </a:rPr>
              <a:t>Then listen again and trace.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2205444" y="94258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A57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2BFE758-2320-437A-BCBF-4968CE0577B2}"/>
              </a:ext>
            </a:extLst>
          </p:cNvPr>
          <p:cNvSpPr/>
          <p:nvPr/>
        </p:nvSpPr>
        <p:spPr>
          <a:xfrm>
            <a:off x="3986551" y="94258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A58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3194B3B-45F2-42D3-9C92-62A300C3FA8A}"/>
              </a:ext>
            </a:extLst>
          </p:cNvPr>
          <p:cNvSpPr/>
          <p:nvPr/>
        </p:nvSpPr>
        <p:spPr>
          <a:xfrm>
            <a:off x="298911" y="156139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8BC06CCF-9C1B-437B-8904-2BAEAEF71E20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38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57 G1SB Track A57">
            <a:hlinkClick r:id="" action="ppaction://media"/>
            <a:extLst>
              <a:ext uri="{FF2B5EF4-FFF2-40B4-BE49-F238E27FC236}">
                <a16:creationId xmlns:a16="http://schemas.microsoft.com/office/drawing/2014/main" id="{6AB3E551-C295-4987-8862-530FDDD86D6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409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23289" y="914400"/>
            <a:ext cx="487363" cy="487363"/>
          </a:xfrm>
          <a:prstGeom prst="rect">
            <a:avLst/>
          </a:prstGeom>
        </p:spPr>
      </p:pic>
      <p:pic>
        <p:nvPicPr>
          <p:cNvPr id="5" name="58 G1SB Track A58">
            <a:hlinkClick r:id="" action="ppaction://media"/>
            <a:extLst>
              <a:ext uri="{FF2B5EF4-FFF2-40B4-BE49-F238E27FC236}">
                <a16:creationId xmlns:a16="http://schemas.microsoft.com/office/drawing/2014/main" id="{88BCABA1-0053-4506-94C1-ED4382F7B15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2766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23709" y="921470"/>
            <a:ext cx="487363" cy="487363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07A6AACF-0FAA-4DDF-BF9A-2C2BCFAF3C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379" y="3665622"/>
            <a:ext cx="3903556" cy="140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51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2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5395A410-129A-4653-A840-4EB5AF15EB64}"/>
              </a:ext>
            </a:extLst>
          </p:cNvPr>
          <p:cNvSpPr/>
          <p:nvPr/>
        </p:nvSpPr>
        <p:spPr>
          <a:xfrm>
            <a:off x="7080479" y="1324819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A58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9921F3B-392A-4E16-9651-3F5F9E267014}"/>
              </a:ext>
            </a:extLst>
          </p:cNvPr>
          <p:cNvSpPr/>
          <p:nvPr/>
        </p:nvSpPr>
        <p:spPr>
          <a:xfrm>
            <a:off x="2715597" y="1318499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A57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A428E6B2-69E7-4A27-85FD-4197F684E4C0}"/>
              </a:ext>
            </a:extLst>
          </p:cNvPr>
          <p:cNvSpPr txBox="1"/>
          <p:nvPr/>
        </p:nvSpPr>
        <p:spPr>
          <a:xfrm>
            <a:off x="772998" y="1273738"/>
            <a:ext cx="262065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12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say.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5FF78A9-A247-4BAA-B6C0-DABBD3C3964D}"/>
              </a:ext>
            </a:extLst>
          </p:cNvPr>
          <p:cNvSpPr/>
          <p:nvPr/>
        </p:nvSpPr>
        <p:spPr>
          <a:xfrm>
            <a:off x="786233" y="2467709"/>
            <a:ext cx="3903633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J 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dʒ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dʒ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 Juice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Juice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  /k/  /k/  Cat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X 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 Fox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Fox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881B7D39-97BB-4633-9B7F-0F1B2AE101CA}"/>
              </a:ext>
            </a:extLst>
          </p:cNvPr>
          <p:cNvSpPr txBox="1"/>
          <p:nvPr/>
        </p:nvSpPr>
        <p:spPr>
          <a:xfrm>
            <a:off x="5135659" y="1273738"/>
            <a:ext cx="262065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12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trace.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A47BDD7-692B-411A-AADE-F8BB52123070}"/>
              </a:ext>
            </a:extLst>
          </p:cNvPr>
          <p:cNvSpPr/>
          <p:nvPr/>
        </p:nvSpPr>
        <p:spPr>
          <a:xfrm>
            <a:off x="5148894" y="2467709"/>
            <a:ext cx="3893374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J 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dʒ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dʒ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 Juice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Juice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  /k/  /k/  Cat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X 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 /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ks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 Fox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Fox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57 G1SB Track A57">
            <a:hlinkClick r:id="" action="ppaction://media"/>
            <a:extLst>
              <a:ext uri="{FF2B5EF4-FFF2-40B4-BE49-F238E27FC236}">
                <a16:creationId xmlns:a16="http://schemas.microsoft.com/office/drawing/2014/main" id="{B6F22EBE-83CA-45AC-A865-2C731E640A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33346" y="1290314"/>
            <a:ext cx="487363" cy="487363"/>
          </a:xfrm>
          <a:prstGeom prst="rect">
            <a:avLst/>
          </a:prstGeom>
        </p:spPr>
      </p:pic>
      <p:pic>
        <p:nvPicPr>
          <p:cNvPr id="13" name="58 G1SB Track A58">
            <a:hlinkClick r:id="" action="ppaction://media"/>
            <a:extLst>
              <a:ext uri="{FF2B5EF4-FFF2-40B4-BE49-F238E27FC236}">
                <a16:creationId xmlns:a16="http://schemas.microsoft.com/office/drawing/2014/main" id="{E92D3CC9-8400-4A83-90BC-071C90023F2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97954" y="128805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0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056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089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7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13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chant.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C6AFC49-5008-4F6D-8F4C-E37535C0E689}"/>
              </a:ext>
            </a:extLst>
          </p:cNvPr>
          <p:cNvSpPr/>
          <p:nvPr/>
        </p:nvSpPr>
        <p:spPr>
          <a:xfrm>
            <a:off x="903251" y="934869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CBF74D2-A63E-4403-AF9A-EF33122094A3}"/>
              </a:ext>
            </a:extLst>
          </p:cNvPr>
          <p:cNvSpPr/>
          <p:nvPr/>
        </p:nvSpPr>
        <p:spPr>
          <a:xfrm>
            <a:off x="672473" y="2341730"/>
            <a:ext cx="830232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en-US" altLang="zh-TW" sz="5600" b="1" i="1" dirty="0">
                <a:latin typeface="Century Gothic" panose="020B0502020202020204" pitchFamily="34" charset="0"/>
              </a:rPr>
              <a:t>One mouth for me.</a:t>
            </a:r>
          </a:p>
          <a:p>
            <a:pPr>
              <a:spcBef>
                <a:spcPts val="800"/>
              </a:spcBef>
            </a:pPr>
            <a:r>
              <a:rPr lang="en-US" altLang="zh-TW" sz="5600" b="1" i="1" dirty="0">
                <a:latin typeface="Century Gothic" panose="020B0502020202020204" pitchFamily="34" charset="0"/>
              </a:rPr>
              <a:t>Two ears for you.</a:t>
            </a:r>
          </a:p>
          <a:p>
            <a:pPr>
              <a:spcBef>
                <a:spcPts val="800"/>
              </a:spcBef>
            </a:pPr>
            <a:r>
              <a:rPr lang="en-US" altLang="zh-TW" sz="5600" b="1" i="1" dirty="0">
                <a:latin typeface="Century Gothic" panose="020B0502020202020204" pitchFamily="34" charset="0"/>
              </a:rPr>
              <a:t>Just like the cat,</a:t>
            </a:r>
          </a:p>
          <a:p>
            <a:pPr>
              <a:spcBef>
                <a:spcPts val="800"/>
              </a:spcBef>
            </a:pPr>
            <a:r>
              <a:rPr lang="en-US" altLang="zh-TW" sz="5600" b="1" i="1" dirty="0">
                <a:latin typeface="Century Gothic" panose="020B0502020202020204" pitchFamily="34" charset="0"/>
              </a:rPr>
              <a:t>and the fox, too!</a:t>
            </a:r>
            <a:endParaRPr lang="zh-TW" altLang="en-US" sz="5600" b="1" dirty="0">
              <a:latin typeface="Century Gothic" panose="020B0502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6F15928-03BB-47B2-A87E-848378EF6631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38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59 G1SB Track A59">
            <a:hlinkClick r:id="" action="ppaction://media"/>
            <a:extLst>
              <a:ext uri="{FF2B5EF4-FFF2-40B4-BE49-F238E27FC236}">
                <a16:creationId xmlns:a16="http://schemas.microsoft.com/office/drawing/2014/main" id="{990D6A43-D6D8-4C02-BD6A-AC8A1400D5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34971" y="894286"/>
            <a:ext cx="487363" cy="487363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171A43D5-FCEF-4184-818F-569753326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0474" y="0"/>
            <a:ext cx="4053527" cy="2655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169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F06876E-18E3-4B75-B40D-0706C9BD6D85}"/>
              </a:ext>
            </a:extLst>
          </p:cNvPr>
          <p:cNvSpPr/>
          <p:nvPr/>
        </p:nvSpPr>
        <p:spPr>
          <a:xfrm>
            <a:off x="1894359" y="407567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A5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54144" y="2278592"/>
            <a:ext cx="6532558" cy="38779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5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mouth for me. </a:t>
            </a:r>
          </a:p>
          <a:p>
            <a:pPr>
              <a:spcBef>
                <a:spcPts val="1200"/>
              </a:spcBef>
            </a:pPr>
            <a:r>
              <a:rPr lang="en-US" altLang="zh-TW" sz="5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ears for you.</a:t>
            </a:r>
          </a:p>
          <a:p>
            <a:pPr>
              <a:spcBef>
                <a:spcPts val="1200"/>
              </a:spcBef>
            </a:pPr>
            <a:r>
              <a:rPr lang="en-US" altLang="zh-TW" sz="5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like the cat, </a:t>
            </a:r>
          </a:p>
          <a:p>
            <a:pPr>
              <a:spcBef>
                <a:spcPts val="1200"/>
              </a:spcBef>
            </a:pPr>
            <a:r>
              <a:rPr lang="en-US" altLang="zh-TW" sz="5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 fox, too!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FDFD6D45-183C-45DB-96F0-65FCC517413C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13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chant.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59 G1SB Track A59">
            <a:hlinkClick r:id="" action="ppaction://media"/>
            <a:extLst>
              <a:ext uri="{FF2B5EF4-FFF2-40B4-BE49-F238E27FC236}">
                <a16:creationId xmlns:a16="http://schemas.microsoft.com/office/drawing/2014/main" id="{0B5EA908-6F76-4C64-9403-6E48435A7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30866" y="37777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8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0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60AC570-A580-46E3-B59C-C904EDD43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711" y="953052"/>
            <a:ext cx="5470724" cy="5350489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14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to the story.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C6AFC49-5008-4F6D-8F4C-E37535C0E689}"/>
              </a:ext>
            </a:extLst>
          </p:cNvPr>
          <p:cNvSpPr/>
          <p:nvPr/>
        </p:nvSpPr>
        <p:spPr>
          <a:xfrm>
            <a:off x="4298195" y="493967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0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2E1C313-4C44-456D-B5C4-ECBC2A1EA4B3}"/>
              </a:ext>
            </a:extLst>
          </p:cNvPr>
          <p:cNvSpPr/>
          <p:nvPr/>
        </p:nvSpPr>
        <p:spPr>
          <a:xfrm>
            <a:off x="862554" y="1173226"/>
            <a:ext cx="22482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b="1" dirty="0">
                <a:solidFill>
                  <a:srgbClr val="FF1A00"/>
                </a:solidFill>
                <a:latin typeface="Century Gothic" panose="020B0502020202020204" pitchFamily="34" charset="0"/>
              </a:rPr>
              <a:t>It’s Me!</a:t>
            </a:r>
            <a:endParaRPr lang="zh-TW" altLang="en-US" sz="3600" dirty="0">
              <a:latin typeface="Century Gothic" panose="020B0502020202020204" pitchFamily="34" charset="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0E4C946E-5E74-48E1-8021-3E1341807A9E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60 G1SB Track A60">
            <a:hlinkClick r:id="" action="ppaction://media"/>
            <a:extLst>
              <a:ext uri="{FF2B5EF4-FFF2-40B4-BE49-F238E27FC236}">
                <a16:creationId xmlns:a16="http://schemas.microsoft.com/office/drawing/2014/main" id="{C0B70E6E-D81E-464D-BCE4-A271779E2F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34606" y="45986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62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1C6AFC49-5008-4F6D-8F4C-E37535C0E689}"/>
              </a:ext>
            </a:extLst>
          </p:cNvPr>
          <p:cNvSpPr/>
          <p:nvPr/>
        </p:nvSpPr>
        <p:spPr>
          <a:xfrm>
            <a:off x="2101748" y="465686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0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1F1DF26-B8A6-421F-8752-14C9F2820A37}"/>
              </a:ext>
            </a:extLst>
          </p:cNvPr>
          <p:cNvSpPr/>
          <p:nvPr/>
        </p:nvSpPr>
        <p:spPr>
          <a:xfrm>
            <a:off x="345739" y="322193"/>
            <a:ext cx="3952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b="1" dirty="0">
                <a:solidFill>
                  <a:srgbClr val="FF1A00"/>
                </a:solidFill>
                <a:latin typeface="Century Gothic" panose="020B0502020202020204" pitchFamily="34" charset="0"/>
              </a:rPr>
              <a:t>It’s Me!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CD229E09-7D32-4D7B-ADD5-D9604205E241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60 G1SB Track A60">
            <a:hlinkClick r:id="" action="ppaction://media"/>
            <a:extLst>
              <a:ext uri="{FF2B5EF4-FFF2-40B4-BE49-F238E27FC236}">
                <a16:creationId xmlns:a16="http://schemas.microsoft.com/office/drawing/2014/main" id="{E93ED84D-449E-48C7-9ADB-41FEE47EBFC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435.562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28828" y="428074"/>
            <a:ext cx="487363" cy="487363"/>
          </a:xfrm>
          <a:prstGeom prst="rect">
            <a:avLst/>
          </a:prstGeom>
        </p:spPr>
      </p:pic>
      <p:grpSp>
        <p:nvGrpSpPr>
          <p:cNvPr id="21" name="群組 20">
            <a:extLst>
              <a:ext uri="{FF2B5EF4-FFF2-40B4-BE49-F238E27FC236}">
                <a16:creationId xmlns:a16="http://schemas.microsoft.com/office/drawing/2014/main" id="{4EA1A8B1-0DDD-4149-B2ED-3E303D95BCE7}"/>
              </a:ext>
            </a:extLst>
          </p:cNvPr>
          <p:cNvGrpSpPr/>
          <p:nvPr/>
        </p:nvGrpSpPr>
        <p:grpSpPr>
          <a:xfrm>
            <a:off x="72371" y="1405414"/>
            <a:ext cx="4415057" cy="4404943"/>
            <a:chOff x="72371" y="1405414"/>
            <a:chExt cx="4415057" cy="4404943"/>
          </a:xfrm>
        </p:grpSpPr>
        <p:pic>
          <p:nvPicPr>
            <p:cNvPr id="20" name="圖片 19">
              <a:extLst>
                <a:ext uri="{FF2B5EF4-FFF2-40B4-BE49-F238E27FC236}">
                  <a16:creationId xmlns:a16="http://schemas.microsoft.com/office/drawing/2014/main" id="{33A33BB3-C8E4-4552-BCC9-1481CF9AE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371" y="1405414"/>
              <a:ext cx="4415057" cy="4404943"/>
            </a:xfrm>
            <a:prstGeom prst="rect">
              <a:avLst/>
            </a:prstGeom>
          </p:spPr>
        </p:pic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DC548369-2085-4769-A84A-3F939EF4E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2337" y="1661071"/>
              <a:ext cx="2943229" cy="342961"/>
            </a:xfrm>
            <a:prstGeom prst="rect">
              <a:avLst/>
            </a:prstGeom>
          </p:spPr>
        </p:pic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A939472A-39BC-4EEC-9FB0-1762FF166ADF}"/>
              </a:ext>
            </a:extLst>
          </p:cNvPr>
          <p:cNvGrpSpPr/>
          <p:nvPr/>
        </p:nvGrpSpPr>
        <p:grpSpPr>
          <a:xfrm>
            <a:off x="4529651" y="1405414"/>
            <a:ext cx="4521263" cy="4404944"/>
            <a:chOff x="4529651" y="1405414"/>
            <a:chExt cx="4521263" cy="4404944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2D028CE5-91DF-463E-8739-7690E7266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29651" y="1405414"/>
              <a:ext cx="4521263" cy="4404944"/>
            </a:xfrm>
            <a:prstGeom prst="rect">
              <a:avLst/>
            </a:prstGeom>
          </p:spPr>
        </p:pic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F6856301-0A26-4204-97A4-2DEBCB887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80264" y="1677843"/>
              <a:ext cx="3954764" cy="3265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399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332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A34EF99C-82CF-4B37-B7EF-A73BF8733F02}"/>
              </a:ext>
            </a:extLst>
          </p:cNvPr>
          <p:cNvSpPr/>
          <p:nvPr/>
        </p:nvSpPr>
        <p:spPr>
          <a:xfrm>
            <a:off x="503143" y="381974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0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F97459F0-8F35-40B1-BD3A-E17A7AB1AB80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60 G1SB Track A60">
            <a:hlinkClick r:id="" action="ppaction://media"/>
            <a:extLst>
              <a:ext uri="{FF2B5EF4-FFF2-40B4-BE49-F238E27FC236}">
                <a16:creationId xmlns:a16="http://schemas.microsoft.com/office/drawing/2014/main" id="{C506931F-B935-4860-ACD4-42CE49C2D3D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7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49077" y="344362"/>
            <a:ext cx="487363" cy="487363"/>
          </a:xfrm>
          <a:prstGeom prst="rect">
            <a:avLst/>
          </a:prstGeom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99F127C1-15FF-41B4-99E9-B6127A1DF775}"/>
              </a:ext>
            </a:extLst>
          </p:cNvPr>
          <p:cNvGrpSpPr/>
          <p:nvPr/>
        </p:nvGrpSpPr>
        <p:grpSpPr>
          <a:xfrm>
            <a:off x="4577001" y="1321097"/>
            <a:ext cx="4463307" cy="4453388"/>
            <a:chOff x="4577001" y="1302243"/>
            <a:chExt cx="4463307" cy="4453388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1564A298-E4A8-4FB4-A290-03BC91858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7001" y="1302243"/>
              <a:ext cx="4463307" cy="4453388"/>
            </a:xfrm>
            <a:prstGeom prst="rect">
              <a:avLst/>
            </a:prstGeom>
          </p:spPr>
        </p:pic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E0DE4D0A-2043-4714-AB43-5D7D34B66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49215" y="1767507"/>
              <a:ext cx="1532731" cy="552617"/>
            </a:xfrm>
            <a:prstGeom prst="rect">
              <a:avLst/>
            </a:prstGeom>
          </p:spPr>
        </p:pic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68B46CDF-3D5C-4402-AF02-334890E8BB8C}"/>
              </a:ext>
            </a:extLst>
          </p:cNvPr>
          <p:cNvGrpSpPr/>
          <p:nvPr/>
        </p:nvGrpSpPr>
        <p:grpSpPr>
          <a:xfrm>
            <a:off x="50429" y="1315038"/>
            <a:ext cx="4501297" cy="4408031"/>
            <a:chOff x="50429" y="1315038"/>
            <a:chExt cx="4501297" cy="4408031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D9A44DFC-AF57-4607-A54D-069A6012A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429" y="1315038"/>
              <a:ext cx="4501297" cy="4408031"/>
            </a:xfrm>
            <a:prstGeom prst="rect">
              <a:avLst/>
            </a:prstGeom>
          </p:spPr>
        </p:pic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303002B6-0755-474A-AEDB-FE7621CB58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58193" y="1497504"/>
              <a:ext cx="2701066" cy="5777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805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405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F16B39DE-1667-4615-A585-AAF78C6C3A20}"/>
              </a:ext>
            </a:extLst>
          </p:cNvPr>
          <p:cNvSpPr/>
          <p:nvPr/>
        </p:nvSpPr>
        <p:spPr>
          <a:xfrm>
            <a:off x="1894359" y="418551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0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2998" y="2476559"/>
            <a:ext cx="784667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Me!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(Narrator) Mom is in the kitchen.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(Narrator) The robot is in the kitchen, too.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(Mother) Oh, no! A robot with four ears and three eyes!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(Boy) Don’t worry, Mom. It’s me!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6BEBBE0-CF00-4291-8CD7-27BE94483FEB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14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to the story.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60 G1SB Track A60">
            <a:hlinkClick r:id="" action="ppaction://media"/>
            <a:extLst>
              <a:ext uri="{FF2B5EF4-FFF2-40B4-BE49-F238E27FC236}">
                <a16:creationId xmlns:a16="http://schemas.microsoft.com/office/drawing/2014/main" id="{DF746CCE-8E15-4B94-B07F-D3D30D65CC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439" y="38192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9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7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15</a:t>
            </a:r>
            <a:r>
              <a:rPr lang="en-US" altLang="zh-TW" sz="3000" b="1" dirty="0">
                <a:latin typeface="Century Gothic" panose="020B0502020202020204" pitchFamily="34" charset="0"/>
              </a:rPr>
              <a:t>	Do you like the story? </a:t>
            </a:r>
            <a:r>
              <a:rPr lang="en-US" altLang="zh-TW" sz="3000" dirty="0">
                <a:latin typeface="Century Gothic" panose="020B0502020202020204" pitchFamily="34" charset="0"/>
              </a:rPr>
              <a:t>Circle.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B8B30295-907E-4792-BA12-31E6EBFFCD4F}"/>
              </a:ext>
            </a:extLst>
          </p:cNvPr>
          <p:cNvSpPr/>
          <p:nvPr/>
        </p:nvSpPr>
        <p:spPr>
          <a:xfrm>
            <a:off x="4938610" y="422223"/>
            <a:ext cx="1260000" cy="468000"/>
          </a:xfrm>
          <a:prstGeom prst="roundRect">
            <a:avLst>
              <a:gd name="adj" fmla="val 46470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Calibri" panose="020F0502020204030204" pitchFamily="34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30B5B40-E978-4745-8A0A-D0544407A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120" y="1145617"/>
            <a:ext cx="6919274" cy="1515427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BA1A2A1-FCCE-417C-84A0-72371805147C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U4 p. 39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918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2228</TotalTime>
  <Words>925</Words>
  <Application>Microsoft Office PowerPoint</Application>
  <PresentationFormat>如螢幕大小 (4:3)</PresentationFormat>
  <Paragraphs>194</Paragraphs>
  <Slides>31</Slides>
  <Notes>0</Notes>
  <HiddenSlides>0</HiddenSlides>
  <MMClips>30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Century Gothic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Karen Liang</dc:creator>
  <cp:lastModifiedBy>Karen Liang</cp:lastModifiedBy>
  <cp:revision>149</cp:revision>
  <dcterms:created xsi:type="dcterms:W3CDTF">2019-12-05T07:20:00Z</dcterms:created>
  <dcterms:modified xsi:type="dcterms:W3CDTF">2020-03-09T16:02:35Z</dcterms:modified>
</cp:coreProperties>
</file>