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7" r:id="rId2"/>
    <p:sldId id="279" r:id="rId3"/>
    <p:sldId id="258" r:id="rId4"/>
    <p:sldId id="280" r:id="rId5"/>
    <p:sldId id="281" r:id="rId6"/>
    <p:sldId id="282" r:id="rId7"/>
    <p:sldId id="283" r:id="rId8"/>
    <p:sldId id="284" r:id="rId9"/>
    <p:sldId id="278" r:id="rId10"/>
  </p:sldIdLst>
  <p:sldSz cx="18288000" cy="10287000"/>
  <p:notesSz cx="6858000" cy="9144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521" autoAdjust="0"/>
  </p:normalViewPr>
  <p:slideViewPr>
    <p:cSldViewPr>
      <p:cViewPr varScale="1">
        <p:scale>
          <a:sx n="36" d="100"/>
          <a:sy n="36" d="100"/>
        </p:scale>
        <p:origin x="1164" y="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-316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2B939C-B60D-41BE-997D-F65B9B5E8F7C}" type="datetimeFigureOut">
              <a:rPr lang="en-US" smtClean="0"/>
              <a:t>8/17/2023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A262A6-82B3-4799-8493-C4018E240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99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students watch a video and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a discussion: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 is he? (At the zoo)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you think of the video? (Amazing with lots of interesting animal)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should/ shouldn’t you do at the zoo?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 Should protect environment/ do as instructions..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Shouldn’t feed animals if you are not allowed/ hurt animals…)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A262A6-82B3-4799-8493-C4018E2405A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99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Tell students that they will hear four short conversations with people talking about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rules and they should number the signs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1 to 4 in the order they are discussed.</a:t>
            </a:r>
          </a:p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262A6-82B3-4799-8493-C4018E2405A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247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Preview - Activity C.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Tell students they are going to get into pairs and take turns talking about other rules.</a:t>
            </a:r>
          </a:p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Model the conversation with a student.</a:t>
            </a:r>
          </a:p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students get into pairs and do the task.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262A6-82B3-4799-8493-C4018E2405A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87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kind of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used in informal English to say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somewhat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or less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the speaker doesn’t feel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strongly about something. For example: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A: You have a great job!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B: Yeah, but I have to get up kind of early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because it starts at 6:00.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case, the speaker thinks 6:00 is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early, but not too early to handle.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262A6-82B3-4799-8493-C4018E2405A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699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200" y="-571500"/>
            <a:ext cx="18364200" cy="123444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42083" t="32963" r="16667" b="32222"/>
          <a:stretch/>
        </p:blipFill>
        <p:spPr>
          <a:xfrm>
            <a:off x="-32657" y="-190500"/>
            <a:ext cx="8381999" cy="4191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l="30000" t="21853" r="40833" b="51481"/>
          <a:stretch/>
        </p:blipFill>
        <p:spPr>
          <a:xfrm>
            <a:off x="13868400" y="105156"/>
            <a:ext cx="3798147" cy="19141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5524500"/>
            <a:ext cx="8458200" cy="3123977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457200" y="5524500"/>
            <a:ext cx="8458200" cy="297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Myriad Pro" panose="020B0503030403020204" pitchFamily="34" charset="0"/>
              </a:rPr>
              <a:t>Preview and </a:t>
            </a:r>
          </a:p>
          <a:p>
            <a:pPr algn="ctr"/>
            <a:r>
              <a:rPr lang="en-US" sz="6600" b="1" dirty="0">
                <a:solidFill>
                  <a:schemeClr val="tx1"/>
                </a:solidFill>
                <a:latin typeface="Myriad Pro" panose="020B0503030403020204" pitchFamily="34" charset="0"/>
              </a:rPr>
              <a:t>Language Focus</a:t>
            </a:r>
          </a:p>
        </p:txBody>
      </p:sp>
    </p:spTree>
    <p:extLst>
      <p:ext uri="{BB962C8B-B14F-4D97-AF65-F5344CB8AC3E}">
        <p14:creationId xmlns:p14="http://schemas.microsoft.com/office/powerpoint/2010/main" val="3857592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WARM-UP</a:t>
            </a:r>
          </a:p>
        </p:txBody>
      </p:sp>
      <p:pic>
        <p:nvPicPr>
          <p:cNvPr id="4" name="080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9897" y="1028700"/>
            <a:ext cx="15307474" cy="861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96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PREVIEW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765" y="1943100"/>
            <a:ext cx="15267108" cy="5638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335000" y="6591300"/>
            <a:ext cx="76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29400" y="6591300"/>
            <a:ext cx="76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040112" y="6591300"/>
            <a:ext cx="76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34512" y="6591300"/>
            <a:ext cx="76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</a:rPr>
              <a:t>4</a:t>
            </a:r>
          </a:p>
        </p:txBody>
      </p:sp>
      <p:pic>
        <p:nvPicPr>
          <p:cNvPr id="5" name="EE_G8_1-2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57038" y="195577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30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2745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PREVIEW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823" y="1790700"/>
            <a:ext cx="16773621" cy="4998889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0820400" y="3543300"/>
            <a:ext cx="1989831" cy="160020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10820400" y="4366344"/>
            <a:ext cx="1989831" cy="160020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11125200" y="3543300"/>
            <a:ext cx="1685031" cy="1623144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11125200" y="4380018"/>
            <a:ext cx="1685031" cy="1623144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4" name="EE_G8_1-2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33633" y="20955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74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2745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PREVIEW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95500"/>
            <a:ext cx="16744338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112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LANGUAGE FOCUS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57531"/>
            <a:ext cx="12954000" cy="9463683"/>
          </a:xfrm>
          <a:prstGeom prst="rect">
            <a:avLst/>
          </a:prstGeom>
        </p:spPr>
      </p:pic>
      <p:pic>
        <p:nvPicPr>
          <p:cNvPr id="3" name="EE_G8_1-2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67400" y="952500"/>
            <a:ext cx="631825" cy="63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84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LANGUAGE FOCUS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23900"/>
            <a:ext cx="14401800" cy="960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252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-1054683" y="2"/>
            <a:ext cx="19342685" cy="65153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defRPr/>
            </a:pPr>
            <a:endParaRPr lang="en-US" sz="27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72287"/>
            <a:ext cx="20895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UNIT 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7038" y="64049"/>
            <a:ext cx="7753193" cy="600164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bg1"/>
                </a:solidFill>
                <a:latin typeface="Kozuka Gothic Pro H" panose="020B0800000000000000" pitchFamily="34" charset="-128"/>
                <a:ea typeface="Kozuka Gothic Pro H" panose="020B0800000000000000" pitchFamily="34" charset="-128"/>
              </a:rPr>
              <a:t>PLEASE DON’T FEED THE MONKEY.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150598" y="93320"/>
            <a:ext cx="4983293" cy="5539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b="1">
                <a:solidFill>
                  <a:schemeClr val="bg1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defRPr>
            </a:lvl1pPr>
          </a:lstStyle>
          <a:p>
            <a:pPr algn="r" defTabSz="1371600">
              <a:defRPr/>
            </a:pPr>
            <a:r>
              <a:rPr lang="en-US" sz="3000" dirty="0">
                <a:solidFill>
                  <a:prstClr val="white"/>
                </a:solidFill>
              </a:rPr>
              <a:t>REAL ENGLISH</a:t>
            </a:r>
          </a:p>
        </p:txBody>
      </p:sp>
      <p:pic>
        <p:nvPicPr>
          <p:cNvPr id="1026" name="Picture 2" descr="Bỏ túi ngay cấu trúc kind of; phân biệt Kind Of Và Sort Of">
            <a:extLst>
              <a:ext uri="{FF2B5EF4-FFF2-40B4-BE49-F238E27FC236}">
                <a16:creationId xmlns:a16="http://schemas.microsoft.com/office/drawing/2014/main" id="{A63F2D99-13C1-41E9-A8B6-D17893D92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347" y="2095500"/>
            <a:ext cx="7321287" cy="541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5395C44-6875-48F4-83E0-6E23AAC1396A}"/>
              </a:ext>
            </a:extLst>
          </p:cNvPr>
          <p:cNvSpPr/>
          <p:nvPr/>
        </p:nvSpPr>
        <p:spPr>
          <a:xfrm>
            <a:off x="10439400" y="4543336"/>
            <a:ext cx="6781800" cy="33239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A: You have a great job!</a:t>
            </a:r>
            <a:b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B: Yeah, but I have to get up kind of early</a:t>
            </a:r>
            <a:b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it starts at 6:00.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517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439400"/>
          </a:xfrm>
          <a:prstGeom prst="rect">
            <a:avLst/>
          </a:prstGeom>
        </p:spPr>
      </p:pic>
      <p:pic>
        <p:nvPicPr>
          <p:cNvPr id="29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762002" y="5355269"/>
            <a:ext cx="19549122" cy="5655632"/>
          </a:xfrm>
          <a:prstGeom prst="rect">
            <a:avLst/>
          </a:prstGeom>
        </p:spPr>
      </p:pic>
      <p:pic>
        <p:nvPicPr>
          <p:cNvPr id="30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800000">
            <a:off x="-762001" y="-266700"/>
            <a:ext cx="19811999" cy="565498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376682" y="4065539"/>
            <a:ext cx="10036209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60460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331</Words>
  <Application>Microsoft Office PowerPoint</Application>
  <PresentationFormat>Custom</PresentationFormat>
  <Paragraphs>46</Paragraphs>
  <Slides>9</Slides>
  <Notes>4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Arial</vt:lpstr>
      <vt:lpstr>Times New Roman</vt:lpstr>
      <vt:lpstr>Myriad Pro</vt:lpstr>
      <vt:lpstr>Kozuka Gothic Pro H</vt:lpstr>
      <vt:lpstr>Adobe Gothic Std B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Purple Retro Illustration Word Puzzle Game Presentation</dc:title>
  <dc:creator>ADMIN</dc:creator>
  <cp:lastModifiedBy>Administrator</cp:lastModifiedBy>
  <cp:revision>15</cp:revision>
  <dcterms:created xsi:type="dcterms:W3CDTF">2006-08-16T00:00:00Z</dcterms:created>
  <dcterms:modified xsi:type="dcterms:W3CDTF">2023-08-16T18:31:11Z</dcterms:modified>
  <dc:identifier>DAFq26t7MEo</dc:identifier>
</cp:coreProperties>
</file>