
<file path=[Content_Types].xml><?xml version="1.0" encoding="utf-8"?>
<Types xmlns="http://schemas.openxmlformats.org/package/2006/content-types">
  <Default Extension="png" ContentType="image/png"/>
  <Default Extension="mp3" ContentType="audio/m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7" r:id="rId2"/>
    <p:sldId id="279" r:id="rId3"/>
    <p:sldId id="284" r:id="rId4"/>
    <p:sldId id="290" r:id="rId5"/>
    <p:sldId id="258" r:id="rId6"/>
    <p:sldId id="291" r:id="rId7"/>
    <p:sldId id="278" r:id="rId8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6" autoAdjust="0"/>
    <p:restoredTop sz="78445" autoAdjust="0"/>
  </p:normalViewPr>
  <p:slideViewPr>
    <p:cSldViewPr>
      <p:cViewPr varScale="1">
        <p:scale>
          <a:sx n="35" d="100"/>
          <a:sy n="35" d="100"/>
        </p:scale>
        <p:origin x="112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B939C-B60D-41BE-997D-F65B9B5E8F7C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A262A6-82B3-4799-8493-C4018E2405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9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MkqMxA6sHg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https://www.youtube.com/watch?v=KMkqMxA6sHg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some questions about this ethnic group: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-Where do they mainly live?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-What do you know about Cham people?  </a:t>
            </a:r>
          </a:p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Chăm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people are an ethnic minority group in </a:t>
            </a:r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Việt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Nam with a rich cultural heritage. They have their own language, religion, and customs that are unique to their community. The </a:t>
            </a:r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Chăm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people are known for</a:t>
            </a:r>
            <a:b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distinctive architecture, intricate handicrafts, and vibrant music and dance traditions. Family and community are highly valued in </a:t>
            </a:r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Chăm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culture, with a strong emphasis on respect for elders and filial piety.</a:t>
            </a:r>
            <a:b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Hospitality is an important part of </a:t>
            </a:r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Chăm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customs, and guests are always welcomed warmly. Overall, the </a:t>
            </a:r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Chăm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people have a strong sense of identity and pride in their culture and traditions.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99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will practice reduction,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part of a word is not stressed and not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pronounced clearly.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follow along in their books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you explain that the have and has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words are not stressed when followed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the word to. Point out that has to is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reduced to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hasta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to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pronounced </a:t>
            </a:r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hafta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natural conversation.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555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545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are going to get into groups and make rules for a club that they create.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that they should get into groups and talk about what they are interested in so they can decide what type of after-school club to make.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them that after they have decided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type of club, they should give the club a name and make FOUR  club rules.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them they need to be able to visually represent their rules with signs.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51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571500"/>
            <a:ext cx="18364200" cy="12344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42083" t="32963" r="16667" b="32222"/>
          <a:stretch/>
        </p:blipFill>
        <p:spPr>
          <a:xfrm>
            <a:off x="-32657" y="-190500"/>
            <a:ext cx="8381999" cy="419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30000" t="21853" r="40833" b="51481"/>
          <a:stretch/>
        </p:blipFill>
        <p:spPr>
          <a:xfrm>
            <a:off x="13868400" y="105156"/>
            <a:ext cx="3798147" cy="19141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524500"/>
            <a:ext cx="8458200" cy="312397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57200" y="5524500"/>
            <a:ext cx="8458200" cy="2971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chemeClr val="tx1"/>
                </a:solidFill>
                <a:latin typeface="Myriad Pro" panose="020B0503030403020204" pitchFamily="34" charset="0"/>
              </a:rPr>
              <a:t>Pronunciation</a:t>
            </a:r>
          </a:p>
          <a:p>
            <a:pPr algn="ctr"/>
            <a:r>
              <a:rPr lang="en-US" sz="6600" b="1" dirty="0">
                <a:solidFill>
                  <a:schemeClr val="tx1"/>
                </a:solidFill>
                <a:latin typeface="Myriad Pro" panose="020B0503030403020204" pitchFamily="34" charset="0"/>
              </a:rPr>
              <a:t>and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857592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PLEASE DON’T FEED THE MONKEY.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PRONUNCIATION</a:t>
            </a:r>
          </a:p>
        </p:txBody>
      </p:sp>
      <p:pic>
        <p:nvPicPr>
          <p:cNvPr id="2" name="0809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31" y="1512500"/>
            <a:ext cx="14093370" cy="79276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8" r="8196"/>
          <a:stretch/>
        </p:blipFill>
        <p:spPr>
          <a:xfrm>
            <a:off x="14325600" y="1943100"/>
            <a:ext cx="4038600" cy="7559084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4630400" y="7886700"/>
            <a:ext cx="304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6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PLEASE DON’T FEED THE MONKEY.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PRONUNCIATION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90700"/>
            <a:ext cx="17248873" cy="5867400"/>
          </a:xfrm>
          <a:prstGeom prst="rect">
            <a:avLst/>
          </a:prstGeom>
        </p:spPr>
      </p:pic>
      <p:pic>
        <p:nvPicPr>
          <p:cNvPr id="3" name="EE_G8_1-2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781819" y="3863975"/>
            <a:ext cx="860425" cy="86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37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PLEASE DON’T FEED THE MONKEY.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PRONUNCIATION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62100"/>
            <a:ext cx="15196085" cy="6324600"/>
          </a:xfrm>
          <a:prstGeom prst="rect">
            <a:avLst/>
          </a:prstGeom>
        </p:spPr>
      </p:pic>
      <p:pic>
        <p:nvPicPr>
          <p:cNvPr id="5" name="EE_G8_1-2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810231" y="1565497"/>
            <a:ext cx="933725" cy="9337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934200" y="2476500"/>
            <a:ext cx="28215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Times New Roman" panose="02020603050405020304" pitchFamily="18" charset="0"/>
              </a:rPr>
              <a:t>has to go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28104" y="3467100"/>
            <a:ext cx="2977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Times New Roman" panose="02020603050405020304" pitchFamily="18" charset="0"/>
              </a:rPr>
              <a:t>have to do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22400" y="4387334"/>
            <a:ext cx="38601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Times New Roman" panose="02020603050405020304" pitchFamily="18" charset="0"/>
              </a:rPr>
              <a:t>have to give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0" y="5219700"/>
            <a:ext cx="44249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Times New Roman" panose="02020603050405020304" pitchFamily="18" charset="0"/>
              </a:rPr>
              <a:t>don’t have to wear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59475" y="6087868"/>
            <a:ext cx="44430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Times New Roman" panose="02020603050405020304" pitchFamily="18" charset="0"/>
              </a:rPr>
              <a:t>have to study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78656" y="6964246"/>
            <a:ext cx="4123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ea typeface="Times New Roman" panose="02020603050405020304" pitchFamily="18" charset="0"/>
              </a:rPr>
              <a:t>has to do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075114"/>
            <a:ext cx="15925800" cy="125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19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97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PLEASE DON’T FEED THE MONKEY.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COMMUNICATION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00"/>
            <a:ext cx="18368861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303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PLEASE DON’T FEED THE MONKEY.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COMMUNICATION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04900"/>
            <a:ext cx="16154400" cy="55001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059970"/>
            <a:ext cx="16237823" cy="86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07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60460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385</Words>
  <Application>Microsoft Office PowerPoint</Application>
  <PresentationFormat>Custom</PresentationFormat>
  <Paragraphs>40</Paragraphs>
  <Slides>7</Slides>
  <Notes>4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Calibri</vt:lpstr>
      <vt:lpstr>Arial</vt:lpstr>
      <vt:lpstr>Times New Roman</vt:lpstr>
      <vt:lpstr>Myriad Pro</vt:lpstr>
      <vt:lpstr>Kozuka Gothic Pro H</vt:lpstr>
      <vt:lpstr>Adobe Gothic Std B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Purple Retro Illustration Word Puzzle Game Presentation</dc:title>
  <dc:creator>ADMIN</dc:creator>
  <cp:lastModifiedBy>Administrator</cp:lastModifiedBy>
  <cp:revision>24</cp:revision>
  <dcterms:created xsi:type="dcterms:W3CDTF">2006-08-16T00:00:00Z</dcterms:created>
  <dcterms:modified xsi:type="dcterms:W3CDTF">2023-08-16T18:35:56Z</dcterms:modified>
  <dc:identifier>DAFq26t7MEo</dc:identifier>
</cp:coreProperties>
</file>