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6" r:id="rId3"/>
    <p:sldId id="261" r:id="rId4"/>
    <p:sldId id="260" r:id="rId5"/>
    <p:sldId id="262" r:id="rId6"/>
    <p:sldId id="258" r:id="rId7"/>
    <p:sldId id="263" r:id="rId8"/>
    <p:sldId id="264" r:id="rId9"/>
    <p:sldId id="265" r:id="rId10"/>
    <p:sldId id="259" r:id="rId11"/>
  </p:sldIdLst>
  <p:sldSz cx="18288000" cy="10287000"/>
  <p:notesSz cx="6858000" cy="9144000"/>
  <p:embeddedFontLst>
    <p:embeddedFont>
      <p:font typeface="Jua" panose="020B0604020202020204" charset="-127"/>
      <p:regular r:id="rId13"/>
    </p:embeddedFont>
    <p:embeddedFont>
      <p:font typeface="Calibri" panose="020F0502020204030204" pitchFamily="34" charset="0"/>
      <p:regular r:id="rId14"/>
      <p:bold r:id="rId15"/>
      <p:italic r:id="rId16"/>
      <p:boldItalic r:id="rId17"/>
    </p:embeddedFont>
    <p:embeddedFont>
      <p:font typeface="More Sugar" panose="020B0604020202020204" charset="0"/>
      <p:regular r:id="rId18"/>
    </p:embeddedFont>
    <p:embeddedFont>
      <p:font typeface="Sniglet"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4601" autoAdjust="0"/>
  </p:normalViewPr>
  <p:slideViewPr>
    <p:cSldViewPr>
      <p:cViewPr varScale="1">
        <p:scale>
          <a:sx n="34" d="100"/>
          <a:sy n="34" d="100"/>
        </p:scale>
        <p:origin x="1260" y="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6E75A0-E21B-436E-A037-C95DA6A34C20}"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6496E6-3F75-4905-A3AF-F48744B0BB95}" type="slidenum">
              <a:rPr lang="en-US" smtClean="0"/>
              <a:t>‹#›</a:t>
            </a:fld>
            <a:endParaRPr lang="en-US"/>
          </a:p>
        </p:txBody>
      </p:sp>
    </p:spTree>
    <p:extLst>
      <p:ext uri="{BB962C8B-B14F-4D97-AF65-F5344CB8AC3E}">
        <p14:creationId xmlns:p14="http://schemas.microsoft.com/office/powerpoint/2010/main" val="855345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Lead-in Activity.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Free talk on topic “Photography”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students some questions:</a:t>
            </a:r>
          </a:p>
          <a:p>
            <a:pPr lvl="0"/>
            <a:r>
              <a:rPr lang="en-US" sz="1200" kern="1200" dirty="0">
                <a:solidFill>
                  <a:schemeClr val="tx1"/>
                </a:solidFill>
                <a:effectLst/>
                <a:latin typeface="+mn-lt"/>
                <a:ea typeface="+mn-ea"/>
                <a:cs typeface="+mn-cs"/>
              </a:rPr>
              <a:t>Who really enjoys photography?</a:t>
            </a:r>
          </a:p>
          <a:p>
            <a:pPr lvl="0"/>
            <a:r>
              <a:rPr lang="en-US" sz="1200" kern="1200" dirty="0">
                <a:solidFill>
                  <a:schemeClr val="tx1"/>
                </a:solidFill>
                <a:effectLst/>
                <a:latin typeface="+mn-lt"/>
                <a:ea typeface="+mn-ea"/>
                <a:cs typeface="+mn-cs"/>
              </a:rPr>
              <a:t>How can we take beautiful photos?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 one of the non-professional photographer in class take a photo of the whole class. </a:t>
            </a:r>
          </a:p>
          <a:p>
            <a:endParaRPr lang="en-US" dirty="0"/>
          </a:p>
        </p:txBody>
      </p:sp>
      <p:sp>
        <p:nvSpPr>
          <p:cNvPr id="4" name="Slide Number Placeholder 3"/>
          <p:cNvSpPr>
            <a:spLocks noGrp="1"/>
          </p:cNvSpPr>
          <p:nvPr>
            <p:ph type="sldNum" sz="quarter" idx="10"/>
          </p:nvPr>
        </p:nvSpPr>
        <p:spPr/>
        <p:txBody>
          <a:bodyPr/>
          <a:lstStyle/>
          <a:p>
            <a:fld id="{A26496E6-3F75-4905-A3AF-F48744B0BB95}" type="slidenum">
              <a:rPr lang="en-US" smtClean="0"/>
              <a:t>2</a:t>
            </a:fld>
            <a:endParaRPr lang="en-US"/>
          </a:p>
        </p:txBody>
      </p:sp>
    </p:spTree>
    <p:extLst>
      <p:ext uri="{BB962C8B-B14F-4D97-AF65-F5344CB8AC3E}">
        <p14:creationId xmlns:p14="http://schemas.microsoft.com/office/powerpoint/2010/main" val="130440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will read about some rules they probably don’t use every day.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students to look at the photos. Then, as students follow along in their books, read the title and ask students to predict what the article is about.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Ask a few students to share their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guesses.</a:t>
            </a:r>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2303740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4086900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6</a:t>
            </a:fld>
            <a:endParaRPr lang="en-US"/>
          </a:p>
        </p:txBody>
      </p:sp>
    </p:spTree>
    <p:extLst>
      <p:ext uri="{BB962C8B-B14F-4D97-AF65-F5344CB8AC3E}">
        <p14:creationId xmlns:p14="http://schemas.microsoft.com/office/powerpoint/2010/main" val="2517544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7</a:t>
            </a:fld>
            <a:endParaRPr lang="en-US"/>
          </a:p>
        </p:txBody>
      </p:sp>
    </p:spTree>
    <p:extLst>
      <p:ext uri="{BB962C8B-B14F-4D97-AF65-F5344CB8AC3E}">
        <p14:creationId xmlns:p14="http://schemas.microsoft.com/office/powerpoint/2010/main" val="1380753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8</a:t>
            </a:fld>
            <a:endParaRPr lang="en-US"/>
          </a:p>
        </p:txBody>
      </p:sp>
    </p:spTree>
    <p:extLst>
      <p:ext uri="{BB962C8B-B14F-4D97-AF65-F5344CB8AC3E}">
        <p14:creationId xmlns:p14="http://schemas.microsoft.com/office/powerpoint/2010/main" val="749259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students follow along, read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explanation and question aloud. Have students get into groups and do the task.</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OPTIONAL </a:t>
            </a:r>
            <a:r>
              <a:rPr lang="en-US" sz="1200" kern="1200" dirty="0">
                <a:solidFill>
                  <a:schemeClr val="tx1"/>
                </a:solidFill>
                <a:effectLst/>
                <a:latin typeface="+mn-lt"/>
                <a:ea typeface="+mn-ea"/>
                <a:cs typeface="+mn-cs"/>
              </a:rPr>
              <a:t>When the groups have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finished, have them share their photos and ideas with the class.</a:t>
            </a:r>
          </a:p>
        </p:txBody>
      </p:sp>
      <p:sp>
        <p:nvSpPr>
          <p:cNvPr id="4" name="Slide Number Placeholder 3"/>
          <p:cNvSpPr>
            <a:spLocks noGrp="1"/>
          </p:cNvSpPr>
          <p:nvPr>
            <p:ph type="sldNum" sz="quarter" idx="10"/>
          </p:nvPr>
        </p:nvSpPr>
        <p:spPr/>
        <p:txBody>
          <a:bodyPr/>
          <a:lstStyle/>
          <a:p>
            <a:fld id="{A3A262A6-82B3-4799-8493-C4018E2405A0}" type="slidenum">
              <a:rPr lang="en-US" smtClean="0"/>
              <a:t>9</a:t>
            </a:fld>
            <a:endParaRPr lang="en-US"/>
          </a:p>
        </p:txBody>
      </p:sp>
    </p:spTree>
    <p:extLst>
      <p:ext uri="{BB962C8B-B14F-4D97-AF65-F5344CB8AC3E}">
        <p14:creationId xmlns:p14="http://schemas.microsoft.com/office/powerpoint/2010/main" val="3003181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18" Type="http://schemas.openxmlformats.org/officeDocument/2006/relationships/image" Target="../media/image2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18.svg"/><Relationship Id="rId20"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svg"/><Relationship Id="rId19" Type="http://schemas.openxmlformats.org/officeDocument/2006/relationships/image" Target="../media/image21.pn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571500"/>
            <a:ext cx="18364200" cy="12344400"/>
          </a:xfrm>
          <a:prstGeom prst="rect">
            <a:avLst/>
          </a:prstGeom>
        </p:spPr>
      </p:pic>
      <p:pic>
        <p:nvPicPr>
          <p:cNvPr id="12" name="Picture 11"/>
          <p:cNvPicPr>
            <a:picLocks noChangeAspect="1"/>
          </p:cNvPicPr>
          <p:nvPr/>
        </p:nvPicPr>
        <p:blipFill rotWithShape="1">
          <a:blip r:embed="rId3"/>
          <a:srcRect l="42083" t="32963" r="16667" b="32222"/>
          <a:stretch/>
        </p:blipFill>
        <p:spPr>
          <a:xfrm>
            <a:off x="-32657" y="-190500"/>
            <a:ext cx="8381999" cy="4191000"/>
          </a:xfrm>
          <a:prstGeom prst="rect">
            <a:avLst/>
          </a:prstGeom>
          <a:ln>
            <a:noFill/>
          </a:ln>
          <a:effectLst>
            <a:softEdge rad="112500"/>
          </a:effectLst>
        </p:spPr>
      </p:pic>
      <p:pic>
        <p:nvPicPr>
          <p:cNvPr id="13" name="Picture 12"/>
          <p:cNvPicPr>
            <a:picLocks noChangeAspect="1"/>
          </p:cNvPicPr>
          <p:nvPr/>
        </p:nvPicPr>
        <p:blipFill rotWithShape="1">
          <a:blip r:embed="rId4"/>
          <a:srcRect l="30000" t="21853" r="40833" b="51481"/>
          <a:stretch/>
        </p:blipFill>
        <p:spPr>
          <a:xfrm>
            <a:off x="13868400" y="105156"/>
            <a:ext cx="3798147" cy="1914144"/>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5524500"/>
            <a:ext cx="8458200" cy="3123977"/>
          </a:xfrm>
          <a:prstGeom prst="rect">
            <a:avLst/>
          </a:prstGeom>
        </p:spPr>
      </p:pic>
      <p:sp>
        <p:nvSpPr>
          <p:cNvPr id="15" name="Rectangle 14"/>
          <p:cNvSpPr/>
          <p:nvPr/>
        </p:nvSpPr>
        <p:spPr>
          <a:xfrm>
            <a:off x="457200" y="5524500"/>
            <a:ext cx="8458200" cy="297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Myriad Pro" panose="020B0503030403020204" pitchFamily="34" charset="0"/>
              </a:rPr>
              <a:t>Reading</a:t>
            </a:r>
          </a:p>
          <a:p>
            <a:pPr algn="ctr"/>
            <a:r>
              <a:rPr lang="en-US" sz="6600" b="1" dirty="0">
                <a:solidFill>
                  <a:schemeClr val="tx1"/>
                </a:solidFill>
                <a:latin typeface="Myriad Pro" panose="020B0503030403020204" pitchFamily="34" charset="0"/>
              </a:rPr>
              <a:t>and Comprehension</a:t>
            </a:r>
          </a:p>
        </p:txBody>
      </p:sp>
    </p:spTree>
    <p:extLst>
      <p:ext uri="{BB962C8B-B14F-4D97-AF65-F5344CB8AC3E}">
        <p14:creationId xmlns:p14="http://schemas.microsoft.com/office/powerpoint/2010/main" val="151373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D3C3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364897" cy="2213187"/>
          </a:xfrm>
        </p:grpSpPr>
        <p:sp>
          <p:nvSpPr>
            <p:cNvPr id="3" name="Freeform 3"/>
            <p:cNvSpPr/>
            <p:nvPr/>
          </p:nvSpPr>
          <p:spPr>
            <a:xfrm>
              <a:off x="0" y="0"/>
              <a:ext cx="4364898" cy="2213187"/>
            </a:xfrm>
            <a:custGeom>
              <a:avLst/>
              <a:gdLst/>
              <a:ahLst/>
              <a:cxnLst/>
              <a:rect l="l" t="t" r="r" b="b"/>
              <a:pathLst>
                <a:path w="4364898" h="2213187">
                  <a:moveTo>
                    <a:pt x="23850" y="0"/>
                  </a:moveTo>
                  <a:lnTo>
                    <a:pt x="4341048" y="0"/>
                  </a:lnTo>
                  <a:cubicBezTo>
                    <a:pt x="4347373" y="0"/>
                    <a:pt x="4353439" y="2513"/>
                    <a:pt x="4357912" y="6985"/>
                  </a:cubicBezTo>
                  <a:cubicBezTo>
                    <a:pt x="4362385" y="11458"/>
                    <a:pt x="4364898" y="17524"/>
                    <a:pt x="4364898" y="23850"/>
                  </a:cubicBezTo>
                  <a:lnTo>
                    <a:pt x="4364898" y="2189338"/>
                  </a:lnTo>
                  <a:cubicBezTo>
                    <a:pt x="4364898" y="2195663"/>
                    <a:pt x="4362385" y="2201729"/>
                    <a:pt x="4357912" y="2206202"/>
                  </a:cubicBezTo>
                  <a:cubicBezTo>
                    <a:pt x="4353439" y="2210675"/>
                    <a:pt x="4347373" y="2213187"/>
                    <a:pt x="4341048" y="2213187"/>
                  </a:cubicBezTo>
                  <a:lnTo>
                    <a:pt x="23850" y="2213187"/>
                  </a:lnTo>
                  <a:cubicBezTo>
                    <a:pt x="17524" y="2213187"/>
                    <a:pt x="11458" y="2210675"/>
                    <a:pt x="6985" y="2206202"/>
                  </a:cubicBezTo>
                  <a:cubicBezTo>
                    <a:pt x="2513" y="2201729"/>
                    <a:pt x="0" y="2195663"/>
                    <a:pt x="0" y="2189338"/>
                  </a:cubicBezTo>
                  <a:lnTo>
                    <a:pt x="0" y="23850"/>
                  </a:lnTo>
                  <a:cubicBezTo>
                    <a:pt x="0" y="17524"/>
                    <a:pt x="2513" y="11458"/>
                    <a:pt x="6985" y="6985"/>
                  </a:cubicBezTo>
                  <a:cubicBezTo>
                    <a:pt x="11458" y="2513"/>
                    <a:pt x="17524" y="0"/>
                    <a:pt x="23850" y="0"/>
                  </a:cubicBezTo>
                  <a:close/>
                </a:path>
              </a:pathLst>
            </a:custGeom>
            <a:solidFill>
              <a:srgbClr val="FFFFFF"/>
            </a:solidFill>
            <a:ln w="38100">
              <a:solidFill>
                <a:srgbClr val="171317"/>
              </a:solidFill>
            </a:ln>
          </p:spPr>
        </p:sp>
        <p:sp>
          <p:nvSpPr>
            <p:cNvPr id="4" name="TextBox 4"/>
            <p:cNvSpPr txBox="1"/>
            <p:nvPr/>
          </p:nvSpPr>
          <p:spPr>
            <a:xfrm>
              <a:off x="0" y="-76200"/>
              <a:ext cx="812800" cy="88900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669084" y="2863567"/>
            <a:ext cx="12949833" cy="4052391"/>
          </a:xfrm>
          <a:prstGeom prst="rect">
            <a:avLst/>
          </a:prstGeom>
        </p:spPr>
        <p:txBody>
          <a:bodyPr lIns="0" tIns="0" rIns="0" bIns="0" rtlCol="0" anchor="t">
            <a:spAutoFit/>
          </a:bodyPr>
          <a:lstStyle/>
          <a:p>
            <a:pPr algn="ctr">
              <a:lnSpc>
                <a:spcPts val="15840"/>
              </a:lnSpc>
            </a:pPr>
            <a:r>
              <a:rPr lang="en-US" sz="14400" dirty="0">
                <a:solidFill>
                  <a:srgbClr val="171317"/>
                </a:solidFill>
                <a:latin typeface="Jua"/>
              </a:rPr>
              <a:t>Topic </a:t>
            </a:r>
          </a:p>
          <a:p>
            <a:pPr algn="ctr">
              <a:lnSpc>
                <a:spcPts val="15840"/>
              </a:lnSpc>
            </a:pPr>
            <a:r>
              <a:rPr lang="en-US" sz="14400" dirty="0">
                <a:solidFill>
                  <a:srgbClr val="171317"/>
                </a:solidFill>
                <a:latin typeface="Jua"/>
              </a:rPr>
              <a:t>PHOTOGRAPHY </a:t>
            </a:r>
          </a:p>
        </p:txBody>
      </p:sp>
      <p:sp>
        <p:nvSpPr>
          <p:cNvPr id="6" name="TextBox 6"/>
          <p:cNvSpPr txBox="1"/>
          <p:nvPr/>
        </p:nvSpPr>
        <p:spPr>
          <a:xfrm rot="-285311">
            <a:off x="7688798" y="6514200"/>
            <a:ext cx="2891135" cy="1247140"/>
          </a:xfrm>
          <a:prstGeom prst="rect">
            <a:avLst/>
          </a:prstGeom>
        </p:spPr>
        <p:txBody>
          <a:bodyPr lIns="0" tIns="0" rIns="0" bIns="0" rtlCol="0" anchor="t">
            <a:spAutoFit/>
          </a:bodyPr>
          <a:lstStyle/>
          <a:p>
            <a:pPr algn="ctr">
              <a:lnSpc>
                <a:spcPts val="8959"/>
              </a:lnSpc>
            </a:pPr>
            <a:r>
              <a:rPr lang="en-US" sz="6399">
                <a:solidFill>
                  <a:srgbClr val="FFFFFF"/>
                </a:solidFill>
                <a:latin typeface="Jua"/>
              </a:rPr>
              <a:t>For Kids</a:t>
            </a:r>
          </a:p>
        </p:txBody>
      </p:sp>
      <p:sp>
        <p:nvSpPr>
          <p:cNvPr id="7" name="Freeform 7"/>
          <p:cNvSpPr/>
          <p:nvPr/>
        </p:nvSpPr>
        <p:spPr>
          <a:xfrm>
            <a:off x="12677251" y="1387309"/>
            <a:ext cx="5610749" cy="4088834"/>
          </a:xfrm>
          <a:custGeom>
            <a:avLst/>
            <a:gdLst/>
            <a:ahLst/>
            <a:cxnLst/>
            <a:rect l="l" t="t" r="r" b="b"/>
            <a:pathLst>
              <a:path w="5610749" h="4088834">
                <a:moveTo>
                  <a:pt x="0" y="0"/>
                </a:moveTo>
                <a:lnTo>
                  <a:pt x="5610749" y="0"/>
                </a:lnTo>
                <a:lnTo>
                  <a:pt x="5610749" y="4088834"/>
                </a:lnTo>
                <a:lnTo>
                  <a:pt x="0" y="40888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01424">
            <a:off x="250046" y="6565558"/>
            <a:ext cx="2348694" cy="4473703"/>
          </a:xfrm>
          <a:custGeom>
            <a:avLst/>
            <a:gdLst/>
            <a:ahLst/>
            <a:cxnLst/>
            <a:rect l="l" t="t" r="r" b="b"/>
            <a:pathLst>
              <a:path w="2348694" h="4473703">
                <a:moveTo>
                  <a:pt x="0" y="0"/>
                </a:moveTo>
                <a:lnTo>
                  <a:pt x="2348694" y="0"/>
                </a:lnTo>
                <a:lnTo>
                  <a:pt x="2348694" y="4473703"/>
                </a:lnTo>
                <a:lnTo>
                  <a:pt x="0" y="4473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AutoShape 9"/>
          <p:cNvSpPr/>
          <p:nvPr/>
        </p:nvSpPr>
        <p:spPr>
          <a:xfrm>
            <a:off x="3183851" y="1740526"/>
            <a:ext cx="12298774" cy="0"/>
          </a:xfrm>
          <a:prstGeom prst="line">
            <a:avLst/>
          </a:prstGeom>
          <a:ln w="19050" cap="flat">
            <a:solidFill>
              <a:srgbClr val="171317"/>
            </a:solidFill>
            <a:prstDash val="solid"/>
            <a:headEnd type="none" w="sm" len="sm"/>
            <a:tailEnd type="none" w="sm" len="sm"/>
          </a:ln>
        </p:spPr>
      </p:sp>
      <p:sp>
        <p:nvSpPr>
          <p:cNvPr id="10" name="AutoShape 10"/>
          <p:cNvSpPr/>
          <p:nvPr/>
        </p:nvSpPr>
        <p:spPr>
          <a:xfrm>
            <a:off x="2928121" y="8524920"/>
            <a:ext cx="13163073" cy="0"/>
          </a:xfrm>
          <a:prstGeom prst="line">
            <a:avLst/>
          </a:prstGeom>
          <a:ln w="19050" cap="flat">
            <a:solidFill>
              <a:srgbClr val="171317"/>
            </a:solidFill>
            <a:prstDash val="solid"/>
            <a:headEnd type="none" w="sm" len="sm"/>
            <a:tailEnd type="none" w="sm" len="sm"/>
          </a:ln>
        </p:spPr>
      </p:sp>
      <p:grpSp>
        <p:nvGrpSpPr>
          <p:cNvPr id="11" name="Group 11"/>
          <p:cNvGrpSpPr/>
          <p:nvPr/>
        </p:nvGrpSpPr>
        <p:grpSpPr>
          <a:xfrm>
            <a:off x="1641653" y="1613654"/>
            <a:ext cx="1089279" cy="272794"/>
            <a:chOff x="0" y="0"/>
            <a:chExt cx="1452372" cy="363725"/>
          </a:xfrm>
        </p:grpSpPr>
        <p:sp>
          <p:nvSpPr>
            <p:cNvPr id="12" name="Freeform 12"/>
            <p:cNvSpPr/>
            <p:nvPr/>
          </p:nvSpPr>
          <p:spPr>
            <a:xfrm>
              <a:off x="0" y="0"/>
              <a:ext cx="363725" cy="363725"/>
            </a:xfrm>
            <a:custGeom>
              <a:avLst/>
              <a:gdLst/>
              <a:ahLst/>
              <a:cxnLst/>
              <a:rect l="l" t="t" r="r" b="b"/>
              <a:pathLst>
                <a:path w="363725" h="363725">
                  <a:moveTo>
                    <a:pt x="0" y="0"/>
                  </a:moveTo>
                  <a:lnTo>
                    <a:pt x="363725" y="0"/>
                  </a:lnTo>
                  <a:lnTo>
                    <a:pt x="363725" y="363725"/>
                  </a:lnTo>
                  <a:lnTo>
                    <a:pt x="0" y="3637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547121" y="0"/>
              <a:ext cx="363725" cy="363725"/>
            </a:xfrm>
            <a:custGeom>
              <a:avLst/>
              <a:gdLst/>
              <a:ahLst/>
              <a:cxnLst/>
              <a:rect l="l" t="t" r="r" b="b"/>
              <a:pathLst>
                <a:path w="363725" h="363725">
                  <a:moveTo>
                    <a:pt x="0" y="0"/>
                  </a:moveTo>
                  <a:lnTo>
                    <a:pt x="363726" y="0"/>
                  </a:lnTo>
                  <a:lnTo>
                    <a:pt x="363726" y="363725"/>
                  </a:lnTo>
                  <a:lnTo>
                    <a:pt x="0" y="3637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a:off x="1088647" y="0"/>
              <a:ext cx="363725" cy="363725"/>
            </a:xfrm>
            <a:custGeom>
              <a:avLst/>
              <a:gdLst/>
              <a:ahLst/>
              <a:cxnLst/>
              <a:rect l="l" t="t" r="r" b="b"/>
              <a:pathLst>
                <a:path w="363725" h="363725">
                  <a:moveTo>
                    <a:pt x="0" y="0"/>
                  </a:moveTo>
                  <a:lnTo>
                    <a:pt x="363725" y="0"/>
                  </a:lnTo>
                  <a:lnTo>
                    <a:pt x="363725" y="363725"/>
                  </a:lnTo>
                  <a:lnTo>
                    <a:pt x="0" y="36372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grpSp>
        <p:nvGrpSpPr>
          <p:cNvPr id="15" name="Group 15"/>
          <p:cNvGrpSpPr/>
          <p:nvPr/>
        </p:nvGrpSpPr>
        <p:grpSpPr>
          <a:xfrm rot="-1140275">
            <a:off x="15527883" y="7512914"/>
            <a:ext cx="2024012" cy="2024012"/>
            <a:chOff x="0" y="0"/>
            <a:chExt cx="2698683" cy="2698683"/>
          </a:xfrm>
        </p:grpSpPr>
        <p:grpSp>
          <p:nvGrpSpPr>
            <p:cNvPr id="16" name="Group 16"/>
            <p:cNvGrpSpPr/>
            <p:nvPr/>
          </p:nvGrpSpPr>
          <p:grpSpPr>
            <a:xfrm>
              <a:off x="0" y="0"/>
              <a:ext cx="2698683" cy="2698683"/>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a:ln w="38100">
                <a:solidFill>
                  <a:srgbClr val="171317"/>
                </a:solidFill>
              </a:ln>
            </p:spPr>
          </p:sp>
          <p:sp>
            <p:nvSpPr>
              <p:cNvPr id="18" name="TextBox 18"/>
              <p:cNvSpPr txBox="1"/>
              <p:nvPr/>
            </p:nvSpPr>
            <p:spPr>
              <a:xfrm>
                <a:off x="76200" y="9525"/>
                <a:ext cx="660400" cy="727075"/>
              </a:xfrm>
              <a:prstGeom prst="rect">
                <a:avLst/>
              </a:prstGeom>
            </p:spPr>
            <p:txBody>
              <a:bodyPr lIns="50800" tIns="50800" rIns="50800" bIns="50800" rtlCol="0" anchor="ctr"/>
              <a:lstStyle/>
              <a:p>
                <a:pPr algn="ctr">
                  <a:lnSpc>
                    <a:spcPts val="2211"/>
                  </a:lnSpc>
                </a:pPr>
                <a:endParaRPr/>
              </a:p>
            </p:txBody>
          </p:sp>
        </p:grpSp>
        <p:sp>
          <p:nvSpPr>
            <p:cNvPr id="19" name="Freeform 19"/>
            <p:cNvSpPr/>
            <p:nvPr/>
          </p:nvSpPr>
          <p:spPr>
            <a:xfrm>
              <a:off x="827415" y="601506"/>
              <a:ext cx="1043853" cy="1495670"/>
            </a:xfrm>
            <a:custGeom>
              <a:avLst/>
              <a:gdLst/>
              <a:ahLst/>
              <a:cxnLst/>
              <a:rect l="l" t="t" r="r" b="b"/>
              <a:pathLst>
                <a:path w="1043853" h="1495670">
                  <a:moveTo>
                    <a:pt x="0" y="0"/>
                  </a:moveTo>
                  <a:lnTo>
                    <a:pt x="1043853" y="0"/>
                  </a:lnTo>
                  <a:lnTo>
                    <a:pt x="1043853" y="1495670"/>
                  </a:lnTo>
                  <a:lnTo>
                    <a:pt x="0" y="149567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grpSp>
        <p:nvGrpSpPr>
          <p:cNvPr id="20" name="Group 20"/>
          <p:cNvGrpSpPr/>
          <p:nvPr/>
        </p:nvGrpSpPr>
        <p:grpSpPr>
          <a:xfrm>
            <a:off x="547492" y="2952827"/>
            <a:ext cx="1753803" cy="1753803"/>
            <a:chOff x="0" y="0"/>
            <a:chExt cx="2338404" cy="2338404"/>
          </a:xfrm>
        </p:grpSpPr>
        <p:grpSp>
          <p:nvGrpSpPr>
            <p:cNvPr id="21" name="Group 21"/>
            <p:cNvGrpSpPr/>
            <p:nvPr/>
          </p:nvGrpSpPr>
          <p:grpSpPr>
            <a:xfrm>
              <a:off x="0" y="0"/>
              <a:ext cx="2338404" cy="2338404"/>
              <a:chOff x="0" y="0"/>
              <a:chExt cx="812800" cy="812800"/>
            </a:xfrm>
          </p:grpSpPr>
          <p:sp>
            <p:nvSpPr>
              <p:cNvPr id="22" name="Freeform 2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a:ln w="38100">
                <a:solidFill>
                  <a:srgbClr val="171317"/>
                </a:solidFill>
              </a:ln>
            </p:spPr>
          </p:sp>
          <p:sp>
            <p:nvSpPr>
              <p:cNvPr id="23" name="TextBox 23"/>
              <p:cNvSpPr txBox="1"/>
              <p:nvPr/>
            </p:nvSpPr>
            <p:spPr>
              <a:xfrm>
                <a:off x="76200" y="-28575"/>
                <a:ext cx="660400" cy="765175"/>
              </a:xfrm>
              <a:prstGeom prst="rect">
                <a:avLst/>
              </a:prstGeom>
            </p:spPr>
            <p:txBody>
              <a:bodyPr lIns="50800" tIns="50800" rIns="50800" bIns="50800" rtlCol="0" anchor="ctr"/>
              <a:lstStyle/>
              <a:p>
                <a:pPr algn="ctr">
                  <a:lnSpc>
                    <a:spcPts val="3211"/>
                  </a:lnSpc>
                </a:pPr>
                <a:endParaRPr/>
              </a:p>
            </p:txBody>
          </p:sp>
        </p:grpSp>
        <p:sp>
          <p:nvSpPr>
            <p:cNvPr id="24" name="Freeform 24"/>
            <p:cNvSpPr/>
            <p:nvPr/>
          </p:nvSpPr>
          <p:spPr>
            <a:xfrm>
              <a:off x="400296" y="400410"/>
              <a:ext cx="1537585" cy="1537585"/>
            </a:xfrm>
            <a:custGeom>
              <a:avLst/>
              <a:gdLst/>
              <a:ahLst/>
              <a:cxnLst/>
              <a:rect l="l" t="t" r="r" b="b"/>
              <a:pathLst>
                <a:path w="1537585" h="1537585">
                  <a:moveTo>
                    <a:pt x="0" y="0"/>
                  </a:moveTo>
                  <a:lnTo>
                    <a:pt x="1537585" y="0"/>
                  </a:lnTo>
                  <a:lnTo>
                    <a:pt x="1537585" y="1537584"/>
                  </a:lnTo>
                  <a:lnTo>
                    <a:pt x="0" y="15375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sp>
        <p:nvSpPr>
          <p:cNvPr id="25" name="Freeform 25"/>
          <p:cNvSpPr/>
          <p:nvPr/>
        </p:nvSpPr>
        <p:spPr>
          <a:xfrm rot="-2061842" flipH="1">
            <a:off x="4906931" y="2465062"/>
            <a:ext cx="847705" cy="1233025"/>
          </a:xfrm>
          <a:custGeom>
            <a:avLst/>
            <a:gdLst/>
            <a:ahLst/>
            <a:cxnLst/>
            <a:rect l="l" t="t" r="r" b="b"/>
            <a:pathLst>
              <a:path w="847705" h="1233025">
                <a:moveTo>
                  <a:pt x="847705" y="0"/>
                </a:moveTo>
                <a:lnTo>
                  <a:pt x="0" y="0"/>
                </a:lnTo>
                <a:lnTo>
                  <a:pt x="0" y="1233025"/>
                </a:lnTo>
                <a:lnTo>
                  <a:pt x="847705" y="1233025"/>
                </a:lnTo>
                <a:lnTo>
                  <a:pt x="847705"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6" name="Freeform 26"/>
          <p:cNvSpPr/>
          <p:nvPr/>
        </p:nvSpPr>
        <p:spPr>
          <a:xfrm rot="-6808597">
            <a:off x="10857420" y="7417524"/>
            <a:ext cx="800381" cy="643306"/>
          </a:xfrm>
          <a:custGeom>
            <a:avLst/>
            <a:gdLst/>
            <a:ahLst/>
            <a:cxnLst/>
            <a:rect l="l" t="t" r="r" b="b"/>
            <a:pathLst>
              <a:path w="800381" h="643306">
                <a:moveTo>
                  <a:pt x="0" y="0"/>
                </a:moveTo>
                <a:lnTo>
                  <a:pt x="800381" y="0"/>
                </a:lnTo>
                <a:lnTo>
                  <a:pt x="800381" y="643307"/>
                </a:lnTo>
                <a:lnTo>
                  <a:pt x="0" y="643307"/>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6285"/>
            <a:ext cx="16058521" cy="10346687"/>
          </a:xfrm>
          <a:prstGeom prst="rect">
            <a:avLst/>
          </a:prstGeom>
        </p:spPr>
      </p:pic>
    </p:spTree>
    <p:extLst>
      <p:ext uri="{BB962C8B-B14F-4D97-AF65-F5344CB8AC3E}">
        <p14:creationId xmlns:p14="http://schemas.microsoft.com/office/powerpoint/2010/main" val="3651456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7844350" y="-264431"/>
            <a:ext cx="10443650" cy="11081561"/>
          </a:xfrm>
          <a:custGeom>
            <a:avLst/>
            <a:gdLst/>
            <a:ahLst/>
            <a:cxnLst/>
            <a:rect l="l" t="t" r="r" b="b"/>
            <a:pathLst>
              <a:path w="10443650" h="11081561">
                <a:moveTo>
                  <a:pt x="0" y="0"/>
                </a:moveTo>
                <a:lnTo>
                  <a:pt x="10443650" y="0"/>
                </a:lnTo>
                <a:lnTo>
                  <a:pt x="10443650" y="11081561"/>
                </a:lnTo>
                <a:lnTo>
                  <a:pt x="0" y="11081561"/>
                </a:lnTo>
                <a:lnTo>
                  <a:pt x="0" y="0"/>
                </a:lnTo>
                <a:close/>
              </a:path>
            </a:pathLst>
          </a:custGeom>
          <a:blipFill>
            <a:blip r:embed="rId2">
              <a:extLst>
                <a:ext uri="{96DAC541-7B7A-43D3-8B79-37D633B846F1}">
                  <asvg:svgBlip xmlns:asvg="http://schemas.microsoft.com/office/drawing/2016/SVG/main" r:embed="rId3"/>
                </a:ext>
              </a:extLst>
            </a:blip>
            <a:stretch>
              <a:fillRect r="-90379" b="-3737"/>
            </a:stretch>
          </a:blipFill>
        </p:spPr>
      </p:sp>
      <p:sp>
        <p:nvSpPr>
          <p:cNvPr id="3" name="Freeform 3"/>
          <p:cNvSpPr/>
          <p:nvPr/>
        </p:nvSpPr>
        <p:spPr>
          <a:xfrm rot="-10800000">
            <a:off x="-200148" y="-397281"/>
            <a:ext cx="10443650" cy="11081561"/>
          </a:xfrm>
          <a:custGeom>
            <a:avLst/>
            <a:gdLst/>
            <a:ahLst/>
            <a:cxnLst/>
            <a:rect l="l" t="t" r="r" b="b"/>
            <a:pathLst>
              <a:path w="10443650" h="11081561">
                <a:moveTo>
                  <a:pt x="0" y="0"/>
                </a:moveTo>
                <a:lnTo>
                  <a:pt x="10443650" y="0"/>
                </a:lnTo>
                <a:lnTo>
                  <a:pt x="10443650" y="11081562"/>
                </a:lnTo>
                <a:lnTo>
                  <a:pt x="0" y="11081562"/>
                </a:lnTo>
                <a:lnTo>
                  <a:pt x="0" y="0"/>
                </a:lnTo>
                <a:close/>
              </a:path>
            </a:pathLst>
          </a:custGeom>
          <a:blipFill>
            <a:blip r:embed="rId2">
              <a:extLst>
                <a:ext uri="{96DAC541-7B7A-43D3-8B79-37D633B846F1}">
                  <asvg:svgBlip xmlns:asvg="http://schemas.microsoft.com/office/drawing/2016/SVG/main" r:embed="rId3"/>
                </a:ext>
              </a:extLst>
            </a:blip>
            <a:stretch>
              <a:fillRect l="-90379" t="-3737"/>
            </a:stretch>
          </a:blipFill>
        </p:spPr>
      </p:sp>
      <p:grpSp>
        <p:nvGrpSpPr>
          <p:cNvPr id="4" name="Group 4"/>
          <p:cNvGrpSpPr/>
          <p:nvPr/>
        </p:nvGrpSpPr>
        <p:grpSpPr>
          <a:xfrm>
            <a:off x="661541" y="1470992"/>
            <a:ext cx="1232729" cy="7134324"/>
            <a:chOff x="0" y="0"/>
            <a:chExt cx="1643639" cy="9512432"/>
          </a:xfrm>
        </p:grpSpPr>
        <p:sp>
          <p:nvSpPr>
            <p:cNvPr id="5" name="TextBox 5"/>
            <p:cNvSpPr txBox="1"/>
            <p:nvPr/>
          </p:nvSpPr>
          <p:spPr>
            <a:xfrm rot="-5400000">
              <a:off x="508044" y="6117518"/>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6" name="TextBox 6"/>
            <p:cNvSpPr txBox="1"/>
            <p:nvPr/>
          </p:nvSpPr>
          <p:spPr>
            <a:xfrm rot="-5400000">
              <a:off x="508044" y="-660444"/>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7" name="TextBox 7"/>
            <p:cNvSpPr txBox="1"/>
            <p:nvPr/>
          </p:nvSpPr>
          <p:spPr>
            <a:xfrm rot="-5400000">
              <a:off x="508044" y="469216"/>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8" name="TextBox 8"/>
            <p:cNvSpPr txBox="1"/>
            <p:nvPr/>
          </p:nvSpPr>
          <p:spPr>
            <a:xfrm rot="-5400000">
              <a:off x="508044" y="1598876"/>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9" name="TextBox 9"/>
            <p:cNvSpPr txBox="1"/>
            <p:nvPr/>
          </p:nvSpPr>
          <p:spPr>
            <a:xfrm rot="-5400000">
              <a:off x="508044" y="2728537"/>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 name="TextBox 10"/>
            <p:cNvSpPr txBox="1"/>
            <p:nvPr/>
          </p:nvSpPr>
          <p:spPr>
            <a:xfrm rot="-5400000">
              <a:off x="508044" y="3858197"/>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1" name="TextBox 11"/>
            <p:cNvSpPr txBox="1"/>
            <p:nvPr/>
          </p:nvSpPr>
          <p:spPr>
            <a:xfrm rot="-5400000">
              <a:off x="508044" y="4987857"/>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2" name="TextBox 12"/>
            <p:cNvSpPr txBox="1"/>
            <p:nvPr/>
          </p:nvSpPr>
          <p:spPr>
            <a:xfrm rot="-5400000">
              <a:off x="508044" y="7247178"/>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3" name="TextBox 13"/>
            <p:cNvSpPr txBox="1"/>
            <p:nvPr/>
          </p:nvSpPr>
          <p:spPr>
            <a:xfrm rot="-5400000">
              <a:off x="508044" y="8376838"/>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grpSp>
      <p:grpSp>
        <p:nvGrpSpPr>
          <p:cNvPr id="14" name="Group 14"/>
          <p:cNvGrpSpPr/>
          <p:nvPr/>
        </p:nvGrpSpPr>
        <p:grpSpPr>
          <a:xfrm>
            <a:off x="15164201" y="1331671"/>
            <a:ext cx="2279617" cy="1191585"/>
            <a:chOff x="0" y="0"/>
            <a:chExt cx="3039489" cy="1588780"/>
          </a:xfrm>
        </p:grpSpPr>
        <p:grpSp>
          <p:nvGrpSpPr>
            <p:cNvPr id="15" name="Group 15"/>
            <p:cNvGrpSpPr/>
            <p:nvPr/>
          </p:nvGrpSpPr>
          <p:grpSpPr>
            <a:xfrm>
              <a:off x="0" y="0"/>
              <a:ext cx="3039489" cy="1588780"/>
              <a:chOff x="0" y="0"/>
              <a:chExt cx="620810" cy="324506"/>
            </a:xfrm>
          </p:grpSpPr>
          <p:sp>
            <p:nvSpPr>
              <p:cNvPr id="16" name="Freeform 16"/>
              <p:cNvSpPr/>
              <p:nvPr/>
            </p:nvSpPr>
            <p:spPr>
              <a:xfrm>
                <a:off x="0" y="0"/>
                <a:ext cx="620810" cy="324506"/>
              </a:xfrm>
              <a:custGeom>
                <a:avLst/>
                <a:gdLst/>
                <a:ahLst/>
                <a:cxnLst/>
                <a:rect l="l" t="t" r="r" b="b"/>
                <a:pathLst>
                  <a:path w="620810" h="324506">
                    <a:moveTo>
                      <a:pt x="84904" y="0"/>
                    </a:moveTo>
                    <a:lnTo>
                      <a:pt x="535907" y="0"/>
                    </a:lnTo>
                    <a:cubicBezTo>
                      <a:pt x="558424" y="0"/>
                      <a:pt x="580020" y="8945"/>
                      <a:pt x="595943" y="24868"/>
                    </a:cubicBezTo>
                    <a:cubicBezTo>
                      <a:pt x="611865" y="40790"/>
                      <a:pt x="620810" y="62386"/>
                      <a:pt x="620810" y="84904"/>
                    </a:cubicBezTo>
                    <a:lnTo>
                      <a:pt x="620810" y="239602"/>
                    </a:lnTo>
                    <a:cubicBezTo>
                      <a:pt x="620810" y="262120"/>
                      <a:pt x="611865" y="283715"/>
                      <a:pt x="595943" y="299638"/>
                    </a:cubicBezTo>
                    <a:cubicBezTo>
                      <a:pt x="580020" y="315560"/>
                      <a:pt x="558424" y="324506"/>
                      <a:pt x="535907" y="324506"/>
                    </a:cubicBezTo>
                    <a:lnTo>
                      <a:pt x="84904" y="324506"/>
                    </a:lnTo>
                    <a:cubicBezTo>
                      <a:pt x="62386" y="324506"/>
                      <a:pt x="40790" y="315560"/>
                      <a:pt x="24868" y="299638"/>
                    </a:cubicBezTo>
                    <a:cubicBezTo>
                      <a:pt x="8945" y="283715"/>
                      <a:pt x="0" y="262120"/>
                      <a:pt x="0" y="239602"/>
                    </a:cubicBezTo>
                    <a:lnTo>
                      <a:pt x="0" y="84904"/>
                    </a:lnTo>
                    <a:cubicBezTo>
                      <a:pt x="0" y="62386"/>
                      <a:pt x="8945" y="40790"/>
                      <a:pt x="24868" y="24868"/>
                    </a:cubicBezTo>
                    <a:cubicBezTo>
                      <a:pt x="40790" y="8945"/>
                      <a:pt x="62386" y="0"/>
                      <a:pt x="84904" y="0"/>
                    </a:cubicBezTo>
                    <a:close/>
                  </a:path>
                </a:pathLst>
              </a:custGeom>
              <a:solidFill>
                <a:srgbClr val="E76262"/>
              </a:solidFill>
            </p:spPr>
          </p:sp>
          <p:sp>
            <p:nvSpPr>
              <p:cNvPr id="17" name="TextBox 17"/>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nvGrpSpPr>
            <p:cNvPr id="18" name="Group 18"/>
            <p:cNvGrpSpPr/>
            <p:nvPr/>
          </p:nvGrpSpPr>
          <p:grpSpPr>
            <a:xfrm>
              <a:off x="1234950" y="117213"/>
              <a:ext cx="1688828" cy="1354354"/>
              <a:chOff x="0" y="0"/>
              <a:chExt cx="344940" cy="276625"/>
            </a:xfrm>
          </p:grpSpPr>
          <p:sp>
            <p:nvSpPr>
              <p:cNvPr id="19" name="Freeform 19"/>
              <p:cNvSpPr/>
              <p:nvPr/>
            </p:nvSpPr>
            <p:spPr>
              <a:xfrm>
                <a:off x="0" y="0"/>
                <a:ext cx="344940" cy="276625"/>
              </a:xfrm>
              <a:custGeom>
                <a:avLst/>
                <a:gdLst/>
                <a:ahLst/>
                <a:cxnLst/>
                <a:rect l="l" t="t" r="r" b="b"/>
                <a:pathLst>
                  <a:path w="344940" h="276625">
                    <a:moveTo>
                      <a:pt x="122245" y="0"/>
                    </a:moveTo>
                    <a:lnTo>
                      <a:pt x="222695" y="0"/>
                    </a:lnTo>
                    <a:cubicBezTo>
                      <a:pt x="290209" y="0"/>
                      <a:pt x="344940" y="54731"/>
                      <a:pt x="344940" y="122245"/>
                    </a:cubicBezTo>
                    <a:lnTo>
                      <a:pt x="344940" y="154379"/>
                    </a:lnTo>
                    <a:cubicBezTo>
                      <a:pt x="344940" y="221893"/>
                      <a:pt x="290209" y="276625"/>
                      <a:pt x="222695" y="276625"/>
                    </a:cubicBezTo>
                    <a:lnTo>
                      <a:pt x="122245" y="276625"/>
                    </a:lnTo>
                    <a:cubicBezTo>
                      <a:pt x="54731" y="276625"/>
                      <a:pt x="0" y="221893"/>
                      <a:pt x="0" y="154379"/>
                    </a:cubicBezTo>
                    <a:lnTo>
                      <a:pt x="0" y="122245"/>
                    </a:lnTo>
                    <a:cubicBezTo>
                      <a:pt x="0" y="54731"/>
                      <a:pt x="54731" y="0"/>
                      <a:pt x="122245" y="0"/>
                    </a:cubicBezTo>
                    <a:close/>
                  </a:path>
                </a:pathLst>
              </a:custGeom>
              <a:solidFill>
                <a:srgbClr val="E76262"/>
              </a:solidFill>
              <a:ln w="28575">
                <a:solidFill>
                  <a:srgbClr val="FCF4E8"/>
                </a:solidFill>
              </a:ln>
            </p:spPr>
          </p:sp>
          <p:sp>
            <p:nvSpPr>
              <p:cNvPr id="20" name="TextBox 20"/>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grpSp>
        <p:nvGrpSpPr>
          <p:cNvPr id="21" name="Group 21"/>
          <p:cNvGrpSpPr/>
          <p:nvPr/>
        </p:nvGrpSpPr>
        <p:grpSpPr>
          <a:xfrm>
            <a:off x="15164201" y="2618086"/>
            <a:ext cx="2279617" cy="1191585"/>
            <a:chOff x="0" y="0"/>
            <a:chExt cx="3039489" cy="1588780"/>
          </a:xfrm>
        </p:grpSpPr>
        <p:grpSp>
          <p:nvGrpSpPr>
            <p:cNvPr id="22" name="Group 22"/>
            <p:cNvGrpSpPr/>
            <p:nvPr/>
          </p:nvGrpSpPr>
          <p:grpSpPr>
            <a:xfrm>
              <a:off x="0" y="0"/>
              <a:ext cx="3039489" cy="1588780"/>
              <a:chOff x="0" y="0"/>
              <a:chExt cx="620810" cy="324506"/>
            </a:xfrm>
          </p:grpSpPr>
          <p:sp>
            <p:nvSpPr>
              <p:cNvPr id="23" name="Freeform 23"/>
              <p:cNvSpPr/>
              <p:nvPr/>
            </p:nvSpPr>
            <p:spPr>
              <a:xfrm>
                <a:off x="0" y="0"/>
                <a:ext cx="620810" cy="324506"/>
              </a:xfrm>
              <a:custGeom>
                <a:avLst/>
                <a:gdLst/>
                <a:ahLst/>
                <a:cxnLst/>
                <a:rect l="l" t="t" r="r" b="b"/>
                <a:pathLst>
                  <a:path w="620810" h="324506">
                    <a:moveTo>
                      <a:pt x="84904" y="0"/>
                    </a:moveTo>
                    <a:lnTo>
                      <a:pt x="535907" y="0"/>
                    </a:lnTo>
                    <a:cubicBezTo>
                      <a:pt x="558424" y="0"/>
                      <a:pt x="580020" y="8945"/>
                      <a:pt x="595943" y="24868"/>
                    </a:cubicBezTo>
                    <a:cubicBezTo>
                      <a:pt x="611865" y="40790"/>
                      <a:pt x="620810" y="62386"/>
                      <a:pt x="620810" y="84904"/>
                    </a:cubicBezTo>
                    <a:lnTo>
                      <a:pt x="620810" y="239602"/>
                    </a:lnTo>
                    <a:cubicBezTo>
                      <a:pt x="620810" y="262120"/>
                      <a:pt x="611865" y="283715"/>
                      <a:pt x="595943" y="299638"/>
                    </a:cubicBezTo>
                    <a:cubicBezTo>
                      <a:pt x="580020" y="315560"/>
                      <a:pt x="558424" y="324506"/>
                      <a:pt x="535907" y="324506"/>
                    </a:cubicBezTo>
                    <a:lnTo>
                      <a:pt x="84904" y="324506"/>
                    </a:lnTo>
                    <a:cubicBezTo>
                      <a:pt x="62386" y="324506"/>
                      <a:pt x="40790" y="315560"/>
                      <a:pt x="24868" y="299638"/>
                    </a:cubicBezTo>
                    <a:cubicBezTo>
                      <a:pt x="8945" y="283715"/>
                      <a:pt x="0" y="262120"/>
                      <a:pt x="0" y="239602"/>
                    </a:cubicBezTo>
                    <a:lnTo>
                      <a:pt x="0" y="84904"/>
                    </a:lnTo>
                    <a:cubicBezTo>
                      <a:pt x="0" y="62386"/>
                      <a:pt x="8945" y="40790"/>
                      <a:pt x="24868" y="24868"/>
                    </a:cubicBezTo>
                    <a:cubicBezTo>
                      <a:pt x="40790" y="8945"/>
                      <a:pt x="62386" y="0"/>
                      <a:pt x="84904" y="0"/>
                    </a:cubicBezTo>
                    <a:close/>
                  </a:path>
                </a:pathLst>
              </a:custGeom>
              <a:solidFill>
                <a:srgbClr val="E78462"/>
              </a:solidFill>
            </p:spPr>
          </p:sp>
          <p:sp>
            <p:nvSpPr>
              <p:cNvPr id="24" name="TextBox 24"/>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nvGrpSpPr>
            <p:cNvPr id="25" name="Group 25"/>
            <p:cNvGrpSpPr/>
            <p:nvPr/>
          </p:nvGrpSpPr>
          <p:grpSpPr>
            <a:xfrm>
              <a:off x="1234950" y="117213"/>
              <a:ext cx="1688828" cy="1354354"/>
              <a:chOff x="0" y="0"/>
              <a:chExt cx="344940" cy="276625"/>
            </a:xfrm>
          </p:grpSpPr>
          <p:sp>
            <p:nvSpPr>
              <p:cNvPr id="26" name="Freeform 26"/>
              <p:cNvSpPr/>
              <p:nvPr/>
            </p:nvSpPr>
            <p:spPr>
              <a:xfrm>
                <a:off x="0" y="0"/>
                <a:ext cx="344940" cy="276625"/>
              </a:xfrm>
              <a:custGeom>
                <a:avLst/>
                <a:gdLst/>
                <a:ahLst/>
                <a:cxnLst/>
                <a:rect l="l" t="t" r="r" b="b"/>
                <a:pathLst>
                  <a:path w="344940" h="276625">
                    <a:moveTo>
                      <a:pt x="122245" y="0"/>
                    </a:moveTo>
                    <a:lnTo>
                      <a:pt x="222695" y="0"/>
                    </a:lnTo>
                    <a:cubicBezTo>
                      <a:pt x="290209" y="0"/>
                      <a:pt x="344940" y="54731"/>
                      <a:pt x="344940" y="122245"/>
                    </a:cubicBezTo>
                    <a:lnTo>
                      <a:pt x="344940" y="154379"/>
                    </a:lnTo>
                    <a:cubicBezTo>
                      <a:pt x="344940" y="221893"/>
                      <a:pt x="290209" y="276625"/>
                      <a:pt x="222695" y="276625"/>
                    </a:cubicBezTo>
                    <a:lnTo>
                      <a:pt x="122245" y="276625"/>
                    </a:lnTo>
                    <a:cubicBezTo>
                      <a:pt x="54731" y="276625"/>
                      <a:pt x="0" y="221893"/>
                      <a:pt x="0" y="154379"/>
                    </a:cubicBezTo>
                    <a:lnTo>
                      <a:pt x="0" y="122245"/>
                    </a:lnTo>
                    <a:cubicBezTo>
                      <a:pt x="0" y="54731"/>
                      <a:pt x="54731" y="0"/>
                      <a:pt x="122245" y="0"/>
                    </a:cubicBezTo>
                    <a:close/>
                  </a:path>
                </a:pathLst>
              </a:custGeom>
              <a:solidFill>
                <a:srgbClr val="E78462"/>
              </a:solidFill>
              <a:ln w="28575">
                <a:solidFill>
                  <a:srgbClr val="FCF4E8"/>
                </a:solidFill>
              </a:ln>
            </p:spPr>
          </p:sp>
          <p:sp>
            <p:nvSpPr>
              <p:cNvPr id="27" name="TextBox 27"/>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grpSp>
        <p:nvGrpSpPr>
          <p:cNvPr id="28" name="Group 28"/>
          <p:cNvGrpSpPr/>
          <p:nvPr/>
        </p:nvGrpSpPr>
        <p:grpSpPr>
          <a:xfrm>
            <a:off x="15164201" y="3904500"/>
            <a:ext cx="2279617" cy="1191585"/>
            <a:chOff x="0" y="0"/>
            <a:chExt cx="3039489" cy="1588780"/>
          </a:xfrm>
        </p:grpSpPr>
        <p:grpSp>
          <p:nvGrpSpPr>
            <p:cNvPr id="29" name="Group 29"/>
            <p:cNvGrpSpPr/>
            <p:nvPr/>
          </p:nvGrpSpPr>
          <p:grpSpPr>
            <a:xfrm>
              <a:off x="0" y="0"/>
              <a:ext cx="3039489" cy="1588780"/>
              <a:chOff x="0" y="0"/>
              <a:chExt cx="620810" cy="324506"/>
            </a:xfrm>
          </p:grpSpPr>
          <p:sp>
            <p:nvSpPr>
              <p:cNvPr id="30" name="Freeform 30"/>
              <p:cNvSpPr/>
              <p:nvPr/>
            </p:nvSpPr>
            <p:spPr>
              <a:xfrm>
                <a:off x="0" y="0"/>
                <a:ext cx="620810" cy="324506"/>
              </a:xfrm>
              <a:custGeom>
                <a:avLst/>
                <a:gdLst/>
                <a:ahLst/>
                <a:cxnLst/>
                <a:rect l="l" t="t" r="r" b="b"/>
                <a:pathLst>
                  <a:path w="620810" h="324506">
                    <a:moveTo>
                      <a:pt x="84904" y="0"/>
                    </a:moveTo>
                    <a:lnTo>
                      <a:pt x="535907" y="0"/>
                    </a:lnTo>
                    <a:cubicBezTo>
                      <a:pt x="558424" y="0"/>
                      <a:pt x="580020" y="8945"/>
                      <a:pt x="595943" y="24868"/>
                    </a:cubicBezTo>
                    <a:cubicBezTo>
                      <a:pt x="611865" y="40790"/>
                      <a:pt x="620810" y="62386"/>
                      <a:pt x="620810" y="84904"/>
                    </a:cubicBezTo>
                    <a:lnTo>
                      <a:pt x="620810" y="239602"/>
                    </a:lnTo>
                    <a:cubicBezTo>
                      <a:pt x="620810" y="262120"/>
                      <a:pt x="611865" y="283715"/>
                      <a:pt x="595943" y="299638"/>
                    </a:cubicBezTo>
                    <a:cubicBezTo>
                      <a:pt x="580020" y="315560"/>
                      <a:pt x="558424" y="324506"/>
                      <a:pt x="535907" y="324506"/>
                    </a:cubicBezTo>
                    <a:lnTo>
                      <a:pt x="84904" y="324506"/>
                    </a:lnTo>
                    <a:cubicBezTo>
                      <a:pt x="62386" y="324506"/>
                      <a:pt x="40790" y="315560"/>
                      <a:pt x="24868" y="299638"/>
                    </a:cubicBezTo>
                    <a:cubicBezTo>
                      <a:pt x="8945" y="283715"/>
                      <a:pt x="0" y="262120"/>
                      <a:pt x="0" y="239602"/>
                    </a:cubicBezTo>
                    <a:lnTo>
                      <a:pt x="0" y="84904"/>
                    </a:lnTo>
                    <a:cubicBezTo>
                      <a:pt x="0" y="62386"/>
                      <a:pt x="8945" y="40790"/>
                      <a:pt x="24868" y="24868"/>
                    </a:cubicBezTo>
                    <a:cubicBezTo>
                      <a:pt x="40790" y="8945"/>
                      <a:pt x="62386" y="0"/>
                      <a:pt x="84904" y="0"/>
                    </a:cubicBezTo>
                    <a:close/>
                  </a:path>
                </a:pathLst>
              </a:custGeom>
              <a:solidFill>
                <a:srgbClr val="FFCF91"/>
              </a:solidFill>
            </p:spPr>
          </p:sp>
          <p:sp>
            <p:nvSpPr>
              <p:cNvPr id="31" name="TextBox 31"/>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nvGrpSpPr>
            <p:cNvPr id="32" name="Group 32"/>
            <p:cNvGrpSpPr/>
            <p:nvPr/>
          </p:nvGrpSpPr>
          <p:grpSpPr>
            <a:xfrm>
              <a:off x="1234950" y="117213"/>
              <a:ext cx="1688828" cy="1354354"/>
              <a:chOff x="0" y="0"/>
              <a:chExt cx="344940" cy="276625"/>
            </a:xfrm>
          </p:grpSpPr>
          <p:sp>
            <p:nvSpPr>
              <p:cNvPr id="33" name="Freeform 33"/>
              <p:cNvSpPr/>
              <p:nvPr/>
            </p:nvSpPr>
            <p:spPr>
              <a:xfrm>
                <a:off x="0" y="0"/>
                <a:ext cx="344940" cy="276625"/>
              </a:xfrm>
              <a:custGeom>
                <a:avLst/>
                <a:gdLst/>
                <a:ahLst/>
                <a:cxnLst/>
                <a:rect l="l" t="t" r="r" b="b"/>
                <a:pathLst>
                  <a:path w="344940" h="276625">
                    <a:moveTo>
                      <a:pt x="122245" y="0"/>
                    </a:moveTo>
                    <a:lnTo>
                      <a:pt x="222695" y="0"/>
                    </a:lnTo>
                    <a:cubicBezTo>
                      <a:pt x="290209" y="0"/>
                      <a:pt x="344940" y="54731"/>
                      <a:pt x="344940" y="122245"/>
                    </a:cubicBezTo>
                    <a:lnTo>
                      <a:pt x="344940" y="154379"/>
                    </a:lnTo>
                    <a:cubicBezTo>
                      <a:pt x="344940" y="221893"/>
                      <a:pt x="290209" y="276625"/>
                      <a:pt x="222695" y="276625"/>
                    </a:cubicBezTo>
                    <a:lnTo>
                      <a:pt x="122245" y="276625"/>
                    </a:lnTo>
                    <a:cubicBezTo>
                      <a:pt x="54731" y="276625"/>
                      <a:pt x="0" y="221893"/>
                      <a:pt x="0" y="154379"/>
                    </a:cubicBezTo>
                    <a:lnTo>
                      <a:pt x="0" y="122245"/>
                    </a:lnTo>
                    <a:cubicBezTo>
                      <a:pt x="0" y="54731"/>
                      <a:pt x="54731" y="0"/>
                      <a:pt x="122245" y="0"/>
                    </a:cubicBezTo>
                    <a:close/>
                  </a:path>
                </a:pathLst>
              </a:custGeom>
              <a:solidFill>
                <a:srgbClr val="FFCF91"/>
              </a:solidFill>
              <a:ln w="28575">
                <a:solidFill>
                  <a:srgbClr val="FCF4E8"/>
                </a:solidFill>
              </a:ln>
            </p:spPr>
          </p:sp>
          <p:sp>
            <p:nvSpPr>
              <p:cNvPr id="34" name="TextBox 34"/>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grpSp>
        <p:nvGrpSpPr>
          <p:cNvPr id="35" name="Group 35"/>
          <p:cNvGrpSpPr/>
          <p:nvPr/>
        </p:nvGrpSpPr>
        <p:grpSpPr>
          <a:xfrm>
            <a:off x="15164201" y="5190915"/>
            <a:ext cx="2279617" cy="1191585"/>
            <a:chOff x="0" y="0"/>
            <a:chExt cx="3039489" cy="1588780"/>
          </a:xfrm>
        </p:grpSpPr>
        <p:grpSp>
          <p:nvGrpSpPr>
            <p:cNvPr id="36" name="Group 36"/>
            <p:cNvGrpSpPr/>
            <p:nvPr/>
          </p:nvGrpSpPr>
          <p:grpSpPr>
            <a:xfrm>
              <a:off x="0" y="0"/>
              <a:ext cx="3039489" cy="1588780"/>
              <a:chOff x="0" y="0"/>
              <a:chExt cx="620810" cy="324506"/>
            </a:xfrm>
          </p:grpSpPr>
          <p:sp>
            <p:nvSpPr>
              <p:cNvPr id="37" name="Freeform 37"/>
              <p:cNvSpPr/>
              <p:nvPr/>
            </p:nvSpPr>
            <p:spPr>
              <a:xfrm>
                <a:off x="0" y="0"/>
                <a:ext cx="620810" cy="324506"/>
              </a:xfrm>
              <a:custGeom>
                <a:avLst/>
                <a:gdLst/>
                <a:ahLst/>
                <a:cxnLst/>
                <a:rect l="l" t="t" r="r" b="b"/>
                <a:pathLst>
                  <a:path w="620810" h="324506">
                    <a:moveTo>
                      <a:pt x="84904" y="0"/>
                    </a:moveTo>
                    <a:lnTo>
                      <a:pt x="535907" y="0"/>
                    </a:lnTo>
                    <a:cubicBezTo>
                      <a:pt x="558424" y="0"/>
                      <a:pt x="580020" y="8945"/>
                      <a:pt x="595943" y="24868"/>
                    </a:cubicBezTo>
                    <a:cubicBezTo>
                      <a:pt x="611865" y="40790"/>
                      <a:pt x="620810" y="62386"/>
                      <a:pt x="620810" y="84904"/>
                    </a:cubicBezTo>
                    <a:lnTo>
                      <a:pt x="620810" y="239602"/>
                    </a:lnTo>
                    <a:cubicBezTo>
                      <a:pt x="620810" y="262120"/>
                      <a:pt x="611865" y="283715"/>
                      <a:pt x="595943" y="299638"/>
                    </a:cubicBezTo>
                    <a:cubicBezTo>
                      <a:pt x="580020" y="315560"/>
                      <a:pt x="558424" y="324506"/>
                      <a:pt x="535907" y="324506"/>
                    </a:cubicBezTo>
                    <a:lnTo>
                      <a:pt x="84904" y="324506"/>
                    </a:lnTo>
                    <a:cubicBezTo>
                      <a:pt x="62386" y="324506"/>
                      <a:pt x="40790" y="315560"/>
                      <a:pt x="24868" y="299638"/>
                    </a:cubicBezTo>
                    <a:cubicBezTo>
                      <a:pt x="8945" y="283715"/>
                      <a:pt x="0" y="262120"/>
                      <a:pt x="0" y="239602"/>
                    </a:cubicBezTo>
                    <a:lnTo>
                      <a:pt x="0" y="84904"/>
                    </a:lnTo>
                    <a:cubicBezTo>
                      <a:pt x="0" y="62386"/>
                      <a:pt x="8945" y="40790"/>
                      <a:pt x="24868" y="24868"/>
                    </a:cubicBezTo>
                    <a:cubicBezTo>
                      <a:pt x="40790" y="8945"/>
                      <a:pt x="62386" y="0"/>
                      <a:pt x="84904" y="0"/>
                    </a:cubicBezTo>
                    <a:close/>
                  </a:path>
                </a:pathLst>
              </a:custGeom>
              <a:solidFill>
                <a:srgbClr val="E76262"/>
              </a:solidFill>
            </p:spPr>
          </p:sp>
          <p:sp>
            <p:nvSpPr>
              <p:cNvPr id="38" name="TextBox 38"/>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nvGrpSpPr>
            <p:cNvPr id="39" name="Group 39"/>
            <p:cNvGrpSpPr/>
            <p:nvPr/>
          </p:nvGrpSpPr>
          <p:grpSpPr>
            <a:xfrm>
              <a:off x="1234950" y="117213"/>
              <a:ext cx="1688828" cy="1354354"/>
              <a:chOff x="0" y="0"/>
              <a:chExt cx="344940" cy="276625"/>
            </a:xfrm>
          </p:grpSpPr>
          <p:sp>
            <p:nvSpPr>
              <p:cNvPr id="40" name="Freeform 40"/>
              <p:cNvSpPr/>
              <p:nvPr/>
            </p:nvSpPr>
            <p:spPr>
              <a:xfrm>
                <a:off x="0" y="0"/>
                <a:ext cx="344940" cy="276625"/>
              </a:xfrm>
              <a:custGeom>
                <a:avLst/>
                <a:gdLst/>
                <a:ahLst/>
                <a:cxnLst/>
                <a:rect l="l" t="t" r="r" b="b"/>
                <a:pathLst>
                  <a:path w="344940" h="276625">
                    <a:moveTo>
                      <a:pt x="122245" y="0"/>
                    </a:moveTo>
                    <a:lnTo>
                      <a:pt x="222695" y="0"/>
                    </a:lnTo>
                    <a:cubicBezTo>
                      <a:pt x="290209" y="0"/>
                      <a:pt x="344940" y="54731"/>
                      <a:pt x="344940" y="122245"/>
                    </a:cubicBezTo>
                    <a:lnTo>
                      <a:pt x="344940" y="154379"/>
                    </a:lnTo>
                    <a:cubicBezTo>
                      <a:pt x="344940" y="221893"/>
                      <a:pt x="290209" y="276625"/>
                      <a:pt x="222695" y="276625"/>
                    </a:cubicBezTo>
                    <a:lnTo>
                      <a:pt x="122245" y="276625"/>
                    </a:lnTo>
                    <a:cubicBezTo>
                      <a:pt x="54731" y="276625"/>
                      <a:pt x="0" y="221893"/>
                      <a:pt x="0" y="154379"/>
                    </a:cubicBezTo>
                    <a:lnTo>
                      <a:pt x="0" y="122245"/>
                    </a:lnTo>
                    <a:cubicBezTo>
                      <a:pt x="0" y="54731"/>
                      <a:pt x="54731" y="0"/>
                      <a:pt x="122245" y="0"/>
                    </a:cubicBezTo>
                    <a:close/>
                  </a:path>
                </a:pathLst>
              </a:custGeom>
              <a:solidFill>
                <a:srgbClr val="E76262"/>
              </a:solidFill>
              <a:ln w="28575">
                <a:solidFill>
                  <a:srgbClr val="FCF4E8"/>
                </a:solidFill>
              </a:ln>
            </p:spPr>
          </p:sp>
          <p:sp>
            <p:nvSpPr>
              <p:cNvPr id="41" name="TextBox 41"/>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grpSp>
        <p:nvGrpSpPr>
          <p:cNvPr id="42" name="Group 42"/>
          <p:cNvGrpSpPr/>
          <p:nvPr/>
        </p:nvGrpSpPr>
        <p:grpSpPr>
          <a:xfrm>
            <a:off x="15164201" y="6477329"/>
            <a:ext cx="2279617" cy="1191585"/>
            <a:chOff x="0" y="0"/>
            <a:chExt cx="3039489" cy="1588780"/>
          </a:xfrm>
        </p:grpSpPr>
        <p:grpSp>
          <p:nvGrpSpPr>
            <p:cNvPr id="43" name="Group 43"/>
            <p:cNvGrpSpPr/>
            <p:nvPr/>
          </p:nvGrpSpPr>
          <p:grpSpPr>
            <a:xfrm>
              <a:off x="0" y="0"/>
              <a:ext cx="3039489" cy="1588780"/>
              <a:chOff x="0" y="0"/>
              <a:chExt cx="620810" cy="324506"/>
            </a:xfrm>
          </p:grpSpPr>
          <p:sp>
            <p:nvSpPr>
              <p:cNvPr id="44" name="Freeform 44"/>
              <p:cNvSpPr/>
              <p:nvPr/>
            </p:nvSpPr>
            <p:spPr>
              <a:xfrm>
                <a:off x="0" y="0"/>
                <a:ext cx="620810" cy="324506"/>
              </a:xfrm>
              <a:custGeom>
                <a:avLst/>
                <a:gdLst/>
                <a:ahLst/>
                <a:cxnLst/>
                <a:rect l="l" t="t" r="r" b="b"/>
                <a:pathLst>
                  <a:path w="620810" h="324506">
                    <a:moveTo>
                      <a:pt x="84904" y="0"/>
                    </a:moveTo>
                    <a:lnTo>
                      <a:pt x="535907" y="0"/>
                    </a:lnTo>
                    <a:cubicBezTo>
                      <a:pt x="558424" y="0"/>
                      <a:pt x="580020" y="8945"/>
                      <a:pt x="595943" y="24868"/>
                    </a:cubicBezTo>
                    <a:cubicBezTo>
                      <a:pt x="611865" y="40790"/>
                      <a:pt x="620810" y="62386"/>
                      <a:pt x="620810" y="84904"/>
                    </a:cubicBezTo>
                    <a:lnTo>
                      <a:pt x="620810" y="239602"/>
                    </a:lnTo>
                    <a:cubicBezTo>
                      <a:pt x="620810" y="262120"/>
                      <a:pt x="611865" y="283715"/>
                      <a:pt x="595943" y="299638"/>
                    </a:cubicBezTo>
                    <a:cubicBezTo>
                      <a:pt x="580020" y="315560"/>
                      <a:pt x="558424" y="324506"/>
                      <a:pt x="535907" y="324506"/>
                    </a:cubicBezTo>
                    <a:lnTo>
                      <a:pt x="84904" y="324506"/>
                    </a:lnTo>
                    <a:cubicBezTo>
                      <a:pt x="62386" y="324506"/>
                      <a:pt x="40790" y="315560"/>
                      <a:pt x="24868" y="299638"/>
                    </a:cubicBezTo>
                    <a:cubicBezTo>
                      <a:pt x="8945" y="283715"/>
                      <a:pt x="0" y="262120"/>
                      <a:pt x="0" y="239602"/>
                    </a:cubicBezTo>
                    <a:lnTo>
                      <a:pt x="0" y="84904"/>
                    </a:lnTo>
                    <a:cubicBezTo>
                      <a:pt x="0" y="62386"/>
                      <a:pt x="8945" y="40790"/>
                      <a:pt x="24868" y="24868"/>
                    </a:cubicBezTo>
                    <a:cubicBezTo>
                      <a:pt x="40790" y="8945"/>
                      <a:pt x="62386" y="0"/>
                      <a:pt x="84904" y="0"/>
                    </a:cubicBezTo>
                    <a:close/>
                  </a:path>
                </a:pathLst>
              </a:custGeom>
              <a:solidFill>
                <a:srgbClr val="E78462"/>
              </a:solidFill>
            </p:spPr>
          </p:sp>
          <p:sp>
            <p:nvSpPr>
              <p:cNvPr id="45" name="TextBox 45"/>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nvGrpSpPr>
            <p:cNvPr id="46" name="Group 46"/>
            <p:cNvGrpSpPr/>
            <p:nvPr/>
          </p:nvGrpSpPr>
          <p:grpSpPr>
            <a:xfrm>
              <a:off x="1234950" y="117213"/>
              <a:ext cx="1688828" cy="1354354"/>
              <a:chOff x="0" y="0"/>
              <a:chExt cx="344940" cy="276625"/>
            </a:xfrm>
          </p:grpSpPr>
          <p:sp>
            <p:nvSpPr>
              <p:cNvPr id="47" name="Freeform 47"/>
              <p:cNvSpPr/>
              <p:nvPr/>
            </p:nvSpPr>
            <p:spPr>
              <a:xfrm>
                <a:off x="0" y="0"/>
                <a:ext cx="344940" cy="276625"/>
              </a:xfrm>
              <a:custGeom>
                <a:avLst/>
                <a:gdLst/>
                <a:ahLst/>
                <a:cxnLst/>
                <a:rect l="l" t="t" r="r" b="b"/>
                <a:pathLst>
                  <a:path w="344940" h="276625">
                    <a:moveTo>
                      <a:pt x="122245" y="0"/>
                    </a:moveTo>
                    <a:lnTo>
                      <a:pt x="222695" y="0"/>
                    </a:lnTo>
                    <a:cubicBezTo>
                      <a:pt x="290209" y="0"/>
                      <a:pt x="344940" y="54731"/>
                      <a:pt x="344940" y="122245"/>
                    </a:cubicBezTo>
                    <a:lnTo>
                      <a:pt x="344940" y="154379"/>
                    </a:lnTo>
                    <a:cubicBezTo>
                      <a:pt x="344940" y="221893"/>
                      <a:pt x="290209" y="276625"/>
                      <a:pt x="222695" y="276625"/>
                    </a:cubicBezTo>
                    <a:lnTo>
                      <a:pt x="122245" y="276625"/>
                    </a:lnTo>
                    <a:cubicBezTo>
                      <a:pt x="54731" y="276625"/>
                      <a:pt x="0" y="221893"/>
                      <a:pt x="0" y="154379"/>
                    </a:cubicBezTo>
                    <a:lnTo>
                      <a:pt x="0" y="122245"/>
                    </a:lnTo>
                    <a:cubicBezTo>
                      <a:pt x="0" y="54731"/>
                      <a:pt x="54731" y="0"/>
                      <a:pt x="122245" y="0"/>
                    </a:cubicBezTo>
                    <a:close/>
                  </a:path>
                </a:pathLst>
              </a:custGeom>
              <a:solidFill>
                <a:srgbClr val="E78462"/>
              </a:solidFill>
              <a:ln w="28575">
                <a:solidFill>
                  <a:srgbClr val="FCF4E8"/>
                </a:solidFill>
              </a:ln>
            </p:spPr>
          </p:sp>
          <p:sp>
            <p:nvSpPr>
              <p:cNvPr id="48" name="TextBox 48"/>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grpSp>
        <p:nvGrpSpPr>
          <p:cNvPr id="49" name="Group 49"/>
          <p:cNvGrpSpPr/>
          <p:nvPr/>
        </p:nvGrpSpPr>
        <p:grpSpPr>
          <a:xfrm>
            <a:off x="15164201" y="7763743"/>
            <a:ext cx="2279617" cy="1191585"/>
            <a:chOff x="0" y="0"/>
            <a:chExt cx="3039489" cy="1588780"/>
          </a:xfrm>
        </p:grpSpPr>
        <p:grpSp>
          <p:nvGrpSpPr>
            <p:cNvPr id="50" name="Group 50"/>
            <p:cNvGrpSpPr/>
            <p:nvPr/>
          </p:nvGrpSpPr>
          <p:grpSpPr>
            <a:xfrm>
              <a:off x="0" y="0"/>
              <a:ext cx="3039489" cy="1588780"/>
              <a:chOff x="0" y="0"/>
              <a:chExt cx="620810" cy="324506"/>
            </a:xfrm>
          </p:grpSpPr>
          <p:sp>
            <p:nvSpPr>
              <p:cNvPr id="51" name="Freeform 51"/>
              <p:cNvSpPr/>
              <p:nvPr/>
            </p:nvSpPr>
            <p:spPr>
              <a:xfrm>
                <a:off x="0" y="0"/>
                <a:ext cx="620810" cy="324506"/>
              </a:xfrm>
              <a:custGeom>
                <a:avLst/>
                <a:gdLst/>
                <a:ahLst/>
                <a:cxnLst/>
                <a:rect l="l" t="t" r="r" b="b"/>
                <a:pathLst>
                  <a:path w="620810" h="324506">
                    <a:moveTo>
                      <a:pt x="84904" y="0"/>
                    </a:moveTo>
                    <a:lnTo>
                      <a:pt x="535907" y="0"/>
                    </a:lnTo>
                    <a:cubicBezTo>
                      <a:pt x="558424" y="0"/>
                      <a:pt x="580020" y="8945"/>
                      <a:pt x="595943" y="24868"/>
                    </a:cubicBezTo>
                    <a:cubicBezTo>
                      <a:pt x="611865" y="40790"/>
                      <a:pt x="620810" y="62386"/>
                      <a:pt x="620810" y="84904"/>
                    </a:cubicBezTo>
                    <a:lnTo>
                      <a:pt x="620810" y="239602"/>
                    </a:lnTo>
                    <a:cubicBezTo>
                      <a:pt x="620810" y="262120"/>
                      <a:pt x="611865" y="283715"/>
                      <a:pt x="595943" y="299638"/>
                    </a:cubicBezTo>
                    <a:cubicBezTo>
                      <a:pt x="580020" y="315560"/>
                      <a:pt x="558424" y="324506"/>
                      <a:pt x="535907" y="324506"/>
                    </a:cubicBezTo>
                    <a:lnTo>
                      <a:pt x="84904" y="324506"/>
                    </a:lnTo>
                    <a:cubicBezTo>
                      <a:pt x="62386" y="324506"/>
                      <a:pt x="40790" y="315560"/>
                      <a:pt x="24868" y="299638"/>
                    </a:cubicBezTo>
                    <a:cubicBezTo>
                      <a:pt x="8945" y="283715"/>
                      <a:pt x="0" y="262120"/>
                      <a:pt x="0" y="239602"/>
                    </a:cubicBezTo>
                    <a:lnTo>
                      <a:pt x="0" y="84904"/>
                    </a:lnTo>
                    <a:cubicBezTo>
                      <a:pt x="0" y="62386"/>
                      <a:pt x="8945" y="40790"/>
                      <a:pt x="24868" y="24868"/>
                    </a:cubicBezTo>
                    <a:cubicBezTo>
                      <a:pt x="40790" y="8945"/>
                      <a:pt x="62386" y="0"/>
                      <a:pt x="84904" y="0"/>
                    </a:cubicBezTo>
                    <a:close/>
                  </a:path>
                </a:pathLst>
              </a:custGeom>
              <a:solidFill>
                <a:srgbClr val="FFCF91"/>
              </a:solidFill>
            </p:spPr>
          </p:sp>
          <p:sp>
            <p:nvSpPr>
              <p:cNvPr id="52" name="TextBox 52"/>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nvGrpSpPr>
            <p:cNvPr id="53" name="Group 53"/>
            <p:cNvGrpSpPr/>
            <p:nvPr/>
          </p:nvGrpSpPr>
          <p:grpSpPr>
            <a:xfrm>
              <a:off x="1234950" y="117213"/>
              <a:ext cx="1688828" cy="1354354"/>
              <a:chOff x="0" y="0"/>
              <a:chExt cx="344940" cy="276625"/>
            </a:xfrm>
          </p:grpSpPr>
          <p:sp>
            <p:nvSpPr>
              <p:cNvPr id="54" name="Freeform 54"/>
              <p:cNvSpPr/>
              <p:nvPr/>
            </p:nvSpPr>
            <p:spPr>
              <a:xfrm>
                <a:off x="0" y="0"/>
                <a:ext cx="344940" cy="276625"/>
              </a:xfrm>
              <a:custGeom>
                <a:avLst/>
                <a:gdLst/>
                <a:ahLst/>
                <a:cxnLst/>
                <a:rect l="l" t="t" r="r" b="b"/>
                <a:pathLst>
                  <a:path w="344940" h="276625">
                    <a:moveTo>
                      <a:pt x="122245" y="0"/>
                    </a:moveTo>
                    <a:lnTo>
                      <a:pt x="222695" y="0"/>
                    </a:lnTo>
                    <a:cubicBezTo>
                      <a:pt x="290209" y="0"/>
                      <a:pt x="344940" y="54731"/>
                      <a:pt x="344940" y="122245"/>
                    </a:cubicBezTo>
                    <a:lnTo>
                      <a:pt x="344940" y="154379"/>
                    </a:lnTo>
                    <a:cubicBezTo>
                      <a:pt x="344940" y="221893"/>
                      <a:pt x="290209" y="276625"/>
                      <a:pt x="222695" y="276625"/>
                    </a:cubicBezTo>
                    <a:lnTo>
                      <a:pt x="122245" y="276625"/>
                    </a:lnTo>
                    <a:cubicBezTo>
                      <a:pt x="54731" y="276625"/>
                      <a:pt x="0" y="221893"/>
                      <a:pt x="0" y="154379"/>
                    </a:cubicBezTo>
                    <a:lnTo>
                      <a:pt x="0" y="122245"/>
                    </a:lnTo>
                    <a:cubicBezTo>
                      <a:pt x="0" y="54731"/>
                      <a:pt x="54731" y="0"/>
                      <a:pt x="122245" y="0"/>
                    </a:cubicBezTo>
                    <a:close/>
                  </a:path>
                </a:pathLst>
              </a:custGeom>
              <a:solidFill>
                <a:srgbClr val="FFCF91"/>
              </a:solidFill>
              <a:ln w="28575">
                <a:solidFill>
                  <a:srgbClr val="FCF4E8"/>
                </a:solidFill>
              </a:ln>
            </p:spPr>
          </p:sp>
          <p:sp>
            <p:nvSpPr>
              <p:cNvPr id="55" name="TextBox 55"/>
              <p:cNvSpPr txBox="1"/>
              <p:nvPr/>
            </p:nvSpPr>
            <p:spPr>
              <a:xfrm>
                <a:off x="0" y="-47625"/>
                <a:ext cx="812800" cy="860425"/>
              </a:xfrm>
              <a:prstGeom prst="rect">
                <a:avLst/>
              </a:prstGeom>
            </p:spPr>
            <p:txBody>
              <a:bodyPr lIns="51986" tIns="51986" rIns="51986" bIns="51986" rtlCol="0" anchor="ctr"/>
              <a:lstStyle/>
              <a:p>
                <a:pPr algn="ctr">
                  <a:lnSpc>
                    <a:spcPts val="2659"/>
                  </a:lnSpc>
                </a:pPr>
                <a:endParaRPr/>
              </a:p>
            </p:txBody>
          </p:sp>
        </p:grpSp>
      </p:grpSp>
      <p:sp>
        <p:nvSpPr>
          <p:cNvPr id="56" name="Freeform 56"/>
          <p:cNvSpPr/>
          <p:nvPr/>
        </p:nvSpPr>
        <p:spPr>
          <a:xfrm rot="5400000">
            <a:off x="13111944" y="4512960"/>
            <a:ext cx="7623658" cy="1261080"/>
          </a:xfrm>
          <a:custGeom>
            <a:avLst/>
            <a:gdLst/>
            <a:ahLst/>
            <a:cxnLst/>
            <a:rect l="l" t="t" r="r" b="b"/>
            <a:pathLst>
              <a:path w="7623658" h="1261080">
                <a:moveTo>
                  <a:pt x="0" y="0"/>
                </a:moveTo>
                <a:lnTo>
                  <a:pt x="7623658" y="0"/>
                </a:lnTo>
                <a:lnTo>
                  <a:pt x="7623658" y="1261080"/>
                </a:lnTo>
                <a:lnTo>
                  <a:pt x="0" y="1261080"/>
                </a:lnTo>
                <a:lnTo>
                  <a:pt x="0" y="0"/>
                </a:lnTo>
                <a:close/>
              </a:path>
            </a:pathLst>
          </a:custGeom>
          <a:blipFill>
            <a:blip r:embed="rId4"/>
            <a:stretch>
              <a:fillRect/>
            </a:stretch>
          </a:blipFill>
        </p:spPr>
      </p:sp>
      <p:sp>
        <p:nvSpPr>
          <p:cNvPr id="57" name="Freeform 57"/>
          <p:cNvSpPr/>
          <p:nvPr/>
        </p:nvSpPr>
        <p:spPr>
          <a:xfrm>
            <a:off x="1028700" y="9347332"/>
            <a:ext cx="15613811" cy="751415"/>
          </a:xfrm>
          <a:custGeom>
            <a:avLst/>
            <a:gdLst/>
            <a:ahLst/>
            <a:cxnLst/>
            <a:rect l="l" t="t" r="r" b="b"/>
            <a:pathLst>
              <a:path w="15613811" h="751415">
                <a:moveTo>
                  <a:pt x="0" y="0"/>
                </a:moveTo>
                <a:lnTo>
                  <a:pt x="15613811" y="0"/>
                </a:lnTo>
                <a:lnTo>
                  <a:pt x="15613811" y="751415"/>
                </a:lnTo>
                <a:lnTo>
                  <a:pt x="0" y="751415"/>
                </a:lnTo>
                <a:lnTo>
                  <a:pt x="0" y="0"/>
                </a:lnTo>
                <a:close/>
              </a:path>
            </a:pathLst>
          </a:custGeom>
          <a:blipFill>
            <a:blip r:embed="rId5"/>
            <a:stretch>
              <a:fillRect/>
            </a:stretch>
          </a:blipFill>
        </p:spPr>
      </p:sp>
      <p:grpSp>
        <p:nvGrpSpPr>
          <p:cNvPr id="58" name="Group 58"/>
          <p:cNvGrpSpPr/>
          <p:nvPr/>
        </p:nvGrpSpPr>
        <p:grpSpPr>
          <a:xfrm>
            <a:off x="1028700" y="743240"/>
            <a:ext cx="15613811" cy="8800520"/>
            <a:chOff x="0" y="0"/>
            <a:chExt cx="4112279" cy="2317832"/>
          </a:xfrm>
        </p:grpSpPr>
        <p:sp>
          <p:nvSpPr>
            <p:cNvPr id="59" name="Freeform 59"/>
            <p:cNvSpPr/>
            <p:nvPr/>
          </p:nvSpPr>
          <p:spPr>
            <a:xfrm>
              <a:off x="0" y="0"/>
              <a:ext cx="4112280" cy="2317832"/>
            </a:xfrm>
            <a:custGeom>
              <a:avLst/>
              <a:gdLst/>
              <a:ahLst/>
              <a:cxnLst/>
              <a:rect l="l" t="t" r="r" b="b"/>
              <a:pathLst>
                <a:path w="4112280" h="2317832">
                  <a:moveTo>
                    <a:pt x="9917" y="0"/>
                  </a:moveTo>
                  <a:lnTo>
                    <a:pt x="4102363" y="0"/>
                  </a:lnTo>
                  <a:cubicBezTo>
                    <a:pt x="4107840" y="0"/>
                    <a:pt x="4112280" y="4440"/>
                    <a:pt x="4112280" y="9917"/>
                  </a:cubicBezTo>
                  <a:lnTo>
                    <a:pt x="4112280" y="2307916"/>
                  </a:lnTo>
                  <a:cubicBezTo>
                    <a:pt x="4112280" y="2310546"/>
                    <a:pt x="4111235" y="2313068"/>
                    <a:pt x="4109375" y="2314928"/>
                  </a:cubicBezTo>
                  <a:cubicBezTo>
                    <a:pt x="4107515" y="2316788"/>
                    <a:pt x="4104993" y="2317832"/>
                    <a:pt x="4102363" y="2317832"/>
                  </a:cubicBezTo>
                  <a:lnTo>
                    <a:pt x="9917" y="2317832"/>
                  </a:lnTo>
                  <a:cubicBezTo>
                    <a:pt x="4440" y="2317832"/>
                    <a:pt x="0" y="2313393"/>
                    <a:pt x="0" y="2307916"/>
                  </a:cubicBezTo>
                  <a:lnTo>
                    <a:pt x="0" y="9917"/>
                  </a:lnTo>
                  <a:cubicBezTo>
                    <a:pt x="0" y="4440"/>
                    <a:pt x="4440" y="0"/>
                    <a:pt x="9917" y="0"/>
                  </a:cubicBezTo>
                  <a:close/>
                </a:path>
              </a:pathLst>
            </a:custGeom>
            <a:solidFill>
              <a:srgbClr val="FCF4E8"/>
            </a:solidFill>
          </p:spPr>
        </p:sp>
        <p:sp>
          <p:nvSpPr>
            <p:cNvPr id="60" name="TextBox 60"/>
            <p:cNvSpPr txBox="1"/>
            <p:nvPr/>
          </p:nvSpPr>
          <p:spPr>
            <a:xfrm>
              <a:off x="0" y="-28575"/>
              <a:ext cx="812800" cy="841375"/>
            </a:xfrm>
            <a:prstGeom prst="rect">
              <a:avLst/>
            </a:prstGeom>
          </p:spPr>
          <p:txBody>
            <a:bodyPr lIns="50800" tIns="50800" rIns="50800" bIns="50800" rtlCol="0" anchor="ctr"/>
            <a:lstStyle/>
            <a:p>
              <a:pPr algn="ctr">
                <a:lnSpc>
                  <a:spcPts val="2659"/>
                </a:lnSpc>
              </a:pPr>
              <a:endParaRPr/>
            </a:p>
          </p:txBody>
        </p:sp>
      </p:grpSp>
      <p:grpSp>
        <p:nvGrpSpPr>
          <p:cNvPr id="61" name="Group 61"/>
          <p:cNvGrpSpPr/>
          <p:nvPr/>
        </p:nvGrpSpPr>
        <p:grpSpPr>
          <a:xfrm>
            <a:off x="1540290" y="1622751"/>
            <a:ext cx="263115" cy="263115"/>
            <a:chOff x="0" y="0"/>
            <a:chExt cx="812800" cy="812800"/>
          </a:xfrm>
        </p:grpSpPr>
        <p:sp>
          <p:nvSpPr>
            <p:cNvPr id="62" name="Freeform 6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63" name="TextBox 63"/>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64" name="Group 64"/>
          <p:cNvGrpSpPr/>
          <p:nvPr/>
        </p:nvGrpSpPr>
        <p:grpSpPr>
          <a:xfrm>
            <a:off x="1540290" y="2470372"/>
            <a:ext cx="263115" cy="263115"/>
            <a:chOff x="0" y="0"/>
            <a:chExt cx="812800" cy="812800"/>
          </a:xfrm>
        </p:grpSpPr>
        <p:sp>
          <p:nvSpPr>
            <p:cNvPr id="65" name="Freeform 6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66" name="TextBox 66"/>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67" name="Group 67"/>
          <p:cNvGrpSpPr/>
          <p:nvPr/>
        </p:nvGrpSpPr>
        <p:grpSpPr>
          <a:xfrm>
            <a:off x="1540290" y="3317993"/>
            <a:ext cx="263115" cy="263115"/>
            <a:chOff x="0" y="0"/>
            <a:chExt cx="812800" cy="812800"/>
          </a:xfrm>
        </p:grpSpPr>
        <p:sp>
          <p:nvSpPr>
            <p:cNvPr id="68" name="Freeform 6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69" name="TextBox 69"/>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70" name="Group 70"/>
          <p:cNvGrpSpPr/>
          <p:nvPr/>
        </p:nvGrpSpPr>
        <p:grpSpPr>
          <a:xfrm>
            <a:off x="1540290" y="4165614"/>
            <a:ext cx="263115" cy="263115"/>
            <a:chOff x="0" y="0"/>
            <a:chExt cx="812800" cy="812800"/>
          </a:xfrm>
        </p:grpSpPr>
        <p:sp>
          <p:nvSpPr>
            <p:cNvPr id="71" name="Freeform 7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72" name="TextBox 72"/>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73" name="Group 73"/>
          <p:cNvGrpSpPr/>
          <p:nvPr/>
        </p:nvGrpSpPr>
        <p:grpSpPr>
          <a:xfrm>
            <a:off x="1540290" y="5013235"/>
            <a:ext cx="263115" cy="263115"/>
            <a:chOff x="0" y="0"/>
            <a:chExt cx="812800" cy="812800"/>
          </a:xfrm>
        </p:grpSpPr>
        <p:sp>
          <p:nvSpPr>
            <p:cNvPr id="74" name="Freeform 7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75" name="TextBox 75"/>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76" name="Group 76"/>
          <p:cNvGrpSpPr/>
          <p:nvPr/>
        </p:nvGrpSpPr>
        <p:grpSpPr>
          <a:xfrm>
            <a:off x="1540290" y="5860856"/>
            <a:ext cx="263115" cy="263115"/>
            <a:chOff x="0" y="0"/>
            <a:chExt cx="812800" cy="812800"/>
          </a:xfrm>
        </p:grpSpPr>
        <p:sp>
          <p:nvSpPr>
            <p:cNvPr id="77" name="Freeform 7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78" name="TextBox 78"/>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79" name="Group 79"/>
          <p:cNvGrpSpPr/>
          <p:nvPr/>
        </p:nvGrpSpPr>
        <p:grpSpPr>
          <a:xfrm>
            <a:off x="1540290" y="6708477"/>
            <a:ext cx="263115" cy="263115"/>
            <a:chOff x="0" y="0"/>
            <a:chExt cx="812800" cy="812800"/>
          </a:xfrm>
        </p:grpSpPr>
        <p:sp>
          <p:nvSpPr>
            <p:cNvPr id="80" name="Freeform 8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81" name="TextBox 81"/>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82" name="Group 82"/>
          <p:cNvGrpSpPr/>
          <p:nvPr/>
        </p:nvGrpSpPr>
        <p:grpSpPr>
          <a:xfrm>
            <a:off x="1540290" y="7556097"/>
            <a:ext cx="263115" cy="263115"/>
            <a:chOff x="0" y="0"/>
            <a:chExt cx="812800" cy="812800"/>
          </a:xfrm>
        </p:grpSpPr>
        <p:sp>
          <p:nvSpPr>
            <p:cNvPr id="83" name="Freeform 8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84" name="TextBox 84"/>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85" name="Group 85"/>
          <p:cNvGrpSpPr/>
          <p:nvPr/>
        </p:nvGrpSpPr>
        <p:grpSpPr>
          <a:xfrm>
            <a:off x="1540290" y="8403718"/>
            <a:ext cx="263115" cy="263115"/>
            <a:chOff x="0" y="0"/>
            <a:chExt cx="812800" cy="812800"/>
          </a:xfrm>
        </p:grpSpPr>
        <p:sp>
          <p:nvSpPr>
            <p:cNvPr id="86" name="Freeform 8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FC2B6"/>
            </a:solidFill>
          </p:spPr>
        </p:sp>
        <p:sp>
          <p:nvSpPr>
            <p:cNvPr id="87" name="TextBox 87"/>
            <p:cNvSpPr txBox="1"/>
            <p:nvPr/>
          </p:nvSpPr>
          <p:spPr>
            <a:xfrm>
              <a:off x="76200" y="47625"/>
              <a:ext cx="660400" cy="688975"/>
            </a:xfrm>
            <a:prstGeom prst="rect">
              <a:avLst/>
            </a:prstGeom>
          </p:spPr>
          <p:txBody>
            <a:bodyPr lIns="60442" tIns="60442" rIns="60442" bIns="60442" rtlCol="0" anchor="ctr"/>
            <a:lstStyle/>
            <a:p>
              <a:pPr algn="ctr">
                <a:lnSpc>
                  <a:spcPts val="2659"/>
                </a:lnSpc>
              </a:pPr>
              <a:endParaRPr/>
            </a:p>
          </p:txBody>
        </p:sp>
      </p:grpSp>
      <p:grpSp>
        <p:nvGrpSpPr>
          <p:cNvPr id="88" name="Group 88"/>
          <p:cNvGrpSpPr/>
          <p:nvPr/>
        </p:nvGrpSpPr>
        <p:grpSpPr>
          <a:xfrm>
            <a:off x="1357536" y="1013931"/>
            <a:ext cx="14956138" cy="8229600"/>
            <a:chOff x="0" y="0"/>
            <a:chExt cx="3939065" cy="2167467"/>
          </a:xfrm>
        </p:grpSpPr>
        <p:sp>
          <p:nvSpPr>
            <p:cNvPr id="89" name="Freeform 89"/>
            <p:cNvSpPr/>
            <p:nvPr/>
          </p:nvSpPr>
          <p:spPr>
            <a:xfrm>
              <a:off x="0" y="0"/>
              <a:ext cx="3939065" cy="2167467"/>
            </a:xfrm>
            <a:custGeom>
              <a:avLst/>
              <a:gdLst/>
              <a:ahLst/>
              <a:cxnLst/>
              <a:rect l="l" t="t" r="r" b="b"/>
              <a:pathLst>
                <a:path w="3939065" h="2167467">
                  <a:moveTo>
                    <a:pt x="10353" y="0"/>
                  </a:moveTo>
                  <a:lnTo>
                    <a:pt x="3928713" y="0"/>
                  </a:lnTo>
                  <a:cubicBezTo>
                    <a:pt x="3931458" y="0"/>
                    <a:pt x="3934092" y="1091"/>
                    <a:pt x="3936033" y="3032"/>
                  </a:cubicBezTo>
                  <a:cubicBezTo>
                    <a:pt x="3937975" y="4974"/>
                    <a:pt x="3939065" y="7607"/>
                    <a:pt x="3939065" y="10353"/>
                  </a:cubicBezTo>
                  <a:lnTo>
                    <a:pt x="3939065" y="2157114"/>
                  </a:lnTo>
                  <a:cubicBezTo>
                    <a:pt x="3939065" y="2159860"/>
                    <a:pt x="3937975" y="2162493"/>
                    <a:pt x="3936033" y="2164435"/>
                  </a:cubicBezTo>
                  <a:cubicBezTo>
                    <a:pt x="3934092" y="2166376"/>
                    <a:pt x="3931458" y="2167467"/>
                    <a:pt x="3928713" y="2167467"/>
                  </a:cubicBezTo>
                  <a:lnTo>
                    <a:pt x="10353" y="2167467"/>
                  </a:lnTo>
                  <a:cubicBezTo>
                    <a:pt x="7607" y="2167467"/>
                    <a:pt x="4974" y="2166376"/>
                    <a:pt x="3032" y="2164435"/>
                  </a:cubicBezTo>
                  <a:cubicBezTo>
                    <a:pt x="1091" y="2162493"/>
                    <a:pt x="0" y="2159860"/>
                    <a:pt x="0" y="2157114"/>
                  </a:cubicBezTo>
                  <a:lnTo>
                    <a:pt x="0" y="10353"/>
                  </a:lnTo>
                  <a:cubicBezTo>
                    <a:pt x="0" y="7607"/>
                    <a:pt x="1091" y="4974"/>
                    <a:pt x="3032" y="3032"/>
                  </a:cubicBezTo>
                  <a:cubicBezTo>
                    <a:pt x="4974" y="1091"/>
                    <a:pt x="7607" y="0"/>
                    <a:pt x="10353" y="0"/>
                  </a:cubicBezTo>
                  <a:close/>
                </a:path>
              </a:pathLst>
            </a:custGeom>
            <a:solidFill>
              <a:srgbClr val="000000">
                <a:alpha val="0"/>
              </a:srgbClr>
            </a:solidFill>
            <a:ln w="47625">
              <a:solidFill>
                <a:srgbClr val="9FC2B6"/>
              </a:solidFill>
            </a:ln>
          </p:spPr>
        </p:sp>
        <p:sp>
          <p:nvSpPr>
            <p:cNvPr id="90" name="TextBox 90"/>
            <p:cNvSpPr txBox="1"/>
            <p:nvPr/>
          </p:nvSpPr>
          <p:spPr>
            <a:xfrm>
              <a:off x="0" y="-28575"/>
              <a:ext cx="812800" cy="841375"/>
            </a:xfrm>
            <a:prstGeom prst="rect">
              <a:avLst/>
            </a:prstGeom>
          </p:spPr>
          <p:txBody>
            <a:bodyPr lIns="50800" tIns="50800" rIns="50800" bIns="50800" rtlCol="0" anchor="ctr"/>
            <a:lstStyle/>
            <a:p>
              <a:pPr algn="ctr">
                <a:lnSpc>
                  <a:spcPts val="2659"/>
                </a:lnSpc>
              </a:pPr>
              <a:endParaRPr/>
            </a:p>
          </p:txBody>
        </p:sp>
      </p:grpSp>
      <p:sp>
        <p:nvSpPr>
          <p:cNvPr id="94" name="Freeform 94"/>
          <p:cNvSpPr/>
          <p:nvPr/>
        </p:nvSpPr>
        <p:spPr>
          <a:xfrm>
            <a:off x="2725000" y="2169995"/>
            <a:ext cx="1911848" cy="417595"/>
          </a:xfrm>
          <a:custGeom>
            <a:avLst/>
            <a:gdLst/>
            <a:ahLst/>
            <a:cxnLst/>
            <a:rect l="l" t="t" r="r" b="b"/>
            <a:pathLst>
              <a:path w="1911848" h="417595">
                <a:moveTo>
                  <a:pt x="0" y="0"/>
                </a:moveTo>
                <a:lnTo>
                  <a:pt x="1911848" y="0"/>
                </a:lnTo>
                <a:lnTo>
                  <a:pt x="1911848" y="417595"/>
                </a:lnTo>
                <a:lnTo>
                  <a:pt x="0" y="417595"/>
                </a:lnTo>
                <a:lnTo>
                  <a:pt x="0" y="0"/>
                </a:lnTo>
                <a:close/>
              </a:path>
            </a:pathLst>
          </a:custGeom>
          <a:blipFill>
            <a:blip r:embed="rId6">
              <a:extLst>
                <a:ext uri="{96DAC541-7B7A-43D3-8B79-37D633B846F1}">
                  <asvg:svgBlip xmlns:asvg="http://schemas.microsoft.com/office/drawing/2016/SVG/main" r:embed="rId7"/>
                </a:ext>
              </a:extLst>
            </a:blip>
            <a:stretch>
              <a:fillRect t="-112263"/>
            </a:stretch>
          </a:blipFill>
        </p:spPr>
      </p:sp>
      <p:sp>
        <p:nvSpPr>
          <p:cNvPr id="95" name="Freeform 95"/>
          <p:cNvSpPr/>
          <p:nvPr/>
        </p:nvSpPr>
        <p:spPr>
          <a:xfrm rot="-244622">
            <a:off x="14978818" y="7308653"/>
            <a:ext cx="1587845" cy="2190131"/>
          </a:xfrm>
          <a:custGeom>
            <a:avLst/>
            <a:gdLst/>
            <a:ahLst/>
            <a:cxnLst/>
            <a:rect l="l" t="t" r="r" b="b"/>
            <a:pathLst>
              <a:path w="1587845" h="2190131">
                <a:moveTo>
                  <a:pt x="0" y="0"/>
                </a:moveTo>
                <a:lnTo>
                  <a:pt x="1587845" y="0"/>
                </a:lnTo>
                <a:lnTo>
                  <a:pt x="1587845" y="2190131"/>
                </a:lnTo>
                <a:lnTo>
                  <a:pt x="0" y="2190131"/>
                </a:lnTo>
                <a:lnTo>
                  <a:pt x="0" y="0"/>
                </a:lnTo>
                <a:close/>
              </a:path>
            </a:pathLst>
          </a:custGeom>
          <a:blipFill>
            <a:blip r:embed="rId8"/>
            <a:stretch>
              <a:fillRect/>
            </a:stretch>
          </a:blipFill>
        </p:spPr>
      </p:sp>
      <p:sp>
        <p:nvSpPr>
          <p:cNvPr id="96" name="Freeform 96"/>
          <p:cNvSpPr/>
          <p:nvPr/>
        </p:nvSpPr>
        <p:spPr>
          <a:xfrm rot="254373">
            <a:off x="13718356" y="7760215"/>
            <a:ext cx="1260463" cy="1738569"/>
          </a:xfrm>
          <a:custGeom>
            <a:avLst/>
            <a:gdLst/>
            <a:ahLst/>
            <a:cxnLst/>
            <a:rect l="l" t="t" r="r" b="b"/>
            <a:pathLst>
              <a:path w="1260463" h="1738569">
                <a:moveTo>
                  <a:pt x="0" y="0"/>
                </a:moveTo>
                <a:lnTo>
                  <a:pt x="1260462" y="0"/>
                </a:lnTo>
                <a:lnTo>
                  <a:pt x="1260462" y="1738569"/>
                </a:lnTo>
                <a:lnTo>
                  <a:pt x="0" y="1738569"/>
                </a:lnTo>
                <a:lnTo>
                  <a:pt x="0" y="0"/>
                </a:lnTo>
                <a:close/>
              </a:path>
            </a:pathLst>
          </a:custGeom>
          <a:blipFill>
            <a:blip r:embed="rId8"/>
            <a:stretch>
              <a:fillRect/>
            </a:stretch>
          </a:blipFill>
        </p:spPr>
      </p:sp>
      <p:sp>
        <p:nvSpPr>
          <p:cNvPr id="97" name="TextBox 97"/>
          <p:cNvSpPr txBox="1"/>
          <p:nvPr/>
        </p:nvSpPr>
        <p:spPr>
          <a:xfrm>
            <a:off x="2976591" y="1617782"/>
            <a:ext cx="12432549" cy="2103140"/>
          </a:xfrm>
          <a:prstGeom prst="rect">
            <a:avLst/>
          </a:prstGeom>
        </p:spPr>
        <p:txBody>
          <a:bodyPr lIns="0" tIns="0" rIns="0" bIns="0" rtlCol="0" anchor="t">
            <a:spAutoFit/>
          </a:bodyPr>
          <a:lstStyle/>
          <a:p>
            <a:pPr marL="0" lvl="0" indent="0" algn="ctr">
              <a:lnSpc>
                <a:spcPts val="16350"/>
              </a:lnSpc>
              <a:spcBef>
                <a:spcPct val="0"/>
              </a:spcBef>
            </a:pPr>
            <a:r>
              <a:rPr lang="en-US" sz="8000" b="1" dirty="0">
                <a:solidFill>
                  <a:srgbClr val="503D36"/>
                </a:solidFill>
                <a:latin typeface="More Sugar"/>
              </a:rPr>
              <a:t>USING CONTEXT</a:t>
            </a:r>
          </a:p>
        </p:txBody>
      </p:sp>
      <p:sp>
        <p:nvSpPr>
          <p:cNvPr id="98" name="TextBox 98"/>
          <p:cNvSpPr txBox="1"/>
          <p:nvPr/>
        </p:nvSpPr>
        <p:spPr>
          <a:xfrm>
            <a:off x="2619331" y="3621060"/>
            <a:ext cx="12432549" cy="1975284"/>
          </a:xfrm>
          <a:prstGeom prst="rect">
            <a:avLst/>
          </a:prstGeom>
        </p:spPr>
        <p:txBody>
          <a:bodyPr lIns="0" tIns="0" rIns="0" bIns="0" rtlCol="0" anchor="t">
            <a:spAutoFit/>
          </a:bodyPr>
          <a:lstStyle/>
          <a:p>
            <a:pPr marL="0" lvl="0" indent="0" algn="ctr">
              <a:lnSpc>
                <a:spcPts val="16350"/>
              </a:lnSpc>
              <a:spcBef>
                <a:spcPct val="0"/>
              </a:spcBef>
            </a:pPr>
            <a:endParaRPr lang="en-US" sz="13625" dirty="0">
              <a:solidFill>
                <a:srgbClr val="A2845F"/>
              </a:solidFill>
              <a:latin typeface="More Sugar"/>
            </a:endParaRPr>
          </a:p>
        </p:txBody>
      </p:sp>
      <p:sp>
        <p:nvSpPr>
          <p:cNvPr id="100" name="TextBox 100"/>
          <p:cNvSpPr txBox="1"/>
          <p:nvPr/>
        </p:nvSpPr>
        <p:spPr>
          <a:xfrm>
            <a:off x="3695924" y="3482752"/>
            <a:ext cx="10755230" cy="4431983"/>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en-US" sz="2400" dirty="0"/>
              <a:t>The author of a text often gives us clues about the meanings of words. </a:t>
            </a:r>
          </a:p>
          <a:p>
            <a:pPr marL="342900" indent="-342900">
              <a:lnSpc>
                <a:spcPct val="150000"/>
              </a:lnSpc>
              <a:buFont typeface="Arial" panose="020B0604020202020204" pitchFamily="34" charset="0"/>
              <a:buChar char="•"/>
            </a:pPr>
            <a:r>
              <a:rPr lang="en-US" sz="2400" dirty="0"/>
              <a:t>There are several ways to do this, including giving the opposite meaning of the idea you want to express. </a:t>
            </a:r>
          </a:p>
          <a:p>
            <a:pPr marL="342900" indent="-342900">
              <a:lnSpc>
                <a:spcPct val="150000"/>
              </a:lnSpc>
              <a:buFont typeface="Arial" panose="020B0604020202020204" pitchFamily="34" charset="0"/>
              <a:buChar char="•"/>
            </a:pPr>
            <a:r>
              <a:rPr lang="en-US" sz="2400" dirty="0"/>
              <a:t>Using the context to understand new vocabulary can be an effective way of </a:t>
            </a:r>
            <a:r>
              <a:rPr lang="en-US" sz="2400" b="1" dirty="0"/>
              <a:t>understanding a passage without using a dictionary.</a:t>
            </a:r>
          </a:p>
          <a:p>
            <a:pPr marL="342900" indent="-342900">
              <a:lnSpc>
                <a:spcPct val="150000"/>
              </a:lnSpc>
              <a:buFont typeface="Arial" panose="020B0604020202020204" pitchFamily="34" charset="0"/>
              <a:buChar char="•"/>
            </a:pPr>
            <a:r>
              <a:rPr lang="en-US" sz="2400" b="1" dirty="0"/>
              <a:t>Using context to explain main subject (the most important thing in the picture). Sometimes, context can be used to explain secondary details (something that is less important than the main subject)</a:t>
            </a:r>
            <a:endParaRPr lang="en-US" sz="2400" dirty="0">
              <a:solidFill>
                <a:srgbClr val="503D36"/>
              </a:solidFill>
              <a:latin typeface="Sniglet"/>
            </a:endParaRPr>
          </a:p>
        </p:txBody>
      </p:sp>
      <p:grpSp>
        <p:nvGrpSpPr>
          <p:cNvPr id="101" name="Group 101"/>
          <p:cNvGrpSpPr/>
          <p:nvPr/>
        </p:nvGrpSpPr>
        <p:grpSpPr>
          <a:xfrm>
            <a:off x="594866" y="1690137"/>
            <a:ext cx="1232729" cy="7134324"/>
            <a:chOff x="0" y="0"/>
            <a:chExt cx="1643639" cy="9512432"/>
          </a:xfrm>
        </p:grpSpPr>
        <p:sp>
          <p:nvSpPr>
            <p:cNvPr id="102" name="TextBox 102"/>
            <p:cNvSpPr txBox="1"/>
            <p:nvPr/>
          </p:nvSpPr>
          <p:spPr>
            <a:xfrm rot="5400000">
              <a:off x="660444" y="-660444"/>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3" name="TextBox 103"/>
            <p:cNvSpPr txBox="1"/>
            <p:nvPr/>
          </p:nvSpPr>
          <p:spPr>
            <a:xfrm rot="5400000">
              <a:off x="660444" y="469216"/>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4" name="TextBox 104"/>
            <p:cNvSpPr txBox="1"/>
            <p:nvPr/>
          </p:nvSpPr>
          <p:spPr>
            <a:xfrm rot="5400000">
              <a:off x="660444" y="1598876"/>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5" name="TextBox 105"/>
            <p:cNvSpPr txBox="1"/>
            <p:nvPr/>
          </p:nvSpPr>
          <p:spPr>
            <a:xfrm rot="5400000">
              <a:off x="660444" y="2728537"/>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6" name="TextBox 106"/>
            <p:cNvSpPr txBox="1"/>
            <p:nvPr/>
          </p:nvSpPr>
          <p:spPr>
            <a:xfrm rot="5400000">
              <a:off x="660444" y="3858197"/>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7" name="TextBox 107"/>
            <p:cNvSpPr txBox="1"/>
            <p:nvPr/>
          </p:nvSpPr>
          <p:spPr>
            <a:xfrm rot="5400000">
              <a:off x="660444" y="4987857"/>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8" name="TextBox 108"/>
            <p:cNvSpPr txBox="1"/>
            <p:nvPr/>
          </p:nvSpPr>
          <p:spPr>
            <a:xfrm rot="5400000">
              <a:off x="660444" y="6117518"/>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09" name="TextBox 109"/>
            <p:cNvSpPr txBox="1"/>
            <p:nvPr/>
          </p:nvSpPr>
          <p:spPr>
            <a:xfrm rot="5400000">
              <a:off x="660444" y="7247178"/>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sp>
          <p:nvSpPr>
            <p:cNvPr id="110" name="TextBox 110"/>
            <p:cNvSpPr txBox="1"/>
            <p:nvPr/>
          </p:nvSpPr>
          <p:spPr>
            <a:xfrm rot="5400000">
              <a:off x="660444" y="8376838"/>
              <a:ext cx="475150" cy="1796039"/>
            </a:xfrm>
            <a:prstGeom prst="rect">
              <a:avLst/>
            </a:prstGeom>
          </p:spPr>
          <p:txBody>
            <a:bodyPr lIns="0" tIns="0" rIns="0" bIns="0" rtlCol="0" anchor="t">
              <a:spAutoFit/>
            </a:bodyPr>
            <a:lstStyle/>
            <a:p>
              <a:pPr algn="ctr">
                <a:lnSpc>
                  <a:spcPts val="11384"/>
                </a:lnSpc>
              </a:pPr>
              <a:r>
                <a:rPr lang="en-US" sz="8132">
                  <a:solidFill>
                    <a:srgbClr val="503D36"/>
                  </a:solidFill>
                  <a:latin typeface="Sniglet"/>
                </a:rPr>
                <a:t>)</a:t>
              </a:r>
            </a:p>
          </p:txBody>
        </p:sp>
      </p:grpSp>
      <p:sp>
        <p:nvSpPr>
          <p:cNvPr id="111" name="Freeform 111"/>
          <p:cNvSpPr/>
          <p:nvPr/>
        </p:nvSpPr>
        <p:spPr>
          <a:xfrm>
            <a:off x="13923714" y="3163513"/>
            <a:ext cx="1911848" cy="417595"/>
          </a:xfrm>
          <a:custGeom>
            <a:avLst/>
            <a:gdLst/>
            <a:ahLst/>
            <a:cxnLst/>
            <a:rect l="l" t="t" r="r" b="b"/>
            <a:pathLst>
              <a:path w="1911848" h="417595">
                <a:moveTo>
                  <a:pt x="0" y="0"/>
                </a:moveTo>
                <a:lnTo>
                  <a:pt x="1911848" y="0"/>
                </a:lnTo>
                <a:lnTo>
                  <a:pt x="1911848" y="417595"/>
                </a:lnTo>
                <a:lnTo>
                  <a:pt x="0" y="417595"/>
                </a:lnTo>
                <a:lnTo>
                  <a:pt x="0" y="0"/>
                </a:lnTo>
                <a:close/>
              </a:path>
            </a:pathLst>
          </a:custGeom>
          <a:blipFill>
            <a:blip r:embed="rId6">
              <a:extLst>
                <a:ext uri="{96DAC541-7B7A-43D3-8B79-37D633B846F1}">
                  <asvg:svgBlip xmlns:asvg="http://schemas.microsoft.com/office/drawing/2016/SVG/main" r:embed="rId7"/>
                </a:ext>
              </a:extLst>
            </a:blip>
            <a:stretch>
              <a:fillRect t="-112263"/>
            </a:stretch>
          </a:blipFill>
        </p:spPr>
      </p:sp>
      <p:sp>
        <p:nvSpPr>
          <p:cNvPr id="112" name="Freeform 112"/>
          <p:cNvSpPr/>
          <p:nvPr/>
        </p:nvSpPr>
        <p:spPr>
          <a:xfrm rot="1255237">
            <a:off x="2451491" y="7608820"/>
            <a:ext cx="1180043" cy="812600"/>
          </a:xfrm>
          <a:custGeom>
            <a:avLst/>
            <a:gdLst/>
            <a:ahLst/>
            <a:cxnLst/>
            <a:rect l="l" t="t" r="r" b="b"/>
            <a:pathLst>
              <a:path w="1180043" h="812600">
                <a:moveTo>
                  <a:pt x="0" y="0"/>
                </a:moveTo>
                <a:lnTo>
                  <a:pt x="1180044" y="0"/>
                </a:lnTo>
                <a:lnTo>
                  <a:pt x="1180044" y="812600"/>
                </a:lnTo>
                <a:lnTo>
                  <a:pt x="0" y="812600"/>
                </a:lnTo>
                <a:lnTo>
                  <a:pt x="0" y="0"/>
                </a:lnTo>
                <a:close/>
              </a:path>
            </a:pathLst>
          </a:custGeom>
          <a:blipFill>
            <a:blip r:embed="rId9"/>
            <a:stretch>
              <a:fillRect t="-62571" r="-193516" b="-197067"/>
            </a:stretch>
          </a:blipFill>
        </p:spPr>
      </p:sp>
      <p:sp>
        <p:nvSpPr>
          <p:cNvPr id="113" name="Freeform 113"/>
          <p:cNvSpPr/>
          <p:nvPr/>
        </p:nvSpPr>
        <p:spPr>
          <a:xfrm rot="-1453828" flipH="1">
            <a:off x="3742280" y="8108606"/>
            <a:ext cx="728793" cy="501861"/>
          </a:xfrm>
          <a:custGeom>
            <a:avLst/>
            <a:gdLst/>
            <a:ahLst/>
            <a:cxnLst/>
            <a:rect l="l" t="t" r="r" b="b"/>
            <a:pathLst>
              <a:path w="728793" h="501861">
                <a:moveTo>
                  <a:pt x="728794" y="0"/>
                </a:moveTo>
                <a:lnTo>
                  <a:pt x="0" y="0"/>
                </a:lnTo>
                <a:lnTo>
                  <a:pt x="0" y="501861"/>
                </a:lnTo>
                <a:lnTo>
                  <a:pt x="728794" y="501861"/>
                </a:lnTo>
                <a:lnTo>
                  <a:pt x="728794" y="0"/>
                </a:lnTo>
                <a:close/>
              </a:path>
            </a:pathLst>
          </a:custGeom>
          <a:blipFill>
            <a:blip r:embed="rId9"/>
            <a:stretch>
              <a:fillRect t="-62571" r="-193516" b="-197067"/>
            </a:stretch>
          </a:blipFill>
        </p:spPr>
      </p:sp>
      <p:sp>
        <p:nvSpPr>
          <p:cNvPr id="114" name="Freeform 114"/>
          <p:cNvSpPr/>
          <p:nvPr/>
        </p:nvSpPr>
        <p:spPr>
          <a:xfrm rot="-6902382" flipH="1">
            <a:off x="14161458" y="1923684"/>
            <a:ext cx="1011795" cy="696741"/>
          </a:xfrm>
          <a:custGeom>
            <a:avLst/>
            <a:gdLst/>
            <a:ahLst/>
            <a:cxnLst/>
            <a:rect l="l" t="t" r="r" b="b"/>
            <a:pathLst>
              <a:path w="1011795" h="696741">
                <a:moveTo>
                  <a:pt x="1011795" y="0"/>
                </a:moveTo>
                <a:lnTo>
                  <a:pt x="0" y="0"/>
                </a:lnTo>
                <a:lnTo>
                  <a:pt x="0" y="696740"/>
                </a:lnTo>
                <a:lnTo>
                  <a:pt x="1011795" y="696740"/>
                </a:lnTo>
                <a:lnTo>
                  <a:pt x="1011795" y="0"/>
                </a:lnTo>
                <a:close/>
              </a:path>
            </a:pathLst>
          </a:custGeom>
          <a:blipFill>
            <a:blip r:embed="rId9"/>
            <a:stretch>
              <a:fillRect t="-62571" r="-193516" b="-197067"/>
            </a:stretch>
          </a:blipFill>
        </p:spPr>
      </p:sp>
      <p:sp>
        <p:nvSpPr>
          <p:cNvPr id="115" name="Freeform 115"/>
          <p:cNvSpPr/>
          <p:nvPr/>
        </p:nvSpPr>
        <p:spPr>
          <a:xfrm>
            <a:off x="7232152" y="8117681"/>
            <a:ext cx="1911848" cy="417595"/>
          </a:xfrm>
          <a:custGeom>
            <a:avLst/>
            <a:gdLst/>
            <a:ahLst/>
            <a:cxnLst/>
            <a:rect l="l" t="t" r="r" b="b"/>
            <a:pathLst>
              <a:path w="1911848" h="417595">
                <a:moveTo>
                  <a:pt x="0" y="0"/>
                </a:moveTo>
                <a:lnTo>
                  <a:pt x="1911848" y="0"/>
                </a:lnTo>
                <a:lnTo>
                  <a:pt x="1911848" y="417595"/>
                </a:lnTo>
                <a:lnTo>
                  <a:pt x="0" y="417595"/>
                </a:lnTo>
                <a:lnTo>
                  <a:pt x="0" y="0"/>
                </a:lnTo>
                <a:close/>
              </a:path>
            </a:pathLst>
          </a:custGeom>
          <a:blipFill>
            <a:blip r:embed="rId6">
              <a:extLst>
                <a:ext uri="{96DAC541-7B7A-43D3-8B79-37D633B846F1}">
                  <asvg:svgBlip xmlns:asvg="http://schemas.microsoft.com/office/drawing/2016/SVG/main" r:embed="rId7"/>
                </a:ext>
              </a:extLst>
            </a:blip>
            <a:stretch>
              <a:fillRect t="-112263"/>
            </a:stretch>
          </a:blipFill>
        </p:spPr>
      </p:sp>
    </p:spTree>
    <p:extLst>
      <p:ext uri="{BB962C8B-B14F-4D97-AF65-F5344CB8AC3E}">
        <p14:creationId xmlns:p14="http://schemas.microsoft.com/office/powerpoint/2010/main" val="716165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37" y="647700"/>
            <a:ext cx="15876087" cy="10210800"/>
          </a:xfrm>
          <a:prstGeom prst="rect">
            <a:avLst/>
          </a:prstGeom>
        </p:spPr>
      </p:pic>
    </p:spTree>
    <p:extLst>
      <p:ext uri="{BB962C8B-B14F-4D97-AF65-F5344CB8AC3E}">
        <p14:creationId xmlns:p14="http://schemas.microsoft.com/office/powerpoint/2010/main" val="1159675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6284"/>
            <a:ext cx="16154400" cy="10384971"/>
          </a:xfrm>
          <a:prstGeom prst="rect">
            <a:avLst/>
          </a:prstGeom>
        </p:spPr>
      </p:pic>
      <p:sp>
        <p:nvSpPr>
          <p:cNvPr id="3" name="TextBox 2"/>
          <p:cNvSpPr txBox="1"/>
          <p:nvPr/>
        </p:nvSpPr>
        <p:spPr>
          <a:xfrm>
            <a:off x="4419600" y="1710035"/>
            <a:ext cx="340158" cy="461665"/>
          </a:xfrm>
          <a:prstGeom prst="rect">
            <a:avLst/>
          </a:prstGeom>
          <a:noFill/>
        </p:spPr>
        <p:txBody>
          <a:bodyPr wrap="none" rtlCol="0">
            <a:spAutoFit/>
          </a:bodyPr>
          <a:lstStyle/>
          <a:p>
            <a:r>
              <a:rPr lang="en-US" sz="2400" dirty="0">
                <a:solidFill>
                  <a:srgbClr val="FF0000"/>
                </a:solidFill>
              </a:rPr>
              <a:t>4</a:t>
            </a:r>
          </a:p>
        </p:txBody>
      </p:sp>
      <p:sp>
        <p:nvSpPr>
          <p:cNvPr id="8" name="TextBox 7"/>
          <p:cNvSpPr txBox="1"/>
          <p:nvPr/>
        </p:nvSpPr>
        <p:spPr>
          <a:xfrm>
            <a:off x="4419600" y="2242999"/>
            <a:ext cx="340158" cy="461665"/>
          </a:xfrm>
          <a:prstGeom prst="rect">
            <a:avLst/>
          </a:prstGeom>
          <a:noFill/>
        </p:spPr>
        <p:txBody>
          <a:bodyPr wrap="none" rtlCol="0">
            <a:spAutoFit/>
          </a:bodyPr>
          <a:lstStyle/>
          <a:p>
            <a:r>
              <a:rPr lang="en-US" sz="2400" dirty="0">
                <a:solidFill>
                  <a:srgbClr val="FF0000"/>
                </a:solidFill>
              </a:rPr>
              <a:t>2</a:t>
            </a:r>
          </a:p>
        </p:txBody>
      </p:sp>
      <p:sp>
        <p:nvSpPr>
          <p:cNvPr id="9" name="TextBox 8"/>
          <p:cNvSpPr txBox="1"/>
          <p:nvPr/>
        </p:nvSpPr>
        <p:spPr>
          <a:xfrm>
            <a:off x="9921949" y="1710034"/>
            <a:ext cx="340158" cy="461665"/>
          </a:xfrm>
          <a:prstGeom prst="rect">
            <a:avLst/>
          </a:prstGeom>
          <a:noFill/>
        </p:spPr>
        <p:txBody>
          <a:bodyPr wrap="none" rtlCol="0">
            <a:spAutoFit/>
          </a:bodyPr>
          <a:lstStyle/>
          <a:p>
            <a:r>
              <a:rPr lang="en-US" sz="2400" dirty="0">
                <a:solidFill>
                  <a:srgbClr val="FF0000"/>
                </a:solidFill>
              </a:rPr>
              <a:t>1</a:t>
            </a:r>
          </a:p>
        </p:txBody>
      </p:sp>
      <p:sp>
        <p:nvSpPr>
          <p:cNvPr id="10" name="TextBox 9"/>
          <p:cNvSpPr txBox="1"/>
          <p:nvPr/>
        </p:nvSpPr>
        <p:spPr>
          <a:xfrm>
            <a:off x="9921949" y="2242998"/>
            <a:ext cx="340158" cy="461665"/>
          </a:xfrm>
          <a:prstGeom prst="rect">
            <a:avLst/>
          </a:prstGeom>
          <a:noFill/>
        </p:spPr>
        <p:txBody>
          <a:bodyPr wrap="none" rtlCol="0">
            <a:spAutoFit/>
          </a:bodyPr>
          <a:lstStyle/>
          <a:p>
            <a:r>
              <a:rPr lang="en-US" sz="2400" dirty="0">
                <a:solidFill>
                  <a:srgbClr val="FF0000"/>
                </a:solidFill>
              </a:rPr>
              <a:t>3</a:t>
            </a:r>
          </a:p>
        </p:txBody>
      </p:sp>
    </p:spTree>
    <p:extLst>
      <p:ext uri="{BB962C8B-B14F-4D97-AF65-F5344CB8AC3E}">
        <p14:creationId xmlns:p14="http://schemas.microsoft.com/office/powerpoint/2010/main" val="296690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1485"/>
          <a:stretch/>
        </p:blipFill>
        <p:spPr>
          <a:xfrm>
            <a:off x="0" y="2283656"/>
            <a:ext cx="17512419" cy="88392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57300"/>
            <a:ext cx="16612650" cy="1026356"/>
          </a:xfrm>
          <a:prstGeom prst="rect">
            <a:avLst/>
          </a:prstGeom>
        </p:spPr>
      </p:pic>
    </p:spTree>
    <p:extLst>
      <p:ext uri="{BB962C8B-B14F-4D97-AF65-F5344CB8AC3E}">
        <p14:creationId xmlns:p14="http://schemas.microsoft.com/office/powerpoint/2010/main" val="2345219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028700"/>
            <a:ext cx="13792199" cy="8701419"/>
          </a:xfrm>
          <a:prstGeom prst="rect">
            <a:avLst/>
          </a:prstGeom>
        </p:spPr>
      </p:pic>
      <p:sp>
        <p:nvSpPr>
          <p:cNvPr id="5" name="Oval 4"/>
          <p:cNvSpPr/>
          <p:nvPr/>
        </p:nvSpPr>
        <p:spPr>
          <a:xfrm>
            <a:off x="2089530" y="3086100"/>
            <a:ext cx="42507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089530" y="6667500"/>
            <a:ext cx="42507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089530" y="7886700"/>
            <a:ext cx="42507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610600" y="5676900"/>
            <a:ext cx="42507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610600" y="9258300"/>
            <a:ext cx="42507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027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964" y="1485900"/>
            <a:ext cx="17770878" cy="342911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364" y="5524500"/>
            <a:ext cx="16421737" cy="1433271"/>
          </a:xfrm>
          <a:prstGeom prst="rect">
            <a:avLst/>
          </a:prstGeom>
        </p:spPr>
      </p:pic>
      <p:sp>
        <p:nvSpPr>
          <p:cNvPr id="6" name="TextBox 5"/>
          <p:cNvSpPr txBox="1"/>
          <p:nvPr/>
        </p:nvSpPr>
        <p:spPr>
          <a:xfrm>
            <a:off x="8497296" y="2324100"/>
            <a:ext cx="463588" cy="707886"/>
          </a:xfrm>
          <a:prstGeom prst="rect">
            <a:avLst/>
          </a:prstGeom>
          <a:noFill/>
        </p:spPr>
        <p:txBody>
          <a:bodyPr wrap="none" rtlCol="0">
            <a:spAutoFit/>
          </a:bodyPr>
          <a:lstStyle/>
          <a:p>
            <a:r>
              <a:rPr lang="en-US" sz="4000" dirty="0">
                <a:solidFill>
                  <a:srgbClr val="FF0000"/>
                </a:solidFill>
              </a:rPr>
              <a:t>B</a:t>
            </a:r>
          </a:p>
        </p:txBody>
      </p:sp>
      <p:sp>
        <p:nvSpPr>
          <p:cNvPr id="15" name="TextBox 14"/>
          <p:cNvSpPr txBox="1"/>
          <p:nvPr/>
        </p:nvSpPr>
        <p:spPr>
          <a:xfrm>
            <a:off x="8528012" y="3064014"/>
            <a:ext cx="463588" cy="707886"/>
          </a:xfrm>
          <a:prstGeom prst="rect">
            <a:avLst/>
          </a:prstGeom>
          <a:noFill/>
        </p:spPr>
        <p:txBody>
          <a:bodyPr wrap="none" rtlCol="0">
            <a:spAutoFit/>
          </a:bodyPr>
          <a:lstStyle/>
          <a:p>
            <a:r>
              <a:rPr lang="en-US" sz="4000" dirty="0">
                <a:solidFill>
                  <a:srgbClr val="FF0000"/>
                </a:solidFill>
              </a:rPr>
              <a:t>B</a:t>
            </a:r>
          </a:p>
        </p:txBody>
      </p:sp>
      <p:sp>
        <p:nvSpPr>
          <p:cNvPr id="16" name="TextBox 15"/>
          <p:cNvSpPr txBox="1"/>
          <p:nvPr/>
        </p:nvSpPr>
        <p:spPr>
          <a:xfrm>
            <a:off x="8534400" y="3826014"/>
            <a:ext cx="463588" cy="707886"/>
          </a:xfrm>
          <a:prstGeom prst="rect">
            <a:avLst/>
          </a:prstGeom>
          <a:noFill/>
        </p:spPr>
        <p:txBody>
          <a:bodyPr wrap="none" rtlCol="0">
            <a:spAutoFit/>
          </a:bodyPr>
          <a:lstStyle/>
          <a:p>
            <a:r>
              <a:rPr lang="en-US" sz="4000" dirty="0">
                <a:solidFill>
                  <a:srgbClr val="FF0000"/>
                </a:solidFill>
              </a:rPr>
              <a:t>R</a:t>
            </a:r>
          </a:p>
        </p:txBody>
      </p:sp>
      <p:sp>
        <p:nvSpPr>
          <p:cNvPr id="17" name="TextBox 16"/>
          <p:cNvSpPr txBox="1"/>
          <p:nvPr/>
        </p:nvSpPr>
        <p:spPr>
          <a:xfrm>
            <a:off x="16376612" y="2324100"/>
            <a:ext cx="463588" cy="707886"/>
          </a:xfrm>
          <a:prstGeom prst="rect">
            <a:avLst/>
          </a:prstGeom>
          <a:noFill/>
        </p:spPr>
        <p:txBody>
          <a:bodyPr wrap="none" rtlCol="0">
            <a:spAutoFit/>
          </a:bodyPr>
          <a:lstStyle/>
          <a:p>
            <a:r>
              <a:rPr lang="en-US" sz="4000" dirty="0">
                <a:solidFill>
                  <a:srgbClr val="FF0000"/>
                </a:solidFill>
              </a:rPr>
              <a:t>R</a:t>
            </a:r>
          </a:p>
        </p:txBody>
      </p:sp>
      <p:sp>
        <p:nvSpPr>
          <p:cNvPr id="18" name="TextBox 17"/>
          <p:cNvSpPr txBox="1"/>
          <p:nvPr/>
        </p:nvSpPr>
        <p:spPr>
          <a:xfrm>
            <a:off x="16383000" y="3064014"/>
            <a:ext cx="463588" cy="707886"/>
          </a:xfrm>
          <a:prstGeom prst="rect">
            <a:avLst/>
          </a:prstGeom>
          <a:noFill/>
        </p:spPr>
        <p:txBody>
          <a:bodyPr wrap="none" rtlCol="0">
            <a:spAutoFit/>
          </a:bodyPr>
          <a:lstStyle/>
          <a:p>
            <a:r>
              <a:rPr lang="en-US" sz="4000" dirty="0">
                <a:solidFill>
                  <a:srgbClr val="FF0000"/>
                </a:solidFill>
              </a:rPr>
              <a:t>R</a:t>
            </a:r>
          </a:p>
        </p:txBody>
      </p:sp>
      <p:sp>
        <p:nvSpPr>
          <p:cNvPr id="21" name="TextBox 20"/>
          <p:cNvSpPr txBox="1"/>
          <p:nvPr/>
        </p:nvSpPr>
        <p:spPr>
          <a:xfrm>
            <a:off x="16383000" y="3749814"/>
            <a:ext cx="463588" cy="707886"/>
          </a:xfrm>
          <a:prstGeom prst="rect">
            <a:avLst/>
          </a:prstGeom>
          <a:noFill/>
        </p:spPr>
        <p:txBody>
          <a:bodyPr wrap="none" rtlCol="0">
            <a:spAutoFit/>
          </a:bodyPr>
          <a:lstStyle/>
          <a:p>
            <a:r>
              <a:rPr lang="en-US" sz="4000" dirty="0">
                <a:solidFill>
                  <a:srgbClr val="FF0000"/>
                </a:solidFill>
              </a:rPr>
              <a:t>R</a:t>
            </a:r>
          </a:p>
        </p:txBody>
      </p:sp>
    </p:spTree>
    <p:extLst>
      <p:ext uri="{BB962C8B-B14F-4D97-AF65-F5344CB8AC3E}">
        <p14:creationId xmlns:p14="http://schemas.microsoft.com/office/powerpoint/2010/main" val="304094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17" grpId="0"/>
      <p:bldP spid="18"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34732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341</Words>
  <Application>Microsoft Office PowerPoint</Application>
  <PresentationFormat>Custom</PresentationFormat>
  <Paragraphs>77</Paragraphs>
  <Slides>10</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Sniglet</vt:lpstr>
      <vt:lpstr>Calibri</vt:lpstr>
      <vt:lpstr>Arial</vt:lpstr>
      <vt:lpstr>Jua</vt:lpstr>
      <vt:lpstr>Myriad Pro</vt:lpstr>
      <vt:lpstr>More Sugar</vt:lpstr>
      <vt:lpstr>Kozuka Gothic Pro H</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Colorful Mobile Photography Presentation</dc:title>
  <dc:creator>ADMIN</dc:creator>
  <cp:lastModifiedBy>Administrator</cp:lastModifiedBy>
  <cp:revision>7</cp:revision>
  <dcterms:created xsi:type="dcterms:W3CDTF">2006-08-16T00:00:00Z</dcterms:created>
  <dcterms:modified xsi:type="dcterms:W3CDTF">2023-08-16T18:37:50Z</dcterms:modified>
  <dc:identifier>DAFrBwFExIY</dc:identifier>
</cp:coreProperties>
</file>