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8" r:id="rId2"/>
    <p:sldId id="256" r:id="rId3"/>
    <p:sldId id="260" r:id="rId4"/>
    <p:sldId id="257" r:id="rId5"/>
    <p:sldId id="259" r:id="rId6"/>
  </p:sldIdLst>
  <p:sldSz cx="18288000" cy="10287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Marykate" panose="020B0604020202020204" charset="0"/>
      <p:regular r:id="rId12"/>
    </p:embeddedFont>
    <p:embeddedFont>
      <p:font typeface="Nunito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69282" autoAdjust="0"/>
  </p:normalViewPr>
  <p:slideViewPr>
    <p:cSldViewPr>
      <p:cViewPr varScale="1">
        <p:scale>
          <a:sx n="31" d="100"/>
          <a:sy n="31" d="100"/>
        </p:scale>
        <p:origin x="142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BAD86-7ABE-4A00-8DD5-24C15E24BB1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EB585-BEE5-4E25-B38F-8A47DB0FC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61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Divide class into 2 teams, play game “Our rules”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Rule: Each team gives one classroom rule, one by one until they cannot give another word.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team finish first (means that can not give another job) will be a loser.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EB585-BEE5-4E25-B38F-8A47DB0FC7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307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53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will get into groups and think of five most important classroom rules.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that they must compare ideas with their group members and decide on the most important rules. They then work together to make a poster for the five classroom rules agreed and decorate it.</a:t>
            </a:r>
          </a:p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Emphasize that they will share the group poster with the class. Tell them that they have to explain why the rules chosen are the most important.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get into groups and do the task.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EB585-BEE5-4E25-B38F-8A47DB0FC7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62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571500"/>
            <a:ext cx="18364200" cy="12344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42083" t="32963" r="16667" b="32222"/>
          <a:stretch/>
        </p:blipFill>
        <p:spPr>
          <a:xfrm>
            <a:off x="-32657" y="-190500"/>
            <a:ext cx="8381999" cy="419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30000" t="21853" r="40833" b="51481"/>
          <a:stretch/>
        </p:blipFill>
        <p:spPr>
          <a:xfrm>
            <a:off x="13868400" y="105156"/>
            <a:ext cx="3798147" cy="19141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524500"/>
            <a:ext cx="8458200" cy="312397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57200" y="5524500"/>
            <a:ext cx="8458200" cy="2971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chemeClr val="tx1"/>
                </a:solidFill>
                <a:latin typeface="Myriad Pro" panose="020B0503030403020204" pitchFamily="34" charset="0"/>
              </a:rPr>
              <a:t>End of Unit </a:t>
            </a:r>
          </a:p>
        </p:txBody>
      </p:sp>
    </p:spTree>
    <p:extLst>
      <p:ext uri="{BB962C8B-B14F-4D97-AF65-F5344CB8AC3E}">
        <p14:creationId xmlns:p14="http://schemas.microsoft.com/office/powerpoint/2010/main" val="978922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5732" b="-7573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267904" y="811033"/>
            <a:ext cx="4826989" cy="1870844"/>
            <a:chOff x="0" y="0"/>
            <a:chExt cx="1394530" cy="540492"/>
          </a:xfrm>
        </p:grpSpPr>
        <p:sp>
          <p:nvSpPr>
            <p:cNvPr id="4" name="Freeform 4"/>
            <p:cNvSpPr/>
            <p:nvPr/>
          </p:nvSpPr>
          <p:spPr>
            <a:xfrm>
              <a:off x="92710" y="106680"/>
              <a:ext cx="1290390" cy="421112"/>
            </a:xfrm>
            <a:custGeom>
              <a:avLst/>
              <a:gdLst/>
              <a:ahLst/>
              <a:cxnLst/>
              <a:rect l="l" t="t" r="r" b="b"/>
              <a:pathLst>
                <a:path w="1290390" h="421112">
                  <a:moveTo>
                    <a:pt x="1263720" y="231882"/>
                  </a:moveTo>
                  <a:cubicBezTo>
                    <a:pt x="1263720" y="319512"/>
                    <a:pt x="1187520" y="390632"/>
                    <a:pt x="1106240" y="390632"/>
                  </a:cubicBezTo>
                  <a:lnTo>
                    <a:pt x="66040" y="390632"/>
                  </a:lnTo>
                  <a:cubicBezTo>
                    <a:pt x="43180" y="390632"/>
                    <a:pt x="20320" y="385552"/>
                    <a:pt x="0" y="376662"/>
                  </a:cubicBezTo>
                  <a:cubicBezTo>
                    <a:pt x="26670" y="404602"/>
                    <a:pt x="63500" y="421112"/>
                    <a:pt x="102351" y="421112"/>
                  </a:cubicBezTo>
                  <a:lnTo>
                    <a:pt x="1144340" y="421112"/>
                  </a:lnTo>
                  <a:cubicBezTo>
                    <a:pt x="1224350" y="421112"/>
                    <a:pt x="1290390" y="355072"/>
                    <a:pt x="1290390" y="275062"/>
                  </a:cubicBezTo>
                  <a:lnTo>
                    <a:pt x="1290390" y="95250"/>
                  </a:lnTo>
                  <a:cubicBezTo>
                    <a:pt x="1290390" y="58420"/>
                    <a:pt x="1276420" y="25400"/>
                    <a:pt x="1254830" y="0"/>
                  </a:cubicBezTo>
                  <a:cubicBezTo>
                    <a:pt x="1261180" y="16510"/>
                    <a:pt x="1263720" y="34290"/>
                    <a:pt x="1263720" y="52070"/>
                  </a:cubicBezTo>
                  <a:lnTo>
                    <a:pt x="1263720" y="231882"/>
                  </a:lnTo>
                  <a:lnTo>
                    <a:pt x="1263720" y="231882"/>
                  </a:lnTo>
                  <a:close/>
                </a:path>
              </a:pathLst>
            </a:custGeom>
            <a:solidFill>
              <a:srgbClr val="70443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12700" y="12700"/>
              <a:ext cx="1329760" cy="471912"/>
            </a:xfrm>
            <a:custGeom>
              <a:avLst/>
              <a:gdLst/>
              <a:ahLst/>
              <a:cxnLst/>
              <a:rect l="l" t="t" r="r" b="b"/>
              <a:pathLst>
                <a:path w="1329760" h="471912">
                  <a:moveTo>
                    <a:pt x="146050" y="471912"/>
                  </a:moveTo>
                  <a:lnTo>
                    <a:pt x="1183710" y="471912"/>
                  </a:lnTo>
                  <a:cubicBezTo>
                    <a:pt x="1263720" y="471912"/>
                    <a:pt x="1329760" y="405872"/>
                    <a:pt x="1329760" y="325862"/>
                  </a:cubicBezTo>
                  <a:lnTo>
                    <a:pt x="1329760" y="146050"/>
                  </a:lnTo>
                  <a:cubicBezTo>
                    <a:pt x="1329760" y="66040"/>
                    <a:pt x="1263720" y="0"/>
                    <a:pt x="1183710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325862"/>
                  </a:lnTo>
                  <a:cubicBezTo>
                    <a:pt x="0" y="407142"/>
                    <a:pt x="66040" y="471912"/>
                    <a:pt x="146050" y="471912"/>
                  </a:cubicBezTo>
                  <a:close/>
                </a:path>
              </a:pathLst>
            </a:custGeom>
            <a:solidFill>
              <a:srgbClr val="FFF3ED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1394530" cy="540492"/>
            </a:xfrm>
            <a:custGeom>
              <a:avLst/>
              <a:gdLst/>
              <a:ahLst/>
              <a:cxnLst/>
              <a:rect l="l" t="t" r="r" b="b"/>
              <a:pathLst>
                <a:path w="1394530" h="540492">
                  <a:moveTo>
                    <a:pt x="1331030" y="74930"/>
                  </a:moveTo>
                  <a:cubicBezTo>
                    <a:pt x="1303090" y="30480"/>
                    <a:pt x="1253560" y="0"/>
                    <a:pt x="1196410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338562"/>
                  </a:lnTo>
                  <a:cubicBezTo>
                    <a:pt x="0" y="390632"/>
                    <a:pt x="25400" y="436352"/>
                    <a:pt x="63500" y="465562"/>
                  </a:cubicBezTo>
                  <a:cubicBezTo>
                    <a:pt x="91440" y="510012"/>
                    <a:pt x="140970" y="540492"/>
                    <a:pt x="196052" y="540492"/>
                  </a:cubicBezTo>
                  <a:lnTo>
                    <a:pt x="1235780" y="540492"/>
                  </a:lnTo>
                  <a:cubicBezTo>
                    <a:pt x="1323410" y="540492"/>
                    <a:pt x="1394530" y="469372"/>
                    <a:pt x="1394530" y="381742"/>
                  </a:cubicBezTo>
                  <a:lnTo>
                    <a:pt x="1394530" y="201930"/>
                  </a:lnTo>
                  <a:cubicBezTo>
                    <a:pt x="1394530" y="149860"/>
                    <a:pt x="1369130" y="104140"/>
                    <a:pt x="1331030" y="74930"/>
                  </a:cubicBezTo>
                  <a:close/>
                  <a:moveTo>
                    <a:pt x="12700" y="338562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1196410" y="12700"/>
                  </a:lnTo>
                  <a:cubicBezTo>
                    <a:pt x="1276420" y="12700"/>
                    <a:pt x="1342460" y="78740"/>
                    <a:pt x="1342460" y="158750"/>
                  </a:cubicBezTo>
                  <a:lnTo>
                    <a:pt x="1342460" y="338562"/>
                  </a:lnTo>
                  <a:cubicBezTo>
                    <a:pt x="1342460" y="418572"/>
                    <a:pt x="1276420" y="484612"/>
                    <a:pt x="1196410" y="484612"/>
                  </a:cubicBezTo>
                  <a:lnTo>
                    <a:pt x="158750" y="484612"/>
                  </a:lnTo>
                  <a:cubicBezTo>
                    <a:pt x="78740" y="484612"/>
                    <a:pt x="12700" y="419842"/>
                    <a:pt x="12700" y="338562"/>
                  </a:cubicBezTo>
                  <a:close/>
                  <a:moveTo>
                    <a:pt x="1383100" y="381742"/>
                  </a:moveTo>
                  <a:cubicBezTo>
                    <a:pt x="1383100" y="461752"/>
                    <a:pt x="1315790" y="527792"/>
                    <a:pt x="1235780" y="527792"/>
                  </a:cubicBezTo>
                  <a:lnTo>
                    <a:pt x="196052" y="527792"/>
                  </a:lnTo>
                  <a:cubicBezTo>
                    <a:pt x="157480" y="527792"/>
                    <a:pt x="120650" y="511282"/>
                    <a:pt x="93980" y="483342"/>
                  </a:cubicBezTo>
                  <a:cubicBezTo>
                    <a:pt x="114300" y="492232"/>
                    <a:pt x="135890" y="497312"/>
                    <a:pt x="160020" y="497312"/>
                  </a:cubicBezTo>
                  <a:lnTo>
                    <a:pt x="1197680" y="497312"/>
                  </a:lnTo>
                  <a:cubicBezTo>
                    <a:pt x="1285310" y="497312"/>
                    <a:pt x="1356430" y="426192"/>
                    <a:pt x="1356430" y="338562"/>
                  </a:cubicBezTo>
                  <a:lnTo>
                    <a:pt x="1356430" y="158750"/>
                  </a:lnTo>
                  <a:cubicBezTo>
                    <a:pt x="1356430" y="140970"/>
                    <a:pt x="1352620" y="123190"/>
                    <a:pt x="1347540" y="106680"/>
                  </a:cubicBezTo>
                  <a:cubicBezTo>
                    <a:pt x="1369130" y="132080"/>
                    <a:pt x="1383100" y="165100"/>
                    <a:pt x="1383100" y="201930"/>
                  </a:cubicBezTo>
                  <a:lnTo>
                    <a:pt x="1383100" y="381742"/>
                  </a:lnTo>
                  <a:cubicBezTo>
                    <a:pt x="1383100" y="381742"/>
                    <a:pt x="1383100" y="381742"/>
                    <a:pt x="1383100" y="381742"/>
                  </a:cubicBezTo>
                  <a:close/>
                </a:path>
              </a:pathLst>
            </a:custGeom>
            <a:solidFill>
              <a:srgbClr val="70443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7094893" y="811033"/>
            <a:ext cx="1377979" cy="1870844"/>
            <a:chOff x="0" y="0"/>
            <a:chExt cx="398102" cy="540492"/>
          </a:xfrm>
        </p:grpSpPr>
        <p:sp>
          <p:nvSpPr>
            <p:cNvPr id="8" name="Freeform 8"/>
            <p:cNvSpPr/>
            <p:nvPr/>
          </p:nvSpPr>
          <p:spPr>
            <a:xfrm>
              <a:off x="92710" y="106680"/>
              <a:ext cx="293962" cy="421112"/>
            </a:xfrm>
            <a:custGeom>
              <a:avLst/>
              <a:gdLst/>
              <a:ahLst/>
              <a:cxnLst/>
              <a:rect l="l" t="t" r="r" b="b"/>
              <a:pathLst>
                <a:path w="293962" h="421112">
                  <a:moveTo>
                    <a:pt x="267292" y="231882"/>
                  </a:moveTo>
                  <a:cubicBezTo>
                    <a:pt x="267292" y="319512"/>
                    <a:pt x="191092" y="390632"/>
                    <a:pt x="109812" y="390632"/>
                  </a:cubicBezTo>
                  <a:lnTo>
                    <a:pt x="66040" y="390632"/>
                  </a:lnTo>
                  <a:cubicBezTo>
                    <a:pt x="43180" y="390632"/>
                    <a:pt x="20320" y="385552"/>
                    <a:pt x="0" y="376662"/>
                  </a:cubicBezTo>
                  <a:cubicBezTo>
                    <a:pt x="26670" y="404602"/>
                    <a:pt x="63500" y="421112"/>
                    <a:pt x="96001" y="421112"/>
                  </a:cubicBezTo>
                  <a:lnTo>
                    <a:pt x="147912" y="421112"/>
                  </a:lnTo>
                  <a:cubicBezTo>
                    <a:pt x="227922" y="421112"/>
                    <a:pt x="293962" y="355072"/>
                    <a:pt x="293962" y="275062"/>
                  </a:cubicBezTo>
                  <a:lnTo>
                    <a:pt x="293962" y="95250"/>
                  </a:lnTo>
                  <a:cubicBezTo>
                    <a:pt x="293962" y="58420"/>
                    <a:pt x="279992" y="25400"/>
                    <a:pt x="258402" y="0"/>
                  </a:cubicBezTo>
                  <a:cubicBezTo>
                    <a:pt x="264752" y="16510"/>
                    <a:pt x="267292" y="34290"/>
                    <a:pt x="267292" y="52070"/>
                  </a:cubicBezTo>
                  <a:lnTo>
                    <a:pt x="267292" y="231882"/>
                  </a:lnTo>
                  <a:lnTo>
                    <a:pt x="267292" y="231882"/>
                  </a:lnTo>
                  <a:close/>
                </a:path>
              </a:pathLst>
            </a:custGeom>
            <a:solidFill>
              <a:srgbClr val="70443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2700" y="12700"/>
              <a:ext cx="333332" cy="471912"/>
            </a:xfrm>
            <a:custGeom>
              <a:avLst/>
              <a:gdLst/>
              <a:ahLst/>
              <a:cxnLst/>
              <a:rect l="l" t="t" r="r" b="b"/>
              <a:pathLst>
                <a:path w="333332" h="471912">
                  <a:moveTo>
                    <a:pt x="146050" y="471912"/>
                  </a:moveTo>
                  <a:lnTo>
                    <a:pt x="187282" y="471912"/>
                  </a:lnTo>
                  <a:cubicBezTo>
                    <a:pt x="267292" y="471912"/>
                    <a:pt x="333332" y="405872"/>
                    <a:pt x="333332" y="325862"/>
                  </a:cubicBezTo>
                  <a:lnTo>
                    <a:pt x="333332" y="146050"/>
                  </a:lnTo>
                  <a:cubicBezTo>
                    <a:pt x="333332" y="66040"/>
                    <a:pt x="267292" y="0"/>
                    <a:pt x="187282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325862"/>
                  </a:lnTo>
                  <a:cubicBezTo>
                    <a:pt x="0" y="407142"/>
                    <a:pt x="66040" y="471912"/>
                    <a:pt x="146050" y="471912"/>
                  </a:cubicBezTo>
                  <a:close/>
                </a:path>
              </a:pathLst>
            </a:custGeom>
            <a:solidFill>
              <a:srgbClr val="FFF3ED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398102" cy="540492"/>
            </a:xfrm>
            <a:custGeom>
              <a:avLst/>
              <a:gdLst/>
              <a:ahLst/>
              <a:cxnLst/>
              <a:rect l="l" t="t" r="r" b="b"/>
              <a:pathLst>
                <a:path w="398102" h="540492">
                  <a:moveTo>
                    <a:pt x="334602" y="74930"/>
                  </a:moveTo>
                  <a:cubicBezTo>
                    <a:pt x="306662" y="30480"/>
                    <a:pt x="257132" y="0"/>
                    <a:pt x="199982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338562"/>
                  </a:lnTo>
                  <a:cubicBezTo>
                    <a:pt x="0" y="390632"/>
                    <a:pt x="25400" y="436352"/>
                    <a:pt x="63500" y="465562"/>
                  </a:cubicBezTo>
                  <a:cubicBezTo>
                    <a:pt x="91440" y="510012"/>
                    <a:pt x="140970" y="540492"/>
                    <a:pt x="188711" y="540492"/>
                  </a:cubicBezTo>
                  <a:lnTo>
                    <a:pt x="239352" y="540492"/>
                  </a:lnTo>
                  <a:cubicBezTo>
                    <a:pt x="326982" y="540492"/>
                    <a:pt x="398102" y="469372"/>
                    <a:pt x="398102" y="381742"/>
                  </a:cubicBezTo>
                  <a:lnTo>
                    <a:pt x="398102" y="201930"/>
                  </a:lnTo>
                  <a:cubicBezTo>
                    <a:pt x="398102" y="149860"/>
                    <a:pt x="372702" y="104140"/>
                    <a:pt x="334602" y="74930"/>
                  </a:cubicBezTo>
                  <a:close/>
                  <a:moveTo>
                    <a:pt x="12700" y="338562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199982" y="12700"/>
                  </a:lnTo>
                  <a:cubicBezTo>
                    <a:pt x="279992" y="12700"/>
                    <a:pt x="346032" y="78740"/>
                    <a:pt x="346032" y="158750"/>
                  </a:cubicBezTo>
                  <a:lnTo>
                    <a:pt x="346032" y="338562"/>
                  </a:lnTo>
                  <a:cubicBezTo>
                    <a:pt x="346032" y="418572"/>
                    <a:pt x="279992" y="484612"/>
                    <a:pt x="199982" y="484612"/>
                  </a:cubicBezTo>
                  <a:lnTo>
                    <a:pt x="158750" y="484612"/>
                  </a:lnTo>
                  <a:cubicBezTo>
                    <a:pt x="78740" y="484612"/>
                    <a:pt x="12700" y="419842"/>
                    <a:pt x="12700" y="338562"/>
                  </a:cubicBezTo>
                  <a:close/>
                  <a:moveTo>
                    <a:pt x="386672" y="381742"/>
                  </a:moveTo>
                  <a:cubicBezTo>
                    <a:pt x="386672" y="461752"/>
                    <a:pt x="319362" y="527792"/>
                    <a:pt x="239352" y="527792"/>
                  </a:cubicBezTo>
                  <a:lnTo>
                    <a:pt x="188711" y="527792"/>
                  </a:lnTo>
                  <a:cubicBezTo>
                    <a:pt x="157480" y="527792"/>
                    <a:pt x="120650" y="511282"/>
                    <a:pt x="93980" y="483342"/>
                  </a:cubicBezTo>
                  <a:cubicBezTo>
                    <a:pt x="114300" y="492232"/>
                    <a:pt x="135890" y="497312"/>
                    <a:pt x="160020" y="497312"/>
                  </a:cubicBezTo>
                  <a:lnTo>
                    <a:pt x="201252" y="497312"/>
                  </a:lnTo>
                  <a:cubicBezTo>
                    <a:pt x="288882" y="497312"/>
                    <a:pt x="360002" y="426192"/>
                    <a:pt x="360002" y="338562"/>
                  </a:cubicBezTo>
                  <a:lnTo>
                    <a:pt x="360002" y="158750"/>
                  </a:lnTo>
                  <a:cubicBezTo>
                    <a:pt x="360002" y="140970"/>
                    <a:pt x="356192" y="123190"/>
                    <a:pt x="351112" y="106680"/>
                  </a:cubicBezTo>
                  <a:cubicBezTo>
                    <a:pt x="372702" y="132080"/>
                    <a:pt x="386672" y="165100"/>
                    <a:pt x="386672" y="201930"/>
                  </a:cubicBezTo>
                  <a:lnTo>
                    <a:pt x="386672" y="381742"/>
                  </a:lnTo>
                  <a:cubicBezTo>
                    <a:pt x="386672" y="381742"/>
                    <a:pt x="386672" y="381742"/>
                    <a:pt x="386672" y="381742"/>
                  </a:cubicBezTo>
                  <a:close/>
                </a:path>
              </a:pathLst>
            </a:custGeom>
            <a:solidFill>
              <a:srgbClr val="704430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520522" y="1795041"/>
            <a:ext cx="15323155" cy="7657113"/>
            <a:chOff x="0" y="0"/>
            <a:chExt cx="4426901" cy="2212161"/>
          </a:xfrm>
        </p:grpSpPr>
        <p:sp>
          <p:nvSpPr>
            <p:cNvPr id="12" name="Freeform 12"/>
            <p:cNvSpPr/>
            <p:nvPr/>
          </p:nvSpPr>
          <p:spPr>
            <a:xfrm>
              <a:off x="92710" y="106680"/>
              <a:ext cx="4322761" cy="2092781"/>
            </a:xfrm>
            <a:custGeom>
              <a:avLst/>
              <a:gdLst/>
              <a:ahLst/>
              <a:cxnLst/>
              <a:rect l="l" t="t" r="r" b="b"/>
              <a:pathLst>
                <a:path w="4322761" h="2092781">
                  <a:moveTo>
                    <a:pt x="4296091" y="1903551"/>
                  </a:moveTo>
                  <a:cubicBezTo>
                    <a:pt x="4296091" y="1991181"/>
                    <a:pt x="4219891" y="2062301"/>
                    <a:pt x="4138611" y="2062301"/>
                  </a:cubicBezTo>
                  <a:lnTo>
                    <a:pt x="66040" y="2062301"/>
                  </a:lnTo>
                  <a:cubicBezTo>
                    <a:pt x="43180" y="2062301"/>
                    <a:pt x="20320" y="2057221"/>
                    <a:pt x="0" y="2048331"/>
                  </a:cubicBezTo>
                  <a:cubicBezTo>
                    <a:pt x="26670" y="2076271"/>
                    <a:pt x="63500" y="2092781"/>
                    <a:pt x="121679" y="2092781"/>
                  </a:cubicBezTo>
                  <a:lnTo>
                    <a:pt x="4176711" y="2092781"/>
                  </a:lnTo>
                  <a:cubicBezTo>
                    <a:pt x="4256721" y="2092781"/>
                    <a:pt x="4322761" y="2026741"/>
                    <a:pt x="4322761" y="1946731"/>
                  </a:cubicBezTo>
                  <a:lnTo>
                    <a:pt x="4322761" y="95250"/>
                  </a:lnTo>
                  <a:cubicBezTo>
                    <a:pt x="4322761" y="58420"/>
                    <a:pt x="4308791" y="25400"/>
                    <a:pt x="4287201" y="0"/>
                  </a:cubicBezTo>
                  <a:cubicBezTo>
                    <a:pt x="4293551" y="16510"/>
                    <a:pt x="4296091" y="34290"/>
                    <a:pt x="4296091" y="52070"/>
                  </a:cubicBezTo>
                  <a:lnTo>
                    <a:pt x="4296091" y="1903551"/>
                  </a:lnTo>
                  <a:lnTo>
                    <a:pt x="4296091" y="1903551"/>
                  </a:lnTo>
                  <a:close/>
                </a:path>
              </a:pathLst>
            </a:custGeom>
            <a:solidFill>
              <a:srgbClr val="704430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12700" y="12700"/>
              <a:ext cx="4362131" cy="2143581"/>
            </a:xfrm>
            <a:custGeom>
              <a:avLst/>
              <a:gdLst/>
              <a:ahLst/>
              <a:cxnLst/>
              <a:rect l="l" t="t" r="r" b="b"/>
              <a:pathLst>
                <a:path w="4362131" h="2143581">
                  <a:moveTo>
                    <a:pt x="146050" y="2143581"/>
                  </a:moveTo>
                  <a:lnTo>
                    <a:pt x="4216081" y="2143581"/>
                  </a:lnTo>
                  <a:cubicBezTo>
                    <a:pt x="4296091" y="2143581"/>
                    <a:pt x="4362131" y="2077541"/>
                    <a:pt x="4362131" y="1997531"/>
                  </a:cubicBezTo>
                  <a:lnTo>
                    <a:pt x="4362131" y="146050"/>
                  </a:lnTo>
                  <a:cubicBezTo>
                    <a:pt x="4362131" y="66040"/>
                    <a:pt x="4296091" y="0"/>
                    <a:pt x="4216081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1997531"/>
                  </a:lnTo>
                  <a:cubicBezTo>
                    <a:pt x="0" y="2078811"/>
                    <a:pt x="66040" y="2143581"/>
                    <a:pt x="146050" y="2143581"/>
                  </a:cubicBezTo>
                  <a:close/>
                </a:path>
              </a:pathLst>
            </a:custGeom>
            <a:solidFill>
              <a:srgbClr val="FFF3ED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4426901" cy="2212161"/>
            </a:xfrm>
            <a:custGeom>
              <a:avLst/>
              <a:gdLst/>
              <a:ahLst/>
              <a:cxnLst/>
              <a:rect l="l" t="t" r="r" b="b"/>
              <a:pathLst>
                <a:path w="4426901" h="2212161">
                  <a:moveTo>
                    <a:pt x="4363401" y="74930"/>
                  </a:moveTo>
                  <a:cubicBezTo>
                    <a:pt x="4335461" y="30480"/>
                    <a:pt x="4285931" y="0"/>
                    <a:pt x="4228781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2010231"/>
                  </a:lnTo>
                  <a:cubicBezTo>
                    <a:pt x="0" y="2062301"/>
                    <a:pt x="25400" y="2108021"/>
                    <a:pt x="63500" y="2137231"/>
                  </a:cubicBezTo>
                  <a:cubicBezTo>
                    <a:pt x="91440" y="2181681"/>
                    <a:pt x="140970" y="2212161"/>
                    <a:pt x="218396" y="2212161"/>
                  </a:cubicBezTo>
                  <a:lnTo>
                    <a:pt x="4268151" y="2212161"/>
                  </a:lnTo>
                  <a:cubicBezTo>
                    <a:pt x="4355781" y="2212161"/>
                    <a:pt x="4426901" y="2141041"/>
                    <a:pt x="4426901" y="2053411"/>
                  </a:cubicBezTo>
                  <a:lnTo>
                    <a:pt x="4426901" y="201930"/>
                  </a:lnTo>
                  <a:cubicBezTo>
                    <a:pt x="4426901" y="149860"/>
                    <a:pt x="4401501" y="104140"/>
                    <a:pt x="4363401" y="74930"/>
                  </a:cubicBezTo>
                  <a:close/>
                  <a:moveTo>
                    <a:pt x="12700" y="2010231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4228781" y="12700"/>
                  </a:lnTo>
                  <a:cubicBezTo>
                    <a:pt x="4308791" y="12700"/>
                    <a:pt x="4374831" y="78740"/>
                    <a:pt x="4374831" y="158750"/>
                  </a:cubicBezTo>
                  <a:lnTo>
                    <a:pt x="4374831" y="2010231"/>
                  </a:lnTo>
                  <a:cubicBezTo>
                    <a:pt x="4374831" y="2090241"/>
                    <a:pt x="4308791" y="2156281"/>
                    <a:pt x="4228781" y="2156281"/>
                  </a:cubicBezTo>
                  <a:lnTo>
                    <a:pt x="158750" y="2156281"/>
                  </a:lnTo>
                  <a:cubicBezTo>
                    <a:pt x="78740" y="2156281"/>
                    <a:pt x="12700" y="2091511"/>
                    <a:pt x="12700" y="2010231"/>
                  </a:cubicBezTo>
                  <a:close/>
                  <a:moveTo>
                    <a:pt x="4415471" y="2053411"/>
                  </a:moveTo>
                  <a:cubicBezTo>
                    <a:pt x="4415471" y="2133421"/>
                    <a:pt x="4348161" y="2199461"/>
                    <a:pt x="4268151" y="2199461"/>
                  </a:cubicBezTo>
                  <a:lnTo>
                    <a:pt x="218396" y="2199461"/>
                  </a:lnTo>
                  <a:cubicBezTo>
                    <a:pt x="157480" y="2199461"/>
                    <a:pt x="120650" y="2182951"/>
                    <a:pt x="93980" y="2155011"/>
                  </a:cubicBezTo>
                  <a:cubicBezTo>
                    <a:pt x="114300" y="2163901"/>
                    <a:pt x="135890" y="2168981"/>
                    <a:pt x="160020" y="2168981"/>
                  </a:cubicBezTo>
                  <a:lnTo>
                    <a:pt x="4230051" y="2168981"/>
                  </a:lnTo>
                  <a:cubicBezTo>
                    <a:pt x="4317681" y="2168981"/>
                    <a:pt x="4388801" y="2097861"/>
                    <a:pt x="4388801" y="2010231"/>
                  </a:cubicBezTo>
                  <a:lnTo>
                    <a:pt x="4388801" y="158750"/>
                  </a:lnTo>
                  <a:cubicBezTo>
                    <a:pt x="4388801" y="140970"/>
                    <a:pt x="4384991" y="123190"/>
                    <a:pt x="4379911" y="106680"/>
                  </a:cubicBezTo>
                  <a:cubicBezTo>
                    <a:pt x="4401501" y="132080"/>
                    <a:pt x="4415471" y="165100"/>
                    <a:pt x="4415471" y="201930"/>
                  </a:cubicBezTo>
                  <a:lnTo>
                    <a:pt x="4415471" y="2053411"/>
                  </a:lnTo>
                  <a:cubicBezTo>
                    <a:pt x="4415471" y="2053411"/>
                    <a:pt x="4415471" y="2053411"/>
                    <a:pt x="4415471" y="2053411"/>
                  </a:cubicBezTo>
                  <a:close/>
                </a:path>
              </a:pathLst>
            </a:custGeom>
            <a:solidFill>
              <a:srgbClr val="704430"/>
            </a:solidFill>
          </p:spPr>
        </p:sp>
      </p:grpSp>
      <p:sp>
        <p:nvSpPr>
          <p:cNvPr id="15" name="Freeform 15"/>
          <p:cNvSpPr/>
          <p:nvPr/>
        </p:nvSpPr>
        <p:spPr>
          <a:xfrm>
            <a:off x="11780873" y="4071267"/>
            <a:ext cx="5315983" cy="4552415"/>
          </a:xfrm>
          <a:custGeom>
            <a:avLst/>
            <a:gdLst/>
            <a:ahLst/>
            <a:cxnLst/>
            <a:rect l="l" t="t" r="r" b="b"/>
            <a:pathLst>
              <a:path w="5315983" h="4552415">
                <a:moveTo>
                  <a:pt x="0" y="0"/>
                </a:moveTo>
                <a:lnTo>
                  <a:pt x="5315984" y="0"/>
                </a:lnTo>
                <a:lnTo>
                  <a:pt x="5315984" y="4552415"/>
                </a:lnTo>
                <a:lnTo>
                  <a:pt x="0" y="4552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2575183" y="2246427"/>
            <a:ext cx="10675301" cy="823276"/>
            <a:chOff x="0" y="0"/>
            <a:chExt cx="24817148" cy="191389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4817149" cy="1913890"/>
            </a:xfrm>
            <a:custGeom>
              <a:avLst/>
              <a:gdLst/>
              <a:ahLst/>
              <a:cxnLst/>
              <a:rect l="l" t="t" r="r" b="b"/>
              <a:pathLst>
                <a:path w="24817149" h="1913890">
                  <a:moveTo>
                    <a:pt x="24817149" y="956945"/>
                  </a:moveTo>
                  <a:lnTo>
                    <a:pt x="24817149" y="956945"/>
                  </a:lnTo>
                  <a:cubicBezTo>
                    <a:pt x="24817149" y="1485392"/>
                    <a:pt x="24388778" y="1913890"/>
                    <a:pt x="23860204" y="1913890"/>
                  </a:cubicBez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lnTo>
                    <a:pt x="0" y="956945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23860203" y="0"/>
                  </a:lnTo>
                  <a:cubicBezTo>
                    <a:pt x="24388651" y="0"/>
                    <a:pt x="24817149" y="428371"/>
                    <a:pt x="24817149" y="956945"/>
                  </a:cubicBezTo>
                  <a:close/>
                </a:path>
              </a:pathLst>
            </a:custGeom>
            <a:solidFill>
              <a:srgbClr val="F8CDA2"/>
            </a:solidFill>
          </p:spPr>
        </p:sp>
      </p:grpSp>
      <p:sp>
        <p:nvSpPr>
          <p:cNvPr id="18" name="AutoShape 18"/>
          <p:cNvSpPr/>
          <p:nvPr/>
        </p:nvSpPr>
        <p:spPr>
          <a:xfrm rot="5400000">
            <a:off x="7482408" y="1297248"/>
            <a:ext cx="450550" cy="0"/>
          </a:xfrm>
          <a:prstGeom prst="line">
            <a:avLst/>
          </a:prstGeom>
          <a:ln w="47625" cap="rnd">
            <a:solidFill>
              <a:srgbClr val="7044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7482408" y="1297248"/>
            <a:ext cx="450550" cy="0"/>
          </a:xfrm>
          <a:prstGeom prst="line">
            <a:avLst/>
          </a:prstGeom>
          <a:ln w="47625" cap="rnd">
            <a:solidFill>
              <a:srgbClr val="7044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15271777" y="2442503"/>
            <a:ext cx="450550" cy="0"/>
          </a:xfrm>
          <a:prstGeom prst="line">
            <a:avLst/>
          </a:prstGeom>
          <a:ln w="47625" cap="rnd">
            <a:solidFill>
              <a:srgbClr val="7044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15271777" y="2634252"/>
            <a:ext cx="450550" cy="0"/>
          </a:xfrm>
          <a:prstGeom prst="line">
            <a:avLst/>
          </a:prstGeom>
          <a:ln w="47625" cap="rnd">
            <a:solidFill>
              <a:srgbClr val="7044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15271777" y="2826001"/>
            <a:ext cx="450550" cy="0"/>
          </a:xfrm>
          <a:prstGeom prst="line">
            <a:avLst/>
          </a:prstGeom>
          <a:ln w="47625" cap="rnd">
            <a:solidFill>
              <a:srgbClr val="7044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Freeform 23"/>
          <p:cNvSpPr/>
          <p:nvPr/>
        </p:nvSpPr>
        <p:spPr>
          <a:xfrm>
            <a:off x="12439310" y="2377623"/>
            <a:ext cx="456119" cy="516849"/>
          </a:xfrm>
          <a:custGeom>
            <a:avLst/>
            <a:gdLst/>
            <a:ahLst/>
            <a:cxnLst/>
            <a:rect l="l" t="t" r="r" b="b"/>
            <a:pathLst>
              <a:path w="456119" h="516849">
                <a:moveTo>
                  <a:pt x="0" y="0"/>
                </a:moveTo>
                <a:lnTo>
                  <a:pt x="456119" y="0"/>
                </a:lnTo>
                <a:lnTo>
                  <a:pt x="456119" y="516849"/>
                </a:lnTo>
                <a:lnTo>
                  <a:pt x="0" y="5168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3833244" y="2257037"/>
            <a:ext cx="758021" cy="758021"/>
          </a:xfrm>
          <a:custGeom>
            <a:avLst/>
            <a:gdLst/>
            <a:ahLst/>
            <a:cxnLst/>
            <a:rect l="l" t="t" r="r" b="b"/>
            <a:pathLst>
              <a:path w="758021" h="758021">
                <a:moveTo>
                  <a:pt x="0" y="0"/>
                </a:moveTo>
                <a:lnTo>
                  <a:pt x="758021" y="0"/>
                </a:lnTo>
                <a:lnTo>
                  <a:pt x="758021" y="758021"/>
                </a:lnTo>
                <a:lnTo>
                  <a:pt x="0" y="7580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2911752" y="2377623"/>
            <a:ext cx="538384" cy="516849"/>
          </a:xfrm>
          <a:custGeom>
            <a:avLst/>
            <a:gdLst/>
            <a:ahLst/>
            <a:cxnLst/>
            <a:rect l="l" t="t" r="r" b="b"/>
            <a:pathLst>
              <a:path w="538384" h="516849">
                <a:moveTo>
                  <a:pt x="0" y="0"/>
                </a:moveTo>
                <a:lnTo>
                  <a:pt x="538384" y="0"/>
                </a:lnTo>
                <a:lnTo>
                  <a:pt x="538384" y="516849"/>
                </a:lnTo>
                <a:lnTo>
                  <a:pt x="0" y="51684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3712516" y="2377623"/>
            <a:ext cx="394685" cy="516849"/>
          </a:xfrm>
          <a:custGeom>
            <a:avLst/>
            <a:gdLst/>
            <a:ahLst/>
            <a:cxnLst/>
            <a:rect l="l" t="t" r="r" b="b"/>
            <a:pathLst>
              <a:path w="394685" h="516849">
                <a:moveTo>
                  <a:pt x="0" y="0"/>
                </a:moveTo>
                <a:lnTo>
                  <a:pt x="394684" y="0"/>
                </a:lnTo>
                <a:lnTo>
                  <a:pt x="394684" y="516849"/>
                </a:lnTo>
                <a:lnTo>
                  <a:pt x="0" y="51684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14350757" y="1070721"/>
            <a:ext cx="406363" cy="406363"/>
            <a:chOff x="0" y="0"/>
            <a:chExt cx="6350000" cy="6350000"/>
          </a:xfrm>
        </p:grpSpPr>
        <p:sp>
          <p:nvSpPr>
            <p:cNvPr id="28" name="Freeform 2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9DDBF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15040638" y="1070721"/>
            <a:ext cx="406363" cy="406363"/>
            <a:chOff x="0" y="0"/>
            <a:chExt cx="6350000" cy="6350000"/>
          </a:xfrm>
        </p:grpSpPr>
        <p:sp>
          <p:nvSpPr>
            <p:cNvPr id="30" name="Freeform 3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9DDBF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5730518" y="1070721"/>
            <a:ext cx="406363" cy="406363"/>
            <a:chOff x="0" y="0"/>
            <a:chExt cx="6350000" cy="6350000"/>
          </a:xfrm>
        </p:grpSpPr>
        <p:sp>
          <p:nvSpPr>
            <p:cNvPr id="32" name="Freeform 3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9DDBF"/>
            </a:solidFill>
          </p:spPr>
        </p:sp>
      </p:grpSp>
      <p:sp>
        <p:nvSpPr>
          <p:cNvPr id="33" name="TextBox 33"/>
          <p:cNvSpPr txBox="1"/>
          <p:nvPr/>
        </p:nvSpPr>
        <p:spPr>
          <a:xfrm>
            <a:off x="2911752" y="1127871"/>
            <a:ext cx="3389965" cy="44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300" dirty="0">
                <a:solidFill>
                  <a:srgbClr val="704430"/>
                </a:solidFill>
                <a:latin typeface="Nunito"/>
              </a:rPr>
              <a:t>Play Game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529934" y="4992511"/>
            <a:ext cx="10173399" cy="1645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83"/>
              </a:lnSpc>
            </a:pPr>
            <a:r>
              <a:rPr lang="en-US" sz="15979" dirty="0">
                <a:solidFill>
                  <a:srgbClr val="704430"/>
                </a:solidFill>
                <a:latin typeface="Marykate"/>
              </a:rPr>
              <a:t>OUR RULE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PLEASE DON’T FEED THE MONKEY.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END OF UNIT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PLEASE DON’T FEED THE MONKEY.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END OF UNIT</a:t>
            </a:r>
          </a:p>
        </p:txBody>
      </p:sp>
      <p:pic>
        <p:nvPicPr>
          <p:cNvPr id="1026" name="Picture 2" descr="Amazon.com: SICOHOME Classroom Rules Poster,12&quot;x18&quot; Inspiration Classroom  Decoration Poster,Teacher Supplies for Classroom,Motivational Poster  Classroom Decoration for Kindergarten,Elementary,High School : Office  Produc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1104900"/>
            <a:ext cx="7143259" cy="872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9600" y="2171700"/>
            <a:ext cx="8610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242021"/>
                </a:solidFill>
                <a:ea typeface="Times New Roman" panose="02020603050405020304" pitchFamily="18" charset="0"/>
              </a:rPr>
              <a:t>These rules keep us safe and everything in order. For example, students are asked to wear uniforms some days a week. School uniforms help teachers and administrators identify who is a student and who isn’t, even from a distance. Also, school uniforms show a clear message of equality among students. Uniforms, as a result, reduce the chance of school bullying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226179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5732" b="-75732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658181" y="1139781"/>
            <a:ext cx="3233824" cy="3607714"/>
          </a:xfrm>
          <a:custGeom>
            <a:avLst/>
            <a:gdLst/>
            <a:ahLst/>
            <a:cxnLst/>
            <a:rect l="l" t="t" r="r" b="b"/>
            <a:pathLst>
              <a:path w="3233824" h="3607714">
                <a:moveTo>
                  <a:pt x="3233824" y="0"/>
                </a:moveTo>
                <a:lnTo>
                  <a:pt x="0" y="0"/>
                </a:lnTo>
                <a:lnTo>
                  <a:pt x="0" y="3607714"/>
                </a:lnTo>
                <a:lnTo>
                  <a:pt x="3233824" y="3607714"/>
                </a:lnTo>
                <a:lnTo>
                  <a:pt x="32338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52400" y="5067300"/>
            <a:ext cx="3496691" cy="3962400"/>
            <a:chOff x="0" y="0"/>
            <a:chExt cx="1570252" cy="1779387"/>
          </a:xfrm>
        </p:grpSpPr>
        <p:sp>
          <p:nvSpPr>
            <p:cNvPr id="5" name="Freeform 5"/>
            <p:cNvSpPr/>
            <p:nvPr/>
          </p:nvSpPr>
          <p:spPr>
            <a:xfrm>
              <a:off x="92710" y="106680"/>
              <a:ext cx="1466112" cy="1660007"/>
            </a:xfrm>
            <a:custGeom>
              <a:avLst/>
              <a:gdLst/>
              <a:ahLst/>
              <a:cxnLst/>
              <a:rect l="l" t="t" r="r" b="b"/>
              <a:pathLst>
                <a:path w="1466112" h="1660007">
                  <a:moveTo>
                    <a:pt x="1439442" y="1470777"/>
                  </a:moveTo>
                  <a:cubicBezTo>
                    <a:pt x="1439442" y="1558407"/>
                    <a:pt x="1363242" y="1629527"/>
                    <a:pt x="1281962" y="1629527"/>
                  </a:cubicBezTo>
                  <a:lnTo>
                    <a:pt x="66040" y="1629527"/>
                  </a:lnTo>
                  <a:cubicBezTo>
                    <a:pt x="43180" y="1629527"/>
                    <a:pt x="20320" y="1624447"/>
                    <a:pt x="0" y="1615557"/>
                  </a:cubicBezTo>
                  <a:cubicBezTo>
                    <a:pt x="26670" y="1643497"/>
                    <a:pt x="63500" y="1660007"/>
                    <a:pt x="103471" y="1660007"/>
                  </a:cubicBezTo>
                  <a:lnTo>
                    <a:pt x="1320062" y="1660007"/>
                  </a:lnTo>
                  <a:cubicBezTo>
                    <a:pt x="1400072" y="1660007"/>
                    <a:pt x="1466112" y="1593967"/>
                    <a:pt x="1466112" y="1513957"/>
                  </a:cubicBezTo>
                  <a:lnTo>
                    <a:pt x="1466112" y="95250"/>
                  </a:lnTo>
                  <a:cubicBezTo>
                    <a:pt x="1466112" y="58420"/>
                    <a:pt x="1452142" y="25400"/>
                    <a:pt x="1430552" y="0"/>
                  </a:cubicBezTo>
                  <a:cubicBezTo>
                    <a:pt x="1436902" y="16510"/>
                    <a:pt x="1439442" y="34290"/>
                    <a:pt x="1439442" y="52070"/>
                  </a:cubicBezTo>
                  <a:lnTo>
                    <a:pt x="1439442" y="1470777"/>
                  </a:lnTo>
                  <a:lnTo>
                    <a:pt x="1439442" y="1470777"/>
                  </a:lnTo>
                  <a:close/>
                </a:path>
              </a:pathLst>
            </a:custGeom>
            <a:solidFill>
              <a:srgbClr val="704430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12700" y="12700"/>
              <a:ext cx="1505482" cy="1710807"/>
            </a:xfrm>
            <a:custGeom>
              <a:avLst/>
              <a:gdLst/>
              <a:ahLst/>
              <a:cxnLst/>
              <a:rect l="l" t="t" r="r" b="b"/>
              <a:pathLst>
                <a:path w="1505482" h="1710807">
                  <a:moveTo>
                    <a:pt x="146050" y="1710807"/>
                  </a:moveTo>
                  <a:lnTo>
                    <a:pt x="1359432" y="1710807"/>
                  </a:lnTo>
                  <a:cubicBezTo>
                    <a:pt x="1439442" y="1710807"/>
                    <a:pt x="1505482" y="1644767"/>
                    <a:pt x="1505482" y="1564757"/>
                  </a:cubicBezTo>
                  <a:lnTo>
                    <a:pt x="1505482" y="146050"/>
                  </a:lnTo>
                  <a:cubicBezTo>
                    <a:pt x="1505482" y="66040"/>
                    <a:pt x="1439442" y="0"/>
                    <a:pt x="1359432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1564757"/>
                  </a:lnTo>
                  <a:cubicBezTo>
                    <a:pt x="0" y="1646037"/>
                    <a:pt x="66040" y="1710807"/>
                    <a:pt x="146050" y="1710807"/>
                  </a:cubicBezTo>
                  <a:close/>
                </a:path>
              </a:pathLst>
            </a:custGeom>
            <a:solidFill>
              <a:srgbClr val="B9DDBF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1570252" cy="1779387"/>
            </a:xfrm>
            <a:custGeom>
              <a:avLst/>
              <a:gdLst/>
              <a:ahLst/>
              <a:cxnLst/>
              <a:rect l="l" t="t" r="r" b="b"/>
              <a:pathLst>
                <a:path w="1570252" h="1779387">
                  <a:moveTo>
                    <a:pt x="1506752" y="74930"/>
                  </a:moveTo>
                  <a:cubicBezTo>
                    <a:pt x="1478812" y="30480"/>
                    <a:pt x="1429282" y="0"/>
                    <a:pt x="1372132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1577457"/>
                  </a:lnTo>
                  <a:cubicBezTo>
                    <a:pt x="0" y="1629527"/>
                    <a:pt x="25400" y="1675247"/>
                    <a:pt x="63500" y="1704457"/>
                  </a:cubicBezTo>
                  <a:cubicBezTo>
                    <a:pt x="91440" y="1748907"/>
                    <a:pt x="140970" y="1779387"/>
                    <a:pt x="197347" y="1779387"/>
                  </a:cubicBezTo>
                  <a:lnTo>
                    <a:pt x="1411502" y="1779387"/>
                  </a:lnTo>
                  <a:cubicBezTo>
                    <a:pt x="1499132" y="1779387"/>
                    <a:pt x="1570252" y="1708267"/>
                    <a:pt x="1570252" y="1620637"/>
                  </a:cubicBezTo>
                  <a:lnTo>
                    <a:pt x="1570252" y="201930"/>
                  </a:lnTo>
                  <a:cubicBezTo>
                    <a:pt x="1570252" y="149860"/>
                    <a:pt x="1544852" y="104140"/>
                    <a:pt x="1506752" y="74930"/>
                  </a:cubicBezTo>
                  <a:close/>
                  <a:moveTo>
                    <a:pt x="12700" y="1577457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1372132" y="12700"/>
                  </a:lnTo>
                  <a:cubicBezTo>
                    <a:pt x="1452142" y="12700"/>
                    <a:pt x="1518182" y="78740"/>
                    <a:pt x="1518182" y="158750"/>
                  </a:cubicBezTo>
                  <a:lnTo>
                    <a:pt x="1518182" y="1577457"/>
                  </a:lnTo>
                  <a:cubicBezTo>
                    <a:pt x="1518182" y="1657467"/>
                    <a:pt x="1452142" y="1723507"/>
                    <a:pt x="1372132" y="1723507"/>
                  </a:cubicBezTo>
                  <a:lnTo>
                    <a:pt x="158750" y="1723507"/>
                  </a:lnTo>
                  <a:cubicBezTo>
                    <a:pt x="78740" y="1723507"/>
                    <a:pt x="12700" y="1658737"/>
                    <a:pt x="12700" y="1577457"/>
                  </a:cubicBezTo>
                  <a:close/>
                  <a:moveTo>
                    <a:pt x="1558822" y="1620637"/>
                  </a:moveTo>
                  <a:cubicBezTo>
                    <a:pt x="1558822" y="1700647"/>
                    <a:pt x="1491512" y="1766687"/>
                    <a:pt x="1411502" y="1766687"/>
                  </a:cubicBezTo>
                  <a:lnTo>
                    <a:pt x="197347" y="1766687"/>
                  </a:lnTo>
                  <a:cubicBezTo>
                    <a:pt x="157480" y="1766687"/>
                    <a:pt x="120650" y="1750177"/>
                    <a:pt x="93980" y="1722237"/>
                  </a:cubicBezTo>
                  <a:cubicBezTo>
                    <a:pt x="114300" y="1731127"/>
                    <a:pt x="135890" y="1736207"/>
                    <a:pt x="160020" y="1736207"/>
                  </a:cubicBezTo>
                  <a:lnTo>
                    <a:pt x="1373402" y="1736207"/>
                  </a:lnTo>
                  <a:cubicBezTo>
                    <a:pt x="1461032" y="1736207"/>
                    <a:pt x="1532152" y="1665087"/>
                    <a:pt x="1532152" y="1577457"/>
                  </a:cubicBezTo>
                  <a:lnTo>
                    <a:pt x="1532152" y="158750"/>
                  </a:lnTo>
                  <a:cubicBezTo>
                    <a:pt x="1532152" y="140970"/>
                    <a:pt x="1528342" y="123190"/>
                    <a:pt x="1523262" y="106680"/>
                  </a:cubicBezTo>
                  <a:cubicBezTo>
                    <a:pt x="1544852" y="132080"/>
                    <a:pt x="1558822" y="165100"/>
                    <a:pt x="1558822" y="201930"/>
                  </a:cubicBezTo>
                  <a:lnTo>
                    <a:pt x="1558822" y="1620637"/>
                  </a:lnTo>
                  <a:cubicBezTo>
                    <a:pt x="1558822" y="1620637"/>
                    <a:pt x="1558822" y="1620637"/>
                    <a:pt x="1558822" y="1620637"/>
                  </a:cubicBezTo>
                  <a:close/>
                </a:path>
              </a:pathLst>
            </a:custGeom>
            <a:solidFill>
              <a:srgbClr val="70443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7696200" y="4991101"/>
            <a:ext cx="3429000" cy="3914164"/>
            <a:chOff x="0" y="0"/>
            <a:chExt cx="1570252" cy="1779387"/>
          </a:xfrm>
        </p:grpSpPr>
        <p:sp>
          <p:nvSpPr>
            <p:cNvPr id="9" name="Freeform 9"/>
            <p:cNvSpPr/>
            <p:nvPr/>
          </p:nvSpPr>
          <p:spPr>
            <a:xfrm>
              <a:off x="92710" y="106680"/>
              <a:ext cx="1466112" cy="1660007"/>
            </a:xfrm>
            <a:custGeom>
              <a:avLst/>
              <a:gdLst/>
              <a:ahLst/>
              <a:cxnLst/>
              <a:rect l="l" t="t" r="r" b="b"/>
              <a:pathLst>
                <a:path w="1466112" h="1660007">
                  <a:moveTo>
                    <a:pt x="1439442" y="1470777"/>
                  </a:moveTo>
                  <a:cubicBezTo>
                    <a:pt x="1439442" y="1558407"/>
                    <a:pt x="1363242" y="1629527"/>
                    <a:pt x="1281962" y="1629527"/>
                  </a:cubicBezTo>
                  <a:lnTo>
                    <a:pt x="66040" y="1629527"/>
                  </a:lnTo>
                  <a:cubicBezTo>
                    <a:pt x="43180" y="1629527"/>
                    <a:pt x="20320" y="1624447"/>
                    <a:pt x="0" y="1615557"/>
                  </a:cubicBezTo>
                  <a:cubicBezTo>
                    <a:pt x="26670" y="1643497"/>
                    <a:pt x="63500" y="1660007"/>
                    <a:pt x="103471" y="1660007"/>
                  </a:cubicBezTo>
                  <a:lnTo>
                    <a:pt x="1320062" y="1660007"/>
                  </a:lnTo>
                  <a:cubicBezTo>
                    <a:pt x="1400072" y="1660007"/>
                    <a:pt x="1466112" y="1593967"/>
                    <a:pt x="1466112" y="1513957"/>
                  </a:cubicBezTo>
                  <a:lnTo>
                    <a:pt x="1466112" y="95250"/>
                  </a:lnTo>
                  <a:cubicBezTo>
                    <a:pt x="1466112" y="58420"/>
                    <a:pt x="1452142" y="25400"/>
                    <a:pt x="1430552" y="0"/>
                  </a:cubicBezTo>
                  <a:cubicBezTo>
                    <a:pt x="1436902" y="16510"/>
                    <a:pt x="1439442" y="34290"/>
                    <a:pt x="1439442" y="52070"/>
                  </a:cubicBezTo>
                  <a:lnTo>
                    <a:pt x="1439442" y="1470777"/>
                  </a:lnTo>
                  <a:lnTo>
                    <a:pt x="1439442" y="1470777"/>
                  </a:lnTo>
                  <a:close/>
                </a:path>
              </a:pathLst>
            </a:custGeom>
            <a:solidFill>
              <a:srgbClr val="704430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12700" y="12700"/>
              <a:ext cx="1505482" cy="1710807"/>
            </a:xfrm>
            <a:custGeom>
              <a:avLst/>
              <a:gdLst/>
              <a:ahLst/>
              <a:cxnLst/>
              <a:rect l="l" t="t" r="r" b="b"/>
              <a:pathLst>
                <a:path w="1505482" h="1710807">
                  <a:moveTo>
                    <a:pt x="146050" y="1710807"/>
                  </a:moveTo>
                  <a:lnTo>
                    <a:pt x="1359432" y="1710807"/>
                  </a:lnTo>
                  <a:cubicBezTo>
                    <a:pt x="1439442" y="1710807"/>
                    <a:pt x="1505482" y="1644767"/>
                    <a:pt x="1505482" y="1564757"/>
                  </a:cubicBezTo>
                  <a:lnTo>
                    <a:pt x="1505482" y="146050"/>
                  </a:lnTo>
                  <a:cubicBezTo>
                    <a:pt x="1505482" y="66040"/>
                    <a:pt x="1439442" y="0"/>
                    <a:pt x="1359432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1564757"/>
                  </a:lnTo>
                  <a:cubicBezTo>
                    <a:pt x="0" y="1646037"/>
                    <a:pt x="66040" y="1710807"/>
                    <a:pt x="146050" y="1710807"/>
                  </a:cubicBezTo>
                  <a:close/>
                </a:path>
              </a:pathLst>
            </a:custGeom>
            <a:solidFill>
              <a:srgbClr val="B9DDB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1570252" cy="1779387"/>
            </a:xfrm>
            <a:custGeom>
              <a:avLst/>
              <a:gdLst/>
              <a:ahLst/>
              <a:cxnLst/>
              <a:rect l="l" t="t" r="r" b="b"/>
              <a:pathLst>
                <a:path w="1570252" h="1779387">
                  <a:moveTo>
                    <a:pt x="1506752" y="74930"/>
                  </a:moveTo>
                  <a:cubicBezTo>
                    <a:pt x="1478812" y="30480"/>
                    <a:pt x="1429282" y="0"/>
                    <a:pt x="1372132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1577457"/>
                  </a:lnTo>
                  <a:cubicBezTo>
                    <a:pt x="0" y="1629527"/>
                    <a:pt x="25400" y="1675247"/>
                    <a:pt x="63500" y="1704457"/>
                  </a:cubicBezTo>
                  <a:cubicBezTo>
                    <a:pt x="91440" y="1748907"/>
                    <a:pt x="140970" y="1779387"/>
                    <a:pt x="197347" y="1779387"/>
                  </a:cubicBezTo>
                  <a:lnTo>
                    <a:pt x="1411502" y="1779387"/>
                  </a:lnTo>
                  <a:cubicBezTo>
                    <a:pt x="1499132" y="1779387"/>
                    <a:pt x="1570252" y="1708267"/>
                    <a:pt x="1570252" y="1620637"/>
                  </a:cubicBezTo>
                  <a:lnTo>
                    <a:pt x="1570252" y="201930"/>
                  </a:lnTo>
                  <a:cubicBezTo>
                    <a:pt x="1570252" y="149860"/>
                    <a:pt x="1544852" y="104140"/>
                    <a:pt x="1506752" y="74930"/>
                  </a:cubicBezTo>
                  <a:close/>
                  <a:moveTo>
                    <a:pt x="12700" y="1577457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1372132" y="12700"/>
                  </a:lnTo>
                  <a:cubicBezTo>
                    <a:pt x="1452142" y="12700"/>
                    <a:pt x="1518182" y="78740"/>
                    <a:pt x="1518182" y="158750"/>
                  </a:cubicBezTo>
                  <a:lnTo>
                    <a:pt x="1518182" y="1577457"/>
                  </a:lnTo>
                  <a:cubicBezTo>
                    <a:pt x="1518182" y="1657467"/>
                    <a:pt x="1452142" y="1723507"/>
                    <a:pt x="1372132" y="1723507"/>
                  </a:cubicBezTo>
                  <a:lnTo>
                    <a:pt x="158750" y="1723507"/>
                  </a:lnTo>
                  <a:cubicBezTo>
                    <a:pt x="78740" y="1723507"/>
                    <a:pt x="12700" y="1658737"/>
                    <a:pt x="12700" y="1577457"/>
                  </a:cubicBezTo>
                  <a:close/>
                  <a:moveTo>
                    <a:pt x="1558822" y="1620637"/>
                  </a:moveTo>
                  <a:cubicBezTo>
                    <a:pt x="1558822" y="1700647"/>
                    <a:pt x="1491512" y="1766687"/>
                    <a:pt x="1411502" y="1766687"/>
                  </a:cubicBezTo>
                  <a:lnTo>
                    <a:pt x="197347" y="1766687"/>
                  </a:lnTo>
                  <a:cubicBezTo>
                    <a:pt x="157480" y="1766687"/>
                    <a:pt x="120650" y="1750177"/>
                    <a:pt x="93980" y="1722237"/>
                  </a:cubicBezTo>
                  <a:cubicBezTo>
                    <a:pt x="114300" y="1731127"/>
                    <a:pt x="135890" y="1736207"/>
                    <a:pt x="160020" y="1736207"/>
                  </a:cubicBezTo>
                  <a:lnTo>
                    <a:pt x="1373402" y="1736207"/>
                  </a:lnTo>
                  <a:cubicBezTo>
                    <a:pt x="1461032" y="1736207"/>
                    <a:pt x="1532152" y="1665087"/>
                    <a:pt x="1532152" y="1577457"/>
                  </a:cubicBezTo>
                  <a:lnTo>
                    <a:pt x="1532152" y="158750"/>
                  </a:lnTo>
                  <a:cubicBezTo>
                    <a:pt x="1532152" y="140970"/>
                    <a:pt x="1528342" y="123190"/>
                    <a:pt x="1523262" y="106680"/>
                  </a:cubicBezTo>
                  <a:cubicBezTo>
                    <a:pt x="1544852" y="132080"/>
                    <a:pt x="1558822" y="165100"/>
                    <a:pt x="1558822" y="201930"/>
                  </a:cubicBezTo>
                  <a:lnTo>
                    <a:pt x="1558822" y="1620637"/>
                  </a:lnTo>
                  <a:cubicBezTo>
                    <a:pt x="1558822" y="1620637"/>
                    <a:pt x="1558822" y="1620637"/>
                    <a:pt x="1558822" y="1620637"/>
                  </a:cubicBezTo>
                  <a:close/>
                </a:path>
              </a:pathLst>
            </a:custGeom>
            <a:solidFill>
              <a:srgbClr val="70443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3962400" y="4119045"/>
            <a:ext cx="3602069" cy="4072455"/>
            <a:chOff x="0" y="0"/>
            <a:chExt cx="1570252" cy="1779387"/>
          </a:xfrm>
        </p:grpSpPr>
        <p:sp>
          <p:nvSpPr>
            <p:cNvPr id="13" name="Freeform 13"/>
            <p:cNvSpPr/>
            <p:nvPr/>
          </p:nvSpPr>
          <p:spPr>
            <a:xfrm>
              <a:off x="92710" y="106680"/>
              <a:ext cx="1466112" cy="1660007"/>
            </a:xfrm>
            <a:custGeom>
              <a:avLst/>
              <a:gdLst/>
              <a:ahLst/>
              <a:cxnLst/>
              <a:rect l="l" t="t" r="r" b="b"/>
              <a:pathLst>
                <a:path w="1466112" h="1660007">
                  <a:moveTo>
                    <a:pt x="1439442" y="1470777"/>
                  </a:moveTo>
                  <a:cubicBezTo>
                    <a:pt x="1439442" y="1558407"/>
                    <a:pt x="1363242" y="1629527"/>
                    <a:pt x="1281962" y="1629527"/>
                  </a:cubicBezTo>
                  <a:lnTo>
                    <a:pt x="66040" y="1629527"/>
                  </a:lnTo>
                  <a:cubicBezTo>
                    <a:pt x="43180" y="1629527"/>
                    <a:pt x="20320" y="1624447"/>
                    <a:pt x="0" y="1615557"/>
                  </a:cubicBezTo>
                  <a:cubicBezTo>
                    <a:pt x="26670" y="1643497"/>
                    <a:pt x="63500" y="1660007"/>
                    <a:pt x="103471" y="1660007"/>
                  </a:cubicBezTo>
                  <a:lnTo>
                    <a:pt x="1320062" y="1660007"/>
                  </a:lnTo>
                  <a:cubicBezTo>
                    <a:pt x="1400072" y="1660007"/>
                    <a:pt x="1466112" y="1593967"/>
                    <a:pt x="1466112" y="1513957"/>
                  </a:cubicBezTo>
                  <a:lnTo>
                    <a:pt x="1466112" y="95250"/>
                  </a:lnTo>
                  <a:cubicBezTo>
                    <a:pt x="1466112" y="58420"/>
                    <a:pt x="1452142" y="25400"/>
                    <a:pt x="1430552" y="0"/>
                  </a:cubicBezTo>
                  <a:cubicBezTo>
                    <a:pt x="1436902" y="16510"/>
                    <a:pt x="1439442" y="34290"/>
                    <a:pt x="1439442" y="52070"/>
                  </a:cubicBezTo>
                  <a:lnTo>
                    <a:pt x="1439442" y="1470777"/>
                  </a:lnTo>
                  <a:lnTo>
                    <a:pt x="1439442" y="1470777"/>
                  </a:lnTo>
                  <a:close/>
                </a:path>
              </a:pathLst>
            </a:custGeom>
            <a:solidFill>
              <a:srgbClr val="704430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12700" y="12700"/>
              <a:ext cx="1505482" cy="1710807"/>
            </a:xfrm>
            <a:custGeom>
              <a:avLst/>
              <a:gdLst/>
              <a:ahLst/>
              <a:cxnLst/>
              <a:rect l="l" t="t" r="r" b="b"/>
              <a:pathLst>
                <a:path w="1505482" h="1710807">
                  <a:moveTo>
                    <a:pt x="146050" y="1710807"/>
                  </a:moveTo>
                  <a:lnTo>
                    <a:pt x="1359432" y="1710807"/>
                  </a:lnTo>
                  <a:cubicBezTo>
                    <a:pt x="1439442" y="1710807"/>
                    <a:pt x="1505482" y="1644767"/>
                    <a:pt x="1505482" y="1564757"/>
                  </a:cubicBezTo>
                  <a:lnTo>
                    <a:pt x="1505482" y="146050"/>
                  </a:lnTo>
                  <a:cubicBezTo>
                    <a:pt x="1505482" y="66040"/>
                    <a:pt x="1439442" y="0"/>
                    <a:pt x="1359432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1564757"/>
                  </a:lnTo>
                  <a:cubicBezTo>
                    <a:pt x="0" y="1646037"/>
                    <a:pt x="66040" y="1710807"/>
                    <a:pt x="146050" y="1710807"/>
                  </a:cubicBezTo>
                  <a:close/>
                </a:path>
              </a:pathLst>
            </a:custGeom>
            <a:solidFill>
              <a:srgbClr val="FFF3ED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0" y="0"/>
              <a:ext cx="1570252" cy="1779387"/>
            </a:xfrm>
            <a:custGeom>
              <a:avLst/>
              <a:gdLst/>
              <a:ahLst/>
              <a:cxnLst/>
              <a:rect l="l" t="t" r="r" b="b"/>
              <a:pathLst>
                <a:path w="1570252" h="1779387">
                  <a:moveTo>
                    <a:pt x="1506752" y="74930"/>
                  </a:moveTo>
                  <a:cubicBezTo>
                    <a:pt x="1478812" y="30480"/>
                    <a:pt x="1429282" y="0"/>
                    <a:pt x="1372132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1577457"/>
                  </a:lnTo>
                  <a:cubicBezTo>
                    <a:pt x="0" y="1629527"/>
                    <a:pt x="25400" y="1675247"/>
                    <a:pt x="63500" y="1704457"/>
                  </a:cubicBezTo>
                  <a:cubicBezTo>
                    <a:pt x="91440" y="1748907"/>
                    <a:pt x="140970" y="1779387"/>
                    <a:pt x="197347" y="1779387"/>
                  </a:cubicBezTo>
                  <a:lnTo>
                    <a:pt x="1411502" y="1779387"/>
                  </a:lnTo>
                  <a:cubicBezTo>
                    <a:pt x="1499132" y="1779387"/>
                    <a:pt x="1570252" y="1708267"/>
                    <a:pt x="1570252" y="1620637"/>
                  </a:cubicBezTo>
                  <a:lnTo>
                    <a:pt x="1570252" y="201930"/>
                  </a:lnTo>
                  <a:cubicBezTo>
                    <a:pt x="1570252" y="149860"/>
                    <a:pt x="1544852" y="104140"/>
                    <a:pt x="1506752" y="74930"/>
                  </a:cubicBezTo>
                  <a:close/>
                  <a:moveTo>
                    <a:pt x="12700" y="1577457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1372132" y="12700"/>
                  </a:lnTo>
                  <a:cubicBezTo>
                    <a:pt x="1452142" y="12700"/>
                    <a:pt x="1518182" y="78740"/>
                    <a:pt x="1518182" y="158750"/>
                  </a:cubicBezTo>
                  <a:lnTo>
                    <a:pt x="1518182" y="1577457"/>
                  </a:lnTo>
                  <a:cubicBezTo>
                    <a:pt x="1518182" y="1657467"/>
                    <a:pt x="1452142" y="1723507"/>
                    <a:pt x="1372132" y="1723507"/>
                  </a:cubicBezTo>
                  <a:lnTo>
                    <a:pt x="158750" y="1723507"/>
                  </a:lnTo>
                  <a:cubicBezTo>
                    <a:pt x="78740" y="1723507"/>
                    <a:pt x="12700" y="1658737"/>
                    <a:pt x="12700" y="1577457"/>
                  </a:cubicBezTo>
                  <a:close/>
                  <a:moveTo>
                    <a:pt x="1558822" y="1620637"/>
                  </a:moveTo>
                  <a:cubicBezTo>
                    <a:pt x="1558822" y="1700647"/>
                    <a:pt x="1491512" y="1766687"/>
                    <a:pt x="1411502" y="1766687"/>
                  </a:cubicBezTo>
                  <a:lnTo>
                    <a:pt x="197347" y="1766687"/>
                  </a:lnTo>
                  <a:cubicBezTo>
                    <a:pt x="157480" y="1766687"/>
                    <a:pt x="120650" y="1750177"/>
                    <a:pt x="93980" y="1722237"/>
                  </a:cubicBezTo>
                  <a:cubicBezTo>
                    <a:pt x="114300" y="1731127"/>
                    <a:pt x="135890" y="1736207"/>
                    <a:pt x="160020" y="1736207"/>
                  </a:cubicBezTo>
                  <a:lnTo>
                    <a:pt x="1373402" y="1736207"/>
                  </a:lnTo>
                  <a:cubicBezTo>
                    <a:pt x="1461032" y="1736207"/>
                    <a:pt x="1532152" y="1665087"/>
                    <a:pt x="1532152" y="1577457"/>
                  </a:cubicBezTo>
                  <a:lnTo>
                    <a:pt x="1532152" y="158750"/>
                  </a:lnTo>
                  <a:cubicBezTo>
                    <a:pt x="1532152" y="140970"/>
                    <a:pt x="1528342" y="123190"/>
                    <a:pt x="1523262" y="106680"/>
                  </a:cubicBezTo>
                  <a:cubicBezTo>
                    <a:pt x="1544852" y="132080"/>
                    <a:pt x="1558822" y="165100"/>
                    <a:pt x="1558822" y="201930"/>
                  </a:cubicBezTo>
                  <a:lnTo>
                    <a:pt x="1558822" y="1620637"/>
                  </a:lnTo>
                  <a:cubicBezTo>
                    <a:pt x="1558822" y="1620637"/>
                    <a:pt x="1558822" y="1620637"/>
                    <a:pt x="1558822" y="1620637"/>
                  </a:cubicBezTo>
                  <a:close/>
                </a:path>
              </a:pathLst>
            </a:custGeom>
            <a:solidFill>
              <a:srgbClr val="704430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381000" y="5432093"/>
            <a:ext cx="2971132" cy="529645"/>
            <a:chOff x="0" y="0"/>
            <a:chExt cx="10736290" cy="191389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736290" cy="1913890"/>
            </a:xfrm>
            <a:custGeom>
              <a:avLst/>
              <a:gdLst/>
              <a:ahLst/>
              <a:cxnLst/>
              <a:rect l="l" t="t" r="r" b="b"/>
              <a:pathLst>
                <a:path w="10736290" h="1913890">
                  <a:moveTo>
                    <a:pt x="10736290" y="956945"/>
                  </a:moveTo>
                  <a:lnTo>
                    <a:pt x="10736290" y="956945"/>
                  </a:lnTo>
                  <a:cubicBezTo>
                    <a:pt x="10736290" y="1485392"/>
                    <a:pt x="10307919" y="1913890"/>
                    <a:pt x="9779345" y="1913890"/>
                  </a:cubicBez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lnTo>
                    <a:pt x="0" y="956945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9779345" y="0"/>
                  </a:lnTo>
                  <a:cubicBezTo>
                    <a:pt x="10307793" y="0"/>
                    <a:pt x="10736290" y="428371"/>
                    <a:pt x="10736290" y="956945"/>
                  </a:cubicBezTo>
                  <a:close/>
                </a:path>
              </a:pathLst>
            </a:custGeom>
            <a:solidFill>
              <a:srgbClr val="FFF3ED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8001000" y="5506228"/>
            <a:ext cx="2913614" cy="523197"/>
            <a:chOff x="0" y="0"/>
            <a:chExt cx="10736290" cy="191389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736290" cy="1913890"/>
            </a:xfrm>
            <a:custGeom>
              <a:avLst/>
              <a:gdLst/>
              <a:ahLst/>
              <a:cxnLst/>
              <a:rect l="l" t="t" r="r" b="b"/>
              <a:pathLst>
                <a:path w="10736290" h="1913890">
                  <a:moveTo>
                    <a:pt x="10736290" y="956945"/>
                  </a:moveTo>
                  <a:lnTo>
                    <a:pt x="10736290" y="956945"/>
                  </a:lnTo>
                  <a:cubicBezTo>
                    <a:pt x="10736290" y="1485392"/>
                    <a:pt x="10307919" y="1913890"/>
                    <a:pt x="9779345" y="1913890"/>
                  </a:cubicBez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lnTo>
                    <a:pt x="0" y="956945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9779345" y="0"/>
                  </a:lnTo>
                  <a:cubicBezTo>
                    <a:pt x="10307793" y="0"/>
                    <a:pt x="10736290" y="428371"/>
                    <a:pt x="10736290" y="956945"/>
                  </a:cubicBezTo>
                  <a:close/>
                </a:path>
              </a:pathLst>
            </a:custGeom>
            <a:solidFill>
              <a:srgbClr val="FFF3ED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4315862" y="4404068"/>
            <a:ext cx="3060670" cy="544356"/>
            <a:chOff x="0" y="0"/>
            <a:chExt cx="10736290" cy="19138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736290" cy="1913890"/>
            </a:xfrm>
            <a:custGeom>
              <a:avLst/>
              <a:gdLst/>
              <a:ahLst/>
              <a:cxnLst/>
              <a:rect l="l" t="t" r="r" b="b"/>
              <a:pathLst>
                <a:path w="10736290" h="1913890">
                  <a:moveTo>
                    <a:pt x="10736290" y="956945"/>
                  </a:moveTo>
                  <a:lnTo>
                    <a:pt x="10736290" y="956945"/>
                  </a:lnTo>
                  <a:cubicBezTo>
                    <a:pt x="10736290" y="1485392"/>
                    <a:pt x="10307919" y="1913890"/>
                    <a:pt x="9779345" y="1913890"/>
                  </a:cubicBez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lnTo>
                    <a:pt x="0" y="956945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9779345" y="0"/>
                  </a:lnTo>
                  <a:cubicBezTo>
                    <a:pt x="10307793" y="0"/>
                    <a:pt x="10736290" y="428371"/>
                    <a:pt x="10736290" y="956945"/>
                  </a:cubicBezTo>
                  <a:close/>
                </a:path>
              </a:pathLst>
            </a:custGeom>
            <a:solidFill>
              <a:srgbClr val="F8CDA2"/>
            </a:solidFill>
          </p:spPr>
        </p:sp>
      </p:grpSp>
      <p:sp>
        <p:nvSpPr>
          <p:cNvPr id="22" name="Freeform 22"/>
          <p:cNvSpPr/>
          <p:nvPr/>
        </p:nvSpPr>
        <p:spPr>
          <a:xfrm>
            <a:off x="2819400" y="5624087"/>
            <a:ext cx="216475" cy="245297"/>
          </a:xfrm>
          <a:custGeom>
            <a:avLst/>
            <a:gdLst/>
            <a:ahLst/>
            <a:cxnLst/>
            <a:rect l="l" t="t" r="r" b="b"/>
            <a:pathLst>
              <a:path w="336487" h="381288">
                <a:moveTo>
                  <a:pt x="0" y="0"/>
                </a:moveTo>
                <a:lnTo>
                  <a:pt x="336487" y="0"/>
                </a:lnTo>
                <a:lnTo>
                  <a:pt x="336487" y="381288"/>
                </a:lnTo>
                <a:lnTo>
                  <a:pt x="0" y="3812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0287000" y="5600700"/>
            <a:ext cx="212284" cy="242311"/>
          </a:xfrm>
          <a:custGeom>
            <a:avLst/>
            <a:gdLst/>
            <a:ahLst/>
            <a:cxnLst/>
            <a:rect l="l" t="t" r="r" b="b"/>
            <a:pathLst>
              <a:path w="336487" h="381288">
                <a:moveTo>
                  <a:pt x="0" y="0"/>
                </a:moveTo>
                <a:lnTo>
                  <a:pt x="336486" y="0"/>
                </a:lnTo>
                <a:lnTo>
                  <a:pt x="336486" y="381288"/>
                </a:lnTo>
                <a:lnTo>
                  <a:pt x="0" y="3812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6847092" y="4569145"/>
            <a:ext cx="231583" cy="270415"/>
          </a:xfrm>
          <a:custGeom>
            <a:avLst/>
            <a:gdLst/>
            <a:ahLst/>
            <a:cxnLst/>
            <a:rect l="l" t="t" r="r" b="b"/>
            <a:pathLst>
              <a:path w="336487" h="381288">
                <a:moveTo>
                  <a:pt x="0" y="0"/>
                </a:moveTo>
                <a:lnTo>
                  <a:pt x="336487" y="0"/>
                </a:lnTo>
                <a:lnTo>
                  <a:pt x="336487" y="381288"/>
                </a:lnTo>
                <a:lnTo>
                  <a:pt x="0" y="3812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4379206" y="7044804"/>
            <a:ext cx="3908794" cy="3389991"/>
          </a:xfrm>
          <a:custGeom>
            <a:avLst/>
            <a:gdLst/>
            <a:ahLst/>
            <a:cxnLst/>
            <a:rect l="l" t="t" r="r" b="b"/>
            <a:pathLst>
              <a:path w="3908794" h="3389991">
                <a:moveTo>
                  <a:pt x="0" y="0"/>
                </a:moveTo>
                <a:lnTo>
                  <a:pt x="3908794" y="0"/>
                </a:lnTo>
                <a:lnTo>
                  <a:pt x="3908794" y="3389990"/>
                </a:lnTo>
                <a:lnTo>
                  <a:pt x="0" y="33899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4596553" y="1100007"/>
            <a:ext cx="9628293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00"/>
              </a:lnSpc>
            </a:pPr>
            <a:r>
              <a:rPr lang="en-US" sz="9000" dirty="0">
                <a:solidFill>
                  <a:srgbClr val="704430"/>
                </a:solidFill>
                <a:latin typeface="Marykate"/>
              </a:rPr>
              <a:t>5 most important classroom rules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4400" y="5562572"/>
            <a:ext cx="1982904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999" dirty="0">
                <a:solidFill>
                  <a:srgbClr val="704430"/>
                </a:solidFill>
                <a:latin typeface="Nunito"/>
              </a:rPr>
              <a:t>First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382000" y="5600700"/>
            <a:ext cx="1944516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999" dirty="0">
                <a:solidFill>
                  <a:srgbClr val="704430"/>
                </a:solidFill>
                <a:latin typeface="Nunito"/>
              </a:rPr>
              <a:t>Third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748392" y="4555135"/>
            <a:ext cx="206329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999" dirty="0">
                <a:solidFill>
                  <a:srgbClr val="704430"/>
                </a:solidFill>
                <a:latin typeface="Nunito"/>
              </a:rPr>
              <a:t>Second</a:t>
            </a:r>
          </a:p>
        </p:txBody>
      </p:sp>
      <p:grpSp>
        <p:nvGrpSpPr>
          <p:cNvPr id="30" name="Group 12"/>
          <p:cNvGrpSpPr/>
          <p:nvPr/>
        </p:nvGrpSpPr>
        <p:grpSpPr>
          <a:xfrm>
            <a:off x="11353800" y="3707584"/>
            <a:ext cx="3124200" cy="3721916"/>
            <a:chOff x="0" y="0"/>
            <a:chExt cx="1570252" cy="1779387"/>
          </a:xfrm>
        </p:grpSpPr>
        <p:sp>
          <p:nvSpPr>
            <p:cNvPr id="31" name="Freeform 13"/>
            <p:cNvSpPr/>
            <p:nvPr/>
          </p:nvSpPr>
          <p:spPr>
            <a:xfrm>
              <a:off x="92710" y="106680"/>
              <a:ext cx="1466112" cy="1660007"/>
            </a:xfrm>
            <a:custGeom>
              <a:avLst/>
              <a:gdLst/>
              <a:ahLst/>
              <a:cxnLst/>
              <a:rect l="l" t="t" r="r" b="b"/>
              <a:pathLst>
                <a:path w="1466112" h="1660007">
                  <a:moveTo>
                    <a:pt x="1439442" y="1470777"/>
                  </a:moveTo>
                  <a:cubicBezTo>
                    <a:pt x="1439442" y="1558407"/>
                    <a:pt x="1363242" y="1629527"/>
                    <a:pt x="1281962" y="1629527"/>
                  </a:cubicBezTo>
                  <a:lnTo>
                    <a:pt x="66040" y="1629527"/>
                  </a:lnTo>
                  <a:cubicBezTo>
                    <a:pt x="43180" y="1629527"/>
                    <a:pt x="20320" y="1624447"/>
                    <a:pt x="0" y="1615557"/>
                  </a:cubicBezTo>
                  <a:cubicBezTo>
                    <a:pt x="26670" y="1643497"/>
                    <a:pt x="63500" y="1660007"/>
                    <a:pt x="103471" y="1660007"/>
                  </a:cubicBezTo>
                  <a:lnTo>
                    <a:pt x="1320062" y="1660007"/>
                  </a:lnTo>
                  <a:cubicBezTo>
                    <a:pt x="1400072" y="1660007"/>
                    <a:pt x="1466112" y="1593967"/>
                    <a:pt x="1466112" y="1513957"/>
                  </a:cubicBezTo>
                  <a:lnTo>
                    <a:pt x="1466112" y="95250"/>
                  </a:lnTo>
                  <a:cubicBezTo>
                    <a:pt x="1466112" y="58420"/>
                    <a:pt x="1452142" y="25400"/>
                    <a:pt x="1430552" y="0"/>
                  </a:cubicBezTo>
                  <a:cubicBezTo>
                    <a:pt x="1436902" y="16510"/>
                    <a:pt x="1439442" y="34290"/>
                    <a:pt x="1439442" y="52070"/>
                  </a:cubicBezTo>
                  <a:lnTo>
                    <a:pt x="1439442" y="1470777"/>
                  </a:lnTo>
                  <a:lnTo>
                    <a:pt x="1439442" y="1470777"/>
                  </a:lnTo>
                  <a:close/>
                </a:path>
              </a:pathLst>
            </a:custGeom>
            <a:solidFill>
              <a:srgbClr val="704430"/>
            </a:solidFill>
          </p:spPr>
        </p:sp>
        <p:sp>
          <p:nvSpPr>
            <p:cNvPr id="32" name="Freeform 14"/>
            <p:cNvSpPr/>
            <p:nvPr/>
          </p:nvSpPr>
          <p:spPr>
            <a:xfrm>
              <a:off x="12700" y="12700"/>
              <a:ext cx="1505482" cy="1710807"/>
            </a:xfrm>
            <a:custGeom>
              <a:avLst/>
              <a:gdLst/>
              <a:ahLst/>
              <a:cxnLst/>
              <a:rect l="l" t="t" r="r" b="b"/>
              <a:pathLst>
                <a:path w="1505482" h="1710807">
                  <a:moveTo>
                    <a:pt x="146050" y="1710807"/>
                  </a:moveTo>
                  <a:lnTo>
                    <a:pt x="1359432" y="1710807"/>
                  </a:lnTo>
                  <a:cubicBezTo>
                    <a:pt x="1439442" y="1710807"/>
                    <a:pt x="1505482" y="1644767"/>
                    <a:pt x="1505482" y="1564757"/>
                  </a:cubicBezTo>
                  <a:lnTo>
                    <a:pt x="1505482" y="146050"/>
                  </a:lnTo>
                  <a:cubicBezTo>
                    <a:pt x="1505482" y="66040"/>
                    <a:pt x="1439442" y="0"/>
                    <a:pt x="1359432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1564757"/>
                  </a:lnTo>
                  <a:cubicBezTo>
                    <a:pt x="0" y="1646037"/>
                    <a:pt x="66040" y="1710807"/>
                    <a:pt x="146050" y="1710807"/>
                  </a:cubicBezTo>
                  <a:close/>
                </a:path>
              </a:pathLst>
            </a:custGeom>
            <a:solidFill>
              <a:srgbClr val="FFF3ED"/>
            </a:solidFill>
          </p:spPr>
        </p:sp>
        <p:sp>
          <p:nvSpPr>
            <p:cNvPr id="33" name="Freeform 15"/>
            <p:cNvSpPr/>
            <p:nvPr/>
          </p:nvSpPr>
          <p:spPr>
            <a:xfrm>
              <a:off x="0" y="0"/>
              <a:ext cx="1570252" cy="1779387"/>
            </a:xfrm>
            <a:custGeom>
              <a:avLst/>
              <a:gdLst/>
              <a:ahLst/>
              <a:cxnLst/>
              <a:rect l="l" t="t" r="r" b="b"/>
              <a:pathLst>
                <a:path w="1570252" h="1779387">
                  <a:moveTo>
                    <a:pt x="1506752" y="74930"/>
                  </a:moveTo>
                  <a:cubicBezTo>
                    <a:pt x="1478812" y="30480"/>
                    <a:pt x="1429282" y="0"/>
                    <a:pt x="1372132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1577457"/>
                  </a:lnTo>
                  <a:cubicBezTo>
                    <a:pt x="0" y="1629527"/>
                    <a:pt x="25400" y="1675247"/>
                    <a:pt x="63500" y="1704457"/>
                  </a:cubicBezTo>
                  <a:cubicBezTo>
                    <a:pt x="91440" y="1748907"/>
                    <a:pt x="140970" y="1779387"/>
                    <a:pt x="197347" y="1779387"/>
                  </a:cubicBezTo>
                  <a:lnTo>
                    <a:pt x="1411502" y="1779387"/>
                  </a:lnTo>
                  <a:cubicBezTo>
                    <a:pt x="1499132" y="1779387"/>
                    <a:pt x="1570252" y="1708267"/>
                    <a:pt x="1570252" y="1620637"/>
                  </a:cubicBezTo>
                  <a:lnTo>
                    <a:pt x="1570252" y="201930"/>
                  </a:lnTo>
                  <a:cubicBezTo>
                    <a:pt x="1570252" y="149860"/>
                    <a:pt x="1544852" y="104140"/>
                    <a:pt x="1506752" y="74930"/>
                  </a:cubicBezTo>
                  <a:close/>
                  <a:moveTo>
                    <a:pt x="12700" y="1577457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1372132" y="12700"/>
                  </a:lnTo>
                  <a:cubicBezTo>
                    <a:pt x="1452142" y="12700"/>
                    <a:pt x="1518182" y="78740"/>
                    <a:pt x="1518182" y="158750"/>
                  </a:cubicBezTo>
                  <a:lnTo>
                    <a:pt x="1518182" y="1577457"/>
                  </a:lnTo>
                  <a:cubicBezTo>
                    <a:pt x="1518182" y="1657467"/>
                    <a:pt x="1452142" y="1723507"/>
                    <a:pt x="1372132" y="1723507"/>
                  </a:cubicBezTo>
                  <a:lnTo>
                    <a:pt x="158750" y="1723507"/>
                  </a:lnTo>
                  <a:cubicBezTo>
                    <a:pt x="78740" y="1723507"/>
                    <a:pt x="12700" y="1658737"/>
                    <a:pt x="12700" y="1577457"/>
                  </a:cubicBezTo>
                  <a:close/>
                  <a:moveTo>
                    <a:pt x="1558822" y="1620637"/>
                  </a:moveTo>
                  <a:cubicBezTo>
                    <a:pt x="1558822" y="1700647"/>
                    <a:pt x="1491512" y="1766687"/>
                    <a:pt x="1411502" y="1766687"/>
                  </a:cubicBezTo>
                  <a:lnTo>
                    <a:pt x="197347" y="1766687"/>
                  </a:lnTo>
                  <a:cubicBezTo>
                    <a:pt x="157480" y="1766687"/>
                    <a:pt x="120650" y="1750177"/>
                    <a:pt x="93980" y="1722237"/>
                  </a:cubicBezTo>
                  <a:cubicBezTo>
                    <a:pt x="114300" y="1731127"/>
                    <a:pt x="135890" y="1736207"/>
                    <a:pt x="160020" y="1736207"/>
                  </a:cubicBezTo>
                  <a:lnTo>
                    <a:pt x="1373402" y="1736207"/>
                  </a:lnTo>
                  <a:cubicBezTo>
                    <a:pt x="1461032" y="1736207"/>
                    <a:pt x="1532152" y="1665087"/>
                    <a:pt x="1532152" y="1577457"/>
                  </a:cubicBezTo>
                  <a:lnTo>
                    <a:pt x="1532152" y="158750"/>
                  </a:lnTo>
                  <a:cubicBezTo>
                    <a:pt x="1532152" y="140970"/>
                    <a:pt x="1528342" y="123190"/>
                    <a:pt x="1523262" y="106680"/>
                  </a:cubicBezTo>
                  <a:cubicBezTo>
                    <a:pt x="1544852" y="132080"/>
                    <a:pt x="1558822" y="165100"/>
                    <a:pt x="1558822" y="201930"/>
                  </a:cubicBezTo>
                  <a:lnTo>
                    <a:pt x="1558822" y="1620637"/>
                  </a:lnTo>
                  <a:cubicBezTo>
                    <a:pt x="1558822" y="1620637"/>
                    <a:pt x="1558822" y="1620637"/>
                    <a:pt x="1558822" y="1620637"/>
                  </a:cubicBezTo>
                  <a:close/>
                </a:path>
              </a:pathLst>
            </a:custGeom>
            <a:solidFill>
              <a:srgbClr val="704430"/>
            </a:solidFill>
          </p:spPr>
        </p:sp>
      </p:grpSp>
      <p:grpSp>
        <p:nvGrpSpPr>
          <p:cNvPr id="34" name="Group 20"/>
          <p:cNvGrpSpPr/>
          <p:nvPr/>
        </p:nvGrpSpPr>
        <p:grpSpPr>
          <a:xfrm>
            <a:off x="11670973" y="4072377"/>
            <a:ext cx="2654626" cy="497500"/>
            <a:chOff x="0" y="0"/>
            <a:chExt cx="10736290" cy="1913890"/>
          </a:xfrm>
        </p:grpSpPr>
        <p:sp>
          <p:nvSpPr>
            <p:cNvPr id="35" name="Freeform 21"/>
            <p:cNvSpPr/>
            <p:nvPr/>
          </p:nvSpPr>
          <p:spPr>
            <a:xfrm>
              <a:off x="0" y="0"/>
              <a:ext cx="10736290" cy="1913890"/>
            </a:xfrm>
            <a:custGeom>
              <a:avLst/>
              <a:gdLst/>
              <a:ahLst/>
              <a:cxnLst/>
              <a:rect l="l" t="t" r="r" b="b"/>
              <a:pathLst>
                <a:path w="10736290" h="1913890">
                  <a:moveTo>
                    <a:pt x="10736290" y="956945"/>
                  </a:moveTo>
                  <a:lnTo>
                    <a:pt x="10736290" y="956945"/>
                  </a:lnTo>
                  <a:cubicBezTo>
                    <a:pt x="10736290" y="1485392"/>
                    <a:pt x="10307919" y="1913890"/>
                    <a:pt x="9779345" y="1913890"/>
                  </a:cubicBez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lnTo>
                    <a:pt x="0" y="956945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9779345" y="0"/>
                  </a:lnTo>
                  <a:cubicBezTo>
                    <a:pt x="10307793" y="0"/>
                    <a:pt x="10736290" y="428371"/>
                    <a:pt x="10736290" y="956945"/>
                  </a:cubicBezTo>
                  <a:close/>
                </a:path>
              </a:pathLst>
            </a:custGeom>
            <a:solidFill>
              <a:srgbClr val="F8CDA2"/>
            </a:solidFill>
          </p:spPr>
        </p:sp>
      </p:grpSp>
      <p:sp>
        <p:nvSpPr>
          <p:cNvPr id="36" name="Freeform 24"/>
          <p:cNvSpPr/>
          <p:nvPr/>
        </p:nvSpPr>
        <p:spPr>
          <a:xfrm>
            <a:off x="13792199" y="4243648"/>
            <a:ext cx="200860" cy="247139"/>
          </a:xfrm>
          <a:custGeom>
            <a:avLst/>
            <a:gdLst/>
            <a:ahLst/>
            <a:cxnLst/>
            <a:rect l="l" t="t" r="r" b="b"/>
            <a:pathLst>
              <a:path w="336487" h="381288">
                <a:moveTo>
                  <a:pt x="0" y="0"/>
                </a:moveTo>
                <a:lnTo>
                  <a:pt x="336487" y="0"/>
                </a:lnTo>
                <a:lnTo>
                  <a:pt x="336487" y="381288"/>
                </a:lnTo>
                <a:lnTo>
                  <a:pt x="0" y="3812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7" name="TextBox 29"/>
          <p:cNvSpPr txBox="1"/>
          <p:nvPr/>
        </p:nvSpPr>
        <p:spPr>
          <a:xfrm>
            <a:off x="11926431" y="4152900"/>
            <a:ext cx="178956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999" dirty="0">
                <a:solidFill>
                  <a:srgbClr val="704430"/>
                </a:solidFill>
                <a:latin typeface="Nunito"/>
              </a:rPr>
              <a:t>Second</a:t>
            </a:r>
          </a:p>
        </p:txBody>
      </p:sp>
      <p:grpSp>
        <p:nvGrpSpPr>
          <p:cNvPr id="38" name="Group 8"/>
          <p:cNvGrpSpPr/>
          <p:nvPr/>
        </p:nvGrpSpPr>
        <p:grpSpPr>
          <a:xfrm>
            <a:off x="14782800" y="2628900"/>
            <a:ext cx="3429000" cy="3914164"/>
            <a:chOff x="0" y="0"/>
            <a:chExt cx="1570252" cy="1779387"/>
          </a:xfrm>
        </p:grpSpPr>
        <p:sp>
          <p:nvSpPr>
            <p:cNvPr id="39" name="Freeform 9"/>
            <p:cNvSpPr/>
            <p:nvPr/>
          </p:nvSpPr>
          <p:spPr>
            <a:xfrm>
              <a:off x="92710" y="106680"/>
              <a:ext cx="1466112" cy="1660007"/>
            </a:xfrm>
            <a:custGeom>
              <a:avLst/>
              <a:gdLst/>
              <a:ahLst/>
              <a:cxnLst/>
              <a:rect l="l" t="t" r="r" b="b"/>
              <a:pathLst>
                <a:path w="1466112" h="1660007">
                  <a:moveTo>
                    <a:pt x="1439442" y="1470777"/>
                  </a:moveTo>
                  <a:cubicBezTo>
                    <a:pt x="1439442" y="1558407"/>
                    <a:pt x="1363242" y="1629527"/>
                    <a:pt x="1281962" y="1629527"/>
                  </a:cubicBezTo>
                  <a:lnTo>
                    <a:pt x="66040" y="1629527"/>
                  </a:lnTo>
                  <a:cubicBezTo>
                    <a:pt x="43180" y="1629527"/>
                    <a:pt x="20320" y="1624447"/>
                    <a:pt x="0" y="1615557"/>
                  </a:cubicBezTo>
                  <a:cubicBezTo>
                    <a:pt x="26670" y="1643497"/>
                    <a:pt x="63500" y="1660007"/>
                    <a:pt x="103471" y="1660007"/>
                  </a:cubicBezTo>
                  <a:lnTo>
                    <a:pt x="1320062" y="1660007"/>
                  </a:lnTo>
                  <a:cubicBezTo>
                    <a:pt x="1400072" y="1660007"/>
                    <a:pt x="1466112" y="1593967"/>
                    <a:pt x="1466112" y="1513957"/>
                  </a:cubicBezTo>
                  <a:lnTo>
                    <a:pt x="1466112" y="95250"/>
                  </a:lnTo>
                  <a:cubicBezTo>
                    <a:pt x="1466112" y="58420"/>
                    <a:pt x="1452142" y="25400"/>
                    <a:pt x="1430552" y="0"/>
                  </a:cubicBezTo>
                  <a:cubicBezTo>
                    <a:pt x="1436902" y="16510"/>
                    <a:pt x="1439442" y="34290"/>
                    <a:pt x="1439442" y="52070"/>
                  </a:cubicBezTo>
                  <a:lnTo>
                    <a:pt x="1439442" y="1470777"/>
                  </a:lnTo>
                  <a:lnTo>
                    <a:pt x="1439442" y="1470777"/>
                  </a:lnTo>
                  <a:close/>
                </a:path>
              </a:pathLst>
            </a:custGeom>
            <a:solidFill>
              <a:srgbClr val="704430"/>
            </a:solidFill>
          </p:spPr>
        </p:sp>
        <p:sp>
          <p:nvSpPr>
            <p:cNvPr id="40" name="Freeform 10"/>
            <p:cNvSpPr/>
            <p:nvPr/>
          </p:nvSpPr>
          <p:spPr>
            <a:xfrm>
              <a:off x="12700" y="12700"/>
              <a:ext cx="1505482" cy="1710807"/>
            </a:xfrm>
            <a:custGeom>
              <a:avLst/>
              <a:gdLst/>
              <a:ahLst/>
              <a:cxnLst/>
              <a:rect l="l" t="t" r="r" b="b"/>
              <a:pathLst>
                <a:path w="1505482" h="1710807">
                  <a:moveTo>
                    <a:pt x="146050" y="1710807"/>
                  </a:moveTo>
                  <a:lnTo>
                    <a:pt x="1359432" y="1710807"/>
                  </a:lnTo>
                  <a:cubicBezTo>
                    <a:pt x="1439442" y="1710807"/>
                    <a:pt x="1505482" y="1644767"/>
                    <a:pt x="1505482" y="1564757"/>
                  </a:cubicBezTo>
                  <a:lnTo>
                    <a:pt x="1505482" y="146050"/>
                  </a:lnTo>
                  <a:cubicBezTo>
                    <a:pt x="1505482" y="66040"/>
                    <a:pt x="1439442" y="0"/>
                    <a:pt x="1359432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1564757"/>
                  </a:lnTo>
                  <a:cubicBezTo>
                    <a:pt x="0" y="1646037"/>
                    <a:pt x="66040" y="1710807"/>
                    <a:pt x="146050" y="1710807"/>
                  </a:cubicBezTo>
                  <a:close/>
                </a:path>
              </a:pathLst>
            </a:custGeom>
            <a:solidFill>
              <a:srgbClr val="B9DDBF"/>
            </a:solidFill>
          </p:spPr>
        </p:sp>
        <p:sp>
          <p:nvSpPr>
            <p:cNvPr id="41" name="Freeform 11"/>
            <p:cNvSpPr/>
            <p:nvPr/>
          </p:nvSpPr>
          <p:spPr>
            <a:xfrm>
              <a:off x="0" y="0"/>
              <a:ext cx="1570252" cy="1779387"/>
            </a:xfrm>
            <a:custGeom>
              <a:avLst/>
              <a:gdLst/>
              <a:ahLst/>
              <a:cxnLst/>
              <a:rect l="l" t="t" r="r" b="b"/>
              <a:pathLst>
                <a:path w="1570252" h="1779387">
                  <a:moveTo>
                    <a:pt x="1506752" y="74930"/>
                  </a:moveTo>
                  <a:cubicBezTo>
                    <a:pt x="1478812" y="30480"/>
                    <a:pt x="1429282" y="0"/>
                    <a:pt x="1372132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1577457"/>
                  </a:lnTo>
                  <a:cubicBezTo>
                    <a:pt x="0" y="1629527"/>
                    <a:pt x="25400" y="1675247"/>
                    <a:pt x="63500" y="1704457"/>
                  </a:cubicBezTo>
                  <a:cubicBezTo>
                    <a:pt x="91440" y="1748907"/>
                    <a:pt x="140970" y="1779387"/>
                    <a:pt x="197347" y="1779387"/>
                  </a:cubicBezTo>
                  <a:lnTo>
                    <a:pt x="1411502" y="1779387"/>
                  </a:lnTo>
                  <a:cubicBezTo>
                    <a:pt x="1499132" y="1779387"/>
                    <a:pt x="1570252" y="1708267"/>
                    <a:pt x="1570252" y="1620637"/>
                  </a:cubicBezTo>
                  <a:lnTo>
                    <a:pt x="1570252" y="201930"/>
                  </a:lnTo>
                  <a:cubicBezTo>
                    <a:pt x="1570252" y="149860"/>
                    <a:pt x="1544852" y="104140"/>
                    <a:pt x="1506752" y="74930"/>
                  </a:cubicBezTo>
                  <a:close/>
                  <a:moveTo>
                    <a:pt x="12700" y="1577457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1372132" y="12700"/>
                  </a:lnTo>
                  <a:cubicBezTo>
                    <a:pt x="1452142" y="12700"/>
                    <a:pt x="1518182" y="78740"/>
                    <a:pt x="1518182" y="158750"/>
                  </a:cubicBezTo>
                  <a:lnTo>
                    <a:pt x="1518182" y="1577457"/>
                  </a:lnTo>
                  <a:cubicBezTo>
                    <a:pt x="1518182" y="1657467"/>
                    <a:pt x="1452142" y="1723507"/>
                    <a:pt x="1372132" y="1723507"/>
                  </a:cubicBezTo>
                  <a:lnTo>
                    <a:pt x="158750" y="1723507"/>
                  </a:lnTo>
                  <a:cubicBezTo>
                    <a:pt x="78740" y="1723507"/>
                    <a:pt x="12700" y="1658737"/>
                    <a:pt x="12700" y="1577457"/>
                  </a:cubicBezTo>
                  <a:close/>
                  <a:moveTo>
                    <a:pt x="1558822" y="1620637"/>
                  </a:moveTo>
                  <a:cubicBezTo>
                    <a:pt x="1558822" y="1700647"/>
                    <a:pt x="1491512" y="1766687"/>
                    <a:pt x="1411502" y="1766687"/>
                  </a:cubicBezTo>
                  <a:lnTo>
                    <a:pt x="197347" y="1766687"/>
                  </a:lnTo>
                  <a:cubicBezTo>
                    <a:pt x="157480" y="1766687"/>
                    <a:pt x="120650" y="1750177"/>
                    <a:pt x="93980" y="1722237"/>
                  </a:cubicBezTo>
                  <a:cubicBezTo>
                    <a:pt x="114300" y="1731127"/>
                    <a:pt x="135890" y="1736207"/>
                    <a:pt x="160020" y="1736207"/>
                  </a:cubicBezTo>
                  <a:lnTo>
                    <a:pt x="1373402" y="1736207"/>
                  </a:lnTo>
                  <a:cubicBezTo>
                    <a:pt x="1461032" y="1736207"/>
                    <a:pt x="1532152" y="1665087"/>
                    <a:pt x="1532152" y="1577457"/>
                  </a:cubicBezTo>
                  <a:lnTo>
                    <a:pt x="1532152" y="158750"/>
                  </a:lnTo>
                  <a:cubicBezTo>
                    <a:pt x="1532152" y="140970"/>
                    <a:pt x="1528342" y="123190"/>
                    <a:pt x="1523262" y="106680"/>
                  </a:cubicBezTo>
                  <a:cubicBezTo>
                    <a:pt x="1544852" y="132080"/>
                    <a:pt x="1558822" y="165100"/>
                    <a:pt x="1558822" y="201930"/>
                  </a:cubicBezTo>
                  <a:lnTo>
                    <a:pt x="1558822" y="1620637"/>
                  </a:lnTo>
                  <a:cubicBezTo>
                    <a:pt x="1558822" y="1620637"/>
                    <a:pt x="1558822" y="1620637"/>
                    <a:pt x="1558822" y="1620637"/>
                  </a:cubicBezTo>
                  <a:close/>
                </a:path>
              </a:pathLst>
            </a:custGeom>
            <a:solidFill>
              <a:srgbClr val="704430"/>
            </a:solidFill>
          </p:spPr>
        </p:sp>
      </p:grpSp>
      <p:grpSp>
        <p:nvGrpSpPr>
          <p:cNvPr id="42" name="Group 18"/>
          <p:cNvGrpSpPr/>
          <p:nvPr/>
        </p:nvGrpSpPr>
        <p:grpSpPr>
          <a:xfrm>
            <a:off x="15087600" y="3144027"/>
            <a:ext cx="2913614" cy="523197"/>
            <a:chOff x="0" y="0"/>
            <a:chExt cx="10736290" cy="1913890"/>
          </a:xfrm>
        </p:grpSpPr>
        <p:sp>
          <p:nvSpPr>
            <p:cNvPr id="43" name="Freeform 19"/>
            <p:cNvSpPr/>
            <p:nvPr/>
          </p:nvSpPr>
          <p:spPr>
            <a:xfrm>
              <a:off x="0" y="0"/>
              <a:ext cx="10736290" cy="1913890"/>
            </a:xfrm>
            <a:custGeom>
              <a:avLst/>
              <a:gdLst/>
              <a:ahLst/>
              <a:cxnLst/>
              <a:rect l="l" t="t" r="r" b="b"/>
              <a:pathLst>
                <a:path w="10736290" h="1913890">
                  <a:moveTo>
                    <a:pt x="10736290" y="956945"/>
                  </a:moveTo>
                  <a:lnTo>
                    <a:pt x="10736290" y="956945"/>
                  </a:lnTo>
                  <a:cubicBezTo>
                    <a:pt x="10736290" y="1485392"/>
                    <a:pt x="10307919" y="1913890"/>
                    <a:pt x="9779345" y="1913890"/>
                  </a:cubicBezTo>
                  <a:lnTo>
                    <a:pt x="956945" y="1913890"/>
                  </a:lnTo>
                  <a:cubicBezTo>
                    <a:pt x="428371" y="1913890"/>
                    <a:pt x="0" y="1485392"/>
                    <a:pt x="0" y="956945"/>
                  </a:cubicBezTo>
                  <a:lnTo>
                    <a:pt x="0" y="956945"/>
                  </a:lnTo>
                  <a:cubicBezTo>
                    <a:pt x="0" y="428371"/>
                    <a:pt x="428371" y="0"/>
                    <a:pt x="956945" y="0"/>
                  </a:cubicBezTo>
                  <a:lnTo>
                    <a:pt x="9779345" y="0"/>
                  </a:lnTo>
                  <a:cubicBezTo>
                    <a:pt x="10307793" y="0"/>
                    <a:pt x="10736290" y="428371"/>
                    <a:pt x="10736290" y="956945"/>
                  </a:cubicBezTo>
                  <a:close/>
                </a:path>
              </a:pathLst>
            </a:custGeom>
            <a:solidFill>
              <a:srgbClr val="FFF3ED"/>
            </a:solidFill>
          </p:spPr>
        </p:sp>
      </p:grpSp>
      <p:sp>
        <p:nvSpPr>
          <p:cNvPr id="44" name="Freeform 23"/>
          <p:cNvSpPr/>
          <p:nvPr/>
        </p:nvSpPr>
        <p:spPr>
          <a:xfrm>
            <a:off x="17373600" y="3238499"/>
            <a:ext cx="212284" cy="242311"/>
          </a:xfrm>
          <a:custGeom>
            <a:avLst/>
            <a:gdLst/>
            <a:ahLst/>
            <a:cxnLst/>
            <a:rect l="l" t="t" r="r" b="b"/>
            <a:pathLst>
              <a:path w="336487" h="381288">
                <a:moveTo>
                  <a:pt x="0" y="0"/>
                </a:moveTo>
                <a:lnTo>
                  <a:pt x="336486" y="0"/>
                </a:lnTo>
                <a:lnTo>
                  <a:pt x="336486" y="381288"/>
                </a:lnTo>
                <a:lnTo>
                  <a:pt x="0" y="3812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5" name="TextBox 28"/>
          <p:cNvSpPr txBox="1"/>
          <p:nvPr/>
        </p:nvSpPr>
        <p:spPr>
          <a:xfrm>
            <a:off x="15468600" y="3238499"/>
            <a:ext cx="1944516" cy="403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999" dirty="0">
                <a:solidFill>
                  <a:srgbClr val="704430"/>
                </a:solidFill>
                <a:latin typeface="Nunito"/>
              </a:rPr>
              <a:t>Fifth</a:t>
            </a:r>
          </a:p>
        </p:txBody>
      </p:sp>
      <p:sp>
        <p:nvSpPr>
          <p:cNvPr id="46" name="Rectangle 4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PLEASE DON’T FEED THE MONKEY.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END OF UNIT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06655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269</Words>
  <Application>Microsoft Office PowerPoint</Application>
  <PresentationFormat>Custom</PresentationFormat>
  <Paragraphs>32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Nunito</vt:lpstr>
      <vt:lpstr>Arial</vt:lpstr>
      <vt:lpstr>Times New Roman</vt:lpstr>
      <vt:lpstr>Calibri</vt:lpstr>
      <vt:lpstr>Myriad Pro</vt:lpstr>
      <vt:lpstr>Kozuka Gothic Pro H</vt:lpstr>
      <vt:lpstr>Marykate</vt:lpstr>
      <vt:lpstr>Adobe Gothic Std B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Yellow Aesthetic Cute Notebook Group Project Presentation</dc:title>
  <dc:creator>ADMIN</dc:creator>
  <cp:lastModifiedBy>Administrator</cp:lastModifiedBy>
  <cp:revision>6</cp:revision>
  <dcterms:created xsi:type="dcterms:W3CDTF">2006-08-16T00:00:00Z</dcterms:created>
  <dcterms:modified xsi:type="dcterms:W3CDTF">2023-08-16T18:44:25Z</dcterms:modified>
  <dc:identifier>DAFrB5EF6eM</dc:identifier>
</cp:coreProperties>
</file>