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87" r:id="rId2"/>
    <p:sldId id="288" r:id="rId3"/>
    <p:sldId id="265" r:id="rId4"/>
    <p:sldId id="289" r:id="rId5"/>
    <p:sldId id="290" r:id="rId6"/>
    <p:sldId id="291" r:id="rId7"/>
    <p:sldId id="266" r:id="rId8"/>
    <p:sldId id="267" r:id="rId9"/>
    <p:sldId id="268" r:id="rId10"/>
    <p:sldId id="269" r:id="rId11"/>
    <p:sldId id="270" r:id="rId12"/>
    <p:sldId id="271" r:id="rId13"/>
    <p:sldId id="292" r:id="rId14"/>
  </p:sldIdLst>
  <p:sldSz cx="18288000" cy="10287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3" autoAdjust="0"/>
    <p:restoredTop sz="60000" autoAdjust="0"/>
  </p:normalViewPr>
  <p:slideViewPr>
    <p:cSldViewPr>
      <p:cViewPr varScale="1">
        <p:scale>
          <a:sx n="10" d="100"/>
          <a:sy n="10" d="100"/>
        </p:scale>
        <p:origin x="616" y="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-36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BAD86-7ABE-4A00-8DD5-24C15E24BB19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2EB585-BEE5-4E25-B38F-8A47DB0FC7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961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Sing and dance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802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Point out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 the sentences describe what the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animals are like. Remind students that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we describe a noun, the word we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is called an adjective. Ask students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list the adjectives in the sentences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slow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hard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Read the three sentences on the top in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middle of the chart as students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 along in their books. Ask students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list the verbs in these sentences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move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swim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Tell students that when we describe a verb, the word we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is called an adverb. Ask students to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list the adverbs in these sentences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slowly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quietly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hard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Point out that for the first two words, we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simply add the letters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ly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the adjective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change it into an adverb. Pointing to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list on the right side of the chart,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 that although most words follow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pattern, a few do not. Tell them that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need to memorize these exceptions.</a:t>
            </a: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Read the last sentence at the bottom</a:t>
            </a:r>
            <a:b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right of the chart. This sentence also uses</a:t>
            </a:r>
            <a:b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verb + the adverb (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wait patiently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them that a comparison between</a:t>
            </a:r>
            <a:b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two animals’ behaviors (that of a snake</a:t>
            </a:r>
            <a:b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that of a crocodile) has been added.</a:t>
            </a:r>
            <a:b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 to students that we normally use</a:t>
            </a:r>
            <a:b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+ adverb + than for long adverbs</a:t>
            </a:r>
            <a:b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adverb + </a:t>
            </a:r>
            <a:r>
              <a:rPr lang="en-US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+ than for short</a:t>
            </a:r>
            <a:b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adverbs. A few adverbs have irregular</a:t>
            </a:r>
            <a:b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comparative forms, for example,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badly</a:t>
            </a:r>
            <a:b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-&gt;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worse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early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-&gt;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earlier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much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-&gt;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far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-&gt;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further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farther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little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-&gt;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well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-&gt;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better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Encourage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students to think of comparisons with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other animals if possible.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 students to look carefully at the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placement of the adverbs in all the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sentences in the chart, and to tell you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they notice, giving the answer if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necessary. (The adverb always comes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 the verb.)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4300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Guide students how to form adverbs from adjectives, let them pay more attention to irregular case.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 them how to use adverbs of manner in comparison.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Illustrate each example to make sure students all get it.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2930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5326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9205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1493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2316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Remind students that Nadine said Minh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 like a dolphin because he is smart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swims really well. Tell students they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 going to learn what kind of animal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are like.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students complete the sentences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 information about themselves.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they are finished, explain to students that they will get into groups and take turns reading their sentences.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that the other group members will suggest what kind of animal they resemble. 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 the example.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6994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8754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Ask,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do you know about frogs?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students they should get into pairs and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talk about what they know. Explain that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should also check the statements that they think are true. As students follow along, read the statements.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479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they will listen to a talk about Tyrone Hayes. Explain that they should decide whether each statement is true or false, circling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respectively.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students follow along, read the sentences aloud.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Play the CD. Play it again, if necessary.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041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31694"/>
            <a:ext cx="18288000" cy="117921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3094" t="20011" r="19403" b="9883"/>
          <a:stretch/>
        </p:blipFill>
        <p:spPr>
          <a:xfrm>
            <a:off x="0" y="-568854"/>
            <a:ext cx="9052560" cy="9518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13331953" y="8586217"/>
            <a:ext cx="18473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700"/>
          </a:p>
        </p:txBody>
      </p:sp>
      <p:sp>
        <p:nvSpPr>
          <p:cNvPr id="10" name="Rounded Rectangle 9"/>
          <p:cNvSpPr/>
          <p:nvPr/>
        </p:nvSpPr>
        <p:spPr>
          <a:xfrm>
            <a:off x="10032714" y="5964146"/>
            <a:ext cx="7582329" cy="3960690"/>
          </a:xfrm>
          <a:prstGeom prst="round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dirty="0"/>
          </a:p>
        </p:txBody>
      </p:sp>
      <p:sp>
        <p:nvSpPr>
          <p:cNvPr id="11" name="Rectangle 10"/>
          <p:cNvSpPr/>
          <p:nvPr/>
        </p:nvSpPr>
        <p:spPr>
          <a:xfrm>
            <a:off x="10276270" y="6236331"/>
            <a:ext cx="735191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Myriad Pro" panose="020B0503030403020204" pitchFamily="34" charset="0"/>
              </a:rPr>
              <a:t>Language Focus</a:t>
            </a:r>
          </a:p>
          <a:p>
            <a:pPr algn="ctr"/>
            <a:r>
              <a:rPr lang="en-US" sz="7200" b="1" dirty="0">
                <a:solidFill>
                  <a:schemeClr val="bg1"/>
                </a:solidFill>
                <a:latin typeface="Myriad Pro" panose="020B0503030403020204" pitchFamily="34" charset="0"/>
              </a:rPr>
              <a:t>and </a:t>
            </a:r>
          </a:p>
          <a:p>
            <a:pPr algn="ctr"/>
            <a:r>
              <a:rPr lang="en-US" sz="7200" b="1" dirty="0">
                <a:solidFill>
                  <a:schemeClr val="bg1"/>
                </a:solidFill>
                <a:latin typeface="Myriad Pro" panose="020B0503030403020204" pitchFamily="34" charset="0"/>
              </a:rPr>
              <a:t>The Real World</a:t>
            </a:r>
          </a:p>
        </p:txBody>
      </p:sp>
    </p:spTree>
    <p:extLst>
      <p:ext uri="{BB962C8B-B14F-4D97-AF65-F5344CB8AC3E}">
        <p14:creationId xmlns:p14="http://schemas.microsoft.com/office/powerpoint/2010/main" val="2483507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HOW DO SLOTHS MOVE?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LANGUAGE FOCUS</a:t>
            </a:r>
          </a:p>
        </p:txBody>
      </p:sp>
      <p:pic>
        <p:nvPicPr>
          <p:cNvPr id="3" name="Busy Feet 'It's Warm Up Time'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05000" y="2059806"/>
            <a:ext cx="14571296" cy="819697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470851" y="1015194"/>
            <a:ext cx="7711278" cy="7817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en-US" sz="4000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Sing and dance “It’s warm up time”</a:t>
            </a:r>
            <a:endParaRPr lang="en-US" sz="32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129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HOW DO SLOTHS MOVE?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LANGUAGE FOCUS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09700"/>
            <a:ext cx="16743364" cy="7733838"/>
          </a:xfrm>
          <a:prstGeom prst="rect">
            <a:avLst/>
          </a:prstGeom>
        </p:spPr>
      </p:pic>
      <p:pic>
        <p:nvPicPr>
          <p:cNvPr id="4" name="EE_G8_1-2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48000" y="1441704"/>
            <a:ext cx="708025" cy="70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991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66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HOW DO SLOTHS MOVE?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LANGUAGE FOCUS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0000" t="42593" r="19583" b="16667"/>
          <a:stretch/>
        </p:blipFill>
        <p:spPr>
          <a:xfrm>
            <a:off x="228600" y="1943100"/>
            <a:ext cx="17699180" cy="671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960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HOW DO SLOTHS MOVE?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LANGUAGE FOCUS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2917" t="16666" r="22083" b="44075"/>
          <a:stretch/>
        </p:blipFill>
        <p:spPr>
          <a:xfrm>
            <a:off x="1752600" y="1562100"/>
            <a:ext cx="15087600" cy="740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349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HOW DO SLOTHS MOVE?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LANGUAGE FOCUS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3334" t="28518" r="22499" b="23333"/>
          <a:stretch/>
        </p:blipFill>
        <p:spPr>
          <a:xfrm>
            <a:off x="2089530" y="1257300"/>
            <a:ext cx="13252741" cy="812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106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HOW DO SLOTHS MOVE?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LANGUAGE FOCUS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35" y="1866900"/>
            <a:ext cx="17698132" cy="46482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7391400" y="3238500"/>
            <a:ext cx="8382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429000" y="3543300"/>
            <a:ext cx="1628038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9601200" y="3695700"/>
            <a:ext cx="11430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9144000" y="4000500"/>
            <a:ext cx="23622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477000" y="4533900"/>
            <a:ext cx="1219200" cy="4406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0972800" y="4914900"/>
            <a:ext cx="1219200" cy="4406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096000" y="5388613"/>
            <a:ext cx="1219200" cy="4406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704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HOW DO SLOTHS MOVE?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LANGUAGE FOCUS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485900"/>
            <a:ext cx="15849600" cy="762473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62400" y="3771900"/>
            <a:ext cx="10005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easily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19800" y="4295120"/>
            <a:ext cx="8338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loud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24600" y="5036655"/>
            <a:ext cx="9180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good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01000" y="5753100"/>
            <a:ext cx="7344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bad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92614" y="6256149"/>
            <a:ext cx="1204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quickly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87662" y="8107485"/>
            <a:ext cx="7794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well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24400" y="8648700"/>
            <a:ext cx="1494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beautiful</a:t>
            </a:r>
          </a:p>
        </p:txBody>
      </p:sp>
      <p:pic>
        <p:nvPicPr>
          <p:cNvPr id="7" name="EE_G8_1-3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944600" y="1481677"/>
            <a:ext cx="1037730" cy="103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391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338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HOW DO SLOTHS MOVE?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LANGUAGE FOCUS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" y="952500"/>
            <a:ext cx="18440399" cy="9496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940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HOW DO SLOTHS MOVE?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THE REAL WORLD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2917" t="18148" r="19583" b="10000"/>
          <a:stretch/>
        </p:blipFill>
        <p:spPr>
          <a:xfrm>
            <a:off x="-25068" y="571500"/>
            <a:ext cx="18313067" cy="16294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185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HOW DO SLOTHS MOVE?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THE REAL WORLD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59" y="2247900"/>
            <a:ext cx="16078200" cy="346441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73705" y="3629680"/>
            <a:ext cx="11694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✓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17105" y="4315480"/>
            <a:ext cx="11694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✓</a:t>
            </a:r>
          </a:p>
        </p:txBody>
      </p:sp>
    </p:spTree>
    <p:extLst>
      <p:ext uri="{BB962C8B-B14F-4D97-AF65-F5344CB8AC3E}">
        <p14:creationId xmlns:p14="http://schemas.microsoft.com/office/powerpoint/2010/main" val="20260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HOW DO SLOTHS MOVE?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THE REAL WORLD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35" y="1409700"/>
            <a:ext cx="17303197" cy="5029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87"/>
          <a:stretch/>
        </p:blipFill>
        <p:spPr>
          <a:xfrm>
            <a:off x="742003" y="6743700"/>
            <a:ext cx="17373600" cy="1568989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5621000" y="2628900"/>
            <a:ext cx="762000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5621000" y="3543300"/>
            <a:ext cx="762000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6764000" y="4381500"/>
            <a:ext cx="762000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5621000" y="5295900"/>
            <a:ext cx="762000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EE_G8_1-3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77600" y="1422372"/>
            <a:ext cx="1165225" cy="116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934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8314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 animBg="1"/>
      <p:bldP spid="10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39400"/>
          </a:xfrm>
          <a:prstGeom prst="rect">
            <a:avLst/>
          </a:prstGeom>
        </p:spPr>
      </p:pic>
      <p:pic>
        <p:nvPicPr>
          <p:cNvPr id="29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762002" y="5355269"/>
            <a:ext cx="19549122" cy="5655632"/>
          </a:xfrm>
          <a:prstGeom prst="rect">
            <a:avLst/>
          </a:prstGeom>
        </p:spPr>
      </p:pic>
      <p:pic>
        <p:nvPicPr>
          <p:cNvPr id="30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800000">
            <a:off x="-762001" y="-266700"/>
            <a:ext cx="19811999" cy="56549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76682" y="4065539"/>
            <a:ext cx="1003620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06041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</TotalTime>
  <Words>776</Words>
  <Application>Microsoft Office PowerPoint</Application>
  <PresentationFormat>Custom</PresentationFormat>
  <Paragraphs>79</Paragraphs>
  <Slides>13</Slides>
  <Notes>11</Notes>
  <HiddenSlides>0</HiddenSlides>
  <MMClips>4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Calibri</vt:lpstr>
      <vt:lpstr>Arial</vt:lpstr>
      <vt:lpstr>Times New Roman</vt:lpstr>
      <vt:lpstr>Kozuka Gothic Pro H</vt:lpstr>
      <vt:lpstr>Myriad Pro</vt:lpstr>
      <vt:lpstr>Adobe Gothic Std B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Yellow Aesthetic Cute Notebook Group Project Presentation</dc:title>
  <dc:creator>ADMIN</dc:creator>
  <cp:lastModifiedBy>Administrator</cp:lastModifiedBy>
  <cp:revision>18</cp:revision>
  <dcterms:created xsi:type="dcterms:W3CDTF">2006-08-16T00:00:00Z</dcterms:created>
  <dcterms:modified xsi:type="dcterms:W3CDTF">2023-08-16T18:54:36Z</dcterms:modified>
  <dc:identifier>DAFrB5EF6eM</dc:identifier>
</cp:coreProperties>
</file>