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96" r:id="rId2"/>
    <p:sldId id="275" r:id="rId3"/>
    <p:sldId id="297" r:id="rId4"/>
    <p:sldId id="276" r:id="rId5"/>
    <p:sldId id="277" r:id="rId6"/>
    <p:sldId id="278" r:id="rId7"/>
    <p:sldId id="279" r:id="rId8"/>
    <p:sldId id="298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69020" autoAdjust="0"/>
  </p:normalViewPr>
  <p:slideViewPr>
    <p:cSldViewPr>
      <p:cViewPr varScale="1">
        <p:scale>
          <a:sx n="20" d="100"/>
          <a:sy n="20" d="100"/>
        </p:scale>
        <p:origin x="52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BAD86-7ABE-4A00-8DD5-24C15E24BB1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EB585-BEE5-4E25-B38F-8A47DB0FC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6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talk on topic around the photo.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some questions: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can you see? (a fox)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you ever been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behavored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nicely by an animal?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EB585-BEE5-4E25-B38F-8A47DB0FC7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34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talk on topic around the photo.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some questions: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can you see? (a fox)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you ever been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behavored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nicely by an animal?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to look at the photo and then follow along as you read the caption aloud.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them read the title and question.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discuss it. Then randomly call on a few students to share their answers and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38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technique: Differentiate skimming and scanning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Meaning –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Skimming is when you read quickly, usually to get a general idea of the content. On the other hand, scanning is when you look for specific information, often using your eyes to jump from place to place.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 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purpose of skimming is to get a general overview of the text, while the purpose of scanning is to find specific information.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Speed 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Skimming is done quickly, while scanning is usually done at a slower speed.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 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When skimming, your eyes may move across the text in a zig-zag pattern; when scanning, your eyes may move back and forth or up and down the page.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Direction 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When skimming, you typically read from top to bottom; when scanning, you may start anywhere on the page and move in any direction.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Attention 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When skimming, you pay less attention to detail; when scanning, you try to take in as much detail as possible.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Comprehension 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Skimming allows for less comprehension than scanning; however, both methods allow for some level of understanding of the text.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73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31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80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14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 B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they should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circle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statement is a cause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it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an effect.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a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why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something happens, and what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happens is the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(the order of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cause and effect can be reserved)</a:t>
            </a:r>
          </a:p>
          <a:p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ate four cookies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because 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was very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E                                           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hungry.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28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694"/>
            <a:ext cx="18288000" cy="11792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3094" t="20011" r="19403" b="9883"/>
          <a:stretch/>
        </p:blipFill>
        <p:spPr>
          <a:xfrm>
            <a:off x="0" y="-568854"/>
            <a:ext cx="9052560" cy="951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3331953" y="8586217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sp>
        <p:nvSpPr>
          <p:cNvPr id="10" name="Rounded Rectangle 9"/>
          <p:cNvSpPr/>
          <p:nvPr/>
        </p:nvSpPr>
        <p:spPr>
          <a:xfrm>
            <a:off x="10032714" y="5964146"/>
            <a:ext cx="7582329" cy="396069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10263132" y="6236331"/>
            <a:ext cx="73519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Reading</a:t>
            </a:r>
          </a:p>
          <a:p>
            <a:pPr algn="ctr"/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and</a:t>
            </a:r>
          </a:p>
          <a:p>
            <a:pPr algn="ctr"/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Comprehension</a:t>
            </a:r>
          </a:p>
        </p:txBody>
      </p:sp>
    </p:spTree>
    <p:extLst>
      <p:ext uri="{BB962C8B-B14F-4D97-AF65-F5344CB8AC3E}">
        <p14:creationId xmlns:p14="http://schemas.microsoft.com/office/powerpoint/2010/main" val="408187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91" y="93320"/>
            <a:ext cx="10135909" cy="102317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PRE-READING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70782"/>
            <a:ext cx="8144204" cy="991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4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8"/>
          <a:stretch/>
        </p:blipFill>
        <p:spPr>
          <a:xfrm>
            <a:off x="3297844" y="626285"/>
            <a:ext cx="12344400" cy="96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5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91" y="93320"/>
            <a:ext cx="10135909" cy="102317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47318"/>
            <a:ext cx="7811723" cy="996445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762476" y="1485900"/>
            <a:ext cx="895124" cy="6858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762476" y="1866900"/>
            <a:ext cx="89512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762476" y="1485900"/>
            <a:ext cx="895124" cy="762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5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91" y="93320"/>
            <a:ext cx="10135909" cy="102317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57546"/>
            <a:ext cx="7527283" cy="971995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6477000" y="6515100"/>
            <a:ext cx="6858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24000" y="7962900"/>
            <a:ext cx="6858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05200" y="9410700"/>
            <a:ext cx="6858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99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COMPREHENSION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04900"/>
            <a:ext cx="15300166" cy="8610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089530" y="3771900"/>
            <a:ext cx="50127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33600" y="6743700"/>
            <a:ext cx="50127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372600" y="6210300"/>
            <a:ext cx="50127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089530" y="9105900"/>
            <a:ext cx="50127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328530" y="8039100"/>
            <a:ext cx="50127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4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COMPREHENSION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500"/>
            <a:ext cx="16686186" cy="472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048500"/>
            <a:ext cx="16751634" cy="12192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239000" y="41529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4325600" y="41529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629400" y="47625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011400" y="46863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239000" y="53721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4325600" y="5372100"/>
            <a:ext cx="609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7" grpId="0" animBg="1"/>
      <p:bldP spid="18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7246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458</Words>
  <Application>Microsoft Office PowerPoint</Application>
  <PresentationFormat>Custom</PresentationFormat>
  <Paragraphs>64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Arial</vt:lpstr>
      <vt:lpstr>Kozuka Gothic Pro H</vt:lpstr>
      <vt:lpstr>Myriad Pro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Yellow Aesthetic Cute Notebook Group Project Presentation</dc:title>
  <dc:creator>ADMIN</dc:creator>
  <cp:lastModifiedBy>Administrator</cp:lastModifiedBy>
  <cp:revision>20</cp:revision>
  <dcterms:created xsi:type="dcterms:W3CDTF">2006-08-16T00:00:00Z</dcterms:created>
  <dcterms:modified xsi:type="dcterms:W3CDTF">2023-08-16T18:58:28Z</dcterms:modified>
  <dc:identifier>DAFrB5EF6eM</dc:identifier>
</cp:coreProperties>
</file>