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256" r:id="rId3"/>
    <p:sldId id="290" r:id="rId4"/>
    <p:sldId id="291" r:id="rId5"/>
    <p:sldId id="292" r:id="rId6"/>
    <p:sldId id="281" r:id="rId7"/>
    <p:sldId id="274" r:id="rId8"/>
    <p:sldId id="282" r:id="rId9"/>
    <p:sldId id="275" r:id="rId10"/>
    <p:sldId id="262" r:id="rId11"/>
    <p:sldId id="264" r:id="rId12"/>
    <p:sldId id="263" r:id="rId13"/>
    <p:sldId id="266" r:id="rId14"/>
    <p:sldId id="265" r:id="rId15"/>
    <p:sldId id="283" r:id="rId16"/>
    <p:sldId id="289" r:id="rId17"/>
    <p:sldId id="269" r:id="rId18"/>
    <p:sldId id="268" r:id="rId19"/>
    <p:sldId id="284" r:id="rId20"/>
    <p:sldId id="270" r:id="rId21"/>
    <p:sldId id="271" r:id="rId22"/>
    <p:sldId id="285" r:id="rId23"/>
    <p:sldId id="276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67FCB4-4668-4239-8BC7-8334B4343CBD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 descr="一張含有 盤, 畫畫 的圖片&#10;&#10;自動產生的描述">
            <a:extLst>
              <a:ext uri="{FF2B5EF4-FFF2-40B4-BE49-F238E27FC236}">
                <a16:creationId xmlns:a16="http://schemas.microsoft.com/office/drawing/2014/main" id="{DD0F13FF-DAAE-4708-8551-5EA258D6146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80005"/>
            <a:ext cx="957373" cy="3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7264393-0555-4288-92F3-190F48396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427" cy="5852160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3/10/2020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6FEC73E-430E-46AE-A151-6E0FBF476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74" y="4730255"/>
            <a:ext cx="2220381" cy="891004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4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978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Body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44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4279D942-0BA0-4DEE-AEA0-D227477FE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201" y="551466"/>
            <a:ext cx="5045219" cy="5472262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61908AB-B155-4AD0-9BE3-437540083858}"/>
              </a:ext>
            </a:extLst>
          </p:cNvPr>
          <p:cNvSpPr txBox="1"/>
          <p:nvPr/>
        </p:nvSpPr>
        <p:spPr>
          <a:xfrm>
            <a:off x="317348" y="368765"/>
            <a:ext cx="3717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1	Listen and Look. </a:t>
            </a:r>
            <a:r>
              <a:rPr lang="en-US" altLang="zh-TW" sz="3000" dirty="0">
                <a:latin typeface="Century Gothic" panose="020B0502020202020204" pitchFamily="34" charset="0"/>
              </a:rPr>
              <a:t>Draw a line.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91BC7D-C191-4736-9990-8397B88F621D}"/>
              </a:ext>
            </a:extLst>
          </p:cNvPr>
          <p:cNvSpPr/>
          <p:nvPr/>
        </p:nvSpPr>
        <p:spPr>
          <a:xfrm>
            <a:off x="876273" y="1413233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180B191D-7240-4021-BEA1-E16BD80DDDA8}"/>
              </a:ext>
            </a:extLst>
          </p:cNvPr>
          <p:cNvSpPr/>
          <p:nvPr/>
        </p:nvSpPr>
        <p:spPr>
          <a:xfrm>
            <a:off x="6339528" y="1413233"/>
            <a:ext cx="1725503" cy="611173"/>
          </a:xfrm>
          <a:custGeom>
            <a:avLst/>
            <a:gdLst>
              <a:gd name="connsiteX0" fmla="*/ 0 w 904973"/>
              <a:gd name="connsiteY0" fmla="*/ 0 h 377073"/>
              <a:gd name="connsiteX1" fmla="*/ 518474 w 904973"/>
              <a:gd name="connsiteY1" fmla="*/ 160256 h 377073"/>
              <a:gd name="connsiteX2" fmla="*/ 904973 w 904973"/>
              <a:gd name="connsiteY2" fmla="*/ 377073 h 37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973" h="377073">
                <a:moveTo>
                  <a:pt x="0" y="0"/>
                </a:moveTo>
                <a:cubicBezTo>
                  <a:pt x="183822" y="48705"/>
                  <a:pt x="367645" y="97411"/>
                  <a:pt x="518474" y="160256"/>
                </a:cubicBezTo>
                <a:cubicBezTo>
                  <a:pt x="669303" y="223101"/>
                  <a:pt x="787138" y="300087"/>
                  <a:pt x="904973" y="377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0" name="手繪多邊形: 圖案 29">
            <a:extLst>
              <a:ext uri="{FF2B5EF4-FFF2-40B4-BE49-F238E27FC236}">
                <a16:creationId xmlns:a16="http://schemas.microsoft.com/office/drawing/2014/main" id="{371CF81F-B1C3-4B5D-83A5-7578DC66EF92}"/>
              </a:ext>
            </a:extLst>
          </p:cNvPr>
          <p:cNvSpPr/>
          <p:nvPr/>
        </p:nvSpPr>
        <p:spPr>
          <a:xfrm flipV="1">
            <a:off x="4760536" y="1300900"/>
            <a:ext cx="1065229" cy="626882"/>
          </a:xfrm>
          <a:custGeom>
            <a:avLst/>
            <a:gdLst>
              <a:gd name="connsiteX0" fmla="*/ 0 w 904973"/>
              <a:gd name="connsiteY0" fmla="*/ 0 h 377073"/>
              <a:gd name="connsiteX1" fmla="*/ 518474 w 904973"/>
              <a:gd name="connsiteY1" fmla="*/ 160256 h 377073"/>
              <a:gd name="connsiteX2" fmla="*/ 904973 w 904973"/>
              <a:gd name="connsiteY2" fmla="*/ 377073 h 37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973" h="377073">
                <a:moveTo>
                  <a:pt x="0" y="0"/>
                </a:moveTo>
                <a:cubicBezTo>
                  <a:pt x="183822" y="48705"/>
                  <a:pt x="367645" y="97411"/>
                  <a:pt x="518474" y="160256"/>
                </a:cubicBezTo>
                <a:cubicBezTo>
                  <a:pt x="669303" y="223101"/>
                  <a:pt x="787138" y="300087"/>
                  <a:pt x="904973" y="377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1" name="手繪多邊形: 圖案 30">
            <a:extLst>
              <a:ext uri="{FF2B5EF4-FFF2-40B4-BE49-F238E27FC236}">
                <a16:creationId xmlns:a16="http://schemas.microsoft.com/office/drawing/2014/main" id="{8D4E4409-F19F-4D02-8ED5-1316F5CD7837}"/>
              </a:ext>
            </a:extLst>
          </p:cNvPr>
          <p:cNvSpPr/>
          <p:nvPr/>
        </p:nvSpPr>
        <p:spPr>
          <a:xfrm>
            <a:off x="6579909" y="961534"/>
            <a:ext cx="1517924" cy="3685880"/>
          </a:xfrm>
          <a:custGeom>
            <a:avLst/>
            <a:gdLst>
              <a:gd name="connsiteX0" fmla="*/ 0 w 952108"/>
              <a:gd name="connsiteY0" fmla="*/ 2714920 h 2714920"/>
              <a:gd name="connsiteX1" fmla="*/ 424207 w 952108"/>
              <a:gd name="connsiteY1" fmla="*/ 1894788 h 2714920"/>
              <a:gd name="connsiteX2" fmla="*/ 443060 w 952108"/>
              <a:gd name="connsiteY2" fmla="*/ 641023 h 2714920"/>
              <a:gd name="connsiteX3" fmla="*/ 952108 w 952108"/>
              <a:gd name="connsiteY3" fmla="*/ 0 h 271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108" h="2714920">
                <a:moveTo>
                  <a:pt x="0" y="2714920"/>
                </a:moveTo>
                <a:cubicBezTo>
                  <a:pt x="175182" y="2477678"/>
                  <a:pt x="350364" y="2240437"/>
                  <a:pt x="424207" y="1894788"/>
                </a:cubicBezTo>
                <a:cubicBezTo>
                  <a:pt x="498050" y="1549139"/>
                  <a:pt x="355077" y="956821"/>
                  <a:pt x="443060" y="641023"/>
                </a:cubicBezTo>
                <a:cubicBezTo>
                  <a:pt x="531043" y="325225"/>
                  <a:pt x="741575" y="162612"/>
                  <a:pt x="952108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: 圖案 31">
            <a:extLst>
              <a:ext uri="{FF2B5EF4-FFF2-40B4-BE49-F238E27FC236}">
                <a16:creationId xmlns:a16="http://schemas.microsoft.com/office/drawing/2014/main" id="{C4D6C7B6-DBE8-4FDE-A8CF-4F8FD3777EE1}"/>
              </a:ext>
            </a:extLst>
          </p:cNvPr>
          <p:cNvSpPr/>
          <p:nvPr/>
        </p:nvSpPr>
        <p:spPr>
          <a:xfrm flipV="1">
            <a:off x="6522810" y="5099114"/>
            <a:ext cx="170221" cy="434420"/>
          </a:xfrm>
          <a:custGeom>
            <a:avLst/>
            <a:gdLst>
              <a:gd name="connsiteX0" fmla="*/ 0 w 904973"/>
              <a:gd name="connsiteY0" fmla="*/ 0 h 377073"/>
              <a:gd name="connsiteX1" fmla="*/ 518474 w 904973"/>
              <a:gd name="connsiteY1" fmla="*/ 160256 h 377073"/>
              <a:gd name="connsiteX2" fmla="*/ 904973 w 904973"/>
              <a:gd name="connsiteY2" fmla="*/ 377073 h 37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973" h="377073">
                <a:moveTo>
                  <a:pt x="0" y="0"/>
                </a:moveTo>
                <a:cubicBezTo>
                  <a:pt x="183822" y="48705"/>
                  <a:pt x="367645" y="97411"/>
                  <a:pt x="518474" y="160256"/>
                </a:cubicBezTo>
                <a:cubicBezTo>
                  <a:pt x="669303" y="223101"/>
                  <a:pt x="787138" y="300087"/>
                  <a:pt x="904973" y="377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手繪多邊形: 圖案 26">
            <a:extLst>
              <a:ext uri="{FF2B5EF4-FFF2-40B4-BE49-F238E27FC236}">
                <a16:creationId xmlns:a16="http://schemas.microsoft.com/office/drawing/2014/main" id="{BA199C18-58A9-4C23-9F46-A7A2C437FAD5}"/>
              </a:ext>
            </a:extLst>
          </p:cNvPr>
          <p:cNvSpPr/>
          <p:nvPr/>
        </p:nvSpPr>
        <p:spPr>
          <a:xfrm flipV="1">
            <a:off x="4774676" y="2982461"/>
            <a:ext cx="942681" cy="194372"/>
          </a:xfrm>
          <a:custGeom>
            <a:avLst/>
            <a:gdLst>
              <a:gd name="connsiteX0" fmla="*/ 933254 w 933254"/>
              <a:gd name="connsiteY0" fmla="*/ 1366887 h 1366887"/>
              <a:gd name="connsiteX1" fmla="*/ 631596 w 933254"/>
              <a:gd name="connsiteY1" fmla="*/ 659876 h 1366887"/>
              <a:gd name="connsiteX2" fmla="*/ 0 w 933254"/>
              <a:gd name="connsiteY2" fmla="*/ 0 h 1366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254" h="1366887">
                <a:moveTo>
                  <a:pt x="933254" y="1366887"/>
                </a:moveTo>
                <a:cubicBezTo>
                  <a:pt x="860196" y="1127288"/>
                  <a:pt x="787138" y="887690"/>
                  <a:pt x="631596" y="659876"/>
                </a:cubicBezTo>
                <a:cubicBezTo>
                  <a:pt x="476054" y="432062"/>
                  <a:pt x="238027" y="216031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9" name="手繪多邊形: 圖案 38">
            <a:extLst>
              <a:ext uri="{FF2B5EF4-FFF2-40B4-BE49-F238E27FC236}">
                <a16:creationId xmlns:a16="http://schemas.microsoft.com/office/drawing/2014/main" id="{631FCC64-2E69-4721-A7BE-78267B74B63C}"/>
              </a:ext>
            </a:extLst>
          </p:cNvPr>
          <p:cNvSpPr/>
          <p:nvPr/>
        </p:nvSpPr>
        <p:spPr>
          <a:xfrm>
            <a:off x="4727540" y="1036948"/>
            <a:ext cx="830577" cy="1131217"/>
          </a:xfrm>
          <a:custGeom>
            <a:avLst/>
            <a:gdLst>
              <a:gd name="connsiteX0" fmla="*/ 933254 w 933254"/>
              <a:gd name="connsiteY0" fmla="*/ 1366887 h 1366887"/>
              <a:gd name="connsiteX1" fmla="*/ 631596 w 933254"/>
              <a:gd name="connsiteY1" fmla="*/ 659876 h 1366887"/>
              <a:gd name="connsiteX2" fmla="*/ 0 w 933254"/>
              <a:gd name="connsiteY2" fmla="*/ 0 h 1366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254" h="1366887">
                <a:moveTo>
                  <a:pt x="933254" y="1366887"/>
                </a:moveTo>
                <a:cubicBezTo>
                  <a:pt x="860196" y="1127288"/>
                  <a:pt x="787138" y="887690"/>
                  <a:pt x="631596" y="659876"/>
                </a:cubicBezTo>
                <a:cubicBezTo>
                  <a:pt x="476054" y="432062"/>
                  <a:pt x="238027" y="216031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pic>
        <p:nvPicPr>
          <p:cNvPr id="4" name="43 G1WB Track A43">
            <a:hlinkClick r:id="" action="ppaction://media"/>
            <a:extLst>
              <a:ext uri="{FF2B5EF4-FFF2-40B4-BE49-F238E27FC236}">
                <a16:creationId xmlns:a16="http://schemas.microsoft.com/office/drawing/2014/main" id="{A3EBF9B4-9078-49A5-8AD2-B954568075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15706" y="1379129"/>
            <a:ext cx="487363" cy="487363"/>
          </a:xfrm>
          <a:prstGeom prst="rect">
            <a:avLst/>
          </a:prstGeom>
        </p:spPr>
      </p:pic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1AC51501-AFD8-48D4-B5B8-9ED5B35EE920}"/>
              </a:ext>
            </a:extLst>
          </p:cNvPr>
          <p:cNvSpPr/>
          <p:nvPr/>
        </p:nvSpPr>
        <p:spPr>
          <a:xfrm>
            <a:off x="4727540" y="1611984"/>
            <a:ext cx="1578992" cy="2648931"/>
          </a:xfrm>
          <a:custGeom>
            <a:avLst/>
            <a:gdLst>
              <a:gd name="connsiteX0" fmla="*/ 0 w 1593130"/>
              <a:gd name="connsiteY0" fmla="*/ 2677212 h 2677212"/>
              <a:gd name="connsiteX1" fmla="*/ 782425 w 1593130"/>
              <a:gd name="connsiteY1" fmla="*/ 1178350 h 2677212"/>
              <a:gd name="connsiteX2" fmla="*/ 1593130 w 1593130"/>
              <a:gd name="connsiteY2" fmla="*/ 0 h 267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3130" h="2677212">
                <a:moveTo>
                  <a:pt x="0" y="2677212"/>
                </a:moveTo>
                <a:cubicBezTo>
                  <a:pt x="258451" y="2150882"/>
                  <a:pt x="516903" y="1624552"/>
                  <a:pt x="782425" y="1178350"/>
                </a:cubicBezTo>
                <a:cubicBezTo>
                  <a:pt x="1047947" y="732148"/>
                  <a:pt x="1320538" y="366074"/>
                  <a:pt x="159313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: 圖案 22">
            <a:extLst>
              <a:ext uri="{FF2B5EF4-FFF2-40B4-BE49-F238E27FC236}">
                <a16:creationId xmlns:a16="http://schemas.microsoft.com/office/drawing/2014/main" id="{3859FEAF-7F83-4421-A682-99D8E44BC227}"/>
              </a:ext>
            </a:extLst>
          </p:cNvPr>
          <p:cNvSpPr/>
          <p:nvPr/>
        </p:nvSpPr>
        <p:spPr>
          <a:xfrm>
            <a:off x="6579909" y="1225485"/>
            <a:ext cx="1485122" cy="1884576"/>
          </a:xfrm>
          <a:custGeom>
            <a:avLst/>
            <a:gdLst>
              <a:gd name="connsiteX0" fmla="*/ 0 w 904973"/>
              <a:gd name="connsiteY0" fmla="*/ 0 h 377073"/>
              <a:gd name="connsiteX1" fmla="*/ 518474 w 904973"/>
              <a:gd name="connsiteY1" fmla="*/ 160256 h 377073"/>
              <a:gd name="connsiteX2" fmla="*/ 904973 w 904973"/>
              <a:gd name="connsiteY2" fmla="*/ 377073 h 37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973" h="377073">
                <a:moveTo>
                  <a:pt x="0" y="0"/>
                </a:moveTo>
                <a:cubicBezTo>
                  <a:pt x="183822" y="48705"/>
                  <a:pt x="367645" y="97411"/>
                  <a:pt x="518474" y="160256"/>
                </a:cubicBezTo>
                <a:cubicBezTo>
                  <a:pt x="669303" y="223101"/>
                  <a:pt x="787138" y="300087"/>
                  <a:pt x="904973" y="377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949328BD-BE35-4CDC-96F2-8EAD61692895}"/>
              </a:ext>
            </a:extLst>
          </p:cNvPr>
          <p:cNvSpPr/>
          <p:nvPr/>
        </p:nvSpPr>
        <p:spPr>
          <a:xfrm>
            <a:off x="6627043" y="942680"/>
            <a:ext cx="1461155" cy="3299382"/>
          </a:xfrm>
          <a:custGeom>
            <a:avLst/>
            <a:gdLst>
              <a:gd name="connsiteX0" fmla="*/ 1461155 w 1461155"/>
              <a:gd name="connsiteY0" fmla="*/ 3299382 h 3299382"/>
              <a:gd name="connsiteX1" fmla="*/ 904973 w 1461155"/>
              <a:gd name="connsiteY1" fmla="*/ 1046376 h 3299382"/>
              <a:gd name="connsiteX2" fmla="*/ 0 w 1461155"/>
              <a:gd name="connsiteY2" fmla="*/ 0 h 329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1155" h="3299382">
                <a:moveTo>
                  <a:pt x="1461155" y="3299382"/>
                </a:moveTo>
                <a:cubicBezTo>
                  <a:pt x="1304827" y="2447827"/>
                  <a:pt x="1148499" y="1596273"/>
                  <a:pt x="904973" y="1046376"/>
                </a:cubicBezTo>
                <a:cubicBezTo>
                  <a:pt x="661447" y="496479"/>
                  <a:pt x="330723" y="248239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32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20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 animBg="1"/>
      <p:bldP spid="30" grpId="0" animBg="1"/>
      <p:bldP spid="31" grpId="0" animBg="1"/>
      <p:bldP spid="32" grpId="0" animBg="1"/>
      <p:bldP spid="27" grpId="0" animBg="1"/>
      <p:bldP spid="39" grpId="0" animBg="1"/>
      <p:bldP spid="8" grpId="0" animBg="1"/>
      <p:bldP spid="23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EBDB7ED-76BE-4A20-9D63-DD10886F7373}"/>
              </a:ext>
            </a:extLst>
          </p:cNvPr>
          <p:cNvSpPr/>
          <p:nvPr/>
        </p:nvSpPr>
        <p:spPr>
          <a:xfrm>
            <a:off x="1875507" y="40486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65110" y="1218235"/>
            <a:ext cx="78545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Unit 4	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look.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Draw a line.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7671" y="2900486"/>
            <a:ext cx="37943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arms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ears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ears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hands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mouth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mouth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legs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legs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0C6DB0D-6878-4E11-989D-A14F417763A7}"/>
              </a:ext>
            </a:extLst>
          </p:cNvPr>
          <p:cNvSpPr/>
          <p:nvPr/>
        </p:nvSpPr>
        <p:spPr>
          <a:xfrm>
            <a:off x="4769963" y="2900486"/>
            <a:ext cx="399013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nose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nose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eyes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eyes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hair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hair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feet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feet</a:t>
            </a:r>
            <a:endParaRPr lang="en-US" altLang="zh-TW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43 G1WB Track A43">
            <a:hlinkClick r:id="" action="ppaction://media"/>
            <a:extLst>
              <a:ext uri="{FF2B5EF4-FFF2-40B4-BE49-F238E27FC236}">
                <a16:creationId xmlns:a16="http://schemas.microsoft.com/office/drawing/2014/main" id="{A2FE05E0-31CD-4E39-93B5-BDB99D9B64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587" y="3719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9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033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DB205C6-B90F-4862-A39D-1BE6F7EDB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46" y="2183923"/>
            <a:ext cx="3146313" cy="279868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870462F-1094-4063-BC6B-DB65B492D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092" y="1204510"/>
            <a:ext cx="2668831" cy="153869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BA51619-7C21-406E-9136-57804CA0C7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0614" y="2177250"/>
            <a:ext cx="3146314" cy="2803939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2	Listen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373258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0AE1839-2A66-4DE3-A9F8-669BAB525EFB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44 G1WB Track A44">
            <a:hlinkClick r:id="" action="ppaction://media"/>
            <a:extLst>
              <a:ext uri="{FF2B5EF4-FFF2-40B4-BE49-F238E27FC236}">
                <a16:creationId xmlns:a16="http://schemas.microsoft.com/office/drawing/2014/main" id="{F425DB7E-0658-4B73-B29F-0145D4E550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9096" y="459863"/>
            <a:ext cx="487363" cy="48736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114E1B1-3197-4767-A5A0-D6BAD93EF9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0315" y="3677503"/>
            <a:ext cx="2698230" cy="139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9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0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9ADADB1-1BCA-4EB9-82CC-0CFA54398E9E}"/>
              </a:ext>
            </a:extLst>
          </p:cNvPr>
          <p:cNvSpPr/>
          <p:nvPr/>
        </p:nvSpPr>
        <p:spPr>
          <a:xfrm>
            <a:off x="1884934" y="4186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272C51D-A977-4EE4-A962-6324CABB4EA4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2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A3669A-DFCE-4DA7-8F0F-D4BFFAA24B07}"/>
              </a:ext>
            </a:extLst>
          </p:cNvPr>
          <p:cNvSpPr/>
          <p:nvPr/>
        </p:nvSpPr>
        <p:spPr>
          <a:xfrm>
            <a:off x="777670" y="2387301"/>
            <a:ext cx="570710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I have four feet.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(Parrot) He has four feet.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44 G1WB Track A44">
            <a:hlinkClick r:id="" action="ppaction://media"/>
            <a:extLst>
              <a:ext uri="{FF2B5EF4-FFF2-40B4-BE49-F238E27FC236}">
                <a16:creationId xmlns:a16="http://schemas.microsoft.com/office/drawing/2014/main" id="{361464D3-6EE3-4F52-9248-3C9BB4E484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110" y="3857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8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772B54E6-CA73-446F-85A5-ABC1704C4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672" y="4025255"/>
            <a:ext cx="3614315" cy="206296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716F786-B1A0-4126-958E-B40EBA431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124" y="1624307"/>
            <a:ext cx="3521057" cy="197496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9F888FA-9946-4AB3-BA23-483D8F82B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477" y="1620922"/>
            <a:ext cx="3508999" cy="1980116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3	Listen and circle. </a:t>
            </a:r>
            <a:r>
              <a:rPr lang="en-US" altLang="zh-TW" sz="3000" dirty="0">
                <a:latin typeface="Century Gothic" panose="020B0502020202020204" pitchFamily="34" charset="0"/>
              </a:rPr>
              <a:t>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4D1D637F-23F3-4536-ACF5-DB8F55A2FED2}"/>
              </a:ext>
            </a:extLst>
          </p:cNvPr>
          <p:cNvSpPr/>
          <p:nvPr/>
        </p:nvSpPr>
        <p:spPr>
          <a:xfrm>
            <a:off x="2837253" y="1664349"/>
            <a:ext cx="1620000" cy="180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463B6F3-C84C-468C-A8C1-668F79E4147C}"/>
              </a:ext>
            </a:extLst>
          </p:cNvPr>
          <p:cNvSpPr/>
          <p:nvPr/>
        </p:nvSpPr>
        <p:spPr>
          <a:xfrm>
            <a:off x="4995781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A45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FB2D9C4-144B-47EF-B632-77FD9C9F414D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486EC58-FED8-43F7-892B-F36B1D288593}"/>
              </a:ext>
            </a:extLst>
          </p:cNvPr>
          <p:cNvSpPr/>
          <p:nvPr/>
        </p:nvSpPr>
        <p:spPr>
          <a:xfrm>
            <a:off x="4558421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5838701-9409-4DA1-B2C8-65040F9FF111}"/>
              </a:ext>
            </a:extLst>
          </p:cNvPr>
          <p:cNvSpPr/>
          <p:nvPr/>
        </p:nvSpPr>
        <p:spPr>
          <a:xfrm>
            <a:off x="826812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8C8D2791-692F-462A-9EB2-5066DA19C092}"/>
              </a:ext>
            </a:extLst>
          </p:cNvPr>
          <p:cNvSpPr/>
          <p:nvPr/>
        </p:nvSpPr>
        <p:spPr>
          <a:xfrm>
            <a:off x="4995986" y="1664349"/>
            <a:ext cx="1620000" cy="180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id="{54D21F05-84D2-47B6-B116-56225DBCEAE8}"/>
              </a:ext>
            </a:extLst>
          </p:cNvPr>
          <p:cNvSpPr/>
          <p:nvPr/>
        </p:nvSpPr>
        <p:spPr>
          <a:xfrm>
            <a:off x="2827825" y="4172345"/>
            <a:ext cx="1620000" cy="180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AE040086-4C96-4D9D-816C-20BF39A4BA7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45 G1WB Track A45">
            <a:hlinkClick r:id="" action="ppaction://media"/>
            <a:extLst>
              <a:ext uri="{FF2B5EF4-FFF2-40B4-BE49-F238E27FC236}">
                <a16:creationId xmlns:a16="http://schemas.microsoft.com/office/drawing/2014/main" id="{F4594DCC-9491-48F5-85B1-E279CF35F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18805" y="462000"/>
            <a:ext cx="487363" cy="487363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2F9CD567-3AA7-441E-9E59-441D5C9A96F1}"/>
              </a:ext>
            </a:extLst>
          </p:cNvPr>
          <p:cNvSpPr/>
          <p:nvPr/>
        </p:nvSpPr>
        <p:spPr>
          <a:xfrm>
            <a:off x="4558421" y="3580017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1DA1D77F-52AE-4BAC-A02B-DDBE3F8BFE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9234" y="4014066"/>
            <a:ext cx="3614315" cy="2062965"/>
          </a:xfrm>
          <a:prstGeom prst="rect">
            <a:avLst/>
          </a:prstGeom>
        </p:spPr>
      </p:pic>
      <p:sp>
        <p:nvSpPr>
          <p:cNvPr id="22" name="橢圓 21">
            <a:extLst>
              <a:ext uri="{FF2B5EF4-FFF2-40B4-BE49-F238E27FC236}">
                <a16:creationId xmlns:a16="http://schemas.microsoft.com/office/drawing/2014/main" id="{142D57AE-885D-404B-8E9C-E1A4F411F624}"/>
              </a:ext>
            </a:extLst>
          </p:cNvPr>
          <p:cNvSpPr/>
          <p:nvPr/>
        </p:nvSpPr>
        <p:spPr>
          <a:xfrm>
            <a:off x="6811900" y="4172345"/>
            <a:ext cx="1620000" cy="180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5266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14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  <p:bldP spid="26" grpId="0" animBg="1"/>
      <p:bldP spid="27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EBDB7ED-76BE-4A20-9D63-DD10886F7373}"/>
              </a:ext>
            </a:extLst>
          </p:cNvPr>
          <p:cNvSpPr/>
          <p:nvPr/>
        </p:nvSpPr>
        <p:spPr>
          <a:xfrm>
            <a:off x="1875507" y="40486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A45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7CD532F-5385-4496-8702-472B6EFE50E2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circle.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1DB86C-F974-49A4-8720-6F3F8A2A81C5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It has one leg.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She has hair.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It has arms.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He has two eyes.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45 G1WB Track A45">
            <a:hlinkClick r:id="" action="ppaction://media"/>
            <a:extLst>
              <a:ext uri="{FF2B5EF4-FFF2-40B4-BE49-F238E27FC236}">
                <a16:creationId xmlns:a16="http://schemas.microsoft.com/office/drawing/2014/main" id="{BB64F555-C095-476A-98C5-CD8BF94BA8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884" y="3687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4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70F536F1-83F0-4A26-B00E-62602AC60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6" y="1663572"/>
            <a:ext cx="7985400" cy="2067690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4	Cut out the cards on page 37. </a:t>
            </a:r>
            <a:r>
              <a:rPr lang="en-US" altLang="zh-TW" sz="3000" dirty="0">
                <a:latin typeface="Century Gothic" panose="020B0502020202020204" pitchFamily="34" charset="0"/>
              </a:rPr>
              <a:t>Listen and look. Glue the cards.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5714304" y="941412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02110B7-9875-42B1-948B-C4E8AAA9163C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46 G1WB Track A46">
            <a:hlinkClick r:id="" action="ppaction://media"/>
            <a:extLst>
              <a:ext uri="{FF2B5EF4-FFF2-40B4-BE49-F238E27FC236}">
                <a16:creationId xmlns:a16="http://schemas.microsoft.com/office/drawing/2014/main" id="{53BFA11E-13E5-410D-89DE-3BF4BE293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60627" y="909325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A0361135-CF9B-4A87-821A-FA8CB73C0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669" y="1774356"/>
            <a:ext cx="1824824" cy="1852265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13EF6EE-3863-40DC-99F3-FED9AEC125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709" y="1774356"/>
            <a:ext cx="1838545" cy="185226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78E5F1A3-8CA2-4408-97F5-6B96B0ECF1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5605" y="1774356"/>
            <a:ext cx="1848588" cy="184858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FAC4B4A-9D15-4606-B488-7341E504B1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8672" y="1774356"/>
            <a:ext cx="1867120" cy="1853391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1254DCBA-CD22-465D-B650-037B6E8A17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367" y="4080146"/>
            <a:ext cx="8089097" cy="1836442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527B9D90-3FC8-48DB-B5BD-438A749128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649" y="4178191"/>
            <a:ext cx="1716576" cy="1675409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7298C5CB-44E5-4F99-8D14-619C85E9A3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1518" y="4178191"/>
            <a:ext cx="1687820" cy="1675409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4A71C45D-4E04-49DD-BC66-BFCC7C54D1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0689" y="4178191"/>
            <a:ext cx="1675409" cy="1675409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9557C68C-799A-448F-A19E-3265E7BC85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0026" y="4168860"/>
            <a:ext cx="1675409" cy="167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3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6909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3A98273-30A4-469B-AAF7-33F1AA62DDE0}"/>
              </a:ext>
            </a:extLst>
          </p:cNvPr>
          <p:cNvSpPr/>
          <p:nvPr/>
        </p:nvSpPr>
        <p:spPr>
          <a:xfrm>
            <a:off x="1875507" y="411379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68339" y="2755801"/>
            <a:ext cx="79608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 have two big ears. I have four legs and four feet.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 have a big mouth. I have no legs.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 have two red eyes. I have four legs and four feet.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I have eight eyes. I have eight legs.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B2A8F4F-F5DE-4EB4-A02F-A198A6D3EE86}"/>
              </a:ext>
            </a:extLst>
          </p:cNvPr>
          <p:cNvSpPr txBox="1"/>
          <p:nvPr/>
        </p:nvSpPr>
        <p:spPr>
          <a:xfrm>
            <a:off x="765110" y="1218235"/>
            <a:ext cx="78545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4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Cut out the cards on page 37. </a:t>
            </a:r>
            <a:r>
              <a:rPr lang="en-US" altLang="zh-TW" sz="2400" dirty="0">
                <a:latin typeface="Century Gothic" panose="020B0502020202020204" pitchFamily="34" charset="0"/>
              </a:rPr>
              <a:t>Listen and look. Glue the cards.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46 G1WB Track A46">
            <a:hlinkClick r:id="" action="ppaction://media"/>
            <a:extLst>
              <a:ext uri="{FF2B5EF4-FFF2-40B4-BE49-F238E27FC236}">
                <a16:creationId xmlns:a16="http://schemas.microsoft.com/office/drawing/2014/main" id="{92E30F10-64E2-46A6-B1BD-4B9221FAD7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1918" y="3745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90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FB38CEC-E28B-4C45-BBD3-DC112BD07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165" y="1196929"/>
            <a:ext cx="2311354" cy="232276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996AE91-3C0D-4954-8F7D-1609E9927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693" y="1335312"/>
            <a:ext cx="3057105" cy="2091703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5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967502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6E9E91B-C419-460A-9FE1-A291C086A1BF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3F7347D-52B0-403F-A195-2C2315B26993}"/>
              </a:ext>
            </a:extLst>
          </p:cNvPr>
          <p:cNvSpPr/>
          <p:nvPr/>
        </p:nvSpPr>
        <p:spPr>
          <a:xfrm>
            <a:off x="4558421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BB57D47-3E94-4499-B3C7-F44A8B6B46E6}"/>
              </a:ext>
            </a:extLst>
          </p:cNvPr>
          <p:cNvSpPr/>
          <p:nvPr/>
        </p:nvSpPr>
        <p:spPr>
          <a:xfrm>
            <a:off x="826812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C2FF1D-27E6-433C-98B8-BC7D44B4D803}"/>
              </a:ext>
            </a:extLst>
          </p:cNvPr>
          <p:cNvSpPr/>
          <p:nvPr/>
        </p:nvSpPr>
        <p:spPr>
          <a:xfrm>
            <a:off x="4558421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9AA556C6-B249-4706-A4F2-8C1EF117D679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47 G1WB Track A47">
            <a:hlinkClick r:id="" action="ppaction://media"/>
            <a:extLst>
              <a:ext uri="{FF2B5EF4-FFF2-40B4-BE49-F238E27FC236}">
                <a16:creationId xmlns:a16="http://schemas.microsoft.com/office/drawing/2014/main" id="{4F820BBC-F541-41B0-A5DA-4074F6AAD6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75824" y="459863"/>
            <a:ext cx="487363" cy="48736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F39CF64-0CE9-43AD-A9BE-E33082FDB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817" y="3702042"/>
            <a:ext cx="1977400" cy="232276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2C5C783-F304-436D-B7D4-DCB94F5ABD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2761" y="3730323"/>
            <a:ext cx="2506144" cy="232276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6BC34A76-AC33-4691-9D3E-692DC901CC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1434" y="1202359"/>
            <a:ext cx="2271450" cy="2317338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FE085E8-705E-4C29-99DC-E86D2843B6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4058" y="1336484"/>
            <a:ext cx="3010615" cy="2090531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3F43FAC5-15D9-46A0-B049-95FCA9A69A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65816" y="3793863"/>
            <a:ext cx="1899173" cy="2202513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256A82D3-0503-4069-B5D6-65E4F8DB77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0785" y="3730323"/>
            <a:ext cx="2660862" cy="239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902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EA4ACAA5-3204-4634-8EE6-05958161AC8E}"/>
              </a:ext>
            </a:extLst>
          </p:cNvPr>
          <p:cNvSpPr/>
          <p:nvPr/>
        </p:nvSpPr>
        <p:spPr>
          <a:xfrm>
            <a:off x="1884934" y="40983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5BEE4E7-D6D7-4773-B267-96EB5640954E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5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29F98A-4A42-4A0A-AFDA-9FCA7394CDAE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purple teddy bear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blue truck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pink eraser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red kite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47 G1WB Track A47">
            <a:hlinkClick r:id="" action="ppaction://media"/>
            <a:extLst>
              <a:ext uri="{FF2B5EF4-FFF2-40B4-BE49-F238E27FC236}">
                <a16:creationId xmlns:a16="http://schemas.microsoft.com/office/drawing/2014/main" id="{4D464696-FC0B-42A7-A42F-85D2C4F519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587" y="3770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0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6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Color. Count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28725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A48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F1131965-EAA0-455B-A4AF-CABB6AC71F5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48 G1WB Track A48">
            <a:hlinkClick r:id="" action="ppaction://media"/>
            <a:extLst>
              <a:ext uri="{FF2B5EF4-FFF2-40B4-BE49-F238E27FC236}">
                <a16:creationId xmlns:a16="http://schemas.microsoft.com/office/drawing/2014/main" id="{A25E1DD6-86F6-408E-83EE-3A38700CD7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0936" y="459932"/>
            <a:ext cx="487363" cy="487363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43DE281F-8472-40D3-9B3C-630B6DE52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752" y="1248786"/>
            <a:ext cx="3194323" cy="293356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764C18E1-C0FE-4701-98BE-A7436CB26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981" y="1071858"/>
            <a:ext cx="3333107" cy="274981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24CCF74-D14A-4349-9154-D2B77AED1F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855534"/>
            <a:ext cx="3249165" cy="235590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61B1ACE-8966-4619-98D1-839174CEF0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874" y="1226827"/>
            <a:ext cx="3237202" cy="300033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6BAA86A7-2DF0-44A2-8E8B-D7BDCD56B4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1892" y="1184055"/>
            <a:ext cx="3513184" cy="2435658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CDB06DF4-66BE-485F-B208-28D62969DD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5983" y="3875010"/>
            <a:ext cx="3196928" cy="235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85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457481B-39FC-4663-981E-C2B4CBBC34A5}"/>
              </a:ext>
            </a:extLst>
          </p:cNvPr>
          <p:cNvSpPr/>
          <p:nvPr/>
        </p:nvSpPr>
        <p:spPr>
          <a:xfrm>
            <a:off x="1894363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A48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8B0CF89-6210-4CEA-977C-164837A07D8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Color. Count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3244D97-1164-434A-BA9A-DB68B8E9E7D4}"/>
              </a:ext>
            </a:extLst>
          </p:cNvPr>
          <p:cNvSpPr/>
          <p:nvPr/>
        </p:nvSpPr>
        <p:spPr>
          <a:xfrm>
            <a:off x="777670" y="2387301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purple pencils;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orange erasers;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pink crayons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48 G1WB Track A48">
            <a:hlinkClick r:id="" action="ppaction://media"/>
            <a:extLst>
              <a:ext uri="{FF2B5EF4-FFF2-40B4-BE49-F238E27FC236}">
                <a16:creationId xmlns:a16="http://schemas.microsoft.com/office/drawing/2014/main" id="{4F053B54-5AB5-408D-AB12-C0EEC61DE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539" y="3750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5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D10D32EC-DD48-4FF3-8A4F-94421AA76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33494"/>
            <a:ext cx="4357397" cy="193770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E09A6F9-CE69-4CCF-BC0C-B833F66C1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60" y="3617630"/>
            <a:ext cx="4621289" cy="216519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AE5AC747-3BFA-40BF-B53D-5502C8144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9860" y="3617631"/>
            <a:ext cx="3449009" cy="216762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F7598CD-3BAA-4EE0-99E9-B5DAEC3FA2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473" y="1011947"/>
            <a:ext cx="3475034" cy="2194758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7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539170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F12DA13-B26E-438D-AEC3-115839F75AE0}"/>
              </a:ext>
            </a:extLst>
          </p:cNvPr>
          <p:cNvSpPr/>
          <p:nvPr/>
        </p:nvSpPr>
        <p:spPr>
          <a:xfrm>
            <a:off x="1665804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BAC5273-1038-4BEA-BB4B-F678E654BF12}"/>
              </a:ext>
            </a:extLst>
          </p:cNvPr>
          <p:cNvSpPr/>
          <p:nvPr/>
        </p:nvSpPr>
        <p:spPr>
          <a:xfrm>
            <a:off x="6194659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5E361DC-8608-4FC7-A759-FEF925490149}"/>
              </a:ext>
            </a:extLst>
          </p:cNvPr>
          <p:cNvSpPr/>
          <p:nvPr/>
        </p:nvSpPr>
        <p:spPr>
          <a:xfrm>
            <a:off x="1665804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E5BEF72-73B6-4741-B007-49BB16D383D0}"/>
              </a:ext>
            </a:extLst>
          </p:cNvPr>
          <p:cNvSpPr/>
          <p:nvPr/>
        </p:nvSpPr>
        <p:spPr>
          <a:xfrm>
            <a:off x="6194659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0E31225-1E47-4F9F-B705-EF37A04AAC57}"/>
              </a:ext>
            </a:extLst>
          </p:cNvPr>
          <p:cNvSpPr/>
          <p:nvPr/>
        </p:nvSpPr>
        <p:spPr>
          <a:xfrm>
            <a:off x="2215533" y="309197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7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7A90836-3008-42E5-8682-D261C826BB46}"/>
              </a:ext>
            </a:extLst>
          </p:cNvPr>
          <p:cNvSpPr/>
          <p:nvPr/>
        </p:nvSpPr>
        <p:spPr>
          <a:xfrm>
            <a:off x="6592174" y="3091974"/>
            <a:ext cx="648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10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367C72B-7E41-492F-BE8A-AD903AAFAC8F}"/>
              </a:ext>
            </a:extLst>
          </p:cNvPr>
          <p:cNvSpPr/>
          <p:nvPr/>
        </p:nvSpPr>
        <p:spPr>
          <a:xfrm>
            <a:off x="2177825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8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5C2501D-A35B-4619-B915-642536831670}"/>
              </a:ext>
            </a:extLst>
          </p:cNvPr>
          <p:cNvSpPr/>
          <p:nvPr/>
        </p:nvSpPr>
        <p:spPr>
          <a:xfrm>
            <a:off x="6724763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9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FBD2C73-A6B1-47F8-B63A-0A6C46BAEE3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49 G1WB Track A49">
            <a:hlinkClick r:id="" action="ppaction://media"/>
            <a:extLst>
              <a:ext uri="{FF2B5EF4-FFF2-40B4-BE49-F238E27FC236}">
                <a16:creationId xmlns:a16="http://schemas.microsoft.com/office/drawing/2014/main" id="{3FFB0B37-F7E8-432F-8203-ECF2FA9EE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18876" y="4504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050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CED4501-5C73-4F9D-8DBA-004FE5ED6939}"/>
              </a:ext>
            </a:extLst>
          </p:cNvPr>
          <p:cNvSpPr/>
          <p:nvPr/>
        </p:nvSpPr>
        <p:spPr>
          <a:xfrm>
            <a:off x="1894363" y="412632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D0069CE-7FF9-4DB0-9CA0-ABC3DDFA1B6B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Count and write.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F38B5AF-F17C-4145-B382-D23A7199C3F8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pens?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balls?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robots?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cars?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49 G1WB Track A49">
            <a:hlinkClick r:id="" action="ppaction://media"/>
            <a:extLst>
              <a:ext uri="{FF2B5EF4-FFF2-40B4-BE49-F238E27FC236}">
                <a16:creationId xmlns:a16="http://schemas.microsoft.com/office/drawing/2014/main" id="{85063AF3-E33C-40C9-A5A6-4D79A28A87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443" y="3739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8	Listen and say.</a:t>
            </a:r>
            <a:r>
              <a:rPr lang="en-US" altLang="zh-TW" sz="3000" dirty="0">
                <a:latin typeface="Century Gothic" panose="020B0502020202020204" pitchFamily="34" charset="0"/>
              </a:rPr>
              <a:t>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3760866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A50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6DAA5A17-7B35-4D7D-9FBA-4851B93F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6574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E34021D-91C4-4C30-8FB6-636AD6DEAA97}"/>
              </a:ext>
            </a:extLst>
          </p:cNvPr>
          <p:cNvSpPr txBox="1"/>
          <p:nvPr/>
        </p:nvSpPr>
        <p:spPr>
          <a:xfrm>
            <a:off x="765110" y="3261638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B7EBE9-B384-4B2C-9A01-447469171487}"/>
              </a:ext>
            </a:extLst>
          </p:cNvPr>
          <p:cNvSpPr/>
          <p:nvPr/>
        </p:nvSpPr>
        <p:spPr>
          <a:xfrm>
            <a:off x="777670" y="4430704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J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Juice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Juice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  /k/  /k/  Cat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X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Fox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4384B940-42B4-4220-89FA-4611AA7A933F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50 G1WB Track A50">
            <a:hlinkClick r:id="" action="ppaction://media"/>
            <a:extLst>
              <a:ext uri="{FF2B5EF4-FFF2-40B4-BE49-F238E27FC236}">
                <a16:creationId xmlns:a16="http://schemas.microsoft.com/office/drawing/2014/main" id="{4E2C301B-4B05-45A8-8E50-511CEBE12B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97373" y="4608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7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4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FC101F85-CD8C-4472-83EA-A7522F13C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927" y="4670493"/>
            <a:ext cx="6252235" cy="168692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71784C4-768C-4997-8E49-2233B8891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012" y="2985071"/>
            <a:ext cx="6380686" cy="161429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EA1E10B-78AC-4211-B81E-82919E3AE8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4318" y="1390715"/>
            <a:ext cx="6278269" cy="158442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03448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9	Listen and look. </a:t>
            </a:r>
            <a:r>
              <a:rPr lang="en-US" altLang="zh-TW" sz="3000" dirty="0">
                <a:latin typeface="Century Gothic" panose="020B0502020202020204" pitchFamily="34" charset="0"/>
              </a:rPr>
              <a:t>Which word is different? 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33380" y="86628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A51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A74A3F0-EDD3-4DA9-BB3D-894A0FA9D39B}"/>
              </a:ext>
            </a:extLst>
          </p:cNvPr>
          <p:cNvSpPr/>
          <p:nvPr/>
        </p:nvSpPr>
        <p:spPr>
          <a:xfrm>
            <a:off x="826812" y="1411431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8F614DC-0FF0-426D-B3AC-3D60D0C9F686}"/>
              </a:ext>
            </a:extLst>
          </p:cNvPr>
          <p:cNvSpPr/>
          <p:nvPr/>
        </p:nvSpPr>
        <p:spPr>
          <a:xfrm>
            <a:off x="826812" y="293856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05A3C5EF-F8C7-4D19-A19B-7AC1B88A224A}"/>
              </a:ext>
            </a:extLst>
          </p:cNvPr>
          <p:cNvSpPr/>
          <p:nvPr/>
        </p:nvSpPr>
        <p:spPr>
          <a:xfrm>
            <a:off x="826812" y="459936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id="{B193B86F-A321-48CF-81B4-0CA3F023BF13}"/>
              </a:ext>
            </a:extLst>
          </p:cNvPr>
          <p:cNvSpPr/>
          <p:nvPr/>
        </p:nvSpPr>
        <p:spPr>
          <a:xfrm>
            <a:off x="3653117" y="1355136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id="{2211748A-EE62-4B48-A8B9-F0179B3ABC86}"/>
              </a:ext>
            </a:extLst>
          </p:cNvPr>
          <p:cNvSpPr/>
          <p:nvPr/>
        </p:nvSpPr>
        <p:spPr>
          <a:xfrm>
            <a:off x="6054188" y="2986340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>
            <a:extLst>
              <a:ext uri="{FF2B5EF4-FFF2-40B4-BE49-F238E27FC236}">
                <a16:creationId xmlns:a16="http://schemas.microsoft.com/office/drawing/2014/main" id="{28EAB0F4-1D4B-41DC-B12C-1E9C95DB831E}"/>
              </a:ext>
            </a:extLst>
          </p:cNvPr>
          <p:cNvSpPr/>
          <p:nvPr/>
        </p:nvSpPr>
        <p:spPr>
          <a:xfrm>
            <a:off x="6020951" y="4668582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A6C443C-6494-412F-9E72-F6A923D1DD6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51 G1WB Track A51">
            <a:hlinkClick r:id="" action="ppaction://media"/>
            <a:extLst>
              <a:ext uri="{FF2B5EF4-FFF2-40B4-BE49-F238E27FC236}">
                <a16:creationId xmlns:a16="http://schemas.microsoft.com/office/drawing/2014/main" id="{D2D98B53-D472-416B-B434-998F49DCB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57209" y="8371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36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D260B707-1954-40BC-8853-69634FEDE315}"/>
              </a:ext>
            </a:extLst>
          </p:cNvPr>
          <p:cNvSpPr/>
          <p:nvPr/>
        </p:nvSpPr>
        <p:spPr>
          <a:xfrm>
            <a:off x="1894359" y="40320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A51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D405DA6-812F-492E-8198-4FAB878A74D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look. </a:t>
            </a:r>
            <a:r>
              <a:rPr lang="en-US" altLang="zh-TW" sz="2400" dirty="0">
                <a:latin typeface="Century Gothic" panose="020B0502020202020204" pitchFamily="34" charset="0"/>
              </a:rPr>
              <a:t>Which word is different? Circle.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D8BA1E-1CDE-4E54-A808-939B961A7957}"/>
              </a:ext>
            </a:extLst>
          </p:cNvPr>
          <p:cNvSpPr/>
          <p:nvPr/>
        </p:nvSpPr>
        <p:spPr>
          <a:xfrm>
            <a:off x="777670" y="2387301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jump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hair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juice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/k/ cat  /k/ close  /k/ legs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box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fox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nose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51 G1WB Track A51">
            <a:hlinkClick r:id="" action="ppaction://media"/>
            <a:extLst>
              <a:ext uri="{FF2B5EF4-FFF2-40B4-BE49-F238E27FC236}">
                <a16:creationId xmlns:a16="http://schemas.microsoft.com/office/drawing/2014/main" id="{A5978714-97B4-43C0-9B45-86A50DD89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108" y="3669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6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群組 21">
            <a:extLst>
              <a:ext uri="{FF2B5EF4-FFF2-40B4-BE49-F238E27FC236}">
                <a16:creationId xmlns:a16="http://schemas.microsoft.com/office/drawing/2014/main" id="{38825316-8DAF-4ABE-8848-D60F403A41C3}"/>
              </a:ext>
            </a:extLst>
          </p:cNvPr>
          <p:cNvGrpSpPr/>
          <p:nvPr/>
        </p:nvGrpSpPr>
        <p:grpSpPr>
          <a:xfrm>
            <a:off x="4652883" y="1302646"/>
            <a:ext cx="4320000" cy="4349717"/>
            <a:chOff x="4652883" y="1302646"/>
            <a:chExt cx="4320000" cy="4349717"/>
          </a:xfrm>
        </p:grpSpPr>
        <p:sp>
          <p:nvSpPr>
            <p:cNvPr id="58" name="矩形: 圓角 57">
              <a:extLst>
                <a:ext uri="{FF2B5EF4-FFF2-40B4-BE49-F238E27FC236}">
                  <a16:creationId xmlns:a16="http://schemas.microsoft.com/office/drawing/2014/main" id="{7A54054D-4D2D-4031-BEC3-E2CA98D3CD20}"/>
                </a:ext>
              </a:extLst>
            </p:cNvPr>
            <p:cNvSpPr/>
            <p:nvPr/>
          </p:nvSpPr>
          <p:spPr>
            <a:xfrm>
              <a:off x="4652883" y="1302646"/>
              <a:ext cx="4320000" cy="4349717"/>
            </a:xfrm>
            <a:prstGeom prst="roundRect">
              <a:avLst>
                <a:gd name="adj" fmla="val 5834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D0DA5AB8-E862-4C6D-ACA9-974F42562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6315" y="1434408"/>
              <a:ext cx="1730460" cy="884747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4DD7FA9-1A64-4523-A1FF-4D435D664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18404" y="2432354"/>
              <a:ext cx="1164277" cy="1250921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8CB9842D-F394-473B-A5D0-2D85E9C7C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51904" y="3683275"/>
              <a:ext cx="1034000" cy="1086688"/>
            </a:xfrm>
            <a:prstGeom prst="rect">
              <a:avLst/>
            </a:prstGeom>
          </p:spPr>
        </p:pic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366CAFD4-C0D2-42EE-B902-B5CAC5EE1618}"/>
              </a:ext>
            </a:extLst>
          </p:cNvPr>
          <p:cNvGrpSpPr/>
          <p:nvPr/>
        </p:nvGrpSpPr>
        <p:grpSpPr>
          <a:xfrm>
            <a:off x="185371" y="1302646"/>
            <a:ext cx="4320000" cy="4349717"/>
            <a:chOff x="185371" y="1302646"/>
            <a:chExt cx="4320000" cy="4349717"/>
          </a:xfrm>
        </p:grpSpPr>
        <p:sp>
          <p:nvSpPr>
            <p:cNvPr id="45" name="矩形: 圓角 44">
              <a:extLst>
                <a:ext uri="{FF2B5EF4-FFF2-40B4-BE49-F238E27FC236}">
                  <a16:creationId xmlns:a16="http://schemas.microsoft.com/office/drawing/2014/main" id="{4575E1F0-F8D2-494D-BCAF-FB5969561081}"/>
                </a:ext>
              </a:extLst>
            </p:cNvPr>
            <p:cNvSpPr/>
            <p:nvPr/>
          </p:nvSpPr>
          <p:spPr>
            <a:xfrm>
              <a:off x="185371" y="1302646"/>
              <a:ext cx="4320000" cy="4349717"/>
            </a:xfrm>
            <a:prstGeom prst="roundRect">
              <a:avLst>
                <a:gd name="adj" fmla="val 5834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9157D71B-03CB-4D5C-80FD-90154B729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01168" y="2477657"/>
              <a:ext cx="1538337" cy="1160316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4621BCF7-2D78-4FF2-B204-83C8749A5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27888" y="1787454"/>
              <a:ext cx="1321295" cy="491972"/>
            </a:xfrm>
            <a:prstGeom prst="rect">
              <a:avLst/>
            </a:prstGeom>
          </p:spPr>
        </p:pic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10	Listen and chant. </a:t>
            </a:r>
            <a:r>
              <a:rPr lang="en-US" altLang="zh-TW" sz="3000" dirty="0">
                <a:latin typeface="Century Gothic" panose="020B0502020202020204" pitchFamily="34" charset="0"/>
              </a:rPr>
              <a:t>Say a new verse.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7367472" y="48877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A52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3CE3666-8352-49F8-8028-DD4BB7AFC569}"/>
              </a:ext>
            </a:extLst>
          </p:cNvPr>
          <p:cNvSpPr/>
          <p:nvPr/>
        </p:nvSpPr>
        <p:spPr>
          <a:xfrm>
            <a:off x="213651" y="1566866"/>
            <a:ext cx="4218012" cy="3984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One               for me.</a:t>
            </a:r>
          </a:p>
          <a:p>
            <a:pPr>
              <a:lnSpc>
                <a:spcPts val="4400"/>
              </a:lnSpc>
            </a:pPr>
            <a:endParaRPr lang="en-US" altLang="zh-TW" sz="3000" b="1" dirty="0">
              <a:latin typeface="Century Gothic" panose="020B0502020202020204" pitchFamily="34" charset="0"/>
            </a:endParaRPr>
          </a:p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Two                for you.</a:t>
            </a:r>
          </a:p>
          <a:p>
            <a:pPr>
              <a:lnSpc>
                <a:spcPts val="4400"/>
              </a:lnSpc>
            </a:pPr>
            <a:endParaRPr lang="en-US" altLang="zh-TW" sz="3000" b="1" dirty="0">
              <a:latin typeface="Century Gothic" panose="020B0502020202020204" pitchFamily="34" charset="0"/>
            </a:endParaRPr>
          </a:p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Just like the cat,</a:t>
            </a:r>
          </a:p>
          <a:p>
            <a:pPr>
              <a:lnSpc>
                <a:spcPts val="4400"/>
              </a:lnSpc>
            </a:pPr>
            <a:endParaRPr lang="en-US" altLang="zh-TW" sz="3000" b="1" dirty="0">
              <a:latin typeface="Century Gothic" panose="020B0502020202020204" pitchFamily="34" charset="0"/>
            </a:endParaRPr>
          </a:p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and the fox, too!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90C52C3-BF86-4B05-8DEC-1217FE2EA533}"/>
              </a:ext>
            </a:extLst>
          </p:cNvPr>
          <p:cNvSpPr/>
          <p:nvPr/>
        </p:nvSpPr>
        <p:spPr>
          <a:xfrm>
            <a:off x="4681163" y="1566866"/>
            <a:ext cx="4218012" cy="3984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No                  for me.</a:t>
            </a:r>
          </a:p>
          <a:p>
            <a:pPr>
              <a:lnSpc>
                <a:spcPts val="4400"/>
              </a:lnSpc>
            </a:pPr>
            <a:endParaRPr lang="en-US" altLang="zh-TW" sz="3000" b="1" dirty="0">
              <a:latin typeface="Century Gothic" panose="020B0502020202020204" pitchFamily="34" charset="0"/>
            </a:endParaRPr>
          </a:p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Brown             for you.</a:t>
            </a:r>
          </a:p>
          <a:p>
            <a:pPr>
              <a:lnSpc>
                <a:spcPts val="4400"/>
              </a:lnSpc>
            </a:pPr>
            <a:endParaRPr lang="en-US" altLang="zh-TW" sz="3000" b="1" dirty="0">
              <a:latin typeface="Century Gothic" panose="020B0502020202020204" pitchFamily="34" charset="0"/>
            </a:endParaRPr>
          </a:p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A             for me,</a:t>
            </a:r>
          </a:p>
          <a:p>
            <a:pPr>
              <a:lnSpc>
                <a:spcPts val="4400"/>
              </a:lnSpc>
            </a:pPr>
            <a:endParaRPr lang="en-US" altLang="zh-TW" sz="3000" b="1" dirty="0">
              <a:latin typeface="Century Gothic" panose="020B0502020202020204" pitchFamily="34" charset="0"/>
            </a:endParaRPr>
          </a:p>
          <a:p>
            <a:pPr>
              <a:lnSpc>
                <a:spcPts val="4400"/>
              </a:lnSpc>
            </a:pPr>
            <a:r>
              <a:rPr lang="en-US" altLang="zh-TW" sz="3000" b="1" dirty="0">
                <a:latin typeface="Century Gothic" panose="020B0502020202020204" pitchFamily="34" charset="0"/>
              </a:rPr>
              <a:t>and mustache, too.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337BA8EA-BC41-4248-B697-4AE47778F5E8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52 G1WB Track A52">
            <a:hlinkClick r:id="" action="ppaction://media"/>
            <a:extLst>
              <a:ext uri="{FF2B5EF4-FFF2-40B4-BE49-F238E27FC236}">
                <a16:creationId xmlns:a16="http://schemas.microsoft.com/office/drawing/2014/main" id="{EF50EA62-EF3D-4C5B-B89A-9577D3C6B3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94744" y="4611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8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B5770DB-7C4F-44E9-B1A4-2894129062E4}"/>
              </a:ext>
            </a:extLst>
          </p:cNvPr>
          <p:cNvSpPr/>
          <p:nvPr/>
        </p:nvSpPr>
        <p:spPr>
          <a:xfrm>
            <a:off x="1894359" y="40011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A52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CD1E32C-E5A6-4DBF-833A-52F3B2FD8E8C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chant. </a:t>
            </a:r>
            <a:r>
              <a:rPr lang="en-US" altLang="zh-TW" sz="2400" dirty="0">
                <a:latin typeface="Century Gothic" panose="020B0502020202020204" pitchFamily="34" charset="0"/>
              </a:rPr>
              <a:t>Say a new verse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5FA85E-2BC7-4ACE-900B-56215A6A6280}"/>
              </a:ext>
            </a:extLst>
          </p:cNvPr>
          <p:cNvSpPr/>
          <p:nvPr/>
        </p:nvSpPr>
        <p:spPr>
          <a:xfrm>
            <a:off x="777670" y="2387301"/>
            <a:ext cx="379433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mouth for me.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ears for you.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like the cat,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fox, too!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38A9C2B-8FF6-4535-93A8-26DED2A3821A}"/>
              </a:ext>
            </a:extLst>
          </p:cNvPr>
          <p:cNvSpPr/>
          <p:nvPr/>
        </p:nvSpPr>
        <p:spPr>
          <a:xfrm>
            <a:off x="4758377" y="2387301"/>
            <a:ext cx="420901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hair for me.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 hair for you.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nose for me,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mustache, too!</a:t>
            </a:r>
            <a:endParaRPr lang="zh-TW" altLang="en-US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52 G1WB Track A52">
            <a:hlinkClick r:id="" action="ppaction://media"/>
            <a:extLst>
              <a:ext uri="{FF2B5EF4-FFF2-40B4-BE49-F238E27FC236}">
                <a16:creationId xmlns:a16="http://schemas.microsoft.com/office/drawing/2014/main" id="{77622C9D-07D9-4C53-8F26-4F983EC6B5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5008" y="3650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9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C8C037B-7F90-4FA5-B51F-FD389556B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459" y="978031"/>
            <a:ext cx="7051250" cy="523807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C877F33-1392-485E-93D7-66BEC37C4A3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56056503-99F0-4C2D-8D35-8C5506125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807" y="4023810"/>
            <a:ext cx="2497985" cy="213344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FB1876D-3761-45B2-8D71-6B000FE2E3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91"/>
          <a:stretch/>
        </p:blipFill>
        <p:spPr>
          <a:xfrm>
            <a:off x="538322" y="4133359"/>
            <a:ext cx="2063476" cy="1007437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05E7C794-F71C-49CB-9784-45B72A950505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9516CA4-5EFB-487C-906C-26F900928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349" y="1350967"/>
            <a:ext cx="8590982" cy="261205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EE9E4BC9-3937-4657-ACB6-C6F4135B1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7262" y="4133360"/>
            <a:ext cx="1959150" cy="98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25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A987460-EB56-40B8-BA73-8996EB764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4" y="1199915"/>
            <a:ext cx="7303115" cy="3994470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EE062FA6-B51B-4D43-8F18-0D1AE4B619A4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4F36F80-97B1-48E8-8933-47AF045411BC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D8F1AAD-A347-4331-A8F1-C91C04B9E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58" y="4031996"/>
            <a:ext cx="2911359" cy="82348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48848EEC-AA2E-454B-B763-B2225644011A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169A86B6-795A-4B2B-87E7-167DD7461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20" y="1650697"/>
            <a:ext cx="8612165" cy="215773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BB940C2-4FA2-47A8-8E7B-FE0990873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548" y="4049337"/>
            <a:ext cx="1900213" cy="79383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06BC6A3-EC49-4F33-B191-45339D41D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6307" y="4031996"/>
            <a:ext cx="1443518" cy="81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27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3172</TotalTime>
  <Words>739</Words>
  <Application>Microsoft Office PowerPoint</Application>
  <PresentationFormat>如螢幕大小 (4:3)</PresentationFormat>
  <Paragraphs>162</Paragraphs>
  <Slides>24</Slides>
  <Notes>0</Notes>
  <HiddenSlides>0</HiddenSlides>
  <MMClips>19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137</cp:revision>
  <dcterms:created xsi:type="dcterms:W3CDTF">2019-12-05T07:20:00Z</dcterms:created>
  <dcterms:modified xsi:type="dcterms:W3CDTF">2020-03-09T16:33:09Z</dcterms:modified>
</cp:coreProperties>
</file>