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9" r:id="rId2"/>
    <p:sldId id="260" r:id="rId3"/>
    <p:sldId id="257" r:id="rId4"/>
    <p:sldId id="265" r:id="rId5"/>
    <p:sldId id="261" r:id="rId6"/>
    <p:sldId id="262" r:id="rId7"/>
    <p:sldId id="263" r:id="rId8"/>
    <p:sldId id="264" r:id="rId9"/>
  </p:sldIdLst>
  <p:sldSz cx="18288000" cy="10287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Hangyaboly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22" d="100"/>
          <a:sy n="22" d="100"/>
        </p:scale>
        <p:origin x="224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-164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C1141F-396F-4ED7-B74A-639DCEFE3581}" type="datetimeFigureOut">
              <a:rPr lang="en-US" smtClean="0"/>
              <a:t>8/17/2023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CA5772-0F51-4ED9-A8E6-AC5E23120A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084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Check the last lesson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students summarize nice behavior of a fox, a hippo and an elephant in Reading text page 45.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Give them 2 minutes to call on the knowledge, then 2 members from 2 groups present.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Introduce new lesson.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357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169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923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they are going to write a short story about an animal that was nice to another animal. Explain that if they don’t know any stories, they need to do research on the Internet.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students follow along, read the story aloud. Have students identify the adverb the author used (carefully). Tell students that they should also include adverbs in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 story.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Point out that the story introduces the animals, their names, the problem, and how the second animal helped the first overcome it. Emphasize that the story also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includes a description of the animal’s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behavior. Tell students that their story should include all of this information.</a:t>
            </a:r>
          </a:p>
          <a:p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Assign the writing for homework, and set a minimum number of words they must write (80–100 words).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them do the task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786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31694"/>
            <a:ext cx="18288000" cy="117921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3094" t="20011" r="19403" b="9883"/>
          <a:stretch/>
        </p:blipFill>
        <p:spPr>
          <a:xfrm>
            <a:off x="0" y="-568854"/>
            <a:ext cx="9052560" cy="9518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13331953" y="8586217"/>
            <a:ext cx="18473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700"/>
          </a:p>
        </p:txBody>
      </p:sp>
      <p:sp>
        <p:nvSpPr>
          <p:cNvPr id="10" name="Rounded Rectangle 9"/>
          <p:cNvSpPr/>
          <p:nvPr/>
        </p:nvSpPr>
        <p:spPr>
          <a:xfrm>
            <a:off x="10032714" y="5964146"/>
            <a:ext cx="7582329" cy="3960690"/>
          </a:xfrm>
          <a:prstGeom prst="roundRect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11" name="Rectangle 10"/>
          <p:cNvSpPr/>
          <p:nvPr/>
        </p:nvSpPr>
        <p:spPr>
          <a:xfrm>
            <a:off x="9474967" y="6374830"/>
            <a:ext cx="881303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bg1"/>
                </a:solidFill>
                <a:latin typeface="Myriad Pro" panose="020B0503030403020204" pitchFamily="34" charset="0"/>
              </a:rPr>
              <a:t>Writing </a:t>
            </a:r>
          </a:p>
          <a:p>
            <a:pPr algn="ctr"/>
            <a:r>
              <a:rPr lang="en-US" sz="6600" b="1" dirty="0">
                <a:solidFill>
                  <a:schemeClr val="bg1"/>
                </a:solidFill>
                <a:latin typeface="Myriad Pro" panose="020B0503030403020204" pitchFamily="34" charset="0"/>
              </a:rPr>
              <a:t>and </a:t>
            </a:r>
          </a:p>
          <a:p>
            <a:pPr algn="ctr"/>
            <a:r>
              <a:rPr lang="en-US" sz="6600" b="1" dirty="0">
                <a:solidFill>
                  <a:schemeClr val="bg1"/>
                </a:solidFill>
                <a:latin typeface="Myriad Pro" panose="020B0503030403020204" pitchFamily="34" charset="0"/>
              </a:rPr>
              <a:t>Writing Worksheet</a:t>
            </a:r>
          </a:p>
        </p:txBody>
      </p:sp>
    </p:spTree>
    <p:extLst>
      <p:ext uri="{BB962C8B-B14F-4D97-AF65-F5344CB8AC3E}">
        <p14:creationId xmlns:p14="http://schemas.microsoft.com/office/powerpoint/2010/main" val="1979952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WRITING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091" y="647318"/>
            <a:ext cx="10135909" cy="9677782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98" b="57228"/>
          <a:stretch/>
        </p:blipFill>
        <p:spPr>
          <a:xfrm>
            <a:off x="457200" y="3216070"/>
            <a:ext cx="7527283" cy="29718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98406" y="2095500"/>
            <a:ext cx="602216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Summarize nice behavior of a fox, </a:t>
            </a:r>
          </a:p>
          <a:p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ea typeface="Times New Roman" panose="02020603050405020304" pitchFamily="18" charset="0"/>
              </a:rPr>
              <a:t>a hippo and an elephant. </a:t>
            </a:r>
            <a:endParaRPr lang="en-US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457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5732" b="-75732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4343108" y="5970862"/>
            <a:ext cx="3125325" cy="2574131"/>
          </a:xfrm>
          <a:custGeom>
            <a:avLst/>
            <a:gdLst/>
            <a:ahLst/>
            <a:cxnLst/>
            <a:rect l="l" t="t" r="r" b="b"/>
            <a:pathLst>
              <a:path w="3125325" h="2574131">
                <a:moveTo>
                  <a:pt x="3125325" y="0"/>
                </a:moveTo>
                <a:lnTo>
                  <a:pt x="0" y="0"/>
                </a:lnTo>
                <a:lnTo>
                  <a:pt x="0" y="2574132"/>
                </a:lnTo>
                <a:lnTo>
                  <a:pt x="3125325" y="2574132"/>
                </a:lnTo>
                <a:lnTo>
                  <a:pt x="3125325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92703">
            <a:off x="17245048" y="4905787"/>
            <a:ext cx="2085903" cy="2875305"/>
          </a:xfrm>
          <a:custGeom>
            <a:avLst/>
            <a:gdLst/>
            <a:ahLst/>
            <a:cxnLst/>
            <a:rect l="l" t="t" r="r" b="b"/>
            <a:pathLst>
              <a:path w="2085903" h="2875305">
                <a:moveTo>
                  <a:pt x="0" y="0"/>
                </a:moveTo>
                <a:lnTo>
                  <a:pt x="2085904" y="0"/>
                </a:lnTo>
                <a:lnTo>
                  <a:pt x="2085904" y="2875305"/>
                </a:lnTo>
                <a:lnTo>
                  <a:pt x="0" y="28753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766709">
            <a:off x="952074" y="5142038"/>
            <a:ext cx="3199658" cy="4488486"/>
          </a:xfrm>
          <a:custGeom>
            <a:avLst/>
            <a:gdLst/>
            <a:ahLst/>
            <a:cxnLst/>
            <a:rect l="l" t="t" r="r" b="b"/>
            <a:pathLst>
              <a:path w="3564203" h="5298139">
                <a:moveTo>
                  <a:pt x="0" y="0"/>
                </a:moveTo>
                <a:lnTo>
                  <a:pt x="3564203" y="0"/>
                </a:lnTo>
                <a:lnTo>
                  <a:pt x="3564203" y="5298139"/>
                </a:lnTo>
                <a:lnTo>
                  <a:pt x="0" y="529813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7116227" y="1028700"/>
            <a:ext cx="9727841" cy="2616056"/>
            <a:chOff x="0" y="0"/>
            <a:chExt cx="5722259" cy="1538856"/>
          </a:xfrm>
        </p:grpSpPr>
        <p:sp>
          <p:nvSpPr>
            <p:cNvPr id="8" name="Freeform 8"/>
            <p:cNvSpPr/>
            <p:nvPr/>
          </p:nvSpPr>
          <p:spPr>
            <a:xfrm>
              <a:off x="10160" y="16510"/>
              <a:ext cx="5699399" cy="1510916"/>
            </a:xfrm>
            <a:custGeom>
              <a:avLst/>
              <a:gdLst/>
              <a:ahLst/>
              <a:cxnLst/>
              <a:rect l="l" t="t" r="r" b="b"/>
              <a:pathLst>
                <a:path w="5699399" h="1510916">
                  <a:moveTo>
                    <a:pt x="5699399" y="1510916"/>
                  </a:moveTo>
                  <a:lnTo>
                    <a:pt x="0" y="1503296"/>
                  </a:lnTo>
                  <a:lnTo>
                    <a:pt x="0" y="537252"/>
                  </a:lnTo>
                  <a:lnTo>
                    <a:pt x="17780" y="19050"/>
                  </a:lnTo>
                  <a:lnTo>
                    <a:pt x="2840094" y="0"/>
                  </a:lnTo>
                  <a:lnTo>
                    <a:pt x="5680349" y="5080"/>
                  </a:lnTo>
                  <a:close/>
                </a:path>
              </a:pathLst>
            </a:custGeom>
            <a:solidFill>
              <a:srgbClr val="0E67A3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-3810" y="0"/>
              <a:ext cx="5728609" cy="1537586"/>
            </a:xfrm>
            <a:custGeom>
              <a:avLst/>
              <a:gdLst/>
              <a:ahLst/>
              <a:cxnLst/>
              <a:rect l="l" t="t" r="r" b="b"/>
              <a:pathLst>
                <a:path w="5728609" h="1537586">
                  <a:moveTo>
                    <a:pt x="5694319" y="21590"/>
                  </a:moveTo>
                  <a:cubicBezTo>
                    <a:pt x="5695589" y="34290"/>
                    <a:pt x="5695589" y="44450"/>
                    <a:pt x="5696859" y="54610"/>
                  </a:cubicBezTo>
                  <a:cubicBezTo>
                    <a:pt x="5699399" y="86182"/>
                    <a:pt x="5700669" y="117806"/>
                    <a:pt x="5703209" y="148300"/>
                  </a:cubicBezTo>
                  <a:cubicBezTo>
                    <a:pt x="5703209" y="192348"/>
                    <a:pt x="5715909" y="1060872"/>
                    <a:pt x="5722259" y="1104919"/>
                  </a:cubicBezTo>
                  <a:cubicBezTo>
                    <a:pt x="5728609" y="1171555"/>
                    <a:pt x="5724799" y="1239320"/>
                    <a:pt x="5724799" y="1305956"/>
                  </a:cubicBezTo>
                  <a:cubicBezTo>
                    <a:pt x="5724799" y="1364686"/>
                    <a:pt x="5726069" y="1418898"/>
                    <a:pt x="5727339" y="1476626"/>
                  </a:cubicBezTo>
                  <a:cubicBezTo>
                    <a:pt x="5727339" y="1498216"/>
                    <a:pt x="5727339" y="1512186"/>
                    <a:pt x="5727339" y="1536316"/>
                  </a:cubicBezTo>
                  <a:cubicBezTo>
                    <a:pt x="5704479" y="1536316"/>
                    <a:pt x="5684159" y="1537586"/>
                    <a:pt x="5650819" y="1536316"/>
                  </a:cubicBezTo>
                  <a:cubicBezTo>
                    <a:pt x="5361346" y="1531236"/>
                    <a:pt x="5067420" y="1537586"/>
                    <a:pt x="4777946" y="1532506"/>
                  </a:cubicBezTo>
                  <a:cubicBezTo>
                    <a:pt x="4604263" y="1528696"/>
                    <a:pt x="4435032" y="1531236"/>
                    <a:pt x="4261348" y="1528696"/>
                  </a:cubicBezTo>
                  <a:cubicBezTo>
                    <a:pt x="4181186" y="1527426"/>
                    <a:pt x="4101025" y="1526156"/>
                    <a:pt x="4020863" y="1524886"/>
                  </a:cubicBezTo>
                  <a:cubicBezTo>
                    <a:pt x="3971875" y="1524886"/>
                    <a:pt x="3927341" y="1526156"/>
                    <a:pt x="3878353" y="1526156"/>
                  </a:cubicBezTo>
                  <a:cubicBezTo>
                    <a:pt x="3753657" y="1524886"/>
                    <a:pt x="3410743" y="1526156"/>
                    <a:pt x="3286046" y="1524886"/>
                  </a:cubicBezTo>
                  <a:cubicBezTo>
                    <a:pt x="3196978" y="1523616"/>
                    <a:pt x="1415605" y="1532506"/>
                    <a:pt x="1326536" y="1531236"/>
                  </a:cubicBezTo>
                  <a:cubicBezTo>
                    <a:pt x="1304269" y="1531236"/>
                    <a:pt x="1277549" y="1532506"/>
                    <a:pt x="1255281" y="1532506"/>
                  </a:cubicBezTo>
                  <a:cubicBezTo>
                    <a:pt x="1201840" y="1532506"/>
                    <a:pt x="1152853" y="1533776"/>
                    <a:pt x="1099411" y="1533776"/>
                  </a:cubicBezTo>
                  <a:cubicBezTo>
                    <a:pt x="965808" y="1533776"/>
                    <a:pt x="836659" y="1532506"/>
                    <a:pt x="703056" y="1531236"/>
                  </a:cubicBezTo>
                  <a:cubicBezTo>
                    <a:pt x="622894" y="1529966"/>
                    <a:pt x="542732" y="1528696"/>
                    <a:pt x="467024" y="1527426"/>
                  </a:cubicBezTo>
                  <a:cubicBezTo>
                    <a:pt x="324514" y="1526156"/>
                    <a:pt x="182004" y="1524886"/>
                    <a:pt x="48260" y="1524886"/>
                  </a:cubicBezTo>
                  <a:cubicBezTo>
                    <a:pt x="38100" y="1524886"/>
                    <a:pt x="29210" y="1524886"/>
                    <a:pt x="19050" y="1523616"/>
                  </a:cubicBezTo>
                  <a:cubicBezTo>
                    <a:pt x="10160" y="1522346"/>
                    <a:pt x="5080" y="1515996"/>
                    <a:pt x="7620" y="1507106"/>
                  </a:cubicBezTo>
                  <a:cubicBezTo>
                    <a:pt x="16510" y="1475369"/>
                    <a:pt x="12700" y="1447133"/>
                    <a:pt x="11430" y="1417768"/>
                  </a:cubicBezTo>
                  <a:cubicBezTo>
                    <a:pt x="10160" y="1357909"/>
                    <a:pt x="6350" y="1299179"/>
                    <a:pt x="7620" y="1239320"/>
                  </a:cubicBezTo>
                  <a:cubicBezTo>
                    <a:pt x="5080" y="1164778"/>
                    <a:pt x="0" y="242042"/>
                    <a:pt x="7620" y="166371"/>
                  </a:cubicBezTo>
                  <a:cubicBezTo>
                    <a:pt x="8890" y="151689"/>
                    <a:pt x="7620" y="135877"/>
                    <a:pt x="8890" y="121194"/>
                  </a:cubicBezTo>
                  <a:cubicBezTo>
                    <a:pt x="10160" y="97476"/>
                    <a:pt x="12700" y="71500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70669" y="30480"/>
                    <a:pt x="141924" y="29210"/>
                  </a:cubicBezTo>
                  <a:cubicBezTo>
                    <a:pt x="262166" y="25400"/>
                    <a:pt x="382409" y="22860"/>
                    <a:pt x="507105" y="20320"/>
                  </a:cubicBezTo>
                  <a:cubicBezTo>
                    <a:pt x="591720" y="17780"/>
                    <a:pt x="676335" y="16510"/>
                    <a:pt x="756497" y="13970"/>
                  </a:cubicBezTo>
                  <a:cubicBezTo>
                    <a:pt x="836659" y="11430"/>
                    <a:pt x="921274" y="8890"/>
                    <a:pt x="1001436" y="8890"/>
                  </a:cubicBezTo>
                  <a:cubicBezTo>
                    <a:pt x="1090505" y="7620"/>
                    <a:pt x="1179573" y="10160"/>
                    <a:pt x="1268642" y="8890"/>
                  </a:cubicBezTo>
                  <a:cubicBezTo>
                    <a:pt x="1379978" y="8890"/>
                    <a:pt x="3397382" y="6350"/>
                    <a:pt x="3508718" y="5080"/>
                  </a:cubicBezTo>
                  <a:cubicBezTo>
                    <a:pt x="3615601" y="3810"/>
                    <a:pt x="3722483" y="2540"/>
                    <a:pt x="3833819" y="2540"/>
                  </a:cubicBezTo>
                  <a:cubicBezTo>
                    <a:pt x="4016410" y="1270"/>
                    <a:pt x="4194547" y="0"/>
                    <a:pt x="4377138" y="0"/>
                  </a:cubicBezTo>
                  <a:cubicBezTo>
                    <a:pt x="4452846" y="0"/>
                    <a:pt x="4533008" y="2540"/>
                    <a:pt x="4608716" y="2540"/>
                  </a:cubicBezTo>
                  <a:cubicBezTo>
                    <a:pt x="4818027" y="3810"/>
                    <a:pt x="5031792" y="5080"/>
                    <a:pt x="5241103" y="7620"/>
                  </a:cubicBezTo>
                  <a:cubicBezTo>
                    <a:pt x="5352439" y="8890"/>
                    <a:pt x="5463775" y="12700"/>
                    <a:pt x="5575111" y="16510"/>
                  </a:cubicBezTo>
                  <a:cubicBezTo>
                    <a:pt x="5601831" y="16510"/>
                    <a:pt x="5628552" y="16510"/>
                    <a:pt x="5650819" y="16510"/>
                  </a:cubicBezTo>
                  <a:cubicBezTo>
                    <a:pt x="5675269" y="17780"/>
                    <a:pt x="5684159" y="20320"/>
                    <a:pt x="5694319" y="21590"/>
                  </a:cubicBezTo>
                  <a:close/>
                  <a:moveTo>
                    <a:pt x="5704479" y="1519806"/>
                  </a:moveTo>
                  <a:cubicBezTo>
                    <a:pt x="5705749" y="1503296"/>
                    <a:pt x="5707019" y="1490596"/>
                    <a:pt x="5707019" y="1477896"/>
                  </a:cubicBezTo>
                  <a:cubicBezTo>
                    <a:pt x="5705749" y="1413251"/>
                    <a:pt x="5704479" y="1353392"/>
                    <a:pt x="5704479" y="1289015"/>
                  </a:cubicBezTo>
                  <a:cubicBezTo>
                    <a:pt x="5704479" y="1259650"/>
                    <a:pt x="5707019" y="1230285"/>
                    <a:pt x="5705749" y="1200920"/>
                  </a:cubicBezTo>
                  <a:cubicBezTo>
                    <a:pt x="5705749" y="1173814"/>
                    <a:pt x="5704479" y="1145578"/>
                    <a:pt x="5703209" y="1118472"/>
                  </a:cubicBezTo>
                  <a:cubicBezTo>
                    <a:pt x="5698129" y="1076684"/>
                    <a:pt x="5686699" y="211548"/>
                    <a:pt x="5686699" y="169759"/>
                  </a:cubicBezTo>
                  <a:cubicBezTo>
                    <a:pt x="5684159" y="134747"/>
                    <a:pt x="5681619" y="98606"/>
                    <a:pt x="5679079" y="63500"/>
                  </a:cubicBezTo>
                  <a:cubicBezTo>
                    <a:pt x="5677809" y="44450"/>
                    <a:pt x="5676539" y="43180"/>
                    <a:pt x="5637459" y="41910"/>
                  </a:cubicBezTo>
                  <a:cubicBezTo>
                    <a:pt x="5624099" y="41910"/>
                    <a:pt x="5615192" y="41910"/>
                    <a:pt x="5601831" y="40640"/>
                  </a:cubicBezTo>
                  <a:cubicBezTo>
                    <a:pt x="5490496" y="36830"/>
                    <a:pt x="5374707" y="31750"/>
                    <a:pt x="5263371" y="30480"/>
                  </a:cubicBezTo>
                  <a:cubicBezTo>
                    <a:pt x="4991711" y="26670"/>
                    <a:pt x="4715599" y="25400"/>
                    <a:pt x="4443939" y="22860"/>
                  </a:cubicBezTo>
                  <a:cubicBezTo>
                    <a:pt x="4403858" y="22860"/>
                    <a:pt x="4359324" y="22860"/>
                    <a:pt x="4319243" y="22860"/>
                  </a:cubicBezTo>
                  <a:cubicBezTo>
                    <a:pt x="4252442" y="22860"/>
                    <a:pt x="4185640" y="22860"/>
                    <a:pt x="4123292" y="22860"/>
                  </a:cubicBezTo>
                  <a:cubicBezTo>
                    <a:pt x="3980782" y="22860"/>
                    <a:pt x="3838272" y="22860"/>
                    <a:pt x="3700216" y="24130"/>
                  </a:cubicBezTo>
                  <a:cubicBezTo>
                    <a:pt x="3579973" y="25400"/>
                    <a:pt x="1553661" y="29210"/>
                    <a:pt x="1433419" y="29210"/>
                  </a:cubicBezTo>
                  <a:cubicBezTo>
                    <a:pt x="1237468" y="29210"/>
                    <a:pt x="1041517" y="26670"/>
                    <a:pt x="845566" y="33020"/>
                  </a:cubicBezTo>
                  <a:cubicBezTo>
                    <a:pt x="743137" y="36830"/>
                    <a:pt x="645161" y="36830"/>
                    <a:pt x="547186" y="38100"/>
                  </a:cubicBezTo>
                  <a:cubicBezTo>
                    <a:pt x="377955" y="41910"/>
                    <a:pt x="208725" y="45720"/>
                    <a:pt x="49530" y="50800"/>
                  </a:cubicBezTo>
                  <a:cubicBezTo>
                    <a:pt x="36830" y="50800"/>
                    <a:pt x="34290" y="53340"/>
                    <a:pt x="33020" y="68112"/>
                  </a:cubicBezTo>
                  <a:cubicBezTo>
                    <a:pt x="31750" y="88441"/>
                    <a:pt x="31750" y="108771"/>
                    <a:pt x="30480" y="129100"/>
                  </a:cubicBezTo>
                  <a:cubicBezTo>
                    <a:pt x="29210" y="162983"/>
                    <a:pt x="26670" y="195736"/>
                    <a:pt x="25400" y="229619"/>
                  </a:cubicBezTo>
                  <a:cubicBezTo>
                    <a:pt x="20320" y="265760"/>
                    <a:pt x="26670" y="1148966"/>
                    <a:pt x="29210" y="1185108"/>
                  </a:cubicBezTo>
                  <a:cubicBezTo>
                    <a:pt x="29210" y="1223508"/>
                    <a:pt x="29210" y="1263038"/>
                    <a:pt x="30480" y="1301438"/>
                  </a:cubicBezTo>
                  <a:cubicBezTo>
                    <a:pt x="30480" y="1329674"/>
                    <a:pt x="33020" y="1357909"/>
                    <a:pt x="33020" y="1386145"/>
                  </a:cubicBezTo>
                  <a:cubicBezTo>
                    <a:pt x="33020" y="1416639"/>
                    <a:pt x="33020" y="1447133"/>
                    <a:pt x="31750" y="1477896"/>
                  </a:cubicBezTo>
                  <a:cubicBezTo>
                    <a:pt x="31750" y="1481706"/>
                    <a:pt x="31750" y="1484246"/>
                    <a:pt x="31750" y="1488056"/>
                  </a:cubicBezTo>
                  <a:cubicBezTo>
                    <a:pt x="31750" y="1498216"/>
                    <a:pt x="35560" y="1502026"/>
                    <a:pt x="44450" y="1502026"/>
                  </a:cubicBezTo>
                  <a:cubicBezTo>
                    <a:pt x="79575" y="1502026"/>
                    <a:pt x="141923" y="1503296"/>
                    <a:pt x="199818" y="1503296"/>
                  </a:cubicBezTo>
                  <a:cubicBezTo>
                    <a:pt x="284433" y="1503296"/>
                    <a:pt x="373502" y="1500756"/>
                    <a:pt x="458117" y="1503296"/>
                  </a:cubicBezTo>
                  <a:cubicBezTo>
                    <a:pt x="596174" y="1507106"/>
                    <a:pt x="734230" y="1509646"/>
                    <a:pt x="872286" y="1508376"/>
                  </a:cubicBezTo>
                  <a:cubicBezTo>
                    <a:pt x="961355" y="1507106"/>
                    <a:pt x="1045970" y="1509646"/>
                    <a:pt x="1135039" y="1509646"/>
                  </a:cubicBezTo>
                  <a:cubicBezTo>
                    <a:pt x="1264188" y="1509646"/>
                    <a:pt x="1393338" y="1508376"/>
                    <a:pt x="1522488" y="1509646"/>
                  </a:cubicBezTo>
                  <a:cubicBezTo>
                    <a:pt x="1713985" y="1510916"/>
                    <a:pt x="3816005" y="1500756"/>
                    <a:pt x="4011956" y="1503296"/>
                  </a:cubicBezTo>
                  <a:cubicBezTo>
                    <a:pt x="4096571" y="1504566"/>
                    <a:pt x="4181187" y="1505836"/>
                    <a:pt x="4261349" y="1505836"/>
                  </a:cubicBezTo>
                  <a:cubicBezTo>
                    <a:pt x="4408312" y="1508376"/>
                    <a:pt x="4550822" y="1504566"/>
                    <a:pt x="4697785" y="1508376"/>
                  </a:cubicBezTo>
                  <a:cubicBezTo>
                    <a:pt x="4818027" y="1510916"/>
                    <a:pt x="4938270" y="1510916"/>
                    <a:pt x="5058513" y="1513456"/>
                  </a:cubicBezTo>
                  <a:cubicBezTo>
                    <a:pt x="5236650" y="1517266"/>
                    <a:pt x="5414787" y="1519806"/>
                    <a:pt x="5592925" y="1521076"/>
                  </a:cubicBezTo>
                  <a:cubicBezTo>
                    <a:pt x="5659726" y="1521076"/>
                    <a:pt x="5684159" y="1519806"/>
                    <a:pt x="5704479" y="1519806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7116227" y="3791688"/>
            <a:ext cx="9727841" cy="3099229"/>
            <a:chOff x="0" y="0"/>
            <a:chExt cx="5722259" cy="1551556"/>
          </a:xfrm>
        </p:grpSpPr>
        <p:sp>
          <p:nvSpPr>
            <p:cNvPr id="11" name="Freeform 11"/>
            <p:cNvSpPr/>
            <p:nvPr/>
          </p:nvSpPr>
          <p:spPr>
            <a:xfrm>
              <a:off x="10160" y="16510"/>
              <a:ext cx="5699399" cy="1523616"/>
            </a:xfrm>
            <a:custGeom>
              <a:avLst/>
              <a:gdLst/>
              <a:ahLst/>
              <a:cxnLst/>
              <a:rect l="l" t="t" r="r" b="b"/>
              <a:pathLst>
                <a:path w="5699399" h="1523616">
                  <a:moveTo>
                    <a:pt x="5699399" y="1523616"/>
                  </a:moveTo>
                  <a:lnTo>
                    <a:pt x="0" y="1515996"/>
                  </a:lnTo>
                  <a:lnTo>
                    <a:pt x="0" y="541657"/>
                  </a:lnTo>
                  <a:lnTo>
                    <a:pt x="17780" y="19050"/>
                  </a:lnTo>
                  <a:lnTo>
                    <a:pt x="2840094" y="0"/>
                  </a:lnTo>
                  <a:lnTo>
                    <a:pt x="5680349" y="5080"/>
                  </a:lnTo>
                  <a:close/>
                </a:path>
              </a:pathLst>
            </a:custGeom>
            <a:solidFill>
              <a:srgbClr val="0B5282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-3810" y="0"/>
              <a:ext cx="5728609" cy="1550286"/>
            </a:xfrm>
            <a:custGeom>
              <a:avLst/>
              <a:gdLst/>
              <a:ahLst/>
              <a:cxnLst/>
              <a:rect l="l" t="t" r="r" b="b"/>
              <a:pathLst>
                <a:path w="5728609" h="1550286">
                  <a:moveTo>
                    <a:pt x="5694319" y="21590"/>
                  </a:moveTo>
                  <a:cubicBezTo>
                    <a:pt x="5695589" y="34290"/>
                    <a:pt x="5695589" y="44450"/>
                    <a:pt x="5696859" y="54610"/>
                  </a:cubicBezTo>
                  <a:cubicBezTo>
                    <a:pt x="5699399" y="86379"/>
                    <a:pt x="5700669" y="118287"/>
                    <a:pt x="5703209" y="149056"/>
                  </a:cubicBezTo>
                  <a:cubicBezTo>
                    <a:pt x="5703209" y="193500"/>
                    <a:pt x="5715909" y="1069840"/>
                    <a:pt x="5722259" y="1114284"/>
                  </a:cubicBezTo>
                  <a:cubicBezTo>
                    <a:pt x="5728609" y="1181520"/>
                    <a:pt x="5724799" y="1249895"/>
                    <a:pt x="5724799" y="1317130"/>
                  </a:cubicBezTo>
                  <a:cubicBezTo>
                    <a:pt x="5724799" y="1376388"/>
                    <a:pt x="5726069" y="1431089"/>
                    <a:pt x="5727339" y="1489326"/>
                  </a:cubicBezTo>
                  <a:cubicBezTo>
                    <a:pt x="5727339" y="1510916"/>
                    <a:pt x="5727339" y="1524886"/>
                    <a:pt x="5727339" y="1549016"/>
                  </a:cubicBezTo>
                  <a:cubicBezTo>
                    <a:pt x="5704479" y="1549016"/>
                    <a:pt x="5684159" y="1550286"/>
                    <a:pt x="5650819" y="1549016"/>
                  </a:cubicBezTo>
                  <a:cubicBezTo>
                    <a:pt x="5361346" y="1543936"/>
                    <a:pt x="5067420" y="1550286"/>
                    <a:pt x="4777946" y="1545206"/>
                  </a:cubicBezTo>
                  <a:cubicBezTo>
                    <a:pt x="4604263" y="1541396"/>
                    <a:pt x="4435032" y="1543936"/>
                    <a:pt x="4261348" y="1541396"/>
                  </a:cubicBezTo>
                  <a:cubicBezTo>
                    <a:pt x="4181186" y="1540126"/>
                    <a:pt x="4101025" y="1538856"/>
                    <a:pt x="4020863" y="1537586"/>
                  </a:cubicBezTo>
                  <a:cubicBezTo>
                    <a:pt x="3971875" y="1537586"/>
                    <a:pt x="3927341" y="1538856"/>
                    <a:pt x="3878353" y="1538856"/>
                  </a:cubicBezTo>
                  <a:cubicBezTo>
                    <a:pt x="3753657" y="1537586"/>
                    <a:pt x="3410743" y="1538856"/>
                    <a:pt x="3286046" y="1537586"/>
                  </a:cubicBezTo>
                  <a:cubicBezTo>
                    <a:pt x="3196978" y="1536316"/>
                    <a:pt x="1415605" y="1545206"/>
                    <a:pt x="1326536" y="1543936"/>
                  </a:cubicBezTo>
                  <a:cubicBezTo>
                    <a:pt x="1304269" y="1543936"/>
                    <a:pt x="1277549" y="1545206"/>
                    <a:pt x="1255281" y="1545206"/>
                  </a:cubicBezTo>
                  <a:cubicBezTo>
                    <a:pt x="1201840" y="1545206"/>
                    <a:pt x="1152853" y="1546476"/>
                    <a:pt x="1099411" y="1546476"/>
                  </a:cubicBezTo>
                  <a:cubicBezTo>
                    <a:pt x="965808" y="1546476"/>
                    <a:pt x="836659" y="1545206"/>
                    <a:pt x="703056" y="1543936"/>
                  </a:cubicBezTo>
                  <a:cubicBezTo>
                    <a:pt x="622894" y="1542666"/>
                    <a:pt x="542732" y="1541396"/>
                    <a:pt x="467024" y="1540126"/>
                  </a:cubicBezTo>
                  <a:cubicBezTo>
                    <a:pt x="324514" y="1538856"/>
                    <a:pt x="182004" y="1537586"/>
                    <a:pt x="48260" y="1537586"/>
                  </a:cubicBezTo>
                  <a:cubicBezTo>
                    <a:pt x="38100" y="1537586"/>
                    <a:pt x="29210" y="1537586"/>
                    <a:pt x="19050" y="1536316"/>
                  </a:cubicBezTo>
                  <a:cubicBezTo>
                    <a:pt x="10160" y="1535046"/>
                    <a:pt x="5080" y="1528696"/>
                    <a:pt x="7620" y="1519806"/>
                  </a:cubicBezTo>
                  <a:cubicBezTo>
                    <a:pt x="16510" y="1488068"/>
                    <a:pt x="12700" y="1459578"/>
                    <a:pt x="11430" y="1429949"/>
                  </a:cubicBezTo>
                  <a:cubicBezTo>
                    <a:pt x="10160" y="1369551"/>
                    <a:pt x="6350" y="1310293"/>
                    <a:pt x="7620" y="1249895"/>
                  </a:cubicBezTo>
                  <a:cubicBezTo>
                    <a:pt x="5080" y="1174682"/>
                    <a:pt x="0" y="243641"/>
                    <a:pt x="7620" y="167289"/>
                  </a:cubicBezTo>
                  <a:cubicBezTo>
                    <a:pt x="8890" y="152475"/>
                    <a:pt x="7620" y="136520"/>
                    <a:pt x="8890" y="121706"/>
                  </a:cubicBezTo>
                  <a:cubicBezTo>
                    <a:pt x="10160" y="97775"/>
                    <a:pt x="12700" y="71564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70669" y="30480"/>
                    <a:pt x="141924" y="29210"/>
                  </a:cubicBezTo>
                  <a:cubicBezTo>
                    <a:pt x="262166" y="25400"/>
                    <a:pt x="382409" y="22860"/>
                    <a:pt x="507105" y="20320"/>
                  </a:cubicBezTo>
                  <a:cubicBezTo>
                    <a:pt x="591720" y="17780"/>
                    <a:pt x="676335" y="16510"/>
                    <a:pt x="756497" y="13970"/>
                  </a:cubicBezTo>
                  <a:cubicBezTo>
                    <a:pt x="836659" y="11430"/>
                    <a:pt x="921274" y="8890"/>
                    <a:pt x="1001436" y="8890"/>
                  </a:cubicBezTo>
                  <a:cubicBezTo>
                    <a:pt x="1090505" y="7620"/>
                    <a:pt x="1179573" y="10160"/>
                    <a:pt x="1268642" y="8890"/>
                  </a:cubicBezTo>
                  <a:cubicBezTo>
                    <a:pt x="1379978" y="8890"/>
                    <a:pt x="3397382" y="6350"/>
                    <a:pt x="3508718" y="5080"/>
                  </a:cubicBezTo>
                  <a:cubicBezTo>
                    <a:pt x="3615601" y="3810"/>
                    <a:pt x="3722483" y="2540"/>
                    <a:pt x="3833819" y="2540"/>
                  </a:cubicBezTo>
                  <a:cubicBezTo>
                    <a:pt x="4016410" y="1270"/>
                    <a:pt x="4194547" y="0"/>
                    <a:pt x="4377138" y="0"/>
                  </a:cubicBezTo>
                  <a:cubicBezTo>
                    <a:pt x="4452846" y="0"/>
                    <a:pt x="4533008" y="2540"/>
                    <a:pt x="4608716" y="2540"/>
                  </a:cubicBezTo>
                  <a:cubicBezTo>
                    <a:pt x="4818027" y="3810"/>
                    <a:pt x="5031792" y="5080"/>
                    <a:pt x="5241103" y="7620"/>
                  </a:cubicBezTo>
                  <a:cubicBezTo>
                    <a:pt x="5352439" y="8890"/>
                    <a:pt x="5463775" y="12700"/>
                    <a:pt x="5575111" y="16510"/>
                  </a:cubicBezTo>
                  <a:cubicBezTo>
                    <a:pt x="5601831" y="16510"/>
                    <a:pt x="5628552" y="16510"/>
                    <a:pt x="5650819" y="16510"/>
                  </a:cubicBezTo>
                  <a:cubicBezTo>
                    <a:pt x="5675269" y="17780"/>
                    <a:pt x="5684159" y="20320"/>
                    <a:pt x="5694319" y="21590"/>
                  </a:cubicBezTo>
                  <a:close/>
                  <a:moveTo>
                    <a:pt x="5704479" y="1532506"/>
                  </a:moveTo>
                  <a:cubicBezTo>
                    <a:pt x="5705749" y="1515996"/>
                    <a:pt x="5707019" y="1503296"/>
                    <a:pt x="5707019" y="1490596"/>
                  </a:cubicBezTo>
                  <a:cubicBezTo>
                    <a:pt x="5705749" y="1425391"/>
                    <a:pt x="5704479" y="1364993"/>
                    <a:pt x="5704479" y="1300036"/>
                  </a:cubicBezTo>
                  <a:cubicBezTo>
                    <a:pt x="5704479" y="1270407"/>
                    <a:pt x="5707019" y="1240778"/>
                    <a:pt x="5705749" y="1211149"/>
                  </a:cubicBezTo>
                  <a:cubicBezTo>
                    <a:pt x="5705749" y="1183799"/>
                    <a:pt x="5704479" y="1155309"/>
                    <a:pt x="5703209" y="1127959"/>
                  </a:cubicBezTo>
                  <a:cubicBezTo>
                    <a:pt x="5698129" y="1085794"/>
                    <a:pt x="5686699" y="212873"/>
                    <a:pt x="5686699" y="170708"/>
                  </a:cubicBezTo>
                  <a:cubicBezTo>
                    <a:pt x="5684159" y="135381"/>
                    <a:pt x="5681619" y="98914"/>
                    <a:pt x="5679079" y="63500"/>
                  </a:cubicBezTo>
                  <a:cubicBezTo>
                    <a:pt x="5677809" y="44450"/>
                    <a:pt x="5676539" y="43180"/>
                    <a:pt x="5637459" y="41910"/>
                  </a:cubicBezTo>
                  <a:cubicBezTo>
                    <a:pt x="5624099" y="41910"/>
                    <a:pt x="5615192" y="41910"/>
                    <a:pt x="5601831" y="40640"/>
                  </a:cubicBezTo>
                  <a:cubicBezTo>
                    <a:pt x="5490496" y="36830"/>
                    <a:pt x="5374707" y="31750"/>
                    <a:pt x="5263371" y="30480"/>
                  </a:cubicBezTo>
                  <a:cubicBezTo>
                    <a:pt x="4991711" y="26670"/>
                    <a:pt x="4715599" y="25400"/>
                    <a:pt x="4443939" y="22860"/>
                  </a:cubicBezTo>
                  <a:cubicBezTo>
                    <a:pt x="4403858" y="22860"/>
                    <a:pt x="4359324" y="22860"/>
                    <a:pt x="4319243" y="22860"/>
                  </a:cubicBezTo>
                  <a:cubicBezTo>
                    <a:pt x="4252442" y="22860"/>
                    <a:pt x="4185640" y="22860"/>
                    <a:pt x="4123292" y="22860"/>
                  </a:cubicBezTo>
                  <a:cubicBezTo>
                    <a:pt x="3980782" y="22860"/>
                    <a:pt x="3838272" y="22860"/>
                    <a:pt x="3700216" y="24130"/>
                  </a:cubicBezTo>
                  <a:cubicBezTo>
                    <a:pt x="3579973" y="25400"/>
                    <a:pt x="1553661" y="29210"/>
                    <a:pt x="1433419" y="29210"/>
                  </a:cubicBezTo>
                  <a:cubicBezTo>
                    <a:pt x="1237468" y="29210"/>
                    <a:pt x="1041517" y="26670"/>
                    <a:pt x="845566" y="33020"/>
                  </a:cubicBezTo>
                  <a:cubicBezTo>
                    <a:pt x="743137" y="36830"/>
                    <a:pt x="645161" y="36830"/>
                    <a:pt x="547186" y="38100"/>
                  </a:cubicBezTo>
                  <a:cubicBezTo>
                    <a:pt x="377955" y="41910"/>
                    <a:pt x="208725" y="45720"/>
                    <a:pt x="49530" y="50800"/>
                  </a:cubicBezTo>
                  <a:cubicBezTo>
                    <a:pt x="36830" y="50800"/>
                    <a:pt x="34290" y="53340"/>
                    <a:pt x="33020" y="68145"/>
                  </a:cubicBezTo>
                  <a:cubicBezTo>
                    <a:pt x="31750" y="88658"/>
                    <a:pt x="31750" y="109170"/>
                    <a:pt x="30480" y="129683"/>
                  </a:cubicBezTo>
                  <a:cubicBezTo>
                    <a:pt x="29210" y="163871"/>
                    <a:pt x="26670" y="196918"/>
                    <a:pt x="25400" y="231106"/>
                  </a:cubicBezTo>
                  <a:cubicBezTo>
                    <a:pt x="20320" y="267573"/>
                    <a:pt x="26670" y="1158728"/>
                    <a:pt x="29210" y="1195195"/>
                  </a:cubicBezTo>
                  <a:cubicBezTo>
                    <a:pt x="29210" y="1233940"/>
                    <a:pt x="29210" y="1273826"/>
                    <a:pt x="30480" y="1312572"/>
                  </a:cubicBezTo>
                  <a:cubicBezTo>
                    <a:pt x="30480" y="1341061"/>
                    <a:pt x="33020" y="1369551"/>
                    <a:pt x="33020" y="1398041"/>
                  </a:cubicBezTo>
                  <a:cubicBezTo>
                    <a:pt x="33020" y="1428809"/>
                    <a:pt x="33020" y="1459578"/>
                    <a:pt x="31750" y="1490596"/>
                  </a:cubicBezTo>
                  <a:cubicBezTo>
                    <a:pt x="31750" y="1494406"/>
                    <a:pt x="31750" y="1496946"/>
                    <a:pt x="31750" y="1500756"/>
                  </a:cubicBezTo>
                  <a:cubicBezTo>
                    <a:pt x="31750" y="1510916"/>
                    <a:pt x="35560" y="1514726"/>
                    <a:pt x="44450" y="1514726"/>
                  </a:cubicBezTo>
                  <a:cubicBezTo>
                    <a:pt x="79575" y="1514726"/>
                    <a:pt x="141923" y="1515996"/>
                    <a:pt x="199818" y="1515996"/>
                  </a:cubicBezTo>
                  <a:cubicBezTo>
                    <a:pt x="284433" y="1515996"/>
                    <a:pt x="373502" y="1513456"/>
                    <a:pt x="458117" y="1515996"/>
                  </a:cubicBezTo>
                  <a:cubicBezTo>
                    <a:pt x="596174" y="1519806"/>
                    <a:pt x="734230" y="1522346"/>
                    <a:pt x="872286" y="1521076"/>
                  </a:cubicBezTo>
                  <a:cubicBezTo>
                    <a:pt x="961355" y="1519806"/>
                    <a:pt x="1045970" y="1522346"/>
                    <a:pt x="1135039" y="1522346"/>
                  </a:cubicBezTo>
                  <a:cubicBezTo>
                    <a:pt x="1264188" y="1522346"/>
                    <a:pt x="1393338" y="1521076"/>
                    <a:pt x="1522488" y="1522346"/>
                  </a:cubicBezTo>
                  <a:cubicBezTo>
                    <a:pt x="1713985" y="1523616"/>
                    <a:pt x="3816005" y="1513456"/>
                    <a:pt x="4011956" y="1515996"/>
                  </a:cubicBezTo>
                  <a:cubicBezTo>
                    <a:pt x="4096571" y="1517266"/>
                    <a:pt x="4181187" y="1518536"/>
                    <a:pt x="4261349" y="1518536"/>
                  </a:cubicBezTo>
                  <a:cubicBezTo>
                    <a:pt x="4408312" y="1521076"/>
                    <a:pt x="4550822" y="1517266"/>
                    <a:pt x="4697785" y="1521076"/>
                  </a:cubicBezTo>
                  <a:cubicBezTo>
                    <a:pt x="4818027" y="1523616"/>
                    <a:pt x="4938270" y="1523616"/>
                    <a:pt x="5058513" y="1526156"/>
                  </a:cubicBezTo>
                  <a:cubicBezTo>
                    <a:pt x="5236650" y="1529966"/>
                    <a:pt x="5414787" y="1532506"/>
                    <a:pt x="5592925" y="1533776"/>
                  </a:cubicBezTo>
                  <a:cubicBezTo>
                    <a:pt x="5659726" y="1533776"/>
                    <a:pt x="5684159" y="1532506"/>
                    <a:pt x="5704479" y="1532506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7114067" y="7014591"/>
            <a:ext cx="9727841" cy="2637645"/>
            <a:chOff x="0" y="0"/>
            <a:chExt cx="5722259" cy="1551556"/>
          </a:xfrm>
        </p:grpSpPr>
        <p:sp>
          <p:nvSpPr>
            <p:cNvPr id="14" name="Freeform 14"/>
            <p:cNvSpPr/>
            <p:nvPr/>
          </p:nvSpPr>
          <p:spPr>
            <a:xfrm>
              <a:off x="10160" y="16510"/>
              <a:ext cx="5699399" cy="1523616"/>
            </a:xfrm>
            <a:custGeom>
              <a:avLst/>
              <a:gdLst/>
              <a:ahLst/>
              <a:cxnLst/>
              <a:rect l="l" t="t" r="r" b="b"/>
              <a:pathLst>
                <a:path w="5699399" h="1523616">
                  <a:moveTo>
                    <a:pt x="5699399" y="1523616"/>
                  </a:moveTo>
                  <a:lnTo>
                    <a:pt x="0" y="1515996"/>
                  </a:lnTo>
                  <a:lnTo>
                    <a:pt x="0" y="541657"/>
                  </a:lnTo>
                  <a:lnTo>
                    <a:pt x="17780" y="19050"/>
                  </a:lnTo>
                  <a:lnTo>
                    <a:pt x="2840094" y="0"/>
                  </a:lnTo>
                  <a:lnTo>
                    <a:pt x="5680349" y="5080"/>
                  </a:lnTo>
                  <a:close/>
                </a:path>
              </a:pathLst>
            </a:custGeom>
            <a:solidFill>
              <a:srgbClr val="0E67A3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-3810" y="0"/>
              <a:ext cx="5728609" cy="1550286"/>
            </a:xfrm>
            <a:custGeom>
              <a:avLst/>
              <a:gdLst/>
              <a:ahLst/>
              <a:cxnLst/>
              <a:rect l="l" t="t" r="r" b="b"/>
              <a:pathLst>
                <a:path w="5728609" h="1550286">
                  <a:moveTo>
                    <a:pt x="5694319" y="21590"/>
                  </a:moveTo>
                  <a:cubicBezTo>
                    <a:pt x="5695589" y="34290"/>
                    <a:pt x="5695589" y="44450"/>
                    <a:pt x="5696859" y="54610"/>
                  </a:cubicBezTo>
                  <a:cubicBezTo>
                    <a:pt x="5699399" y="86379"/>
                    <a:pt x="5700669" y="118287"/>
                    <a:pt x="5703209" y="149056"/>
                  </a:cubicBezTo>
                  <a:cubicBezTo>
                    <a:pt x="5703209" y="193500"/>
                    <a:pt x="5715909" y="1069840"/>
                    <a:pt x="5722259" y="1114284"/>
                  </a:cubicBezTo>
                  <a:cubicBezTo>
                    <a:pt x="5728609" y="1181520"/>
                    <a:pt x="5724799" y="1249895"/>
                    <a:pt x="5724799" y="1317130"/>
                  </a:cubicBezTo>
                  <a:cubicBezTo>
                    <a:pt x="5724799" y="1376388"/>
                    <a:pt x="5726069" y="1431089"/>
                    <a:pt x="5727339" y="1489326"/>
                  </a:cubicBezTo>
                  <a:cubicBezTo>
                    <a:pt x="5727339" y="1510916"/>
                    <a:pt x="5727339" y="1524886"/>
                    <a:pt x="5727339" y="1549016"/>
                  </a:cubicBezTo>
                  <a:cubicBezTo>
                    <a:pt x="5704479" y="1549016"/>
                    <a:pt x="5684159" y="1550286"/>
                    <a:pt x="5650819" y="1549016"/>
                  </a:cubicBezTo>
                  <a:cubicBezTo>
                    <a:pt x="5361346" y="1543936"/>
                    <a:pt x="5067420" y="1550286"/>
                    <a:pt x="4777946" y="1545206"/>
                  </a:cubicBezTo>
                  <a:cubicBezTo>
                    <a:pt x="4604263" y="1541396"/>
                    <a:pt x="4435032" y="1543936"/>
                    <a:pt x="4261348" y="1541396"/>
                  </a:cubicBezTo>
                  <a:cubicBezTo>
                    <a:pt x="4181186" y="1540126"/>
                    <a:pt x="4101025" y="1538856"/>
                    <a:pt x="4020863" y="1537586"/>
                  </a:cubicBezTo>
                  <a:cubicBezTo>
                    <a:pt x="3971875" y="1537586"/>
                    <a:pt x="3927341" y="1538856"/>
                    <a:pt x="3878353" y="1538856"/>
                  </a:cubicBezTo>
                  <a:cubicBezTo>
                    <a:pt x="3753657" y="1537586"/>
                    <a:pt x="3410743" y="1538856"/>
                    <a:pt x="3286046" y="1537586"/>
                  </a:cubicBezTo>
                  <a:cubicBezTo>
                    <a:pt x="3196978" y="1536316"/>
                    <a:pt x="1415605" y="1545206"/>
                    <a:pt x="1326536" y="1543936"/>
                  </a:cubicBezTo>
                  <a:cubicBezTo>
                    <a:pt x="1304269" y="1543936"/>
                    <a:pt x="1277549" y="1545206"/>
                    <a:pt x="1255281" y="1545206"/>
                  </a:cubicBezTo>
                  <a:cubicBezTo>
                    <a:pt x="1201840" y="1545206"/>
                    <a:pt x="1152853" y="1546476"/>
                    <a:pt x="1099411" y="1546476"/>
                  </a:cubicBezTo>
                  <a:cubicBezTo>
                    <a:pt x="965808" y="1546476"/>
                    <a:pt x="836659" y="1545206"/>
                    <a:pt x="703056" y="1543936"/>
                  </a:cubicBezTo>
                  <a:cubicBezTo>
                    <a:pt x="622894" y="1542666"/>
                    <a:pt x="542732" y="1541396"/>
                    <a:pt x="467024" y="1540126"/>
                  </a:cubicBezTo>
                  <a:cubicBezTo>
                    <a:pt x="324514" y="1538856"/>
                    <a:pt x="182004" y="1537586"/>
                    <a:pt x="48260" y="1537586"/>
                  </a:cubicBezTo>
                  <a:cubicBezTo>
                    <a:pt x="38100" y="1537586"/>
                    <a:pt x="29210" y="1537586"/>
                    <a:pt x="19050" y="1536316"/>
                  </a:cubicBezTo>
                  <a:cubicBezTo>
                    <a:pt x="10160" y="1535046"/>
                    <a:pt x="5080" y="1528696"/>
                    <a:pt x="7620" y="1519806"/>
                  </a:cubicBezTo>
                  <a:cubicBezTo>
                    <a:pt x="16510" y="1488068"/>
                    <a:pt x="12700" y="1459578"/>
                    <a:pt x="11430" y="1429949"/>
                  </a:cubicBezTo>
                  <a:cubicBezTo>
                    <a:pt x="10160" y="1369551"/>
                    <a:pt x="6350" y="1310293"/>
                    <a:pt x="7620" y="1249895"/>
                  </a:cubicBezTo>
                  <a:cubicBezTo>
                    <a:pt x="5080" y="1174682"/>
                    <a:pt x="0" y="243641"/>
                    <a:pt x="7620" y="167289"/>
                  </a:cubicBezTo>
                  <a:cubicBezTo>
                    <a:pt x="8890" y="152475"/>
                    <a:pt x="7620" y="136520"/>
                    <a:pt x="8890" y="121706"/>
                  </a:cubicBezTo>
                  <a:cubicBezTo>
                    <a:pt x="10160" y="97775"/>
                    <a:pt x="12700" y="71564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70669" y="30480"/>
                    <a:pt x="141924" y="29210"/>
                  </a:cubicBezTo>
                  <a:cubicBezTo>
                    <a:pt x="262166" y="25400"/>
                    <a:pt x="382409" y="22860"/>
                    <a:pt x="507105" y="20320"/>
                  </a:cubicBezTo>
                  <a:cubicBezTo>
                    <a:pt x="591720" y="17780"/>
                    <a:pt x="676335" y="16510"/>
                    <a:pt x="756497" y="13970"/>
                  </a:cubicBezTo>
                  <a:cubicBezTo>
                    <a:pt x="836659" y="11430"/>
                    <a:pt x="921274" y="8890"/>
                    <a:pt x="1001436" y="8890"/>
                  </a:cubicBezTo>
                  <a:cubicBezTo>
                    <a:pt x="1090505" y="7620"/>
                    <a:pt x="1179573" y="10160"/>
                    <a:pt x="1268642" y="8890"/>
                  </a:cubicBezTo>
                  <a:cubicBezTo>
                    <a:pt x="1379978" y="8890"/>
                    <a:pt x="3397382" y="6350"/>
                    <a:pt x="3508718" y="5080"/>
                  </a:cubicBezTo>
                  <a:cubicBezTo>
                    <a:pt x="3615601" y="3810"/>
                    <a:pt x="3722483" y="2540"/>
                    <a:pt x="3833819" y="2540"/>
                  </a:cubicBezTo>
                  <a:cubicBezTo>
                    <a:pt x="4016410" y="1270"/>
                    <a:pt x="4194547" y="0"/>
                    <a:pt x="4377138" y="0"/>
                  </a:cubicBezTo>
                  <a:cubicBezTo>
                    <a:pt x="4452846" y="0"/>
                    <a:pt x="4533008" y="2540"/>
                    <a:pt x="4608716" y="2540"/>
                  </a:cubicBezTo>
                  <a:cubicBezTo>
                    <a:pt x="4818027" y="3810"/>
                    <a:pt x="5031792" y="5080"/>
                    <a:pt x="5241103" y="7620"/>
                  </a:cubicBezTo>
                  <a:cubicBezTo>
                    <a:pt x="5352439" y="8890"/>
                    <a:pt x="5463775" y="12700"/>
                    <a:pt x="5575111" y="16510"/>
                  </a:cubicBezTo>
                  <a:cubicBezTo>
                    <a:pt x="5601831" y="16510"/>
                    <a:pt x="5628552" y="16510"/>
                    <a:pt x="5650819" y="16510"/>
                  </a:cubicBezTo>
                  <a:cubicBezTo>
                    <a:pt x="5675269" y="17780"/>
                    <a:pt x="5684159" y="20320"/>
                    <a:pt x="5694319" y="21590"/>
                  </a:cubicBezTo>
                  <a:close/>
                  <a:moveTo>
                    <a:pt x="5704479" y="1532506"/>
                  </a:moveTo>
                  <a:cubicBezTo>
                    <a:pt x="5705749" y="1515996"/>
                    <a:pt x="5707019" y="1503296"/>
                    <a:pt x="5707019" y="1490596"/>
                  </a:cubicBezTo>
                  <a:cubicBezTo>
                    <a:pt x="5705749" y="1425391"/>
                    <a:pt x="5704479" y="1364993"/>
                    <a:pt x="5704479" y="1300036"/>
                  </a:cubicBezTo>
                  <a:cubicBezTo>
                    <a:pt x="5704479" y="1270407"/>
                    <a:pt x="5707019" y="1240778"/>
                    <a:pt x="5705749" y="1211149"/>
                  </a:cubicBezTo>
                  <a:cubicBezTo>
                    <a:pt x="5705749" y="1183799"/>
                    <a:pt x="5704479" y="1155309"/>
                    <a:pt x="5703209" y="1127959"/>
                  </a:cubicBezTo>
                  <a:cubicBezTo>
                    <a:pt x="5698129" y="1085794"/>
                    <a:pt x="5686699" y="212873"/>
                    <a:pt x="5686699" y="170708"/>
                  </a:cubicBezTo>
                  <a:cubicBezTo>
                    <a:pt x="5684159" y="135381"/>
                    <a:pt x="5681619" y="98914"/>
                    <a:pt x="5679079" y="63500"/>
                  </a:cubicBezTo>
                  <a:cubicBezTo>
                    <a:pt x="5677809" y="44450"/>
                    <a:pt x="5676539" y="43180"/>
                    <a:pt x="5637459" y="41910"/>
                  </a:cubicBezTo>
                  <a:cubicBezTo>
                    <a:pt x="5624099" y="41910"/>
                    <a:pt x="5615192" y="41910"/>
                    <a:pt x="5601831" y="40640"/>
                  </a:cubicBezTo>
                  <a:cubicBezTo>
                    <a:pt x="5490496" y="36830"/>
                    <a:pt x="5374707" y="31750"/>
                    <a:pt x="5263371" y="30480"/>
                  </a:cubicBezTo>
                  <a:cubicBezTo>
                    <a:pt x="4991711" y="26670"/>
                    <a:pt x="4715599" y="25400"/>
                    <a:pt x="4443939" y="22860"/>
                  </a:cubicBezTo>
                  <a:cubicBezTo>
                    <a:pt x="4403858" y="22860"/>
                    <a:pt x="4359324" y="22860"/>
                    <a:pt x="4319243" y="22860"/>
                  </a:cubicBezTo>
                  <a:cubicBezTo>
                    <a:pt x="4252442" y="22860"/>
                    <a:pt x="4185640" y="22860"/>
                    <a:pt x="4123292" y="22860"/>
                  </a:cubicBezTo>
                  <a:cubicBezTo>
                    <a:pt x="3980782" y="22860"/>
                    <a:pt x="3838272" y="22860"/>
                    <a:pt x="3700216" y="24130"/>
                  </a:cubicBezTo>
                  <a:cubicBezTo>
                    <a:pt x="3579973" y="25400"/>
                    <a:pt x="1553661" y="29210"/>
                    <a:pt x="1433419" y="29210"/>
                  </a:cubicBezTo>
                  <a:cubicBezTo>
                    <a:pt x="1237468" y="29210"/>
                    <a:pt x="1041517" y="26670"/>
                    <a:pt x="845566" y="33020"/>
                  </a:cubicBezTo>
                  <a:cubicBezTo>
                    <a:pt x="743137" y="36830"/>
                    <a:pt x="645161" y="36830"/>
                    <a:pt x="547186" y="38100"/>
                  </a:cubicBezTo>
                  <a:cubicBezTo>
                    <a:pt x="377955" y="41910"/>
                    <a:pt x="208725" y="45720"/>
                    <a:pt x="49530" y="50800"/>
                  </a:cubicBezTo>
                  <a:cubicBezTo>
                    <a:pt x="36830" y="50800"/>
                    <a:pt x="34290" y="53340"/>
                    <a:pt x="33020" y="68145"/>
                  </a:cubicBezTo>
                  <a:cubicBezTo>
                    <a:pt x="31750" y="88658"/>
                    <a:pt x="31750" y="109170"/>
                    <a:pt x="30480" y="129683"/>
                  </a:cubicBezTo>
                  <a:cubicBezTo>
                    <a:pt x="29210" y="163871"/>
                    <a:pt x="26670" y="196918"/>
                    <a:pt x="25400" y="231106"/>
                  </a:cubicBezTo>
                  <a:cubicBezTo>
                    <a:pt x="20320" y="267573"/>
                    <a:pt x="26670" y="1158728"/>
                    <a:pt x="29210" y="1195195"/>
                  </a:cubicBezTo>
                  <a:cubicBezTo>
                    <a:pt x="29210" y="1233940"/>
                    <a:pt x="29210" y="1273826"/>
                    <a:pt x="30480" y="1312572"/>
                  </a:cubicBezTo>
                  <a:cubicBezTo>
                    <a:pt x="30480" y="1341061"/>
                    <a:pt x="33020" y="1369551"/>
                    <a:pt x="33020" y="1398041"/>
                  </a:cubicBezTo>
                  <a:cubicBezTo>
                    <a:pt x="33020" y="1428809"/>
                    <a:pt x="33020" y="1459578"/>
                    <a:pt x="31750" y="1490596"/>
                  </a:cubicBezTo>
                  <a:cubicBezTo>
                    <a:pt x="31750" y="1494406"/>
                    <a:pt x="31750" y="1496946"/>
                    <a:pt x="31750" y="1500756"/>
                  </a:cubicBezTo>
                  <a:cubicBezTo>
                    <a:pt x="31750" y="1510916"/>
                    <a:pt x="35560" y="1514726"/>
                    <a:pt x="44450" y="1514726"/>
                  </a:cubicBezTo>
                  <a:cubicBezTo>
                    <a:pt x="79575" y="1514726"/>
                    <a:pt x="141923" y="1515996"/>
                    <a:pt x="199818" y="1515996"/>
                  </a:cubicBezTo>
                  <a:cubicBezTo>
                    <a:pt x="284433" y="1515996"/>
                    <a:pt x="373502" y="1513456"/>
                    <a:pt x="458117" y="1515996"/>
                  </a:cubicBezTo>
                  <a:cubicBezTo>
                    <a:pt x="596174" y="1519806"/>
                    <a:pt x="734230" y="1522346"/>
                    <a:pt x="872286" y="1521076"/>
                  </a:cubicBezTo>
                  <a:cubicBezTo>
                    <a:pt x="961355" y="1519806"/>
                    <a:pt x="1045970" y="1522346"/>
                    <a:pt x="1135039" y="1522346"/>
                  </a:cubicBezTo>
                  <a:cubicBezTo>
                    <a:pt x="1264188" y="1522346"/>
                    <a:pt x="1393338" y="1521076"/>
                    <a:pt x="1522488" y="1522346"/>
                  </a:cubicBezTo>
                  <a:cubicBezTo>
                    <a:pt x="1713985" y="1523616"/>
                    <a:pt x="3816005" y="1513456"/>
                    <a:pt x="4011956" y="1515996"/>
                  </a:cubicBezTo>
                  <a:cubicBezTo>
                    <a:pt x="4096571" y="1517266"/>
                    <a:pt x="4181187" y="1518536"/>
                    <a:pt x="4261349" y="1518536"/>
                  </a:cubicBezTo>
                  <a:cubicBezTo>
                    <a:pt x="4408312" y="1521076"/>
                    <a:pt x="4550822" y="1517266"/>
                    <a:pt x="4697785" y="1521076"/>
                  </a:cubicBezTo>
                  <a:cubicBezTo>
                    <a:pt x="4818027" y="1523616"/>
                    <a:pt x="4938270" y="1523616"/>
                    <a:pt x="5058513" y="1526156"/>
                  </a:cubicBezTo>
                  <a:cubicBezTo>
                    <a:pt x="5236650" y="1529966"/>
                    <a:pt x="5414787" y="1532506"/>
                    <a:pt x="5592925" y="1533776"/>
                  </a:cubicBezTo>
                  <a:cubicBezTo>
                    <a:pt x="5659726" y="1533776"/>
                    <a:pt x="5684159" y="1532506"/>
                    <a:pt x="5704479" y="1532506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16" name="Freeform 16"/>
          <p:cNvSpPr/>
          <p:nvPr/>
        </p:nvSpPr>
        <p:spPr>
          <a:xfrm rot="445790">
            <a:off x="14405292" y="-163381"/>
            <a:ext cx="4953751" cy="3278483"/>
          </a:xfrm>
          <a:custGeom>
            <a:avLst/>
            <a:gdLst/>
            <a:ahLst/>
            <a:cxnLst/>
            <a:rect l="l" t="t" r="r" b="b"/>
            <a:pathLst>
              <a:path w="4953751" h="3278483">
                <a:moveTo>
                  <a:pt x="0" y="0"/>
                </a:moveTo>
                <a:lnTo>
                  <a:pt x="4953751" y="0"/>
                </a:lnTo>
                <a:lnTo>
                  <a:pt x="4953751" y="3278482"/>
                </a:lnTo>
                <a:lnTo>
                  <a:pt x="0" y="327848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571500" y="1815069"/>
            <a:ext cx="5966750" cy="2564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999"/>
              </a:lnSpc>
            </a:pPr>
            <a:r>
              <a:rPr lang="en-US" sz="9999" dirty="0">
                <a:solidFill>
                  <a:srgbClr val="000000"/>
                </a:solidFill>
                <a:latin typeface="Hangyaboly"/>
              </a:rPr>
              <a:t>The basic of short story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563683" y="4740275"/>
            <a:ext cx="8945077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1500" indent="-571500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en-US" sz="3700" spc="74" dirty="0">
                <a:solidFill>
                  <a:srgbClr val="FFF5DE"/>
                </a:solidFill>
                <a:latin typeface="KG Primary Penmanship Bold"/>
              </a:rPr>
              <a:t>Introducing the conflict</a:t>
            </a:r>
          </a:p>
          <a:p>
            <a:pPr marL="571500" indent="-571500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en-US" sz="3700" spc="74" dirty="0">
                <a:solidFill>
                  <a:srgbClr val="FFF5DE"/>
                </a:solidFill>
                <a:latin typeface="KG Primary Penmanship Bold"/>
              </a:rPr>
              <a:t>Developing main characters</a:t>
            </a:r>
          </a:p>
          <a:p>
            <a:pPr marL="571500" indent="-571500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en-US" sz="3700" spc="74" dirty="0">
                <a:solidFill>
                  <a:srgbClr val="FFF5DE"/>
                </a:solidFill>
                <a:latin typeface="KG Primary Penmanship Bold"/>
              </a:rPr>
              <a:t>Telling a sequence of events</a:t>
            </a:r>
          </a:p>
          <a:p>
            <a:pPr marL="571500" indent="-571500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en-US" sz="3700" spc="74" dirty="0">
                <a:solidFill>
                  <a:srgbClr val="FFF5DE"/>
                </a:solidFill>
                <a:latin typeface="KG Primary Penmanship Bold"/>
              </a:rPr>
              <a:t>Building towards climax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563683" y="8059853"/>
            <a:ext cx="8945077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1500" indent="-571500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en-US" sz="3700" spc="74" dirty="0">
                <a:solidFill>
                  <a:srgbClr val="FFF5DE"/>
                </a:solidFill>
                <a:latin typeface="KG Primary Penmanship Bold"/>
              </a:rPr>
              <a:t>Resolving the conflict</a:t>
            </a:r>
          </a:p>
          <a:p>
            <a:pPr marL="571500" indent="-571500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en-US" sz="3700" spc="74" dirty="0">
                <a:solidFill>
                  <a:srgbClr val="FFF5DE"/>
                </a:solidFill>
                <a:latin typeface="KG Primary Penmanship Bold"/>
              </a:rPr>
              <a:t>Telling the last event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563683" y="4204970"/>
            <a:ext cx="8945077" cy="437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20"/>
              </a:lnSpc>
            </a:pPr>
            <a:r>
              <a:rPr lang="en-US" sz="3800" spc="76" dirty="0">
                <a:solidFill>
                  <a:srgbClr val="FFF5DE"/>
                </a:solidFill>
                <a:latin typeface="KG Primary Penmanship Bold"/>
              </a:rPr>
              <a:t>BODY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563683" y="7458024"/>
            <a:ext cx="8945077" cy="437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20"/>
              </a:lnSpc>
            </a:pPr>
            <a:r>
              <a:rPr lang="en-US" sz="3800" spc="76" dirty="0">
                <a:solidFill>
                  <a:srgbClr val="FFF5DE"/>
                </a:solidFill>
                <a:latin typeface="KG Primary Penmanship Bold"/>
              </a:rPr>
              <a:t>CONCLUSION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563683" y="2148165"/>
            <a:ext cx="726997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1500" indent="-571500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en-US" sz="3700" spc="74" dirty="0">
                <a:solidFill>
                  <a:srgbClr val="FFF5DE"/>
                </a:solidFill>
                <a:latin typeface="KG Primary Penmanship Bold"/>
              </a:rPr>
              <a:t>Introducing characters</a:t>
            </a:r>
          </a:p>
          <a:p>
            <a:pPr marL="571500" indent="-571500">
              <a:lnSpc>
                <a:spcPts val="3700"/>
              </a:lnSpc>
              <a:buFont typeface="Arial" panose="020B0604020202020204" pitchFamily="34" charset="0"/>
              <a:buChar char="•"/>
            </a:pPr>
            <a:r>
              <a:rPr lang="en-US" sz="3700" spc="74" dirty="0">
                <a:solidFill>
                  <a:srgbClr val="FFF5DE"/>
                </a:solidFill>
                <a:latin typeface="KG Primary Penmanship Bold"/>
              </a:rPr>
              <a:t>Describing the setting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563683" y="1449317"/>
            <a:ext cx="7269975" cy="437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20"/>
              </a:lnSpc>
            </a:pPr>
            <a:r>
              <a:rPr lang="en-US" sz="3800" spc="76" dirty="0">
                <a:solidFill>
                  <a:srgbClr val="FFF5DE"/>
                </a:solidFill>
                <a:latin typeface="KG Primary Penmanship Bold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5732" b="-7573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217035" y="1108504"/>
            <a:ext cx="13853929" cy="8149796"/>
            <a:chOff x="0" y="0"/>
            <a:chExt cx="8149370" cy="4793998"/>
          </a:xfrm>
        </p:grpSpPr>
        <p:sp>
          <p:nvSpPr>
            <p:cNvPr id="4" name="Freeform 4"/>
            <p:cNvSpPr/>
            <p:nvPr/>
          </p:nvSpPr>
          <p:spPr>
            <a:xfrm>
              <a:off x="10160" y="16510"/>
              <a:ext cx="8126510" cy="4766058"/>
            </a:xfrm>
            <a:custGeom>
              <a:avLst/>
              <a:gdLst/>
              <a:ahLst/>
              <a:cxnLst/>
              <a:rect l="l" t="t" r="r" b="b"/>
              <a:pathLst>
                <a:path w="8126510" h="4766058">
                  <a:moveTo>
                    <a:pt x="8126510" y="4766058"/>
                  </a:moveTo>
                  <a:lnTo>
                    <a:pt x="0" y="4758438"/>
                  </a:lnTo>
                  <a:lnTo>
                    <a:pt x="0" y="1666220"/>
                  </a:lnTo>
                  <a:lnTo>
                    <a:pt x="17780" y="19050"/>
                  </a:lnTo>
                  <a:lnTo>
                    <a:pt x="4050529" y="0"/>
                  </a:lnTo>
                  <a:lnTo>
                    <a:pt x="8107460" y="5080"/>
                  </a:lnTo>
                  <a:close/>
                </a:path>
              </a:pathLst>
            </a:custGeom>
            <a:solidFill>
              <a:srgbClr val="FFF5DE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-3810" y="0"/>
              <a:ext cx="8155720" cy="4792728"/>
            </a:xfrm>
            <a:custGeom>
              <a:avLst/>
              <a:gdLst/>
              <a:ahLst/>
              <a:cxnLst/>
              <a:rect l="l" t="t" r="r" b="b"/>
              <a:pathLst>
                <a:path w="8155720" h="4792728">
                  <a:moveTo>
                    <a:pt x="8121430" y="21590"/>
                  </a:moveTo>
                  <a:cubicBezTo>
                    <a:pt x="8122700" y="34290"/>
                    <a:pt x="8122700" y="44450"/>
                    <a:pt x="8123970" y="54610"/>
                  </a:cubicBezTo>
                  <a:cubicBezTo>
                    <a:pt x="8126510" y="136549"/>
                    <a:pt x="8127780" y="241121"/>
                    <a:pt x="8130320" y="341959"/>
                  </a:cubicBezTo>
                  <a:cubicBezTo>
                    <a:pt x="8130320" y="487614"/>
                    <a:pt x="8143020" y="3359627"/>
                    <a:pt x="8149370" y="3505282"/>
                  </a:cubicBezTo>
                  <a:cubicBezTo>
                    <a:pt x="8155720" y="3725632"/>
                    <a:pt x="8151910" y="3949716"/>
                    <a:pt x="8151910" y="4170065"/>
                  </a:cubicBezTo>
                  <a:cubicBezTo>
                    <a:pt x="8151910" y="4364272"/>
                    <a:pt x="8153180" y="4543539"/>
                    <a:pt x="8154450" y="4731768"/>
                  </a:cubicBezTo>
                  <a:cubicBezTo>
                    <a:pt x="8154450" y="4753358"/>
                    <a:pt x="8154450" y="4767328"/>
                    <a:pt x="8154450" y="4791458"/>
                  </a:cubicBezTo>
                  <a:cubicBezTo>
                    <a:pt x="8131590" y="4791458"/>
                    <a:pt x="8111270" y="4792728"/>
                    <a:pt x="8070058" y="4791458"/>
                  </a:cubicBezTo>
                  <a:cubicBezTo>
                    <a:pt x="7655470" y="4786378"/>
                    <a:pt x="7234504" y="4792728"/>
                    <a:pt x="6819915" y="4787648"/>
                  </a:cubicBezTo>
                  <a:cubicBezTo>
                    <a:pt x="6571163" y="4783838"/>
                    <a:pt x="6328788" y="4786378"/>
                    <a:pt x="6080035" y="4783838"/>
                  </a:cubicBezTo>
                  <a:cubicBezTo>
                    <a:pt x="5965226" y="4782568"/>
                    <a:pt x="5850417" y="4781298"/>
                    <a:pt x="5735608" y="4780028"/>
                  </a:cubicBezTo>
                  <a:cubicBezTo>
                    <a:pt x="5665447" y="4780028"/>
                    <a:pt x="5601664" y="4781298"/>
                    <a:pt x="5531503" y="4781298"/>
                  </a:cubicBezTo>
                  <a:cubicBezTo>
                    <a:pt x="5352911" y="4780028"/>
                    <a:pt x="4861784" y="4781298"/>
                    <a:pt x="4683192" y="4780028"/>
                  </a:cubicBezTo>
                  <a:cubicBezTo>
                    <a:pt x="4555626" y="4778758"/>
                    <a:pt x="2004315" y="4787648"/>
                    <a:pt x="1876749" y="4786378"/>
                  </a:cubicBezTo>
                  <a:cubicBezTo>
                    <a:pt x="1844858" y="4786378"/>
                    <a:pt x="1806588" y="4787648"/>
                    <a:pt x="1774697" y="4787648"/>
                  </a:cubicBezTo>
                  <a:cubicBezTo>
                    <a:pt x="1698157" y="4787648"/>
                    <a:pt x="1627996" y="4788918"/>
                    <a:pt x="1551457" y="4788918"/>
                  </a:cubicBezTo>
                  <a:cubicBezTo>
                    <a:pt x="1360109" y="4788918"/>
                    <a:pt x="1175139" y="4787648"/>
                    <a:pt x="983790" y="4786378"/>
                  </a:cubicBezTo>
                  <a:cubicBezTo>
                    <a:pt x="868981" y="4785108"/>
                    <a:pt x="754172" y="4783838"/>
                    <a:pt x="645741" y="4782568"/>
                  </a:cubicBezTo>
                  <a:cubicBezTo>
                    <a:pt x="441636" y="4781298"/>
                    <a:pt x="237532" y="4780028"/>
                    <a:pt x="48260" y="4780028"/>
                  </a:cubicBezTo>
                  <a:cubicBezTo>
                    <a:pt x="38100" y="4780028"/>
                    <a:pt x="29210" y="4780028"/>
                    <a:pt x="19050" y="4778758"/>
                  </a:cubicBezTo>
                  <a:cubicBezTo>
                    <a:pt x="10160" y="4777488"/>
                    <a:pt x="5080" y="4771138"/>
                    <a:pt x="7620" y="4762248"/>
                  </a:cubicBezTo>
                  <a:cubicBezTo>
                    <a:pt x="16510" y="4730276"/>
                    <a:pt x="12700" y="4636908"/>
                    <a:pt x="11430" y="4539804"/>
                  </a:cubicBezTo>
                  <a:cubicBezTo>
                    <a:pt x="10160" y="4341863"/>
                    <a:pt x="6350" y="4147657"/>
                    <a:pt x="7620" y="3949716"/>
                  </a:cubicBezTo>
                  <a:cubicBezTo>
                    <a:pt x="5080" y="3703223"/>
                    <a:pt x="0" y="651942"/>
                    <a:pt x="7620" y="401715"/>
                  </a:cubicBezTo>
                  <a:cubicBezTo>
                    <a:pt x="8890" y="353163"/>
                    <a:pt x="7620" y="300877"/>
                    <a:pt x="8890" y="252326"/>
                  </a:cubicBezTo>
                  <a:cubicBezTo>
                    <a:pt x="10160" y="173896"/>
                    <a:pt x="12700" y="87997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78075" y="30480"/>
                    <a:pt x="180127" y="29210"/>
                  </a:cubicBezTo>
                  <a:cubicBezTo>
                    <a:pt x="352341" y="25400"/>
                    <a:pt x="524554" y="22860"/>
                    <a:pt x="703146" y="20320"/>
                  </a:cubicBezTo>
                  <a:cubicBezTo>
                    <a:pt x="824333" y="17780"/>
                    <a:pt x="945521" y="16510"/>
                    <a:pt x="1060330" y="13970"/>
                  </a:cubicBezTo>
                  <a:cubicBezTo>
                    <a:pt x="1175139" y="11430"/>
                    <a:pt x="1296326" y="8890"/>
                    <a:pt x="1411135" y="8890"/>
                  </a:cubicBezTo>
                  <a:cubicBezTo>
                    <a:pt x="1538700" y="7620"/>
                    <a:pt x="1666266" y="10160"/>
                    <a:pt x="1793832" y="8890"/>
                  </a:cubicBezTo>
                  <a:cubicBezTo>
                    <a:pt x="1953288" y="8890"/>
                    <a:pt x="4842649" y="6350"/>
                    <a:pt x="5002106" y="5080"/>
                  </a:cubicBezTo>
                  <a:cubicBezTo>
                    <a:pt x="5155184" y="3810"/>
                    <a:pt x="5308263" y="2540"/>
                    <a:pt x="5467720" y="2540"/>
                  </a:cubicBezTo>
                  <a:cubicBezTo>
                    <a:pt x="5729230" y="1270"/>
                    <a:pt x="5984361" y="0"/>
                    <a:pt x="6245870" y="0"/>
                  </a:cubicBezTo>
                  <a:cubicBezTo>
                    <a:pt x="6354301" y="0"/>
                    <a:pt x="6469110" y="2540"/>
                    <a:pt x="6577541" y="2540"/>
                  </a:cubicBezTo>
                  <a:cubicBezTo>
                    <a:pt x="6877320" y="3810"/>
                    <a:pt x="7183477" y="5080"/>
                    <a:pt x="7483257" y="7620"/>
                  </a:cubicBezTo>
                  <a:cubicBezTo>
                    <a:pt x="7642713" y="8890"/>
                    <a:pt x="7802170" y="12700"/>
                    <a:pt x="7961627" y="16510"/>
                  </a:cubicBezTo>
                  <a:cubicBezTo>
                    <a:pt x="7999897" y="16510"/>
                    <a:pt x="8038166" y="16510"/>
                    <a:pt x="8070058" y="16510"/>
                  </a:cubicBezTo>
                  <a:cubicBezTo>
                    <a:pt x="8102380" y="17780"/>
                    <a:pt x="8111270" y="20320"/>
                    <a:pt x="8121430" y="21590"/>
                  </a:cubicBezTo>
                  <a:close/>
                  <a:moveTo>
                    <a:pt x="8131591" y="4774948"/>
                  </a:moveTo>
                  <a:cubicBezTo>
                    <a:pt x="8132860" y="4758438"/>
                    <a:pt x="8134130" y="4745738"/>
                    <a:pt x="8134130" y="4733038"/>
                  </a:cubicBezTo>
                  <a:cubicBezTo>
                    <a:pt x="8132860" y="4524866"/>
                    <a:pt x="8131591" y="4326925"/>
                    <a:pt x="8131591" y="4114044"/>
                  </a:cubicBezTo>
                  <a:cubicBezTo>
                    <a:pt x="8131591" y="4016941"/>
                    <a:pt x="8134130" y="3919838"/>
                    <a:pt x="8132860" y="3822735"/>
                  </a:cubicBezTo>
                  <a:cubicBezTo>
                    <a:pt x="8132860" y="3733101"/>
                    <a:pt x="8131591" y="3639733"/>
                    <a:pt x="8130320" y="3550099"/>
                  </a:cubicBezTo>
                  <a:cubicBezTo>
                    <a:pt x="8125241" y="3411914"/>
                    <a:pt x="8113810" y="551104"/>
                    <a:pt x="8113810" y="412919"/>
                  </a:cubicBezTo>
                  <a:cubicBezTo>
                    <a:pt x="8111270" y="297142"/>
                    <a:pt x="8108730" y="177631"/>
                    <a:pt x="8106191" y="63500"/>
                  </a:cubicBezTo>
                  <a:cubicBezTo>
                    <a:pt x="8104920" y="44450"/>
                    <a:pt x="8103650" y="43180"/>
                    <a:pt x="8050923" y="41910"/>
                  </a:cubicBezTo>
                  <a:cubicBezTo>
                    <a:pt x="8031788" y="41910"/>
                    <a:pt x="8019032" y="41910"/>
                    <a:pt x="7999897" y="40640"/>
                  </a:cubicBezTo>
                  <a:cubicBezTo>
                    <a:pt x="7840440" y="36830"/>
                    <a:pt x="7674605" y="31750"/>
                    <a:pt x="7515148" y="30480"/>
                  </a:cubicBezTo>
                  <a:cubicBezTo>
                    <a:pt x="7126073" y="26670"/>
                    <a:pt x="6730620" y="25400"/>
                    <a:pt x="6341544" y="22860"/>
                  </a:cubicBezTo>
                  <a:cubicBezTo>
                    <a:pt x="6284140" y="22860"/>
                    <a:pt x="6220357" y="22860"/>
                    <a:pt x="6162953" y="22860"/>
                  </a:cubicBezTo>
                  <a:cubicBezTo>
                    <a:pt x="6067279" y="22860"/>
                    <a:pt x="5971604" y="22860"/>
                    <a:pt x="5882309" y="22860"/>
                  </a:cubicBezTo>
                  <a:cubicBezTo>
                    <a:pt x="5678204" y="22860"/>
                    <a:pt x="5474099" y="22860"/>
                    <a:pt x="5276372" y="24130"/>
                  </a:cubicBezTo>
                  <a:cubicBezTo>
                    <a:pt x="5104158" y="25400"/>
                    <a:pt x="2202041" y="29210"/>
                    <a:pt x="2029828" y="29210"/>
                  </a:cubicBezTo>
                  <a:cubicBezTo>
                    <a:pt x="1749184" y="29210"/>
                    <a:pt x="1468539" y="26670"/>
                    <a:pt x="1187895" y="33020"/>
                  </a:cubicBezTo>
                  <a:cubicBezTo>
                    <a:pt x="1041195" y="36830"/>
                    <a:pt x="900873" y="36830"/>
                    <a:pt x="760550" y="38100"/>
                  </a:cubicBezTo>
                  <a:cubicBezTo>
                    <a:pt x="518176" y="41910"/>
                    <a:pt x="275801" y="45720"/>
                    <a:pt x="49530" y="50800"/>
                  </a:cubicBezTo>
                  <a:cubicBezTo>
                    <a:pt x="36830" y="50800"/>
                    <a:pt x="34290" y="53340"/>
                    <a:pt x="33020" y="76793"/>
                  </a:cubicBezTo>
                  <a:cubicBezTo>
                    <a:pt x="31750" y="144018"/>
                    <a:pt x="31750" y="211244"/>
                    <a:pt x="30480" y="278469"/>
                  </a:cubicBezTo>
                  <a:cubicBezTo>
                    <a:pt x="29210" y="390511"/>
                    <a:pt x="26670" y="498818"/>
                    <a:pt x="25400" y="610860"/>
                  </a:cubicBezTo>
                  <a:cubicBezTo>
                    <a:pt x="20320" y="730372"/>
                    <a:pt x="26670" y="3650937"/>
                    <a:pt x="29210" y="3770449"/>
                  </a:cubicBezTo>
                  <a:cubicBezTo>
                    <a:pt x="29210" y="3897430"/>
                    <a:pt x="29210" y="4028146"/>
                    <a:pt x="30480" y="4155127"/>
                  </a:cubicBezTo>
                  <a:cubicBezTo>
                    <a:pt x="30480" y="4248495"/>
                    <a:pt x="33020" y="4341863"/>
                    <a:pt x="33020" y="4435232"/>
                  </a:cubicBezTo>
                  <a:cubicBezTo>
                    <a:pt x="33020" y="4536070"/>
                    <a:pt x="33020" y="4636908"/>
                    <a:pt x="31750" y="4733038"/>
                  </a:cubicBezTo>
                  <a:cubicBezTo>
                    <a:pt x="31750" y="4736848"/>
                    <a:pt x="31750" y="4739388"/>
                    <a:pt x="31750" y="4743198"/>
                  </a:cubicBezTo>
                  <a:cubicBezTo>
                    <a:pt x="31750" y="4753358"/>
                    <a:pt x="35560" y="4757168"/>
                    <a:pt x="44450" y="4757168"/>
                  </a:cubicBezTo>
                  <a:cubicBezTo>
                    <a:pt x="90831" y="4757168"/>
                    <a:pt x="180127" y="4758438"/>
                    <a:pt x="263045" y="4758438"/>
                  </a:cubicBezTo>
                  <a:cubicBezTo>
                    <a:pt x="384232" y="4758438"/>
                    <a:pt x="511798" y="4755898"/>
                    <a:pt x="632985" y="4758438"/>
                  </a:cubicBezTo>
                  <a:cubicBezTo>
                    <a:pt x="830712" y="4762248"/>
                    <a:pt x="1028438" y="4764788"/>
                    <a:pt x="1226165" y="4763518"/>
                  </a:cubicBezTo>
                  <a:cubicBezTo>
                    <a:pt x="1353730" y="4762248"/>
                    <a:pt x="1474918" y="4764788"/>
                    <a:pt x="1602483" y="4764788"/>
                  </a:cubicBezTo>
                  <a:cubicBezTo>
                    <a:pt x="1787453" y="4764788"/>
                    <a:pt x="1972423" y="4763518"/>
                    <a:pt x="2157393" y="4764788"/>
                  </a:cubicBezTo>
                  <a:cubicBezTo>
                    <a:pt x="2431659" y="4766058"/>
                    <a:pt x="5442207" y="4755898"/>
                    <a:pt x="5722851" y="4758438"/>
                  </a:cubicBezTo>
                  <a:cubicBezTo>
                    <a:pt x="5844039" y="4759708"/>
                    <a:pt x="5965226" y="4760978"/>
                    <a:pt x="6080035" y="4760978"/>
                  </a:cubicBezTo>
                  <a:cubicBezTo>
                    <a:pt x="6290518" y="4763518"/>
                    <a:pt x="6494623" y="4759708"/>
                    <a:pt x="6705106" y="4763518"/>
                  </a:cubicBezTo>
                  <a:cubicBezTo>
                    <a:pt x="6877320" y="4766058"/>
                    <a:pt x="7049533" y="4766058"/>
                    <a:pt x="7221747" y="4768598"/>
                  </a:cubicBezTo>
                  <a:cubicBezTo>
                    <a:pt x="7476878" y="4772408"/>
                    <a:pt x="7732010" y="4774948"/>
                    <a:pt x="7987141" y="4776218"/>
                  </a:cubicBezTo>
                  <a:cubicBezTo>
                    <a:pt x="8082815" y="4776218"/>
                    <a:pt x="8111270" y="4774948"/>
                    <a:pt x="8131591" y="4774948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-162812" y="6487452"/>
            <a:ext cx="4090218" cy="1970741"/>
          </a:xfrm>
          <a:custGeom>
            <a:avLst/>
            <a:gdLst/>
            <a:ahLst/>
            <a:cxnLst/>
            <a:rect l="l" t="t" r="r" b="b"/>
            <a:pathLst>
              <a:path w="4090218" h="1970741">
                <a:moveTo>
                  <a:pt x="0" y="0"/>
                </a:moveTo>
                <a:lnTo>
                  <a:pt x="4090218" y="0"/>
                </a:lnTo>
                <a:lnTo>
                  <a:pt x="4090218" y="1970741"/>
                </a:lnTo>
                <a:lnTo>
                  <a:pt x="0" y="19707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13416867" y="4924890"/>
            <a:ext cx="5308194" cy="5095867"/>
          </a:xfrm>
          <a:custGeom>
            <a:avLst/>
            <a:gdLst/>
            <a:ahLst/>
            <a:cxnLst/>
            <a:rect l="l" t="t" r="r" b="b"/>
            <a:pathLst>
              <a:path w="5308194" h="5095867">
                <a:moveTo>
                  <a:pt x="5308195" y="0"/>
                </a:moveTo>
                <a:lnTo>
                  <a:pt x="0" y="0"/>
                </a:lnTo>
                <a:lnTo>
                  <a:pt x="0" y="5095866"/>
                </a:lnTo>
                <a:lnTo>
                  <a:pt x="5308195" y="5095866"/>
                </a:lnTo>
                <a:lnTo>
                  <a:pt x="530819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514189" y="1476504"/>
            <a:ext cx="2210872" cy="3208390"/>
          </a:xfrm>
          <a:custGeom>
            <a:avLst/>
            <a:gdLst/>
            <a:ahLst/>
            <a:cxnLst/>
            <a:rect l="l" t="t" r="r" b="b"/>
            <a:pathLst>
              <a:path w="2210872" h="3208390">
                <a:moveTo>
                  <a:pt x="0" y="0"/>
                </a:moveTo>
                <a:lnTo>
                  <a:pt x="2210873" y="0"/>
                </a:lnTo>
                <a:lnTo>
                  <a:pt x="2210873" y="3208391"/>
                </a:lnTo>
                <a:lnTo>
                  <a:pt x="0" y="32083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492678" y="2059493"/>
            <a:ext cx="2159810" cy="3707829"/>
          </a:xfrm>
          <a:custGeom>
            <a:avLst/>
            <a:gdLst/>
            <a:ahLst/>
            <a:cxnLst/>
            <a:rect l="l" t="t" r="r" b="b"/>
            <a:pathLst>
              <a:path w="2159810" h="3707829">
                <a:moveTo>
                  <a:pt x="0" y="0"/>
                </a:moveTo>
                <a:lnTo>
                  <a:pt x="2159811" y="0"/>
                </a:lnTo>
                <a:lnTo>
                  <a:pt x="2159811" y="3707829"/>
                </a:lnTo>
                <a:lnTo>
                  <a:pt x="0" y="370782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1506537" y="1450131"/>
            <a:ext cx="15270605" cy="7312807"/>
            <a:chOff x="-4046477" y="-238186"/>
            <a:chExt cx="20360807" cy="9750407"/>
          </a:xfrm>
        </p:grpSpPr>
        <p:sp>
          <p:nvSpPr>
            <p:cNvPr id="12" name="TextBox 12"/>
            <p:cNvSpPr txBox="1"/>
            <p:nvPr/>
          </p:nvSpPr>
          <p:spPr>
            <a:xfrm>
              <a:off x="-4046477" y="-238186"/>
              <a:ext cx="20360807" cy="157299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9999"/>
                </a:lnSpc>
              </a:pPr>
              <a:r>
                <a:rPr lang="en-US" sz="6000" dirty="0">
                  <a:solidFill>
                    <a:srgbClr val="000000"/>
                  </a:solidFill>
                  <a:latin typeface="Hangyaboly"/>
                </a:rPr>
                <a:t>Before you write: Things to think about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-916470" y="1988797"/>
              <a:ext cx="14579270" cy="752342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571500" indent="-571500">
                <a:lnSpc>
                  <a:spcPts val="4400"/>
                </a:lnSpc>
                <a:buFont typeface="Arial" panose="020B0604020202020204" pitchFamily="34" charset="0"/>
                <a:buChar char="•"/>
              </a:pPr>
              <a:r>
                <a:rPr lang="en-US" sz="4000" spc="80" dirty="0">
                  <a:solidFill>
                    <a:srgbClr val="000000"/>
                  </a:solidFill>
                  <a:latin typeface="KG Primary Penmanship Bold"/>
                </a:rPr>
                <a:t>Characters: Who is the main character? Who is the narrator?</a:t>
              </a:r>
            </a:p>
            <a:p>
              <a:pPr marL="571500" indent="-571500">
                <a:lnSpc>
                  <a:spcPts val="4400"/>
                </a:lnSpc>
                <a:buFont typeface="Arial" panose="020B0604020202020204" pitchFamily="34" charset="0"/>
                <a:buChar char="•"/>
              </a:pPr>
              <a:r>
                <a:rPr lang="en-US" sz="4000" spc="80" dirty="0">
                  <a:solidFill>
                    <a:srgbClr val="000000"/>
                  </a:solidFill>
                  <a:latin typeface="KG Primary Penmanship Bold"/>
                </a:rPr>
                <a:t>Setting: What is the setting? How will this this affect the plot?</a:t>
              </a:r>
            </a:p>
            <a:p>
              <a:pPr marL="571500" indent="-571500">
                <a:lnSpc>
                  <a:spcPts val="4400"/>
                </a:lnSpc>
                <a:buFont typeface="Arial" panose="020B0604020202020204" pitchFamily="34" charset="0"/>
                <a:buChar char="•"/>
              </a:pPr>
              <a:r>
                <a:rPr lang="en-US" sz="4000" spc="80" dirty="0">
                  <a:solidFill>
                    <a:srgbClr val="000000"/>
                  </a:solidFill>
                  <a:latin typeface="KG Primary Penmanship Bold"/>
                </a:rPr>
                <a:t>Mood: Is your story funny, sad, dramatic?</a:t>
              </a:r>
            </a:p>
            <a:p>
              <a:pPr marL="571500" indent="-571500">
                <a:lnSpc>
                  <a:spcPts val="4400"/>
                </a:lnSpc>
                <a:buFont typeface="Arial" panose="020B0604020202020204" pitchFamily="34" charset="0"/>
                <a:buChar char="•"/>
              </a:pPr>
              <a:r>
                <a:rPr lang="en-US" sz="4000" spc="80" dirty="0">
                  <a:solidFill>
                    <a:srgbClr val="000000"/>
                  </a:solidFill>
                  <a:latin typeface="KG Primary Penmanship Bold"/>
                </a:rPr>
                <a:t>Organization: What happens first, second, last?</a:t>
              </a:r>
            </a:p>
            <a:p>
              <a:pPr marL="571500" indent="-571500">
                <a:lnSpc>
                  <a:spcPts val="4400"/>
                </a:lnSpc>
                <a:buFont typeface="Arial" panose="020B0604020202020204" pitchFamily="34" charset="0"/>
                <a:buChar char="•"/>
              </a:pPr>
              <a:r>
                <a:rPr lang="en-US" sz="4000" spc="80" dirty="0">
                  <a:solidFill>
                    <a:srgbClr val="000000"/>
                  </a:solidFill>
                  <a:latin typeface="KG Primary Penmanship Bold"/>
                </a:rPr>
                <a:t>Plot: What is the problem? Why did it occur? What will solve it?</a:t>
              </a:r>
            </a:p>
            <a:p>
              <a:pPr algn="ctr">
                <a:lnSpc>
                  <a:spcPts val="4400"/>
                </a:lnSpc>
              </a:pPr>
              <a:endParaRPr lang="en-US" sz="4000" spc="80" dirty="0">
                <a:solidFill>
                  <a:srgbClr val="000000"/>
                </a:solidFill>
                <a:latin typeface="KG Primary Penmanship Bold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WRITING</a:t>
            </a:r>
          </a:p>
        </p:txBody>
      </p:sp>
    </p:spTree>
    <p:extLst>
      <p:ext uri="{BB962C8B-B14F-4D97-AF65-F5344CB8AC3E}">
        <p14:creationId xmlns:p14="http://schemas.microsoft.com/office/powerpoint/2010/main" val="2600068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WRITING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790700"/>
            <a:ext cx="17145000" cy="589057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4572000" y="3619500"/>
            <a:ext cx="12954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9601200" y="3619500"/>
            <a:ext cx="12954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1049000" y="3216414"/>
            <a:ext cx="11380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slow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5867400" y="4533900"/>
            <a:ext cx="10668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9753600" y="4610100"/>
            <a:ext cx="12954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1201400" y="4130814"/>
            <a:ext cx="14875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slowly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3124200" y="5524500"/>
            <a:ext cx="10668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15773400" y="5448300"/>
            <a:ext cx="72552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6498923" y="4991100"/>
            <a:ext cx="1487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easy</a:t>
            </a:r>
          </a:p>
        </p:txBody>
      </p:sp>
      <p:cxnSp>
        <p:nvCxnSpPr>
          <p:cNvPr id="27" name="Straight Connector 26"/>
          <p:cNvCxnSpPr/>
          <p:nvPr/>
        </p:nvCxnSpPr>
        <p:spPr>
          <a:xfrm>
            <a:off x="6096000" y="6438900"/>
            <a:ext cx="10668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4706600" y="6340614"/>
            <a:ext cx="72552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5432123" y="5883414"/>
            <a:ext cx="14875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better</a:t>
            </a:r>
          </a:p>
        </p:txBody>
      </p:sp>
      <p:cxnSp>
        <p:nvCxnSpPr>
          <p:cNvPr id="30" name="Straight Connector 29"/>
          <p:cNvCxnSpPr/>
          <p:nvPr/>
        </p:nvCxnSpPr>
        <p:spPr>
          <a:xfrm>
            <a:off x="5867400" y="7353300"/>
            <a:ext cx="4572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467600" y="7277100"/>
            <a:ext cx="1295400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8915400" y="6874014"/>
            <a:ext cx="11400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than</a:t>
            </a:r>
          </a:p>
        </p:txBody>
      </p:sp>
    </p:spTree>
    <p:extLst>
      <p:ext uri="{BB962C8B-B14F-4D97-AF65-F5344CB8AC3E}">
        <p14:creationId xmlns:p14="http://schemas.microsoft.com/office/powerpoint/2010/main" val="3276259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  <p:bldP spid="26" grpId="0"/>
      <p:bldP spid="29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WRITING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" y="1257300"/>
            <a:ext cx="16955371" cy="7848600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>
            <a:off x="5943600" y="4457700"/>
            <a:ext cx="10668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886200" y="5228197"/>
            <a:ext cx="12954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9753600" y="5219700"/>
            <a:ext cx="8382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0820400" y="6743700"/>
            <a:ext cx="12954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12810231" y="7505700"/>
            <a:ext cx="12954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1955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HOW DO SLOTHS MOVE?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WRITING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9678" y="3666507"/>
            <a:ext cx="6954522" cy="6621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638300"/>
            <a:ext cx="16292926" cy="1306760"/>
          </a:xfrm>
          <a:prstGeom prst="rect">
            <a:avLst/>
          </a:prstGeom>
        </p:spPr>
      </p:pic>
      <p:pic>
        <p:nvPicPr>
          <p:cNvPr id="1026" name="Picture 2" descr="Time to Write page - HIP Books">
            <a:extLst>
              <a:ext uri="{FF2B5EF4-FFF2-40B4-BE49-F238E27FC236}">
                <a16:creationId xmlns:a16="http://schemas.microsoft.com/office/drawing/2014/main" id="{5FDC6EDC-12EB-4EC6-BAD7-6C07884B9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919147"/>
            <a:ext cx="9248476" cy="3886818"/>
          </a:xfrm>
          <a:prstGeom prst="rect">
            <a:avLst/>
          </a:prstGeom>
          <a:noFill/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444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39400"/>
          </a:xfrm>
          <a:prstGeom prst="rect">
            <a:avLst/>
          </a:prstGeom>
        </p:spPr>
      </p:pic>
      <p:pic>
        <p:nvPicPr>
          <p:cNvPr id="29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762002" y="5355269"/>
            <a:ext cx="19549122" cy="5655632"/>
          </a:xfrm>
          <a:prstGeom prst="rect">
            <a:avLst/>
          </a:prstGeom>
        </p:spPr>
      </p:pic>
      <p:pic>
        <p:nvPicPr>
          <p:cNvPr id="30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800000">
            <a:off x="-762001" y="-266700"/>
            <a:ext cx="19811999" cy="56549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76682" y="4065539"/>
            <a:ext cx="1003620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622373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377</Words>
  <Application>Microsoft Office PowerPoint</Application>
  <PresentationFormat>Custom</PresentationFormat>
  <Paragraphs>58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Calibri</vt:lpstr>
      <vt:lpstr>Arial</vt:lpstr>
      <vt:lpstr>Times New Roman</vt:lpstr>
      <vt:lpstr>Kozuka Gothic Pro H</vt:lpstr>
      <vt:lpstr>Myriad Pro</vt:lpstr>
      <vt:lpstr>Adobe Gothic Std B</vt:lpstr>
      <vt:lpstr>Hangyaboly</vt:lpstr>
      <vt:lpstr>KG Primary Penmanship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Upschool Be the Change Week 8 - We are the change</dc:title>
  <dc:creator>ADMIN</dc:creator>
  <cp:lastModifiedBy>Administrator</cp:lastModifiedBy>
  <cp:revision>6</cp:revision>
  <dcterms:created xsi:type="dcterms:W3CDTF">2006-08-16T00:00:00Z</dcterms:created>
  <dcterms:modified xsi:type="dcterms:W3CDTF">2023-08-16T19:00:28Z</dcterms:modified>
  <dc:identifier>DAFrN26rgyA</dc:identifier>
</cp:coreProperties>
</file>