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7" r:id="rId2"/>
    <p:sldId id="256" r:id="rId3"/>
    <p:sldId id="263" r:id="rId4"/>
    <p:sldId id="259" r:id="rId5"/>
    <p:sldId id="260" r:id="rId6"/>
    <p:sldId id="261" r:id="rId7"/>
    <p:sldId id="262" r:id="rId8"/>
    <p:sldId id="258" r:id="rId9"/>
  </p:sldIdLst>
  <p:sldSz cx="18288000" cy="10287000"/>
  <p:notesSz cx="6858000" cy="9144000"/>
  <p:embeddedFontLst>
    <p:embeddedFont>
      <p:font typeface="League Gothic" panose="020B0604020202020204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 Bold" panose="020B0604020202020204" charset="0"/>
      <p:regular r:id="rId16"/>
    </p:embeddedFont>
    <p:embeddedFont>
      <p:font typeface="Open Sans" panose="020B060402020202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77108" autoAdjust="0"/>
  </p:normalViewPr>
  <p:slideViewPr>
    <p:cSldViewPr>
      <p:cViewPr varScale="1">
        <p:scale>
          <a:sx n="29" d="100"/>
          <a:sy n="29" d="100"/>
        </p:scale>
        <p:origin x="453" y="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28D2DB-174E-45E6-A64B-C97B72A661EA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FC894E-F70C-4EC3-9D86-DD6C48E480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43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bpcfTh2oO8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bpcfTh2oO8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Free talk.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some questions to get students involved in the topic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like travelling?</a:t>
            </a:r>
          </a:p>
          <a:p>
            <a:pPr lvl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do you like travelling? ( your purpose when travelling)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are going to watch a video called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World Traveler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As students follow along in their books, read the sentence about the video aloud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C894E-F70C-4EC3-9D86-DD6C48E480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99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more information about the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Kasha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Slavner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https://www.youtube.com/watch?v=jbpcfTh2oO8</a:t>
            </a:r>
            <a:endParaRPr lang="en-US" sz="12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Slavner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native of Toronto, Canada, was inspired to start her project after being a youth delegate for the 57th Commission of the Status of Women at the United Nations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Headquarters in New York. She first titled her project proposal, Picture the Power of People for a Purpose, using the dual meaning of picture to mean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photograph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37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Provide more information about the 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Kasha </a:t>
            </a:r>
            <a:r>
              <a:rPr lang="en-US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Slavner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https://www.youtube.com/watch?v=jbpcfTh2oO8</a:t>
            </a:r>
            <a:endParaRPr lang="en-US" sz="12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Slavner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native of Toronto, Canada, was inspired to start her project after being a youth delegate for the 57th Commission of the Status of Women at the United Nations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Headquarters in New York. She first titled her project proposal, Picture the Power of People for a Purpose, using the dual meaning of picture to mean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en-US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photograph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68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Remind students that they learned about Kasha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Slavner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Real World section. Ask them to circle the correct answers to complete</a:t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sentences.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796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44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get into pairs and talk about their own travel plans.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 in their books, read the question aloud.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them do the task.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A262A6-82B3-4799-8493-C4018E2405A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867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8.pn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331953" y="9744458"/>
            <a:ext cx="18473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70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2024"/>
            <a:ext cx="18288000" cy="117072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4167" t="15926" r="24843" b="12223"/>
          <a:stretch/>
        </p:blipFill>
        <p:spPr>
          <a:xfrm>
            <a:off x="-1" y="-342900"/>
            <a:ext cx="9067801" cy="1182624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9982200" y="1409700"/>
            <a:ext cx="7696200" cy="3200400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dirty="0"/>
          </a:p>
        </p:txBody>
      </p:sp>
      <p:sp>
        <p:nvSpPr>
          <p:cNvPr id="11" name="Rectangle 10"/>
          <p:cNvSpPr/>
          <p:nvPr/>
        </p:nvSpPr>
        <p:spPr>
          <a:xfrm>
            <a:off x="9954429" y="1790700"/>
            <a:ext cx="76985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Video and</a:t>
            </a:r>
          </a:p>
          <a:p>
            <a:pPr algn="ctr"/>
            <a:r>
              <a:rPr lang="en-US" sz="6600" b="1" dirty="0">
                <a:solidFill>
                  <a:schemeClr val="accent2">
                    <a:lumMod val="75000"/>
                  </a:schemeClr>
                </a:solidFill>
                <a:latin typeface="Myriad Pro" panose="020B0503030403020204" pitchFamily="34" charset="0"/>
              </a:rPr>
              <a:t> Video Worksheet</a:t>
            </a:r>
          </a:p>
        </p:txBody>
      </p:sp>
    </p:spTree>
    <p:extLst>
      <p:ext uri="{BB962C8B-B14F-4D97-AF65-F5344CB8AC3E}">
        <p14:creationId xmlns:p14="http://schemas.microsoft.com/office/powerpoint/2010/main" val="295120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0000"/>
            </a:blip>
            <a:stretch>
              <a:fillRect t="-70731" b="-7073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834484"/>
            <a:ext cx="12731126" cy="8452516"/>
            <a:chOff x="0" y="0"/>
            <a:chExt cx="3353054" cy="22261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53054" cy="2226177"/>
            </a:xfrm>
            <a:custGeom>
              <a:avLst/>
              <a:gdLst/>
              <a:ahLst/>
              <a:cxnLst/>
              <a:rect l="l" t="t" r="r" b="b"/>
              <a:pathLst>
                <a:path w="3353054" h="2226177">
                  <a:moveTo>
                    <a:pt x="0" y="0"/>
                  </a:moveTo>
                  <a:lnTo>
                    <a:pt x="3353054" y="0"/>
                  </a:lnTo>
                  <a:lnTo>
                    <a:pt x="3353054" y="2226177"/>
                  </a:lnTo>
                  <a:lnTo>
                    <a:pt x="0" y="222617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0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H="1">
            <a:off x="4745519" y="8794682"/>
            <a:ext cx="162761" cy="270142"/>
          </a:xfrm>
          <a:custGeom>
            <a:avLst/>
            <a:gdLst/>
            <a:ahLst/>
            <a:cxnLst/>
            <a:rect l="l" t="t" r="r" b="b"/>
            <a:pathLst>
              <a:path w="162761" h="270142">
                <a:moveTo>
                  <a:pt x="162761" y="0"/>
                </a:moveTo>
                <a:lnTo>
                  <a:pt x="0" y="0"/>
                </a:lnTo>
                <a:lnTo>
                  <a:pt x="0" y="270142"/>
                </a:lnTo>
                <a:lnTo>
                  <a:pt x="162761" y="270142"/>
                </a:lnTo>
                <a:lnTo>
                  <a:pt x="162761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031812" y="2718077"/>
            <a:ext cx="7210307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4759"/>
              </a:lnSpc>
            </a:pPr>
            <a:r>
              <a:rPr lang="en-US" sz="13700" spc="327" dirty="0">
                <a:solidFill>
                  <a:srgbClr val="073064"/>
                </a:solidFill>
                <a:latin typeface="League Gothic"/>
              </a:rPr>
              <a:t>TRAVELING</a:t>
            </a:r>
          </a:p>
        </p:txBody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8014633" y="-736474"/>
            <a:ext cx="10904892" cy="11023474"/>
            <a:chOff x="0" y="0"/>
            <a:chExt cx="5956300" cy="60210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956300" cy="6021070"/>
            </a:xfrm>
            <a:custGeom>
              <a:avLst/>
              <a:gdLst/>
              <a:ahLst/>
              <a:cxnLst/>
              <a:rect l="l" t="t" r="r" b="b"/>
              <a:pathLst>
                <a:path w="5956300" h="6021070">
                  <a:moveTo>
                    <a:pt x="0" y="6021070"/>
                  </a:moveTo>
                  <a:lnTo>
                    <a:pt x="692150" y="0"/>
                  </a:lnTo>
                  <a:lnTo>
                    <a:pt x="5956300" y="0"/>
                  </a:lnTo>
                  <a:lnTo>
                    <a:pt x="5264150" y="6021070"/>
                  </a:lnTo>
                  <a:close/>
                </a:path>
              </a:pathLst>
            </a:custGeom>
            <a:blipFill>
              <a:blip r:embed="rId6"/>
              <a:stretch>
                <a:fillRect l="-30655" r="-21070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1031812" y="4720092"/>
            <a:ext cx="5794906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Open Sans"/>
              </a:rPr>
              <a:t>Who like traveling?</a:t>
            </a:r>
          </a:p>
          <a:p>
            <a:pPr marL="457200" indent="-457200">
              <a:lnSpc>
                <a:spcPct val="200000"/>
              </a:lnSpc>
              <a:buFont typeface="+mj-lt"/>
              <a:buAutoNum type="arabicPeriod"/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latin typeface="Open Sans"/>
              </a:rPr>
              <a:t>Why do you like traveling?</a:t>
            </a:r>
          </a:p>
          <a:p>
            <a:pPr>
              <a:lnSpc>
                <a:spcPct val="200000"/>
              </a:lnSpc>
            </a:pPr>
            <a:endParaRPr lang="en-US" sz="3200" b="1" dirty="0">
              <a:solidFill>
                <a:schemeClr val="accent6">
                  <a:lumMod val="75000"/>
                </a:schemeClr>
              </a:solidFill>
              <a:latin typeface="Open Sans"/>
            </a:endParaRPr>
          </a:p>
        </p:txBody>
      </p:sp>
      <p:sp>
        <p:nvSpPr>
          <p:cNvPr id="18" name="Freeform 18"/>
          <p:cNvSpPr/>
          <p:nvPr/>
        </p:nvSpPr>
        <p:spPr>
          <a:xfrm rot="7285664" flipH="1" flipV="1">
            <a:off x="5435250" y="4621749"/>
            <a:ext cx="3471281" cy="2364810"/>
          </a:xfrm>
          <a:custGeom>
            <a:avLst/>
            <a:gdLst/>
            <a:ahLst/>
            <a:cxnLst/>
            <a:rect l="l" t="t" r="r" b="b"/>
            <a:pathLst>
              <a:path w="3471281" h="2364810">
                <a:moveTo>
                  <a:pt x="3471281" y="2364810"/>
                </a:moveTo>
                <a:lnTo>
                  <a:pt x="0" y="2364810"/>
                </a:lnTo>
                <a:lnTo>
                  <a:pt x="0" y="0"/>
                </a:lnTo>
                <a:lnTo>
                  <a:pt x="3471281" y="0"/>
                </a:lnTo>
                <a:lnTo>
                  <a:pt x="3471281" y="236481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792724" y="7971614"/>
            <a:ext cx="1443993" cy="1172643"/>
          </a:xfrm>
          <a:custGeom>
            <a:avLst/>
            <a:gdLst/>
            <a:ahLst/>
            <a:cxnLst/>
            <a:rect l="l" t="t" r="r" b="b"/>
            <a:pathLst>
              <a:path w="1443993" h="1172643">
                <a:moveTo>
                  <a:pt x="0" y="0"/>
                </a:moveTo>
                <a:lnTo>
                  <a:pt x="1443993" y="0"/>
                </a:lnTo>
                <a:lnTo>
                  <a:pt x="1443993" y="1172643"/>
                </a:lnTo>
                <a:lnTo>
                  <a:pt x="0" y="117264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0103" y="1370436"/>
            <a:ext cx="598896" cy="552482"/>
          </a:xfrm>
          <a:custGeom>
            <a:avLst/>
            <a:gdLst/>
            <a:ahLst/>
            <a:cxnLst/>
            <a:rect l="l" t="t" r="r" b="b"/>
            <a:pathLst>
              <a:path w="598896" h="552482">
                <a:moveTo>
                  <a:pt x="0" y="0"/>
                </a:moveTo>
                <a:lnTo>
                  <a:pt x="598896" y="0"/>
                </a:lnTo>
                <a:lnTo>
                  <a:pt x="598896" y="552481"/>
                </a:lnTo>
                <a:lnTo>
                  <a:pt x="0" y="55248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1981200" y="1461771"/>
            <a:ext cx="3040984" cy="48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20"/>
              </a:lnSpc>
              <a:spcBef>
                <a:spcPct val="0"/>
              </a:spcBef>
            </a:pPr>
            <a:r>
              <a:rPr lang="en-US" sz="3200" dirty="0">
                <a:solidFill>
                  <a:srgbClr val="073064"/>
                </a:solidFill>
                <a:latin typeface="Open Sans Bold"/>
              </a:rPr>
              <a:t>FREE TALK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739136" y="8712583"/>
            <a:ext cx="223025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  <a:spcBef>
                <a:spcPct val="0"/>
              </a:spcBef>
            </a:pPr>
            <a:r>
              <a:rPr lang="en-US" sz="2400" spc="153">
                <a:solidFill>
                  <a:srgbClr val="FFFFFF"/>
                </a:solidFill>
                <a:latin typeface="Open Sans Bold"/>
              </a:rPr>
              <a:t>Get Started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3" name="Unit 0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050" y="647318"/>
            <a:ext cx="18268952" cy="10247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86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" name="Kasha Slavner -  Moeloco Ambassado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09800" y="1333500"/>
            <a:ext cx="14859000" cy="835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6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3474" t="16074" r="22776" b="16311"/>
          <a:stretch/>
        </p:blipFill>
        <p:spPr>
          <a:xfrm>
            <a:off x="0" y="600010"/>
            <a:ext cx="18288000" cy="96530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10834" t="21110" r="3750" b="13704"/>
          <a:stretch/>
        </p:blipFill>
        <p:spPr>
          <a:xfrm>
            <a:off x="1531252" y="729441"/>
            <a:ext cx="15225496" cy="65358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10833" t="21112" r="86667" b="12963"/>
          <a:stretch/>
        </p:blipFill>
        <p:spPr>
          <a:xfrm>
            <a:off x="-152400" y="682133"/>
            <a:ext cx="1912250" cy="65831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/>
          <a:srcRect l="10833" t="21112" r="86667" b="12963"/>
          <a:stretch/>
        </p:blipFill>
        <p:spPr>
          <a:xfrm>
            <a:off x="16452805" y="693969"/>
            <a:ext cx="1912250" cy="6583131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2039600" y="5600700"/>
            <a:ext cx="914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789002" y="6057900"/>
            <a:ext cx="2136798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7158004" y="6657908"/>
            <a:ext cx="4881596" cy="6073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58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4583" t="25555" r="7083" b="23333"/>
          <a:stretch/>
        </p:blipFill>
        <p:spPr>
          <a:xfrm>
            <a:off x="1219200" y="1409700"/>
            <a:ext cx="15925799" cy="784914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972914" y="5448300"/>
            <a:ext cx="357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✓</a:t>
            </a:r>
          </a:p>
        </p:txBody>
      </p:sp>
      <p:sp>
        <p:nvSpPr>
          <p:cNvPr id="9" name="Rectangle 8"/>
          <p:cNvSpPr/>
          <p:nvPr/>
        </p:nvSpPr>
        <p:spPr>
          <a:xfrm>
            <a:off x="15949010" y="7149525"/>
            <a:ext cx="357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✓</a:t>
            </a:r>
          </a:p>
        </p:txBody>
      </p:sp>
      <p:sp>
        <p:nvSpPr>
          <p:cNvPr id="10" name="Rectangle 9"/>
          <p:cNvSpPr/>
          <p:nvPr/>
        </p:nvSpPr>
        <p:spPr>
          <a:xfrm>
            <a:off x="15949010" y="7987725"/>
            <a:ext cx="3577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✓</a:t>
            </a:r>
          </a:p>
        </p:txBody>
      </p:sp>
    </p:spTree>
    <p:extLst>
      <p:ext uri="{BB962C8B-B14F-4D97-AF65-F5344CB8AC3E}">
        <p14:creationId xmlns:p14="http://schemas.microsoft.com/office/powerpoint/2010/main" val="376143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Kozuka Gothic Pro H" panose="020B0800000000000000" pitchFamily="34" charset="-128"/>
                <a:ea typeface="Kozuka Gothic Pro H" panose="020B0800000000000000" pitchFamily="34" charset="-128"/>
              </a:rPr>
              <a:t>I’M MEETING FRIENDS LATER.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29070"/>
            <a:ext cx="18287999" cy="94758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4999" t="34815" r="5417" b="49259"/>
          <a:stretch/>
        </p:blipFill>
        <p:spPr>
          <a:xfrm>
            <a:off x="-152400" y="626285"/>
            <a:ext cx="16360632" cy="2459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l="91335" t="34815" r="5417" b="49259"/>
          <a:stretch/>
        </p:blipFill>
        <p:spPr>
          <a:xfrm>
            <a:off x="15998378" y="624563"/>
            <a:ext cx="2442022" cy="2461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73357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21840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302</Words>
  <Application>Microsoft Office PowerPoint</Application>
  <PresentationFormat>Custom</PresentationFormat>
  <Paragraphs>53</Paragraphs>
  <Slides>8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League Gothic</vt:lpstr>
      <vt:lpstr>Adobe Gothic Std B</vt:lpstr>
      <vt:lpstr>Calibri</vt:lpstr>
      <vt:lpstr>Open Sans Bold</vt:lpstr>
      <vt:lpstr>Kozuka Gothic Pro H</vt:lpstr>
      <vt:lpstr>Open Sans</vt:lpstr>
      <vt:lpstr>Myriad Pro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Travel-Themed English Presentation</dc:title>
  <dc:creator>ADMIN</dc:creator>
  <cp:lastModifiedBy>ADMIN</cp:lastModifiedBy>
  <cp:revision>6</cp:revision>
  <dcterms:created xsi:type="dcterms:W3CDTF">2006-08-16T00:00:00Z</dcterms:created>
  <dcterms:modified xsi:type="dcterms:W3CDTF">2023-08-26T14:33:43Z</dcterms:modified>
  <dc:identifier>DAFreTy_lqE</dc:identifier>
</cp:coreProperties>
</file>