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61" r:id="rId2"/>
    <p:sldId id="306" r:id="rId3"/>
    <p:sldId id="307" r:id="rId4"/>
    <p:sldId id="308" r:id="rId5"/>
    <p:sldId id="309" r:id="rId6"/>
    <p:sldId id="310" r:id="rId7"/>
    <p:sldId id="311" r:id="rId8"/>
    <p:sldId id="313" r:id="rId9"/>
    <p:sldId id="259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0859" autoAdjust="0"/>
  </p:normalViewPr>
  <p:slideViewPr>
    <p:cSldViewPr>
      <p:cViewPr varScale="1">
        <p:scale>
          <a:sx n="22" d="100"/>
          <a:sy n="22" d="100"/>
        </p:scale>
        <p:origin x="46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AD86-7ABE-4A00-8DD5-24C15E24BB1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EB585-BEE5-4E25-B38F-8A47DB0FC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JgpDyP9ewQ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watch a video of melting ice (from 2:39 – 3:43) 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https://www.youtube.com/watch?v=WJgpDyP9ewQ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some questions relating to Melting ice: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reason for this disaster? (global warming)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it affect our life? (Answers will vary)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read the unit title to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themselves as you read it aloud. Explain that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unit they will learn to talk about things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future, and specifically, how the Earth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 change in the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0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study words that mean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 larger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 smaller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Classifying words is a good critical thinking task, and will help students to learn new vocabulary.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words in the box as students follow along. Tell students to use their dictionaries, if necessary, and circle the words that mean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 larger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underline the words that mean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 smaller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8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Briefly explain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warming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 revealing any of the content for the activity.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 activities are the main cause of global warming.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has resulted in higher temperatures over the past 100-200 years.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they should guess how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warming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affect Earth and circle their predictions. As students follow along, read the sentences. Have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 do the task.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17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Preview  - Activity C.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get into pairs and take turns talking about the effects of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warming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the conversation with a student.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modeling the conversation, point out that students should use their own ideas.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do the task.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4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1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27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58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7"/>
            <a:ext cx="18279979" cy="11803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750" t="21111" r="21251" b="9999"/>
          <a:stretch/>
        </p:blipFill>
        <p:spPr>
          <a:xfrm>
            <a:off x="1" y="9166"/>
            <a:ext cx="8839200" cy="97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10439400" y="3086100"/>
            <a:ext cx="7010400" cy="3962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9842729" y="3800504"/>
            <a:ext cx="820374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Myriad Pro" panose="020B0503030403020204" pitchFamily="34" charset="0"/>
              </a:rPr>
              <a:t>Preview and Language Focus</a:t>
            </a:r>
          </a:p>
        </p:txBody>
      </p:sp>
    </p:spTree>
    <p:extLst>
      <p:ext uri="{BB962C8B-B14F-4D97-AF65-F5344CB8AC3E}">
        <p14:creationId xmlns:p14="http://schemas.microsoft.com/office/powerpoint/2010/main" val="1573622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64048"/>
            <a:ext cx="9829800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  <p:pic>
        <p:nvPicPr>
          <p:cNvPr id="3" name="081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57038" y="1790700"/>
            <a:ext cx="12733652" cy="7162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83440" y="947031"/>
            <a:ext cx="30267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1" dirty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Melting ice</a:t>
            </a:r>
            <a:endParaRPr lang="en-US" sz="48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009900"/>
            <a:ext cx="3399160" cy="416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spcAft>
                <a:spcPts val="0"/>
              </a:spcAft>
              <a:buClr>
                <a:srgbClr val="242021"/>
              </a:buClr>
              <a:buFont typeface="+mj-lt"/>
              <a:buAutoNum type="arabicPeriod"/>
            </a:pPr>
            <a:r>
              <a:rPr lang="en-US" sz="36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What is the reason for this disaster?</a:t>
            </a:r>
          </a:p>
          <a:p>
            <a:pPr marL="457200" lvl="0" indent="-457200">
              <a:lnSpc>
                <a:spcPct val="150000"/>
              </a:lnSpc>
              <a:spcAft>
                <a:spcPts val="0"/>
              </a:spcAft>
              <a:buClr>
                <a:srgbClr val="242021"/>
              </a:buClr>
              <a:buFont typeface="+mj-lt"/>
              <a:buAutoNum type="arabicPeriod"/>
            </a:pPr>
            <a:r>
              <a:rPr lang="en-US" sz="3600" b="1" dirty="0">
                <a:solidFill>
                  <a:srgbClr val="000000"/>
                </a:solidFill>
                <a:ea typeface="Times New Roman" panose="02020603050405020304" pitchFamily="18" charset="0"/>
              </a:rPr>
              <a:t>How does it affect our life?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6170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9878162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66900"/>
            <a:ext cx="17384237" cy="4114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86200" y="4762500"/>
            <a:ext cx="1094638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73398" y="4762500"/>
            <a:ext cx="168500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744200" y="4762500"/>
            <a:ext cx="2066031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81200" y="5295900"/>
            <a:ext cx="6858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24600" y="5295900"/>
            <a:ext cx="9144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716000" y="5295900"/>
            <a:ext cx="160020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04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9420962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0700"/>
            <a:ext cx="17331669" cy="55626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172200" y="3467100"/>
            <a:ext cx="914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86600" y="4152900"/>
            <a:ext cx="16764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38800" y="5067300"/>
            <a:ext cx="1600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419600" y="5829300"/>
            <a:ext cx="1600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115908" y="6515100"/>
            <a:ext cx="1951892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E_G8_1-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20800" y="2628900"/>
            <a:ext cx="864577" cy="86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015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17" grpId="0" animBg="1"/>
      <p:bldP spid="21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64049"/>
            <a:ext cx="91526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24100"/>
            <a:ext cx="16909868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73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800" y="64049"/>
            <a:ext cx="9076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842366"/>
            <a:ext cx="12580182" cy="9471011"/>
          </a:xfrm>
          <a:prstGeom prst="rect">
            <a:avLst/>
          </a:prstGeom>
        </p:spPr>
      </p:pic>
      <p:pic>
        <p:nvPicPr>
          <p:cNvPr id="4" name="EE_G8_1-4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3600" y="1714500"/>
            <a:ext cx="708025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0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400" y="64050"/>
            <a:ext cx="92288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57531"/>
            <a:ext cx="13335000" cy="917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6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57" b="94332"/>
          <a:stretch/>
        </p:blipFill>
        <p:spPr>
          <a:xfrm>
            <a:off x="533400" y="1282026"/>
            <a:ext cx="5867400" cy="533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679311" y="3695700"/>
            <a:ext cx="10570089" cy="1524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/>
          </a:p>
        </p:txBody>
      </p:sp>
      <p:sp>
        <p:nvSpPr>
          <p:cNvPr id="2" name="Rectangle 1"/>
          <p:cNvSpPr/>
          <p:nvPr/>
        </p:nvSpPr>
        <p:spPr>
          <a:xfrm>
            <a:off x="3803875" y="3866971"/>
            <a:ext cx="103163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1" dirty="0"/>
              <a:t>“Probably” </a:t>
            </a:r>
            <a:r>
              <a:rPr lang="en-US" sz="3600" b="1" dirty="0"/>
              <a:t>is used when we think something is quite likely, something that we have little doubt about.</a:t>
            </a:r>
            <a:endParaRPr lang="en-US" sz="54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8985475" y="6364577"/>
            <a:ext cx="8777060" cy="203879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/>
          </a:p>
        </p:txBody>
      </p:sp>
      <p:sp>
        <p:nvSpPr>
          <p:cNvPr id="7" name="Rectangle 6"/>
          <p:cNvSpPr/>
          <p:nvPr/>
        </p:nvSpPr>
        <p:spPr>
          <a:xfrm>
            <a:off x="9296400" y="6458860"/>
            <a:ext cx="1143000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2420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For example:</a:t>
            </a:r>
            <a:br>
              <a:rPr lang="en-US" sz="3200" dirty="0">
                <a:solidFill>
                  <a:srgbClr val="2420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A: Do you want to go to a movie Saturday night?</a:t>
            </a:r>
            <a:br>
              <a:rPr lang="en-US" sz="3200" dirty="0">
                <a:solidFill>
                  <a:srgbClr val="2420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B: I’ve love to, but I already have plans</a:t>
            </a:r>
            <a:r>
              <a:rPr lang="en-US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3" t="3577" b="84355"/>
          <a:stretch/>
        </p:blipFill>
        <p:spPr>
          <a:xfrm>
            <a:off x="1063209" y="2024463"/>
            <a:ext cx="4807782" cy="1143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64049"/>
            <a:ext cx="9457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</p:spTree>
    <p:extLst>
      <p:ext uri="{BB962C8B-B14F-4D97-AF65-F5344CB8AC3E}">
        <p14:creationId xmlns:p14="http://schemas.microsoft.com/office/powerpoint/2010/main" val="3120293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6655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476</Words>
  <Application>Microsoft Office PowerPoint</Application>
  <PresentationFormat>Custom</PresentationFormat>
  <Paragraphs>53</Paragraphs>
  <Slides>9</Slides>
  <Notes>7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Arial</vt:lpstr>
      <vt:lpstr>Times New Roman</vt:lpstr>
      <vt:lpstr>Kozuka Gothic Pro H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Yellow Aesthetic Cute Notebook Group Project Presentation</dc:title>
  <dc:creator>ADMIN</dc:creator>
  <cp:lastModifiedBy>Administrator</cp:lastModifiedBy>
  <cp:revision>27</cp:revision>
  <dcterms:created xsi:type="dcterms:W3CDTF">2006-08-16T00:00:00Z</dcterms:created>
  <dcterms:modified xsi:type="dcterms:W3CDTF">2023-08-16T19:28:58Z</dcterms:modified>
  <dc:identifier>DAFrB5EF6eM</dc:identifier>
</cp:coreProperties>
</file>