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3" r:id="rId4"/>
    <p:sldId id="264" r:id="rId5"/>
    <p:sldId id="269" r:id="rId6"/>
    <p:sldId id="270" r:id="rId7"/>
    <p:sldId id="259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22" autoAdjust="0"/>
  </p:normalViewPr>
  <p:slideViewPr>
    <p:cSldViewPr>
      <p:cViewPr varScale="1">
        <p:scale>
          <a:sx n="22" d="100"/>
          <a:sy n="22" d="100"/>
        </p:scale>
        <p:origin x="4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68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EAA3D-6688-4C01-8CC3-ACC563D521E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96D1-BBED-4375-B86D-B4B86F32C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yHp-N6-3DY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Rouse the atmosphere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https://www.youtube.com/watch?v=QyHp-N6-3DY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stand up, sing, dance and feel the beat.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new lesson.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6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5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28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write a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 paragraph to predict what their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town, city or country will be like in the future.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students about 10 minutes to write their paragraph, and set a number of words they must write (80–100 words).</a:t>
            </a:r>
          </a:p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3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7"/>
            <a:ext cx="18279979" cy="11803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750" t="21111" r="21251" b="9999"/>
          <a:stretch/>
        </p:blipFill>
        <p:spPr>
          <a:xfrm>
            <a:off x="1" y="9166"/>
            <a:ext cx="8839200" cy="97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9982200" y="3086100"/>
            <a:ext cx="7467600" cy="3962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9677400" y="3497639"/>
            <a:ext cx="82037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Myriad Pro" panose="020B0503030403020204" pitchFamily="34" charset="0"/>
              </a:rPr>
              <a:t>Writing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Writing Worksheet</a:t>
            </a:r>
          </a:p>
        </p:txBody>
      </p:sp>
    </p:spTree>
    <p:extLst>
      <p:ext uri="{BB962C8B-B14F-4D97-AF65-F5344CB8AC3E}">
        <p14:creationId xmlns:p14="http://schemas.microsoft.com/office/powerpoint/2010/main" val="156027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4214" y="64049"/>
            <a:ext cx="9666017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15" name="Waka Waka (This time for Africa) _ How to dan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9122" y="1257300"/>
            <a:ext cx="14505278" cy="81598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68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0800" y="64049"/>
            <a:ext cx="10219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1026" name="Picture 2" descr="Academic Paragraphing - how to write an academic para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61714"/>
            <a:ext cx="12571174" cy="713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2280" y="1866900"/>
            <a:ext cx="45998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ea typeface="Calibri" panose="020F0502020204030204" pitchFamily="34" charset="0"/>
              </a:rPr>
              <a:t>Write </a:t>
            </a:r>
            <a:r>
              <a:rPr lang="en-US" sz="4000" b="1" dirty="0">
                <a:ea typeface="Times New Roman" panose="02020603050405020304" pitchFamily="18" charset="0"/>
              </a:rPr>
              <a:t>a short paragraph to predict what your town/ city/ country be like.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6093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64049"/>
            <a:ext cx="90002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57300"/>
            <a:ext cx="17166630" cy="8382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590800" y="3009900"/>
            <a:ext cx="82285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In the future, green energy will be more popular.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01905" y="4457700"/>
            <a:ext cx="66672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More people will travel by electric car.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15010" y="5854125"/>
            <a:ext cx="6175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There will be more rain next month.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20090" y="7277100"/>
            <a:ext cx="7460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More people will choose to live in big cities.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90800" y="8777029"/>
            <a:ext cx="6800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a typeface="Times New Roman" panose="02020603050405020304" pitchFamily="18" charset="0"/>
              </a:rPr>
              <a:t>There will be fewer trees in our forests.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64050"/>
            <a:ext cx="91526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33500"/>
            <a:ext cx="16459200" cy="79948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4686300"/>
            <a:ext cx="1135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be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53400" y="5363147"/>
            <a:ext cx="1578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move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0" y="5363147"/>
            <a:ext cx="1556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make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91200" y="6745699"/>
            <a:ext cx="12763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use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639800" y="6742768"/>
            <a:ext cx="1135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be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818175" y="7424727"/>
            <a:ext cx="1499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</a:rPr>
              <a:t>will build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2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64049"/>
            <a:ext cx="93812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04900"/>
            <a:ext cx="15624426" cy="2514600"/>
          </a:xfrm>
          <a:prstGeom prst="rect">
            <a:avLst/>
          </a:prstGeom>
        </p:spPr>
      </p:pic>
      <p:sp>
        <p:nvSpPr>
          <p:cNvPr id="16" name="Freeform 5"/>
          <p:cNvSpPr/>
          <p:nvPr/>
        </p:nvSpPr>
        <p:spPr>
          <a:xfrm>
            <a:off x="7924800" y="3652058"/>
            <a:ext cx="9525000" cy="6087753"/>
          </a:xfrm>
          <a:custGeom>
            <a:avLst/>
            <a:gdLst/>
            <a:ahLst/>
            <a:cxnLst/>
            <a:rect l="l" t="t" r="r" b="b"/>
            <a:pathLst>
              <a:path w="10122934" h="6769712">
                <a:moveTo>
                  <a:pt x="0" y="0"/>
                </a:moveTo>
                <a:lnTo>
                  <a:pt x="10122934" y="0"/>
                </a:lnTo>
                <a:lnTo>
                  <a:pt x="10122934" y="6769712"/>
                </a:lnTo>
                <a:lnTo>
                  <a:pt x="0" y="6769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0183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850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238</Words>
  <Application>Microsoft Office PowerPoint</Application>
  <PresentationFormat>Custom</PresentationFormat>
  <Paragraphs>44</Paragraphs>
  <Slides>7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Arial</vt:lpstr>
      <vt:lpstr>Times New Roman</vt:lpstr>
      <vt:lpstr>Kozuka Gothic Pro H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Green Creative Natural Tourism Presentation</dc:title>
  <dc:creator>ADMIN</dc:creator>
  <cp:lastModifiedBy>Administrator</cp:lastModifiedBy>
  <cp:revision>10</cp:revision>
  <dcterms:created xsi:type="dcterms:W3CDTF">2006-08-16T00:00:00Z</dcterms:created>
  <dcterms:modified xsi:type="dcterms:W3CDTF">2023-08-16T19:40:21Z</dcterms:modified>
  <dc:identifier>DAFrbjBUBMA</dc:identifier>
</cp:coreProperties>
</file>