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sldIdLst>
    <p:sldId id="257" r:id="rId2"/>
    <p:sldId id="258" r:id="rId3"/>
    <p:sldId id="259" r:id="rId4"/>
    <p:sldId id="256" r:id="rId5"/>
    <p:sldId id="261" r:id="rId6"/>
    <p:sldId id="260" r:id="rId7"/>
  </p:sldIdLst>
  <p:sldSz cx="18288000" cy="10287000"/>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0482" autoAdjust="0"/>
  </p:normalViewPr>
  <p:slideViewPr>
    <p:cSldViewPr>
      <p:cViewPr varScale="1">
        <p:scale>
          <a:sx n="20" d="100"/>
          <a:sy n="20" d="100"/>
        </p:scale>
        <p:origin x="584" y="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04259-5064-4A13-9E4A-4F35EBB5EE78}"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62F0BE-94E9-46F9-9817-A95A169B94C2}" type="slidenum">
              <a:rPr lang="en-US" smtClean="0"/>
              <a:t>‹#›</a:t>
            </a:fld>
            <a:endParaRPr lang="en-US"/>
          </a:p>
        </p:txBody>
      </p:sp>
    </p:spTree>
    <p:extLst>
      <p:ext uri="{BB962C8B-B14F-4D97-AF65-F5344CB8AC3E}">
        <p14:creationId xmlns:p14="http://schemas.microsoft.com/office/powerpoint/2010/main" val="1688298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 and dance</a:t>
            </a:r>
          </a:p>
        </p:txBody>
      </p:sp>
      <p:sp>
        <p:nvSpPr>
          <p:cNvPr id="4" name="Slide Number Placeholder 3"/>
          <p:cNvSpPr>
            <a:spLocks noGrp="1"/>
          </p:cNvSpPr>
          <p:nvPr>
            <p:ph type="sldNum" sz="quarter" idx="10"/>
          </p:nvPr>
        </p:nvSpPr>
        <p:spPr/>
        <p:txBody>
          <a:bodyPr/>
          <a:lstStyle/>
          <a:p>
            <a:fld id="{BFC82548-F3D3-4CAD-8B49-39C42F54F506}" type="slidenum">
              <a:rPr lang="en-US" smtClean="0"/>
              <a:t>2</a:t>
            </a:fld>
            <a:endParaRPr lang="en-US"/>
          </a:p>
        </p:txBody>
      </p:sp>
    </p:spTree>
    <p:extLst>
      <p:ext uri="{BB962C8B-B14F-4D97-AF65-F5344CB8AC3E}">
        <p14:creationId xmlns:p14="http://schemas.microsoft.com/office/powerpoint/2010/main" val="1055279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C82548-F3D3-4CAD-8B49-39C42F54F506}" type="slidenum">
              <a:rPr lang="en-US" smtClean="0"/>
              <a:t>3</a:t>
            </a:fld>
            <a:endParaRPr lang="en-US"/>
          </a:p>
        </p:txBody>
      </p:sp>
    </p:spTree>
    <p:extLst>
      <p:ext uri="{BB962C8B-B14F-4D97-AF65-F5344CB8AC3E}">
        <p14:creationId xmlns:p14="http://schemas.microsoft.com/office/powerpoint/2010/main" val="1905888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Have students get into groups, brainstorm ideas, and make their poster. </a:t>
            </a:r>
          </a:p>
          <a:p>
            <a:r>
              <a:rPr lang="en-US" sz="120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Tell them their poster should have at least</a:t>
            </a:r>
            <a:r>
              <a:rPr lang="en-US" sz="120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10 sentences.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Give students the following example if necessary: </a:t>
            </a:r>
            <a:br>
              <a:rPr lang="en-US" sz="1200" kern="1200" dirty="0">
                <a:solidFill>
                  <a:schemeClr val="tx1"/>
                </a:solidFill>
                <a:effectLst/>
                <a:latin typeface="+mn-lt"/>
                <a:ea typeface="+mn-ea"/>
                <a:cs typeface="+mn-cs"/>
              </a:rPr>
            </a:br>
            <a:r>
              <a:rPr lang="en-US" sz="1200" b="0" i="1" kern="1200" dirty="0">
                <a:solidFill>
                  <a:schemeClr val="tx1"/>
                </a:solidFill>
                <a:effectLst/>
                <a:latin typeface="+mn-lt"/>
                <a:ea typeface="+mn-ea"/>
                <a:cs typeface="+mn-cs"/>
              </a:rPr>
              <a:t>Walruses live in the Arctic. Because of global</a:t>
            </a:r>
            <a:r>
              <a:rPr lang="en-US" sz="1200"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warming, Arctic temperatures are rising. Polar</a:t>
            </a:r>
            <a:r>
              <a:rPr lang="en-US" sz="1200"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ice is also melting. Walruses need ice. They rest</a:t>
            </a:r>
            <a:r>
              <a:rPr lang="en-US" sz="1200" i="1"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on the ice. Female walruses have their babies, </a:t>
            </a:r>
            <a:r>
              <a:rPr lang="en-US" sz="1200" i="1" kern="1200" dirty="0">
                <a:solidFill>
                  <a:schemeClr val="tx1"/>
                </a:solidFill>
                <a:effectLst/>
                <a:latin typeface="+mn-lt"/>
                <a:ea typeface="+mn-ea"/>
                <a:cs typeface="+mn-cs"/>
              </a:rPr>
              <a:t>called pups, on ice floes. Ice is very important for the pups because they can’t swim well.</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When their mothers hunt for food, walrus pups wait on the ice.</a:t>
            </a:r>
            <a:br>
              <a:rPr lang="en-US" sz="1200" i="1" kern="1200" dirty="0">
                <a:solidFill>
                  <a:schemeClr val="tx1"/>
                </a:solidFill>
                <a:effectLst/>
                <a:latin typeface="+mn-lt"/>
                <a:ea typeface="+mn-ea"/>
                <a:cs typeface="+mn-cs"/>
              </a:rPr>
            </a:br>
            <a:r>
              <a:rPr lang="en-US" sz="1200" i="1" kern="1200" dirty="0">
                <a:solidFill>
                  <a:schemeClr val="tx1"/>
                </a:solidFill>
                <a:effectLst/>
                <a:latin typeface="+mn-lt"/>
                <a:ea typeface="+mn-ea"/>
                <a:cs typeface="+mn-cs"/>
              </a:rPr>
              <a:t>Arctic ice floes are melting, so in the future, mothers and pups won’t have places to rest. Without Arctic ice, the walrus is in danger of becoming extinct.</a:t>
            </a:r>
            <a:endParaRPr lang="en-US" sz="1200" kern="1200" dirty="0">
              <a:solidFill>
                <a:schemeClr val="tx1"/>
              </a:solidFill>
              <a:effectLst/>
              <a:latin typeface="+mn-lt"/>
              <a:ea typeface="+mn-ea"/>
              <a:cs typeface="+mn-cs"/>
            </a:endParaRPr>
          </a:p>
          <a:p>
            <a:br>
              <a:rPr lang="en-US" sz="1200" i="1"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Have students do the task</a:t>
            </a:r>
          </a:p>
          <a:p>
            <a:endParaRPr lang="en-US" dirty="0"/>
          </a:p>
        </p:txBody>
      </p:sp>
      <p:sp>
        <p:nvSpPr>
          <p:cNvPr id="4" name="Slide Number Placeholder 3"/>
          <p:cNvSpPr>
            <a:spLocks noGrp="1"/>
          </p:cNvSpPr>
          <p:nvPr>
            <p:ph type="sldNum" sz="quarter" idx="5"/>
          </p:nvPr>
        </p:nvSpPr>
        <p:spPr/>
        <p:txBody>
          <a:bodyPr/>
          <a:lstStyle/>
          <a:p>
            <a:fld id="{AE62F0BE-94E9-46F9-9817-A95A169B94C2}" type="slidenum">
              <a:rPr lang="en-US" smtClean="0"/>
              <a:t>4</a:t>
            </a:fld>
            <a:endParaRPr lang="en-US"/>
          </a:p>
        </p:txBody>
      </p:sp>
    </p:spTree>
    <p:extLst>
      <p:ext uri="{BB962C8B-B14F-4D97-AF65-F5344CB8AC3E}">
        <p14:creationId xmlns:p14="http://schemas.microsoft.com/office/powerpoint/2010/main" val="1737731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Have students put their posters up and then walk around the room, reading them.</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When students have finished, have them locate where each animal lives on a world map.</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Two important critical thinking skills are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determining causes and effects and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summarizing. </a:t>
            </a:r>
            <a:r>
              <a:rPr lang="en-US" sz="1200" kern="1200">
                <a:solidFill>
                  <a:schemeClr val="tx1"/>
                </a:solidFill>
                <a:effectLst/>
                <a:latin typeface="+mn-lt"/>
                <a:ea typeface="+mn-ea"/>
                <a:cs typeface="+mn-cs"/>
              </a:rPr>
              <a:t>As a class, discuss the causes</a:t>
            </a:r>
            <a:br>
              <a:rPr lang="en-US" sz="1200" kern="1200">
                <a:solidFill>
                  <a:schemeClr val="tx1"/>
                </a:solidFill>
                <a:effectLst/>
                <a:latin typeface="+mn-lt"/>
                <a:ea typeface="+mn-ea"/>
                <a:cs typeface="+mn-cs"/>
              </a:rPr>
            </a:br>
            <a:r>
              <a:rPr lang="en-US" sz="1200" kern="1200">
                <a:solidFill>
                  <a:schemeClr val="tx1"/>
                </a:solidFill>
                <a:effectLst/>
                <a:latin typeface="+mn-lt"/>
                <a:ea typeface="+mn-ea"/>
                <a:cs typeface="+mn-cs"/>
              </a:rPr>
              <a:t>(from the posters) of the potential </a:t>
            </a:r>
            <a:endParaRPr lang="en-US"/>
          </a:p>
        </p:txBody>
      </p:sp>
      <p:sp>
        <p:nvSpPr>
          <p:cNvPr id="4" name="Slide Number Placeholder 3"/>
          <p:cNvSpPr>
            <a:spLocks noGrp="1"/>
          </p:cNvSpPr>
          <p:nvPr>
            <p:ph type="sldNum" sz="quarter" idx="5"/>
          </p:nvPr>
        </p:nvSpPr>
        <p:spPr/>
        <p:txBody>
          <a:bodyPr/>
          <a:lstStyle/>
          <a:p>
            <a:fld id="{AE62F0BE-94E9-46F9-9817-A95A169B94C2}" type="slidenum">
              <a:rPr lang="en-US" smtClean="0"/>
              <a:t>5</a:t>
            </a:fld>
            <a:endParaRPr lang="en-US"/>
          </a:p>
        </p:txBody>
      </p:sp>
    </p:spTree>
    <p:extLst>
      <p:ext uri="{BB962C8B-B14F-4D97-AF65-F5344CB8AC3E}">
        <p14:creationId xmlns:p14="http://schemas.microsoft.com/office/powerpoint/2010/main" val="3174057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47"/>
            <a:ext cx="18279979" cy="11803328"/>
          </a:xfrm>
          <a:prstGeom prst="rect">
            <a:avLst/>
          </a:prstGeom>
        </p:spPr>
      </p:pic>
      <p:pic>
        <p:nvPicPr>
          <p:cNvPr id="5" name="Picture 4"/>
          <p:cNvPicPr>
            <a:picLocks noChangeAspect="1"/>
          </p:cNvPicPr>
          <p:nvPr/>
        </p:nvPicPr>
        <p:blipFill rotWithShape="1">
          <a:blip r:embed="rId3"/>
          <a:srcRect l="43750" t="21111" r="21251" b="9999"/>
          <a:stretch/>
        </p:blipFill>
        <p:spPr>
          <a:xfrm>
            <a:off x="1" y="9166"/>
            <a:ext cx="8839200" cy="9706334"/>
          </a:xfrm>
          <a:prstGeom prst="rect">
            <a:avLst/>
          </a:prstGeom>
          <a:ln>
            <a:noFill/>
          </a:ln>
          <a:effectLst>
            <a:softEdge rad="112500"/>
          </a:effectLst>
        </p:spPr>
      </p:pic>
      <p:sp>
        <p:nvSpPr>
          <p:cNvPr id="6" name="Rounded Rectangle 5"/>
          <p:cNvSpPr/>
          <p:nvPr/>
        </p:nvSpPr>
        <p:spPr>
          <a:xfrm>
            <a:off x="9982200" y="3086100"/>
            <a:ext cx="7467600" cy="3048000"/>
          </a:xfrm>
          <a:prstGeom prst="round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7" name="Rectangle 6"/>
          <p:cNvSpPr/>
          <p:nvPr/>
        </p:nvSpPr>
        <p:spPr>
          <a:xfrm>
            <a:off x="9677400" y="3497639"/>
            <a:ext cx="8203742" cy="2123658"/>
          </a:xfrm>
          <a:prstGeom prst="rect">
            <a:avLst/>
          </a:prstGeom>
        </p:spPr>
        <p:txBody>
          <a:bodyPr wrap="square">
            <a:spAutoFit/>
          </a:bodyPr>
          <a:lstStyle/>
          <a:p>
            <a:pPr algn="ctr"/>
            <a:r>
              <a:rPr lang="en-US" sz="6600" b="1" dirty="0">
                <a:latin typeface="Myriad Pro" panose="020B0503030403020204" pitchFamily="34" charset="0"/>
              </a:rPr>
              <a:t>End of </a:t>
            </a:r>
          </a:p>
          <a:p>
            <a:pPr algn="ctr"/>
            <a:r>
              <a:rPr lang="en-US" sz="6600" b="1" dirty="0">
                <a:latin typeface="Myriad Pro" panose="020B0503030403020204" pitchFamily="34" charset="0"/>
              </a:rPr>
              <a:t>Unit Project</a:t>
            </a:r>
          </a:p>
        </p:txBody>
      </p:sp>
    </p:spTree>
    <p:extLst>
      <p:ext uri="{BB962C8B-B14F-4D97-AF65-F5344CB8AC3E}">
        <p14:creationId xmlns:p14="http://schemas.microsoft.com/office/powerpoint/2010/main" val="4080008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7" name="TextBox 6"/>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6</a:t>
            </a:r>
          </a:p>
        </p:txBody>
      </p:sp>
      <p:sp>
        <p:nvSpPr>
          <p:cNvPr id="8" name="TextBox 7"/>
          <p:cNvSpPr txBox="1"/>
          <p:nvPr/>
        </p:nvSpPr>
        <p:spPr>
          <a:xfrm>
            <a:off x="5057038" y="64049"/>
            <a:ext cx="9420962"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WHAT WILL EARTH BE LIKE IN THE FUTURE?</a:t>
            </a:r>
          </a:p>
        </p:txBody>
      </p:sp>
      <p:sp>
        <p:nvSpPr>
          <p:cNvPr id="9" name="TextBox 8"/>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END OF UNIT</a:t>
            </a:r>
          </a:p>
        </p:txBody>
      </p:sp>
      <p:pic>
        <p:nvPicPr>
          <p:cNvPr id="19" name="Dance Monkey with DJ Raphi _ Dance Workou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905000" y="1562100"/>
            <a:ext cx="14657331" cy="82453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975607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9"/>
                                        </p:tgtEl>
                                      </p:cBhvr>
                                    </p:cmd>
                                  </p:childTnLst>
                                </p:cTn>
                              </p:par>
                            </p:childTnLst>
                          </p:cTn>
                        </p:par>
                      </p:childTnLst>
                    </p:cTn>
                  </p:par>
                </p:childTnLst>
              </p:cTn>
              <p:nextCondLst>
                <p:cond evt="onClick" delay="0">
                  <p:tgtEl>
                    <p:spTgt spid="19"/>
                  </p:tgtEl>
                </p:cond>
              </p:nextCondLst>
            </p:seq>
            <p:video>
              <p:cMediaNode vol="80000">
                <p:cTn id="7" fill="hold" display="0">
                  <p:stCondLst>
                    <p:cond delay="indefinite"/>
                  </p:stCondLst>
                </p:cTn>
                <p:tgtEl>
                  <p:spTgt spid="19"/>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7" name="TextBox 6"/>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6</a:t>
            </a:r>
          </a:p>
        </p:txBody>
      </p:sp>
      <p:sp>
        <p:nvSpPr>
          <p:cNvPr id="8" name="TextBox 7"/>
          <p:cNvSpPr txBox="1"/>
          <p:nvPr/>
        </p:nvSpPr>
        <p:spPr>
          <a:xfrm>
            <a:off x="3144214" y="64049"/>
            <a:ext cx="9666017"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WHAT WILL EARTH BE LIKE IN THE FUTURE?</a:t>
            </a:r>
          </a:p>
        </p:txBody>
      </p:sp>
      <p:sp>
        <p:nvSpPr>
          <p:cNvPr id="9" name="TextBox 8"/>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END OF UNIT</a:t>
            </a:r>
          </a:p>
        </p:txBody>
      </p:sp>
      <p:pic>
        <p:nvPicPr>
          <p:cNvPr id="1028" name="Picture 4" descr="Endangered Animals Poster | Poster Making Ideas | How To Make Poster On Endangered  Species - You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1745" y="2247900"/>
            <a:ext cx="11111624" cy="62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90945" y="3238500"/>
            <a:ext cx="6400800" cy="3323987"/>
          </a:xfrm>
          <a:prstGeom prst="rect">
            <a:avLst/>
          </a:prstGeom>
        </p:spPr>
        <p:txBody>
          <a:bodyPr wrap="square">
            <a:spAutoFit/>
          </a:bodyPr>
          <a:lstStyle/>
          <a:p>
            <a:pPr marL="457200" indent="-457200">
              <a:lnSpc>
                <a:spcPct val="150000"/>
              </a:lnSpc>
              <a:buFont typeface="Arial" panose="020B0604020202020204" pitchFamily="34" charset="0"/>
              <a:buChar char="•"/>
            </a:pPr>
            <a:r>
              <a:rPr lang="en-US" sz="2800" b="1" dirty="0">
                <a:solidFill>
                  <a:srgbClr val="242021"/>
                </a:solidFill>
                <a:ea typeface="Times New Roman" panose="02020603050405020304" pitchFamily="18" charset="0"/>
              </a:rPr>
              <a:t>Where the animal lives and information</a:t>
            </a:r>
            <a:r>
              <a:rPr lang="en-US" sz="2800" dirty="0">
                <a:solidFill>
                  <a:srgbClr val="242021"/>
                </a:solidFill>
                <a:ea typeface="Times New Roman" panose="02020603050405020304" pitchFamily="18" charset="0"/>
              </a:rPr>
              <a:t> </a:t>
            </a:r>
            <a:r>
              <a:rPr lang="en-US" sz="2800" b="1" dirty="0">
                <a:solidFill>
                  <a:srgbClr val="242021"/>
                </a:solidFill>
                <a:ea typeface="Times New Roman" panose="02020603050405020304" pitchFamily="18" charset="0"/>
              </a:rPr>
              <a:t>about the animal’s lifestyle</a:t>
            </a:r>
          </a:p>
          <a:p>
            <a:pPr marL="457200" indent="-457200">
              <a:lnSpc>
                <a:spcPct val="150000"/>
              </a:lnSpc>
              <a:buFont typeface="Arial" panose="020B0604020202020204" pitchFamily="34" charset="0"/>
              <a:buChar char="•"/>
            </a:pPr>
            <a:r>
              <a:rPr lang="en-US" sz="2800" b="1" dirty="0">
                <a:solidFill>
                  <a:srgbClr val="242021"/>
                </a:solidFill>
                <a:ea typeface="Times New Roman" panose="02020603050405020304" pitchFamily="18" charset="0"/>
              </a:rPr>
              <a:t>What is causing them to disappear</a:t>
            </a:r>
            <a:br>
              <a:rPr lang="en-US" sz="2800" dirty="0">
                <a:solidFill>
                  <a:srgbClr val="242021"/>
                </a:solidFill>
                <a:ea typeface="Times New Roman" panose="02020603050405020304" pitchFamily="18" charset="0"/>
              </a:rPr>
            </a:br>
            <a:r>
              <a:rPr lang="en-US" sz="2800" b="1" dirty="0">
                <a:solidFill>
                  <a:srgbClr val="242021"/>
                </a:solidFill>
                <a:ea typeface="Times New Roman" panose="02020603050405020304" pitchFamily="18" charset="0"/>
              </a:rPr>
              <a:t>A photo of the animal</a:t>
            </a:r>
            <a:endParaRPr lang="en-US" sz="2800" dirty="0"/>
          </a:p>
        </p:txBody>
      </p:sp>
      <p:sp>
        <p:nvSpPr>
          <p:cNvPr id="13" name="Rectangle 12"/>
          <p:cNvSpPr/>
          <p:nvPr/>
        </p:nvSpPr>
        <p:spPr>
          <a:xfrm>
            <a:off x="609600" y="2400300"/>
            <a:ext cx="4768421" cy="646331"/>
          </a:xfrm>
          <a:prstGeom prst="rect">
            <a:avLst/>
          </a:prstGeom>
        </p:spPr>
        <p:txBody>
          <a:bodyPr wrap="none">
            <a:spAutoFit/>
          </a:bodyPr>
          <a:lstStyle/>
          <a:p>
            <a:r>
              <a:rPr lang="en-US" sz="3600" b="1" dirty="0">
                <a:solidFill>
                  <a:schemeClr val="accent6">
                    <a:lumMod val="50000"/>
                  </a:schemeClr>
                </a:solidFill>
              </a:rPr>
              <a:t>The poster should</a:t>
            </a:r>
            <a:r>
              <a:rPr lang="en-US" sz="3600" dirty="0">
                <a:solidFill>
                  <a:schemeClr val="accent6">
                    <a:lumMod val="50000"/>
                  </a:schemeClr>
                </a:solidFill>
              </a:rPr>
              <a:t> </a:t>
            </a:r>
            <a:r>
              <a:rPr lang="en-US" sz="3600" b="1" dirty="0">
                <a:solidFill>
                  <a:schemeClr val="accent6">
                    <a:lumMod val="50000"/>
                  </a:schemeClr>
                </a:solidFill>
              </a:rPr>
              <a:t>have:</a:t>
            </a:r>
            <a:endParaRPr lang="en-US" sz="3600" dirty="0">
              <a:solidFill>
                <a:schemeClr val="accent6">
                  <a:lumMod val="50000"/>
                </a:schemeClr>
              </a:solidFill>
            </a:endParaRPr>
          </a:p>
        </p:txBody>
      </p:sp>
    </p:spTree>
    <p:extLst>
      <p:ext uri="{BB962C8B-B14F-4D97-AF65-F5344CB8AC3E}">
        <p14:creationId xmlns:p14="http://schemas.microsoft.com/office/powerpoint/2010/main" val="3414967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88C86"/>
        </a:solidFill>
        <a:effectLst/>
      </p:bgPr>
    </p:bg>
    <p:spTree>
      <p:nvGrpSpPr>
        <p:cNvPr id="1" name=""/>
        <p:cNvGrpSpPr/>
        <p:nvPr/>
      </p:nvGrpSpPr>
      <p:grpSpPr>
        <a:xfrm>
          <a:off x="0" y="0"/>
          <a:ext cx="0" cy="0"/>
          <a:chOff x="0" y="0"/>
          <a:chExt cx="0" cy="0"/>
        </a:xfrm>
      </p:grpSpPr>
      <p:sp>
        <p:nvSpPr>
          <p:cNvPr id="2" name="Freeform 2"/>
          <p:cNvSpPr/>
          <p:nvPr/>
        </p:nvSpPr>
        <p:spPr>
          <a:xfrm>
            <a:off x="0" y="-39543"/>
            <a:ext cx="18471333" cy="10384716"/>
          </a:xfrm>
          <a:custGeom>
            <a:avLst/>
            <a:gdLst/>
            <a:ahLst/>
            <a:cxnLst/>
            <a:rect l="l" t="t" r="r" b="b"/>
            <a:pathLst>
              <a:path w="18471333" h="10384716">
                <a:moveTo>
                  <a:pt x="0" y="0"/>
                </a:moveTo>
                <a:lnTo>
                  <a:pt x="18471333" y="0"/>
                </a:lnTo>
                <a:lnTo>
                  <a:pt x="18471333" y="10384716"/>
                </a:lnTo>
                <a:lnTo>
                  <a:pt x="0" y="1038471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1863870" y="2483199"/>
            <a:ext cx="14560259" cy="6975620"/>
            <a:chOff x="0" y="0"/>
            <a:chExt cx="15345582" cy="7351857"/>
          </a:xfrm>
        </p:grpSpPr>
        <p:sp>
          <p:nvSpPr>
            <p:cNvPr id="4" name="Freeform 4"/>
            <p:cNvSpPr/>
            <p:nvPr/>
          </p:nvSpPr>
          <p:spPr>
            <a:xfrm>
              <a:off x="10160" y="16510"/>
              <a:ext cx="15322721" cy="7323917"/>
            </a:xfrm>
            <a:custGeom>
              <a:avLst/>
              <a:gdLst/>
              <a:ahLst/>
              <a:cxnLst/>
              <a:rect l="l" t="t" r="r" b="b"/>
              <a:pathLst>
                <a:path w="15322721" h="7323917">
                  <a:moveTo>
                    <a:pt x="15322721" y="7323917"/>
                  </a:moveTo>
                  <a:lnTo>
                    <a:pt x="0" y="7316297"/>
                  </a:lnTo>
                  <a:lnTo>
                    <a:pt x="0" y="2553353"/>
                  </a:lnTo>
                  <a:lnTo>
                    <a:pt x="17780" y="19050"/>
                  </a:lnTo>
                  <a:lnTo>
                    <a:pt x="7639383" y="0"/>
                  </a:lnTo>
                  <a:lnTo>
                    <a:pt x="15303671" y="5080"/>
                  </a:lnTo>
                  <a:close/>
                </a:path>
              </a:pathLst>
            </a:custGeom>
            <a:solidFill>
              <a:srgbClr val="EDEDED"/>
            </a:solidFill>
          </p:spPr>
        </p:sp>
        <p:sp>
          <p:nvSpPr>
            <p:cNvPr id="5" name="Freeform 5"/>
            <p:cNvSpPr/>
            <p:nvPr/>
          </p:nvSpPr>
          <p:spPr>
            <a:xfrm>
              <a:off x="-3810" y="0"/>
              <a:ext cx="15351932" cy="7350587"/>
            </a:xfrm>
            <a:custGeom>
              <a:avLst/>
              <a:gdLst/>
              <a:ahLst/>
              <a:cxnLst/>
              <a:rect l="l" t="t" r="r" b="b"/>
              <a:pathLst>
                <a:path w="15351932" h="7350587">
                  <a:moveTo>
                    <a:pt x="15317641" y="21590"/>
                  </a:moveTo>
                  <a:cubicBezTo>
                    <a:pt x="15318912" y="34290"/>
                    <a:pt x="15318912" y="44450"/>
                    <a:pt x="15320182" y="54610"/>
                  </a:cubicBezTo>
                  <a:cubicBezTo>
                    <a:pt x="15322721" y="176126"/>
                    <a:pt x="15323991" y="338022"/>
                    <a:pt x="15326532" y="494135"/>
                  </a:cubicBezTo>
                  <a:cubicBezTo>
                    <a:pt x="15326532" y="719632"/>
                    <a:pt x="15339232" y="5165968"/>
                    <a:pt x="15345582" y="5391465"/>
                  </a:cubicBezTo>
                  <a:cubicBezTo>
                    <a:pt x="15351932" y="5732601"/>
                    <a:pt x="15348121" y="6079520"/>
                    <a:pt x="15348121" y="6420656"/>
                  </a:cubicBezTo>
                  <a:cubicBezTo>
                    <a:pt x="15348121" y="6721318"/>
                    <a:pt x="15349391" y="6998853"/>
                    <a:pt x="15350662" y="7289627"/>
                  </a:cubicBezTo>
                  <a:cubicBezTo>
                    <a:pt x="15350662" y="7311217"/>
                    <a:pt x="15350662" y="7325187"/>
                    <a:pt x="15350662" y="7349317"/>
                  </a:cubicBezTo>
                  <a:cubicBezTo>
                    <a:pt x="15327802" y="7349317"/>
                    <a:pt x="15307482" y="7350587"/>
                    <a:pt x="15242928" y="7349317"/>
                  </a:cubicBezTo>
                  <a:cubicBezTo>
                    <a:pt x="14457384" y="7344237"/>
                    <a:pt x="13659752" y="7350587"/>
                    <a:pt x="12874207" y="7345507"/>
                  </a:cubicBezTo>
                  <a:cubicBezTo>
                    <a:pt x="12402880" y="7341698"/>
                    <a:pt x="11943638" y="7344237"/>
                    <a:pt x="11472311" y="7341698"/>
                  </a:cubicBezTo>
                  <a:cubicBezTo>
                    <a:pt x="11254775" y="7340427"/>
                    <a:pt x="11037240" y="7339157"/>
                    <a:pt x="10819704" y="7337887"/>
                  </a:cubicBezTo>
                  <a:cubicBezTo>
                    <a:pt x="10686766" y="7337887"/>
                    <a:pt x="10565913" y="7339157"/>
                    <a:pt x="10432974" y="7339157"/>
                  </a:cubicBezTo>
                  <a:cubicBezTo>
                    <a:pt x="10094586" y="7337887"/>
                    <a:pt x="9164017" y="7339157"/>
                    <a:pt x="8825627" y="7337887"/>
                  </a:cubicBezTo>
                  <a:cubicBezTo>
                    <a:pt x="8583921" y="7336617"/>
                    <a:pt x="3749797" y="7345507"/>
                    <a:pt x="3508091" y="7344237"/>
                  </a:cubicBezTo>
                  <a:cubicBezTo>
                    <a:pt x="3447664" y="7344237"/>
                    <a:pt x="3375152" y="7345507"/>
                    <a:pt x="3314726" y="7345507"/>
                  </a:cubicBezTo>
                  <a:cubicBezTo>
                    <a:pt x="3169702" y="7345507"/>
                    <a:pt x="3036764" y="7346777"/>
                    <a:pt x="2891740" y="7346777"/>
                  </a:cubicBezTo>
                  <a:cubicBezTo>
                    <a:pt x="2529180" y="7346777"/>
                    <a:pt x="2178707" y="7345507"/>
                    <a:pt x="1816147" y="7344237"/>
                  </a:cubicBezTo>
                  <a:cubicBezTo>
                    <a:pt x="1598612" y="7342967"/>
                    <a:pt x="1381076" y="7341698"/>
                    <a:pt x="1175626" y="7340427"/>
                  </a:cubicBezTo>
                  <a:cubicBezTo>
                    <a:pt x="788896" y="7339157"/>
                    <a:pt x="402166" y="7337887"/>
                    <a:pt x="48260" y="7337887"/>
                  </a:cubicBezTo>
                  <a:cubicBezTo>
                    <a:pt x="38100" y="7337887"/>
                    <a:pt x="29210" y="7337887"/>
                    <a:pt x="19050" y="7336617"/>
                  </a:cubicBezTo>
                  <a:cubicBezTo>
                    <a:pt x="10160" y="7335348"/>
                    <a:pt x="5080" y="7328998"/>
                    <a:pt x="7620" y="7320107"/>
                  </a:cubicBezTo>
                  <a:cubicBezTo>
                    <a:pt x="16510" y="7287951"/>
                    <a:pt x="12700" y="7143402"/>
                    <a:pt x="11430" y="6993071"/>
                  </a:cubicBezTo>
                  <a:cubicBezTo>
                    <a:pt x="10160" y="6686627"/>
                    <a:pt x="6350" y="6385964"/>
                    <a:pt x="7620" y="6079519"/>
                  </a:cubicBezTo>
                  <a:cubicBezTo>
                    <a:pt x="5080" y="5697909"/>
                    <a:pt x="0" y="974038"/>
                    <a:pt x="7620" y="586646"/>
                  </a:cubicBezTo>
                  <a:cubicBezTo>
                    <a:pt x="8890" y="511480"/>
                    <a:pt x="7620" y="430533"/>
                    <a:pt x="8890" y="355367"/>
                  </a:cubicBezTo>
                  <a:cubicBezTo>
                    <a:pt x="10160" y="233946"/>
                    <a:pt x="12700" y="100961"/>
                    <a:pt x="13970" y="44450"/>
                  </a:cubicBezTo>
                  <a:cubicBezTo>
                    <a:pt x="13970" y="41910"/>
                    <a:pt x="15240" y="39370"/>
                    <a:pt x="16510" y="38100"/>
                  </a:cubicBezTo>
                  <a:cubicBezTo>
                    <a:pt x="38100" y="35560"/>
                    <a:pt x="100033" y="30480"/>
                    <a:pt x="293398" y="29210"/>
                  </a:cubicBezTo>
                  <a:cubicBezTo>
                    <a:pt x="619701" y="25400"/>
                    <a:pt x="946005" y="22860"/>
                    <a:pt x="1284394" y="20320"/>
                  </a:cubicBezTo>
                  <a:cubicBezTo>
                    <a:pt x="1514014" y="17780"/>
                    <a:pt x="1743635" y="16510"/>
                    <a:pt x="1961171" y="13970"/>
                  </a:cubicBezTo>
                  <a:cubicBezTo>
                    <a:pt x="2178707" y="11430"/>
                    <a:pt x="2408327" y="8890"/>
                    <a:pt x="2625863" y="8890"/>
                  </a:cubicBezTo>
                  <a:cubicBezTo>
                    <a:pt x="2867569" y="7620"/>
                    <a:pt x="3109275" y="10160"/>
                    <a:pt x="3350982" y="8890"/>
                  </a:cubicBezTo>
                  <a:cubicBezTo>
                    <a:pt x="3653114" y="8890"/>
                    <a:pt x="9127760" y="6350"/>
                    <a:pt x="9429894" y="5080"/>
                  </a:cubicBezTo>
                  <a:cubicBezTo>
                    <a:pt x="9719941" y="3810"/>
                    <a:pt x="10009988" y="2540"/>
                    <a:pt x="10312121" y="2540"/>
                  </a:cubicBezTo>
                  <a:cubicBezTo>
                    <a:pt x="10807619" y="1270"/>
                    <a:pt x="11291031" y="0"/>
                    <a:pt x="11786529" y="0"/>
                  </a:cubicBezTo>
                  <a:cubicBezTo>
                    <a:pt x="11991979" y="0"/>
                    <a:pt x="12209515" y="2540"/>
                    <a:pt x="12414965" y="2540"/>
                  </a:cubicBezTo>
                  <a:cubicBezTo>
                    <a:pt x="12982975" y="3810"/>
                    <a:pt x="13563069" y="5080"/>
                    <a:pt x="14131079" y="7620"/>
                  </a:cubicBezTo>
                  <a:cubicBezTo>
                    <a:pt x="14433211" y="8890"/>
                    <a:pt x="14735345" y="12700"/>
                    <a:pt x="15037478" y="16510"/>
                  </a:cubicBezTo>
                  <a:cubicBezTo>
                    <a:pt x="15109990" y="16510"/>
                    <a:pt x="15182502" y="16510"/>
                    <a:pt x="15242928" y="16510"/>
                  </a:cubicBezTo>
                  <a:cubicBezTo>
                    <a:pt x="15298591" y="17780"/>
                    <a:pt x="15307482" y="20320"/>
                    <a:pt x="15317641" y="21590"/>
                  </a:cubicBezTo>
                  <a:close/>
                  <a:moveTo>
                    <a:pt x="15327802" y="7332807"/>
                  </a:moveTo>
                  <a:cubicBezTo>
                    <a:pt x="15329071" y="7316298"/>
                    <a:pt x="15330341" y="7303598"/>
                    <a:pt x="15330341" y="7290898"/>
                  </a:cubicBezTo>
                  <a:cubicBezTo>
                    <a:pt x="15329071" y="6969944"/>
                    <a:pt x="15327802" y="6663499"/>
                    <a:pt x="15327802" y="6333926"/>
                  </a:cubicBezTo>
                  <a:cubicBezTo>
                    <a:pt x="15327802" y="6183595"/>
                    <a:pt x="15330341" y="6033264"/>
                    <a:pt x="15329071" y="5882932"/>
                  </a:cubicBezTo>
                  <a:cubicBezTo>
                    <a:pt x="15329071" y="5744165"/>
                    <a:pt x="15327802" y="5599616"/>
                    <a:pt x="15326532" y="5460848"/>
                  </a:cubicBezTo>
                  <a:cubicBezTo>
                    <a:pt x="15321452" y="5246916"/>
                    <a:pt x="15310021" y="817925"/>
                    <a:pt x="15310021" y="603992"/>
                  </a:cubicBezTo>
                  <a:cubicBezTo>
                    <a:pt x="15307482" y="424751"/>
                    <a:pt x="15304941" y="239728"/>
                    <a:pt x="15302402" y="63500"/>
                  </a:cubicBezTo>
                  <a:cubicBezTo>
                    <a:pt x="15301132" y="44450"/>
                    <a:pt x="15299862" y="43180"/>
                    <a:pt x="15206673" y="41910"/>
                  </a:cubicBezTo>
                  <a:cubicBezTo>
                    <a:pt x="15170416" y="41910"/>
                    <a:pt x="15146245" y="41910"/>
                    <a:pt x="15109990" y="40640"/>
                  </a:cubicBezTo>
                  <a:cubicBezTo>
                    <a:pt x="14807857" y="36830"/>
                    <a:pt x="14493639" y="31750"/>
                    <a:pt x="14191507" y="30480"/>
                  </a:cubicBezTo>
                  <a:cubicBezTo>
                    <a:pt x="13454302" y="26670"/>
                    <a:pt x="12705013" y="25400"/>
                    <a:pt x="11967809" y="22860"/>
                  </a:cubicBezTo>
                  <a:cubicBezTo>
                    <a:pt x="11859041" y="22860"/>
                    <a:pt x="11738188" y="22860"/>
                    <a:pt x="11629421" y="22860"/>
                  </a:cubicBezTo>
                  <a:cubicBezTo>
                    <a:pt x="11448141" y="22860"/>
                    <a:pt x="11266861" y="22860"/>
                    <a:pt x="11097667" y="22860"/>
                  </a:cubicBezTo>
                  <a:cubicBezTo>
                    <a:pt x="10710937" y="22860"/>
                    <a:pt x="10324206" y="22860"/>
                    <a:pt x="9949562" y="24130"/>
                  </a:cubicBezTo>
                  <a:cubicBezTo>
                    <a:pt x="9623258" y="25400"/>
                    <a:pt x="4124441" y="29210"/>
                    <a:pt x="3798138" y="29210"/>
                  </a:cubicBezTo>
                  <a:cubicBezTo>
                    <a:pt x="3266385" y="29210"/>
                    <a:pt x="2734631" y="26670"/>
                    <a:pt x="2202877" y="33020"/>
                  </a:cubicBezTo>
                  <a:cubicBezTo>
                    <a:pt x="1924915" y="36830"/>
                    <a:pt x="1659038" y="36830"/>
                    <a:pt x="1393161" y="38100"/>
                  </a:cubicBezTo>
                  <a:cubicBezTo>
                    <a:pt x="933920" y="41910"/>
                    <a:pt x="474678" y="45720"/>
                    <a:pt x="49530" y="50800"/>
                  </a:cubicBezTo>
                  <a:cubicBezTo>
                    <a:pt x="36830" y="50800"/>
                    <a:pt x="34290" y="53340"/>
                    <a:pt x="33020" y="83615"/>
                  </a:cubicBezTo>
                  <a:cubicBezTo>
                    <a:pt x="31750" y="187690"/>
                    <a:pt x="31750" y="291766"/>
                    <a:pt x="30480" y="395841"/>
                  </a:cubicBezTo>
                  <a:cubicBezTo>
                    <a:pt x="29210" y="569300"/>
                    <a:pt x="26670" y="736978"/>
                    <a:pt x="25400" y="910437"/>
                  </a:cubicBezTo>
                  <a:cubicBezTo>
                    <a:pt x="20320" y="1095460"/>
                    <a:pt x="26670" y="5616962"/>
                    <a:pt x="29210" y="5801985"/>
                  </a:cubicBezTo>
                  <a:cubicBezTo>
                    <a:pt x="29210" y="5998572"/>
                    <a:pt x="29210" y="6200941"/>
                    <a:pt x="30480" y="6397528"/>
                  </a:cubicBezTo>
                  <a:cubicBezTo>
                    <a:pt x="30480" y="6542077"/>
                    <a:pt x="33020" y="6686627"/>
                    <a:pt x="33020" y="6831176"/>
                  </a:cubicBezTo>
                  <a:cubicBezTo>
                    <a:pt x="33020" y="6987289"/>
                    <a:pt x="33020" y="7143403"/>
                    <a:pt x="31750" y="7290898"/>
                  </a:cubicBezTo>
                  <a:cubicBezTo>
                    <a:pt x="31750" y="7294707"/>
                    <a:pt x="31750" y="7297248"/>
                    <a:pt x="31750" y="7301057"/>
                  </a:cubicBezTo>
                  <a:cubicBezTo>
                    <a:pt x="31750" y="7311217"/>
                    <a:pt x="35560" y="7315027"/>
                    <a:pt x="44450" y="7315027"/>
                  </a:cubicBezTo>
                  <a:cubicBezTo>
                    <a:pt x="124204" y="7315027"/>
                    <a:pt x="293398" y="7316298"/>
                    <a:pt x="450507" y="7316298"/>
                  </a:cubicBezTo>
                  <a:cubicBezTo>
                    <a:pt x="680128" y="7316298"/>
                    <a:pt x="921834" y="7313757"/>
                    <a:pt x="1151455" y="7316298"/>
                  </a:cubicBezTo>
                  <a:cubicBezTo>
                    <a:pt x="1526100" y="7320107"/>
                    <a:pt x="1900744" y="7322648"/>
                    <a:pt x="2275389" y="7321377"/>
                  </a:cubicBezTo>
                  <a:cubicBezTo>
                    <a:pt x="2517095" y="7320107"/>
                    <a:pt x="2746716" y="7322648"/>
                    <a:pt x="2988422" y="7322648"/>
                  </a:cubicBezTo>
                  <a:cubicBezTo>
                    <a:pt x="3338896" y="7322648"/>
                    <a:pt x="3689371" y="7321377"/>
                    <a:pt x="4039845" y="7322648"/>
                  </a:cubicBezTo>
                  <a:cubicBezTo>
                    <a:pt x="4559513" y="7323917"/>
                    <a:pt x="10263780" y="7313757"/>
                    <a:pt x="10795533" y="7316298"/>
                  </a:cubicBezTo>
                  <a:cubicBezTo>
                    <a:pt x="11025154" y="7317567"/>
                    <a:pt x="11254775" y="7318837"/>
                    <a:pt x="11472312" y="7318837"/>
                  </a:cubicBezTo>
                  <a:cubicBezTo>
                    <a:pt x="11871127" y="7321377"/>
                    <a:pt x="12257857" y="7317567"/>
                    <a:pt x="12656672" y="7321377"/>
                  </a:cubicBezTo>
                  <a:cubicBezTo>
                    <a:pt x="12982975" y="7323917"/>
                    <a:pt x="13309278" y="7323917"/>
                    <a:pt x="13635583" y="7326457"/>
                  </a:cubicBezTo>
                  <a:cubicBezTo>
                    <a:pt x="14118995" y="7330267"/>
                    <a:pt x="14602407" y="7332807"/>
                    <a:pt x="15085820" y="7334077"/>
                  </a:cubicBezTo>
                  <a:cubicBezTo>
                    <a:pt x="15267099" y="7334077"/>
                    <a:pt x="15307482" y="7332807"/>
                    <a:pt x="15327802" y="7332807"/>
                  </a:cubicBezTo>
                  <a:close/>
                </a:path>
              </a:pathLst>
            </a:custGeom>
            <a:solidFill>
              <a:srgbClr val="000000"/>
            </a:solidFill>
          </p:spPr>
        </p:sp>
      </p:grpSp>
      <p:grpSp>
        <p:nvGrpSpPr>
          <p:cNvPr id="6" name="Group 6"/>
          <p:cNvGrpSpPr/>
          <p:nvPr/>
        </p:nvGrpSpPr>
        <p:grpSpPr>
          <a:xfrm>
            <a:off x="1863870" y="854323"/>
            <a:ext cx="14560259" cy="1380677"/>
            <a:chOff x="0" y="0"/>
            <a:chExt cx="15345582" cy="1455145"/>
          </a:xfrm>
        </p:grpSpPr>
        <p:sp>
          <p:nvSpPr>
            <p:cNvPr id="7" name="Freeform 7"/>
            <p:cNvSpPr/>
            <p:nvPr/>
          </p:nvSpPr>
          <p:spPr>
            <a:xfrm>
              <a:off x="10160" y="16510"/>
              <a:ext cx="15322721" cy="1427205"/>
            </a:xfrm>
            <a:custGeom>
              <a:avLst/>
              <a:gdLst/>
              <a:ahLst/>
              <a:cxnLst/>
              <a:rect l="l" t="t" r="r" b="b"/>
              <a:pathLst>
                <a:path w="15322721" h="1427205">
                  <a:moveTo>
                    <a:pt x="15322721" y="1427205"/>
                  </a:moveTo>
                  <a:lnTo>
                    <a:pt x="0" y="1419585"/>
                  </a:lnTo>
                  <a:lnTo>
                    <a:pt x="0" y="508219"/>
                  </a:lnTo>
                  <a:lnTo>
                    <a:pt x="17780" y="19050"/>
                  </a:lnTo>
                  <a:lnTo>
                    <a:pt x="7639383" y="0"/>
                  </a:lnTo>
                  <a:lnTo>
                    <a:pt x="15303671" y="5080"/>
                  </a:lnTo>
                  <a:close/>
                </a:path>
              </a:pathLst>
            </a:custGeom>
            <a:solidFill>
              <a:srgbClr val="F0A03C"/>
            </a:solidFill>
          </p:spPr>
        </p:sp>
        <p:sp>
          <p:nvSpPr>
            <p:cNvPr id="8" name="Freeform 8"/>
            <p:cNvSpPr/>
            <p:nvPr/>
          </p:nvSpPr>
          <p:spPr>
            <a:xfrm>
              <a:off x="-3810" y="0"/>
              <a:ext cx="15351932" cy="1453875"/>
            </a:xfrm>
            <a:custGeom>
              <a:avLst/>
              <a:gdLst/>
              <a:ahLst/>
              <a:cxnLst/>
              <a:rect l="l" t="t" r="r" b="b"/>
              <a:pathLst>
                <a:path w="15351932" h="1453875">
                  <a:moveTo>
                    <a:pt x="15317641" y="21590"/>
                  </a:moveTo>
                  <a:cubicBezTo>
                    <a:pt x="15318912" y="34290"/>
                    <a:pt x="15318912" y="44450"/>
                    <a:pt x="15320182" y="54610"/>
                  </a:cubicBezTo>
                  <a:cubicBezTo>
                    <a:pt x="15322721" y="84887"/>
                    <a:pt x="15323991" y="114635"/>
                    <a:pt x="15326532" y="143320"/>
                  </a:cubicBezTo>
                  <a:cubicBezTo>
                    <a:pt x="15326532" y="184755"/>
                    <a:pt x="15339232" y="1001756"/>
                    <a:pt x="15345582" y="1043190"/>
                  </a:cubicBezTo>
                  <a:cubicBezTo>
                    <a:pt x="15351932" y="1105873"/>
                    <a:pt x="15348121" y="1169618"/>
                    <a:pt x="15348121" y="1232301"/>
                  </a:cubicBezTo>
                  <a:cubicBezTo>
                    <a:pt x="15348121" y="1287546"/>
                    <a:pt x="15349391" y="1338543"/>
                    <a:pt x="15350662" y="1392915"/>
                  </a:cubicBezTo>
                  <a:cubicBezTo>
                    <a:pt x="15350662" y="1414505"/>
                    <a:pt x="15350662" y="1428475"/>
                    <a:pt x="15350662" y="1452605"/>
                  </a:cubicBezTo>
                  <a:cubicBezTo>
                    <a:pt x="15327802" y="1452605"/>
                    <a:pt x="15307482" y="1453875"/>
                    <a:pt x="15242928" y="1452605"/>
                  </a:cubicBezTo>
                  <a:cubicBezTo>
                    <a:pt x="14457384" y="1447525"/>
                    <a:pt x="13659752" y="1453875"/>
                    <a:pt x="12874207" y="1448795"/>
                  </a:cubicBezTo>
                  <a:cubicBezTo>
                    <a:pt x="12402880" y="1444985"/>
                    <a:pt x="11943638" y="1447525"/>
                    <a:pt x="11472311" y="1444985"/>
                  </a:cubicBezTo>
                  <a:cubicBezTo>
                    <a:pt x="11254775" y="1443715"/>
                    <a:pt x="11037240" y="1442445"/>
                    <a:pt x="10819704" y="1441175"/>
                  </a:cubicBezTo>
                  <a:cubicBezTo>
                    <a:pt x="10686766" y="1441175"/>
                    <a:pt x="10565913" y="1442445"/>
                    <a:pt x="10432974" y="1442445"/>
                  </a:cubicBezTo>
                  <a:cubicBezTo>
                    <a:pt x="10094586" y="1441175"/>
                    <a:pt x="9164017" y="1442445"/>
                    <a:pt x="8825627" y="1441175"/>
                  </a:cubicBezTo>
                  <a:cubicBezTo>
                    <a:pt x="8583921" y="1439905"/>
                    <a:pt x="3749797" y="1448795"/>
                    <a:pt x="3508091" y="1447525"/>
                  </a:cubicBezTo>
                  <a:cubicBezTo>
                    <a:pt x="3447664" y="1447525"/>
                    <a:pt x="3375152" y="1448795"/>
                    <a:pt x="3314726" y="1448795"/>
                  </a:cubicBezTo>
                  <a:cubicBezTo>
                    <a:pt x="3169702" y="1448795"/>
                    <a:pt x="3036764" y="1450065"/>
                    <a:pt x="2891740" y="1450065"/>
                  </a:cubicBezTo>
                  <a:cubicBezTo>
                    <a:pt x="2529180" y="1450065"/>
                    <a:pt x="2178707" y="1448795"/>
                    <a:pt x="1816147" y="1447525"/>
                  </a:cubicBezTo>
                  <a:cubicBezTo>
                    <a:pt x="1598612" y="1446255"/>
                    <a:pt x="1381076" y="1444985"/>
                    <a:pt x="1175626" y="1443715"/>
                  </a:cubicBezTo>
                  <a:cubicBezTo>
                    <a:pt x="788896" y="1442445"/>
                    <a:pt x="402166" y="1441175"/>
                    <a:pt x="48260" y="1441175"/>
                  </a:cubicBezTo>
                  <a:cubicBezTo>
                    <a:pt x="38100" y="1441175"/>
                    <a:pt x="29210" y="1441175"/>
                    <a:pt x="19050" y="1439905"/>
                  </a:cubicBezTo>
                  <a:cubicBezTo>
                    <a:pt x="10160" y="1438635"/>
                    <a:pt x="5080" y="1432285"/>
                    <a:pt x="7620" y="1423395"/>
                  </a:cubicBezTo>
                  <a:cubicBezTo>
                    <a:pt x="16510" y="1391664"/>
                    <a:pt x="12700" y="1365103"/>
                    <a:pt x="11430" y="1337480"/>
                  </a:cubicBezTo>
                  <a:cubicBezTo>
                    <a:pt x="10160" y="1281172"/>
                    <a:pt x="6350" y="1225926"/>
                    <a:pt x="7620" y="1169618"/>
                  </a:cubicBezTo>
                  <a:cubicBezTo>
                    <a:pt x="5080" y="1099498"/>
                    <a:pt x="0" y="231501"/>
                    <a:pt x="7620" y="160319"/>
                  </a:cubicBezTo>
                  <a:cubicBezTo>
                    <a:pt x="8890" y="146507"/>
                    <a:pt x="7620" y="131633"/>
                    <a:pt x="8890" y="117822"/>
                  </a:cubicBezTo>
                  <a:cubicBezTo>
                    <a:pt x="10160" y="95511"/>
                    <a:pt x="12700" y="71076"/>
                    <a:pt x="13970" y="44450"/>
                  </a:cubicBezTo>
                  <a:cubicBezTo>
                    <a:pt x="13970" y="41910"/>
                    <a:pt x="15240" y="39370"/>
                    <a:pt x="16510" y="38100"/>
                  </a:cubicBezTo>
                  <a:cubicBezTo>
                    <a:pt x="38100" y="35560"/>
                    <a:pt x="100033" y="30480"/>
                    <a:pt x="293398" y="29210"/>
                  </a:cubicBezTo>
                  <a:cubicBezTo>
                    <a:pt x="619701" y="25400"/>
                    <a:pt x="946005" y="22860"/>
                    <a:pt x="1284394" y="20320"/>
                  </a:cubicBezTo>
                  <a:cubicBezTo>
                    <a:pt x="1514014" y="17780"/>
                    <a:pt x="1743635" y="16510"/>
                    <a:pt x="1961171" y="13970"/>
                  </a:cubicBezTo>
                  <a:cubicBezTo>
                    <a:pt x="2178707" y="11430"/>
                    <a:pt x="2408327" y="8890"/>
                    <a:pt x="2625863" y="8890"/>
                  </a:cubicBezTo>
                  <a:cubicBezTo>
                    <a:pt x="2867569" y="7620"/>
                    <a:pt x="3109275" y="10160"/>
                    <a:pt x="3350982" y="8890"/>
                  </a:cubicBezTo>
                  <a:cubicBezTo>
                    <a:pt x="3653114" y="8890"/>
                    <a:pt x="9127760" y="6350"/>
                    <a:pt x="9429894" y="5080"/>
                  </a:cubicBezTo>
                  <a:cubicBezTo>
                    <a:pt x="9719941" y="3810"/>
                    <a:pt x="10009988" y="2540"/>
                    <a:pt x="10312121" y="2540"/>
                  </a:cubicBezTo>
                  <a:cubicBezTo>
                    <a:pt x="10807619" y="1270"/>
                    <a:pt x="11291031" y="0"/>
                    <a:pt x="11786529" y="0"/>
                  </a:cubicBezTo>
                  <a:cubicBezTo>
                    <a:pt x="11991979" y="0"/>
                    <a:pt x="12209515" y="2540"/>
                    <a:pt x="12414965" y="2540"/>
                  </a:cubicBezTo>
                  <a:cubicBezTo>
                    <a:pt x="12982975" y="3810"/>
                    <a:pt x="13563069" y="5080"/>
                    <a:pt x="14131079" y="7620"/>
                  </a:cubicBezTo>
                  <a:cubicBezTo>
                    <a:pt x="14433211" y="8890"/>
                    <a:pt x="14735345" y="12700"/>
                    <a:pt x="15037478" y="16510"/>
                  </a:cubicBezTo>
                  <a:cubicBezTo>
                    <a:pt x="15109990" y="16510"/>
                    <a:pt x="15182502" y="16510"/>
                    <a:pt x="15242928" y="16510"/>
                  </a:cubicBezTo>
                  <a:cubicBezTo>
                    <a:pt x="15298591" y="17780"/>
                    <a:pt x="15307482" y="20320"/>
                    <a:pt x="15317641" y="21590"/>
                  </a:cubicBezTo>
                  <a:close/>
                  <a:moveTo>
                    <a:pt x="15327802" y="1436095"/>
                  </a:moveTo>
                  <a:cubicBezTo>
                    <a:pt x="15329071" y="1419585"/>
                    <a:pt x="15330341" y="1406885"/>
                    <a:pt x="15330341" y="1394185"/>
                  </a:cubicBezTo>
                  <a:cubicBezTo>
                    <a:pt x="15329071" y="1333231"/>
                    <a:pt x="15327802" y="1276922"/>
                    <a:pt x="15327802" y="1216364"/>
                  </a:cubicBezTo>
                  <a:cubicBezTo>
                    <a:pt x="15327802" y="1188741"/>
                    <a:pt x="15330341" y="1161118"/>
                    <a:pt x="15329071" y="1133496"/>
                  </a:cubicBezTo>
                  <a:cubicBezTo>
                    <a:pt x="15329071" y="1107997"/>
                    <a:pt x="15327802" y="1081437"/>
                    <a:pt x="15326532" y="1055939"/>
                  </a:cubicBezTo>
                  <a:cubicBezTo>
                    <a:pt x="15321452" y="1016629"/>
                    <a:pt x="15310021" y="202816"/>
                    <a:pt x="15310021" y="163506"/>
                  </a:cubicBezTo>
                  <a:cubicBezTo>
                    <a:pt x="15307482" y="130571"/>
                    <a:pt x="15304941" y="96574"/>
                    <a:pt x="15302402" y="63500"/>
                  </a:cubicBezTo>
                  <a:cubicBezTo>
                    <a:pt x="15301132" y="44450"/>
                    <a:pt x="15299862" y="43180"/>
                    <a:pt x="15206673" y="41910"/>
                  </a:cubicBezTo>
                  <a:cubicBezTo>
                    <a:pt x="15170416" y="41910"/>
                    <a:pt x="15146245" y="41910"/>
                    <a:pt x="15109990" y="40640"/>
                  </a:cubicBezTo>
                  <a:cubicBezTo>
                    <a:pt x="14807857" y="36830"/>
                    <a:pt x="14493639" y="31750"/>
                    <a:pt x="14191507" y="30480"/>
                  </a:cubicBezTo>
                  <a:cubicBezTo>
                    <a:pt x="13454302" y="26670"/>
                    <a:pt x="12705013" y="25400"/>
                    <a:pt x="11967809" y="22860"/>
                  </a:cubicBezTo>
                  <a:cubicBezTo>
                    <a:pt x="11859041" y="22860"/>
                    <a:pt x="11738188" y="22860"/>
                    <a:pt x="11629421" y="22860"/>
                  </a:cubicBezTo>
                  <a:cubicBezTo>
                    <a:pt x="11448141" y="22860"/>
                    <a:pt x="11266861" y="22860"/>
                    <a:pt x="11097667" y="22860"/>
                  </a:cubicBezTo>
                  <a:cubicBezTo>
                    <a:pt x="10710937" y="22860"/>
                    <a:pt x="10324206" y="22860"/>
                    <a:pt x="9949562" y="24130"/>
                  </a:cubicBezTo>
                  <a:cubicBezTo>
                    <a:pt x="9623258" y="25400"/>
                    <a:pt x="4124441" y="29210"/>
                    <a:pt x="3798138" y="29210"/>
                  </a:cubicBezTo>
                  <a:cubicBezTo>
                    <a:pt x="3266385" y="29210"/>
                    <a:pt x="2734631" y="26670"/>
                    <a:pt x="2202877" y="33020"/>
                  </a:cubicBezTo>
                  <a:cubicBezTo>
                    <a:pt x="1924915" y="36830"/>
                    <a:pt x="1659038" y="36830"/>
                    <a:pt x="1393161" y="38100"/>
                  </a:cubicBezTo>
                  <a:cubicBezTo>
                    <a:pt x="933920" y="41910"/>
                    <a:pt x="474678" y="45720"/>
                    <a:pt x="49530" y="50800"/>
                  </a:cubicBezTo>
                  <a:cubicBezTo>
                    <a:pt x="36830" y="50800"/>
                    <a:pt x="34290" y="53340"/>
                    <a:pt x="33020" y="67888"/>
                  </a:cubicBezTo>
                  <a:cubicBezTo>
                    <a:pt x="31750" y="87012"/>
                    <a:pt x="31750" y="106135"/>
                    <a:pt x="30480" y="125259"/>
                  </a:cubicBezTo>
                  <a:cubicBezTo>
                    <a:pt x="29210" y="157132"/>
                    <a:pt x="26670" y="187942"/>
                    <a:pt x="25400" y="219814"/>
                  </a:cubicBezTo>
                  <a:cubicBezTo>
                    <a:pt x="20320" y="253812"/>
                    <a:pt x="26670" y="1084624"/>
                    <a:pt x="29210" y="1118622"/>
                  </a:cubicBezTo>
                  <a:cubicBezTo>
                    <a:pt x="29210" y="1154744"/>
                    <a:pt x="29210" y="1191929"/>
                    <a:pt x="30480" y="1228051"/>
                  </a:cubicBezTo>
                  <a:cubicBezTo>
                    <a:pt x="30480" y="1254611"/>
                    <a:pt x="33020" y="1281172"/>
                    <a:pt x="33020" y="1307732"/>
                  </a:cubicBezTo>
                  <a:cubicBezTo>
                    <a:pt x="33020" y="1336418"/>
                    <a:pt x="33020" y="1365103"/>
                    <a:pt x="31750" y="1394185"/>
                  </a:cubicBezTo>
                  <a:cubicBezTo>
                    <a:pt x="31750" y="1397995"/>
                    <a:pt x="31750" y="1400535"/>
                    <a:pt x="31750" y="1404345"/>
                  </a:cubicBezTo>
                  <a:cubicBezTo>
                    <a:pt x="31750" y="1414505"/>
                    <a:pt x="35560" y="1418315"/>
                    <a:pt x="44450" y="1418315"/>
                  </a:cubicBezTo>
                  <a:cubicBezTo>
                    <a:pt x="124204" y="1418315"/>
                    <a:pt x="293398" y="1419585"/>
                    <a:pt x="450507" y="1419585"/>
                  </a:cubicBezTo>
                  <a:cubicBezTo>
                    <a:pt x="680128" y="1419585"/>
                    <a:pt x="921834" y="1417045"/>
                    <a:pt x="1151455" y="1419585"/>
                  </a:cubicBezTo>
                  <a:cubicBezTo>
                    <a:pt x="1526100" y="1423395"/>
                    <a:pt x="1900744" y="1425935"/>
                    <a:pt x="2275389" y="1424665"/>
                  </a:cubicBezTo>
                  <a:cubicBezTo>
                    <a:pt x="2517095" y="1423395"/>
                    <a:pt x="2746716" y="1425935"/>
                    <a:pt x="2988422" y="1425935"/>
                  </a:cubicBezTo>
                  <a:cubicBezTo>
                    <a:pt x="3338896" y="1425935"/>
                    <a:pt x="3689371" y="1424665"/>
                    <a:pt x="4039845" y="1425935"/>
                  </a:cubicBezTo>
                  <a:cubicBezTo>
                    <a:pt x="4559513" y="1427205"/>
                    <a:pt x="10263780" y="1417045"/>
                    <a:pt x="10795533" y="1419585"/>
                  </a:cubicBezTo>
                  <a:cubicBezTo>
                    <a:pt x="11025154" y="1420855"/>
                    <a:pt x="11254775" y="1422125"/>
                    <a:pt x="11472312" y="1422125"/>
                  </a:cubicBezTo>
                  <a:cubicBezTo>
                    <a:pt x="11871127" y="1424665"/>
                    <a:pt x="12257857" y="1420855"/>
                    <a:pt x="12656672" y="1424665"/>
                  </a:cubicBezTo>
                  <a:cubicBezTo>
                    <a:pt x="12982975" y="1427205"/>
                    <a:pt x="13309278" y="1427205"/>
                    <a:pt x="13635583" y="1429745"/>
                  </a:cubicBezTo>
                  <a:cubicBezTo>
                    <a:pt x="14118995" y="1433555"/>
                    <a:pt x="14602407" y="1436095"/>
                    <a:pt x="15085820" y="1437365"/>
                  </a:cubicBezTo>
                  <a:cubicBezTo>
                    <a:pt x="15267099" y="1437365"/>
                    <a:pt x="15307482" y="1436095"/>
                    <a:pt x="15327802" y="1436095"/>
                  </a:cubicBezTo>
                  <a:close/>
                </a:path>
              </a:pathLst>
            </a:custGeom>
            <a:solidFill>
              <a:srgbClr val="000000"/>
            </a:solidFill>
          </p:spPr>
        </p:sp>
      </p:grpSp>
      <p:sp>
        <p:nvSpPr>
          <p:cNvPr id="24" name="TextBox 24"/>
          <p:cNvSpPr txBox="1"/>
          <p:nvPr/>
        </p:nvSpPr>
        <p:spPr>
          <a:xfrm>
            <a:off x="5435210" y="1135122"/>
            <a:ext cx="7623706" cy="859210"/>
          </a:xfrm>
          <a:prstGeom prst="rect">
            <a:avLst/>
          </a:prstGeom>
        </p:spPr>
        <p:txBody>
          <a:bodyPr wrap="square" lIns="0" tIns="0" rIns="0" bIns="0" rtlCol="0" anchor="t">
            <a:spAutoFit/>
          </a:bodyPr>
          <a:lstStyle/>
          <a:p>
            <a:pPr algn="ctr">
              <a:lnSpc>
                <a:spcPts val="6655"/>
              </a:lnSpc>
            </a:pPr>
            <a:r>
              <a:rPr lang="en-US" sz="5500" dirty="0">
                <a:solidFill>
                  <a:srgbClr val="171810"/>
                </a:solidFill>
                <a:latin typeface="Fredoka One Bold"/>
              </a:rPr>
              <a:t>MAKE YOUR POSTER</a:t>
            </a:r>
          </a:p>
        </p:txBody>
      </p:sp>
      <p:sp>
        <p:nvSpPr>
          <p:cNvPr id="25" name="TextBox 25"/>
          <p:cNvSpPr txBox="1"/>
          <p:nvPr/>
        </p:nvSpPr>
        <p:spPr>
          <a:xfrm>
            <a:off x="3505200" y="3533869"/>
            <a:ext cx="12039600" cy="4821833"/>
          </a:xfrm>
          <a:prstGeom prst="rect">
            <a:avLst/>
          </a:prstGeom>
        </p:spPr>
        <p:txBody>
          <a:bodyPr wrap="square" lIns="0" tIns="0" rIns="0" bIns="0" rtlCol="0" anchor="t">
            <a:spAutoFit/>
          </a:bodyPr>
          <a:lstStyle/>
          <a:p>
            <a:pPr>
              <a:lnSpc>
                <a:spcPts val="4680"/>
              </a:lnSpc>
            </a:pPr>
            <a:r>
              <a:rPr lang="en-US" sz="3200" i="1" dirty="0"/>
              <a:t>Walruses live in the Arctic. Because of global warming, Arctic temperatures are rising. Polar ice is also melting. Walruses need ice. They rest on the ice. Female walruses have their babies, called pups, on ice floes. Ice is very important for the pups because they can’t swim well.</a:t>
            </a:r>
            <a:br>
              <a:rPr lang="en-US" sz="3200" i="1" dirty="0"/>
            </a:br>
            <a:r>
              <a:rPr lang="en-US" sz="3200" i="1" dirty="0"/>
              <a:t>When their mothers hunt for food, walrus pups wait on the ice.</a:t>
            </a:r>
            <a:br>
              <a:rPr lang="en-US" sz="3200" i="1" dirty="0"/>
            </a:br>
            <a:r>
              <a:rPr lang="en-US" sz="3200" i="1" dirty="0"/>
              <a:t>Arctic ice floes are melting, so in the future, mothers and pups won’t have places to rest. Without Arctic ice, the walrus is in danger of becoming extinct</a:t>
            </a:r>
            <a:r>
              <a:rPr lang="en-US" sz="3200" dirty="0">
                <a:solidFill>
                  <a:srgbClr val="000000"/>
                </a:solidFill>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cent Federal Circuit Decision Highlights the Limitations of Discussions -  PubKGroup">
            <a:extLst>
              <a:ext uri="{FF2B5EF4-FFF2-40B4-BE49-F238E27FC236}">
                <a16:creationId xmlns:a16="http://schemas.microsoft.com/office/drawing/2014/main" id="{4A1BC58C-48A6-4CD7-A93E-88CA2245E9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104900"/>
            <a:ext cx="11500442" cy="715327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style>
          <a:lnRef idx="3">
            <a:schemeClr val="lt1"/>
          </a:lnRef>
          <a:fillRef idx="1">
            <a:schemeClr val="accent3"/>
          </a:fillRef>
          <a:effectRef idx="1">
            <a:schemeClr val="accent3"/>
          </a:effectRef>
          <a:fontRef idx="minor">
            <a:schemeClr val="lt1"/>
          </a:fontRef>
        </p:style>
      </p:pic>
    </p:spTree>
    <p:extLst>
      <p:ext uri="{BB962C8B-B14F-4D97-AF65-F5344CB8AC3E}">
        <p14:creationId xmlns:p14="http://schemas.microsoft.com/office/powerpoint/2010/main" val="3098197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296082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394</Words>
  <Application>Microsoft Office PowerPoint</Application>
  <PresentationFormat>Custom</PresentationFormat>
  <Paragraphs>28</Paragraphs>
  <Slides>6</Slides>
  <Notes>4</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Calibri</vt:lpstr>
      <vt:lpstr>Arial</vt:lpstr>
      <vt:lpstr>Times New Roman</vt:lpstr>
      <vt:lpstr>Kozuka Gothic Pro H</vt:lpstr>
      <vt:lpstr>Myriad Pro</vt:lpstr>
      <vt:lpstr>Fredoka One Bold</vt:lpstr>
      <vt:lpstr>Adobe Gothic Std B</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Travel-Themed English Presentation</dc:title>
  <dc:creator>ADMIN</dc:creator>
  <cp:lastModifiedBy>Administrator</cp:lastModifiedBy>
  <cp:revision>4</cp:revision>
  <dcterms:created xsi:type="dcterms:W3CDTF">2006-08-16T00:00:00Z</dcterms:created>
  <dcterms:modified xsi:type="dcterms:W3CDTF">2023-08-16T19:46:01Z</dcterms:modified>
  <dc:identifier>DAFreTy_lqE</dc:identifier>
</cp:coreProperties>
</file>