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63"/>
  </p:notesMasterIdLst>
  <p:sldIdLst>
    <p:sldId id="497" r:id="rId3"/>
    <p:sldId id="382" r:id="rId4"/>
    <p:sldId id="384" r:id="rId5"/>
    <p:sldId id="550" r:id="rId6"/>
    <p:sldId id="551" r:id="rId7"/>
    <p:sldId id="385" r:id="rId8"/>
    <p:sldId id="386" r:id="rId9"/>
    <p:sldId id="451" r:id="rId10"/>
    <p:sldId id="415" r:id="rId11"/>
    <p:sldId id="552" r:id="rId12"/>
    <p:sldId id="553" r:id="rId13"/>
    <p:sldId id="388" r:id="rId14"/>
    <p:sldId id="387" r:id="rId15"/>
    <p:sldId id="389" r:id="rId16"/>
    <p:sldId id="554" r:id="rId17"/>
    <p:sldId id="399" r:id="rId18"/>
    <p:sldId id="390" r:id="rId19"/>
    <p:sldId id="555" r:id="rId20"/>
    <p:sldId id="556" r:id="rId21"/>
    <p:sldId id="420" r:id="rId22"/>
    <p:sldId id="557" r:id="rId23"/>
    <p:sldId id="422" r:id="rId24"/>
    <p:sldId id="558" r:id="rId25"/>
    <p:sldId id="559" r:id="rId26"/>
    <p:sldId id="560" r:id="rId27"/>
    <p:sldId id="561" r:id="rId28"/>
    <p:sldId id="562" r:id="rId29"/>
    <p:sldId id="426" r:id="rId30"/>
    <p:sldId id="400" r:id="rId31"/>
    <p:sldId id="563" r:id="rId32"/>
    <p:sldId id="564" r:id="rId33"/>
    <p:sldId id="565" r:id="rId34"/>
    <p:sldId id="566" r:id="rId35"/>
    <p:sldId id="574" r:id="rId36"/>
    <p:sldId id="567" r:id="rId37"/>
    <p:sldId id="432" r:id="rId38"/>
    <p:sldId id="454" r:id="rId39"/>
    <p:sldId id="568" r:id="rId40"/>
    <p:sldId id="569" r:id="rId41"/>
    <p:sldId id="570" r:id="rId42"/>
    <p:sldId id="571" r:id="rId43"/>
    <p:sldId id="584" r:id="rId44"/>
    <p:sldId id="585" r:id="rId45"/>
    <p:sldId id="573" r:id="rId46"/>
    <p:sldId id="572" r:id="rId47"/>
    <p:sldId id="439" r:id="rId48"/>
    <p:sldId id="575" r:id="rId49"/>
    <p:sldId id="440" r:id="rId50"/>
    <p:sldId id="576" r:id="rId51"/>
    <p:sldId id="441" r:id="rId52"/>
    <p:sldId id="577" r:id="rId53"/>
    <p:sldId id="578" r:id="rId54"/>
    <p:sldId id="579" r:id="rId55"/>
    <p:sldId id="580" r:id="rId56"/>
    <p:sldId id="581" r:id="rId57"/>
    <p:sldId id="448" r:id="rId58"/>
    <p:sldId id="582" r:id="rId59"/>
    <p:sldId id="583" r:id="rId60"/>
    <p:sldId id="449" r:id="rId61"/>
    <p:sldId id="450" r:id="rId62"/>
  </p:sldIdLst>
  <p:sldSz cx="12192000" cy="6858000"/>
  <p:notesSz cx="6858000" cy="9144000"/>
  <p:embeddedFontLst>
    <p:embeddedFont>
      <p:font typeface="新細明體" panose="02020300000000000000" pitchFamily="18" charset="-120"/>
      <p:regular r:id="rId64"/>
    </p:embeddedFont>
    <p:embeddedFont>
      <p:font typeface="Myriad Pro" panose="020B0503030403020204" pitchFamily="34" charset="0"/>
      <p:regular r:id="rId65"/>
      <p:bold r:id="rId66"/>
      <p:italic r:id="rId67"/>
      <p:boldItalic r:id="rId68"/>
    </p:embeddedFont>
    <p:embeddedFont>
      <p:font typeface="Calibri Light" panose="020F0302020204030204" pitchFamily="34" charset="0"/>
      <p:regular r:id="rId69"/>
      <p:italic r:id="rId70"/>
    </p:embeddedFont>
    <p:embeddedFont>
      <p:font typeface="Calibri" panose="020F0502020204030204" pitchFamily="34" charset="0"/>
      <p:regular r:id="rId71"/>
      <p:bold r:id="rId72"/>
      <p:italic r:id="rId73"/>
      <p:boldItalic r:id="rId74"/>
    </p:embeddedFont>
    <p:embeddedFont>
      <p:font typeface="Adobe Gothic Std B" panose="020B0800000000000000" charset="-128"/>
      <p:bold r:id="rId7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65" autoAdjust="0"/>
    <p:restoredTop sz="94660"/>
  </p:normalViewPr>
  <p:slideViewPr>
    <p:cSldViewPr snapToGrid="0">
      <p:cViewPr>
        <p:scale>
          <a:sx n="100" d="100"/>
          <a:sy n="100" d="100"/>
        </p:scale>
        <p:origin x="50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3.fntdata"/><Relationship Id="rId74" Type="http://schemas.openxmlformats.org/officeDocument/2006/relationships/font" Target="fonts/font11.fntdata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9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4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7.fntdata"/><Relationship Id="rId75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2.fntdata"/><Relationship Id="rId73" Type="http://schemas.openxmlformats.org/officeDocument/2006/relationships/font" Target="fonts/font10.fntdata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3.png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1.png"/><Relationship Id="rId7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image" Target="../media/image72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3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10\Material\Anh opener\Unit-1.pngUnit-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6425" y="874395"/>
            <a:ext cx="7046595" cy="4697095"/>
          </a:xfrm>
          <a:prstGeom prst="roundRect">
            <a:avLst/>
          </a:prstGeom>
          <a:ln w="104775" cmpd="dbl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8343265" y="1893570"/>
            <a:ext cx="3588385" cy="2658745"/>
          </a:xfrm>
          <a:prstGeom prst="round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1:</a:t>
            </a:r>
            <a:r>
              <a:rPr lang="en-US" sz="6000" b="1" dirty="0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 dirty="0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PEOPLE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/>
      </p:par>
    </p:tnLst>
    <p:bldLst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12191365" cy="7533640"/>
            <a:chOff x="0" y="0"/>
            <a:chExt cx="19199" cy="11864"/>
          </a:xfrm>
        </p:grpSpPr>
        <p:pic>
          <p:nvPicPr>
            <p:cNvPr id="2" name="Picture 1" descr="[02212022] ENW10 - SHS (ruột k bù xén)-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611" cy="11865"/>
            </a:xfrm>
            <a:prstGeom prst="rect">
              <a:avLst/>
            </a:prstGeom>
          </p:spPr>
        </p:pic>
        <p:pic>
          <p:nvPicPr>
            <p:cNvPr id="3" name="Picture 2" descr="[02212022] ENW10 - SHS (ruột k bù xén)-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1" y="0"/>
              <a:ext cx="9589" cy="1186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[02212022] ENW10 - SHS (ruột k bù xén)-10.1"/>
          <p:cNvPicPr>
            <a:picLocks noChangeAspect="1"/>
          </p:cNvPicPr>
          <p:nvPr/>
        </p:nvPicPr>
        <p:blipFill>
          <a:blip r:embed="rId2"/>
          <a:srcRect t="6935"/>
          <a:stretch>
            <a:fillRect/>
          </a:stretch>
        </p:blipFill>
        <p:spPr>
          <a:xfrm>
            <a:off x="3449955" y="985520"/>
            <a:ext cx="8583295" cy="4886960"/>
          </a:xfrm>
          <a:prstGeom prst="rect">
            <a:avLst/>
          </a:prstGeom>
        </p:spPr>
      </p:pic>
      <p:pic>
        <p:nvPicPr>
          <p:cNvPr id="6" name="Picture 5" descr="[02212022] ENW10 - SHS (ruột k bù xén)-10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" y="1784350"/>
            <a:ext cx="3286125" cy="307657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[02212022] ENW10 - SHS (ruột k bù xén)-10.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529590"/>
            <a:ext cx="8896350" cy="1830705"/>
          </a:xfrm>
          <a:prstGeom prst="rect">
            <a:avLst/>
          </a:prstGeom>
        </p:spPr>
      </p:pic>
      <p:pic>
        <p:nvPicPr>
          <p:cNvPr id="3" name="Picture 2" descr="[02212022] ENW10 - SHS (ruột k bù xén)-10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025" y="2518410"/>
            <a:ext cx="6712585" cy="3302000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5369613" y="2796540"/>
            <a:ext cx="10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Peru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7790868" y="2796540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photographer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5369613" y="3121025"/>
            <a:ext cx="10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Ireland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7790868" y="3121025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police officer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69613" y="3456305"/>
            <a:ext cx="10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France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90868" y="3456305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student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369613" y="3769360"/>
            <a:ext cx="10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Jordan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7790868" y="3769360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pilot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369613" y="4094480"/>
            <a:ext cx="1022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Brazil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7790868" y="4094480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teacher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5088943" y="4417695"/>
            <a:ext cx="157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South Africa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7790868" y="4417695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musician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5094658" y="4742180"/>
            <a:ext cx="157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South Korea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7790868" y="4743450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chef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5094658" y="5076825"/>
            <a:ext cx="157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Việt Nam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7790868" y="5067935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artist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5094658" y="5389880"/>
            <a:ext cx="157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Australia</a:t>
            </a:r>
          </a:p>
        </p:txBody>
      </p:sp>
      <p:sp>
        <p:nvSpPr>
          <p:cNvPr id="24" name="TextBox 8"/>
          <p:cNvSpPr txBox="1"/>
          <p:nvPr/>
        </p:nvSpPr>
        <p:spPr>
          <a:xfrm>
            <a:off x="7790868" y="5392420"/>
            <a:ext cx="1756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travel agent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Picture 3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[02212022] ENW10 - SHS (ruột k bù xén)-1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582295"/>
            <a:ext cx="9591675" cy="828675"/>
          </a:xfrm>
          <a:prstGeom prst="rect">
            <a:avLst/>
          </a:prstGeom>
        </p:spPr>
      </p:pic>
      <p:pic>
        <p:nvPicPr>
          <p:cNvPr id="9" name="Picture 8" descr="[02212022] ENW10 - SHS (ruột k bù xén)-10.4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55" y="1691005"/>
            <a:ext cx="4219575" cy="1590675"/>
          </a:xfrm>
          <a:prstGeom prst="rect">
            <a:avLst/>
          </a:prstGeom>
        </p:spPr>
      </p:pic>
      <p:pic>
        <p:nvPicPr>
          <p:cNvPr id="10" name="Picture 9" descr="[02212022] ENW10 - SHS (ruột k bù xén)-10.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1035" y="2160270"/>
            <a:ext cx="4200525" cy="1628775"/>
          </a:xfrm>
          <a:prstGeom prst="rect">
            <a:avLst/>
          </a:prstGeom>
        </p:spPr>
      </p:pic>
      <p:pic>
        <p:nvPicPr>
          <p:cNvPr id="11" name="Picture 10" descr="[02212022] ENW10 - SHS (ruột k bù xén)-10.4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095" y="3561715"/>
            <a:ext cx="3819525" cy="1628775"/>
          </a:xfrm>
          <a:prstGeom prst="rect">
            <a:avLst/>
          </a:prstGeom>
        </p:spPr>
      </p:pic>
      <p:pic>
        <p:nvPicPr>
          <p:cNvPr id="12" name="Picture 11" descr="[02212022] ENW10 - SHS (ruột k bù xén)-10.4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4349115"/>
            <a:ext cx="3171825" cy="155257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[02212022] ENW10 TB (interior pages)-18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120" y="1014730"/>
            <a:ext cx="7343775" cy="467677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7" name="Picture 26" descr="[02212022] ENW10 - SHS (ruột k bù xén)-1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0" y="652780"/>
            <a:ext cx="11142345" cy="2513965"/>
          </a:xfrm>
          <a:prstGeom prst="rect">
            <a:avLst/>
          </a:prstGeom>
        </p:spPr>
      </p:pic>
      <p:pic>
        <p:nvPicPr>
          <p:cNvPr id="28" name="Picture 27" descr="[02212022] ENW10 - SHS (ruột k bù xén)-11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620" y="3672840"/>
            <a:ext cx="8599170" cy="2094865"/>
          </a:xfrm>
          <a:prstGeom prst="rect">
            <a:avLst/>
          </a:prstGeom>
        </p:spPr>
      </p:pic>
      <p:pic>
        <p:nvPicPr>
          <p:cNvPr id="29" name="Picture 28" descr="[02212022] ENW10 - SHS (ruột k bù xén)-152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70" y="3255645"/>
            <a:ext cx="6625590" cy="670560"/>
          </a:xfrm>
          <a:prstGeom prst="rect">
            <a:avLst/>
          </a:prstGeom>
        </p:spPr>
      </p:pic>
      <p:pic>
        <p:nvPicPr>
          <p:cNvPr id="30" name="Picture 29" descr="[02212022] ENW10 - SHS (ruột k bù xén)-152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770" y="5854065"/>
            <a:ext cx="5563870" cy="35814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6028833"/>
            <a:ext cx="11862062" cy="834114"/>
            <a:chOff x="164969" y="6028833"/>
            <a:chExt cx="11862062" cy="834114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798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[02212022] ENW10 - SHS (ruột k bù xén)-1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95" y="781685"/>
            <a:ext cx="8222615" cy="3328670"/>
          </a:xfrm>
          <a:prstGeom prst="rect">
            <a:avLst/>
          </a:prstGeom>
        </p:spPr>
      </p:pic>
      <p:pic>
        <p:nvPicPr>
          <p:cNvPr id="10" name="Picture 9" descr="[02212022] ENW10 - SHS (ruột k bù xén)-11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8950"/>
            <a:ext cx="12192000" cy="1480185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5083810" y="150114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062220" y="219075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5708015" y="2893060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7524115" y="3541395"/>
            <a:ext cx="775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798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- SHS (ruột k bù xén)-11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615315"/>
            <a:ext cx="11360150" cy="5283200"/>
          </a:xfrm>
          <a:prstGeom prst="rect">
            <a:avLst/>
          </a:prstGeom>
        </p:spPr>
      </p:pic>
      <p:pic>
        <p:nvPicPr>
          <p:cNvPr id="3" name="we3e_sb01_u01_00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035" y="1233805"/>
            <a:ext cx="801370" cy="81280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2960370" y="2003425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3803650" y="2414270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am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7456805" y="2825115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‘m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2960370" y="3636010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911600" y="4057650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isn’t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4776470" y="446849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‘re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5638165" y="486854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3728085" y="525716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‘re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8394065" y="323151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438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798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- SHS (ruột k bù xén)-11.5"/>
          <p:cNvPicPr>
            <a:picLocks noChangeAspect="1"/>
          </p:cNvPicPr>
          <p:nvPr/>
        </p:nvPicPr>
        <p:blipFill>
          <a:blip r:embed="rId2"/>
          <a:srcRect t="11875"/>
          <a:stretch>
            <a:fillRect/>
          </a:stretch>
        </p:blipFill>
        <p:spPr>
          <a:xfrm>
            <a:off x="476250" y="1242695"/>
            <a:ext cx="11360150" cy="465582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2960370" y="2003425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3803650" y="2414270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am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7456805" y="2825115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‘m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2960370" y="3636010"/>
            <a:ext cx="752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911600" y="4057650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isn’t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4776470" y="446849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‘re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5638165" y="486854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3728085" y="5257165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‘re</a:t>
            </a:r>
          </a:p>
        </p:txBody>
      </p:sp>
      <p:pic>
        <p:nvPicPr>
          <p:cNvPr id="4" name="Picture 3" descr="[02212022] ENW10 - SHS (ruột k bù xén)-11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25" y="582295"/>
            <a:ext cx="11283950" cy="772795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8393430" y="3215640"/>
            <a:ext cx="915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- SHS (ruột k bù xén)-11.7"/>
          <p:cNvPicPr>
            <a:picLocks noChangeAspect="1"/>
          </p:cNvPicPr>
          <p:nvPr/>
        </p:nvPicPr>
        <p:blipFill rotWithShape="1">
          <a:blip r:embed="rId2"/>
          <a:srcRect b="40633"/>
          <a:stretch/>
        </p:blipFill>
        <p:spPr>
          <a:xfrm>
            <a:off x="137907" y="815975"/>
            <a:ext cx="6141944" cy="4724260"/>
          </a:xfrm>
          <a:prstGeom prst="rect">
            <a:avLst/>
          </a:prstGeom>
        </p:spPr>
      </p:pic>
      <p:pic>
        <p:nvPicPr>
          <p:cNvPr id="9" name="Picture 8" descr="[02212022] ENW10 - SHS (ruột k bù xén)-11.7"/>
          <p:cNvPicPr>
            <a:picLocks noChangeAspect="1"/>
          </p:cNvPicPr>
          <p:nvPr/>
        </p:nvPicPr>
        <p:blipFill rotWithShape="1">
          <a:blip r:embed="rId2"/>
          <a:srcRect t="58346"/>
          <a:stretch/>
        </p:blipFill>
        <p:spPr>
          <a:xfrm>
            <a:off x="5750327" y="2794000"/>
            <a:ext cx="6141944" cy="33147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[02212022] ENW10 - SHS (ruột k bù xén)-15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395" y="830580"/>
            <a:ext cx="8531225" cy="48063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302635" y="2396490"/>
            <a:ext cx="306705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669280" y="2936875"/>
            <a:ext cx="523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080510" y="3466465"/>
            <a:ext cx="8909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12945" y="3996055"/>
            <a:ext cx="8909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696075" y="4547235"/>
            <a:ext cx="5232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794625" y="5055235"/>
            <a:ext cx="7004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98725" y="5550535"/>
            <a:ext cx="70040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798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48535" y="815975"/>
            <a:ext cx="7686675" cy="4942840"/>
            <a:chOff x="1363" y="706"/>
            <a:chExt cx="17433" cy="11393"/>
          </a:xfrm>
        </p:grpSpPr>
        <p:pic>
          <p:nvPicPr>
            <p:cNvPr id="2" name="Picture 1" descr="[02212022] ENW10 - SHS (ruột k bù xén)-152.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6" y="706"/>
              <a:ext cx="17100" cy="4035"/>
            </a:xfrm>
            <a:prstGeom prst="rect">
              <a:avLst/>
            </a:prstGeom>
          </p:spPr>
        </p:pic>
        <p:pic>
          <p:nvPicPr>
            <p:cNvPr id="3" name="Picture 2" descr="[02212022] ENW10 - SHS (ruột k bù xén)-152.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3" y="4584"/>
              <a:ext cx="16140" cy="7515"/>
            </a:xfrm>
            <a:prstGeom prst="rect">
              <a:avLst/>
            </a:prstGeom>
          </p:spPr>
        </p:pic>
      </p:grpSp>
      <p:sp>
        <p:nvSpPr>
          <p:cNvPr id="11" name="TextBox 8"/>
          <p:cNvSpPr txBox="1"/>
          <p:nvPr/>
        </p:nvSpPr>
        <p:spPr>
          <a:xfrm>
            <a:off x="3333115" y="1553845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you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3333115" y="1976755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she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608195" y="2409190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they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333115" y="3176270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is not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4608195" y="3630295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she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230370" y="4777105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 isn’t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3333115" y="5205095"/>
            <a:ext cx="15405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they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[02212022] ENW10 - SHS (ruột k bù xén)-11.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3225"/>
            <a:ext cx="12192000" cy="293941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6" name="we3e_sb01_u01_00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27800" y="1673225"/>
            <a:ext cx="899160" cy="737235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2052320" y="3452495"/>
            <a:ext cx="738505" cy="41529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122680" y="3959860"/>
            <a:ext cx="1375410" cy="49022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35165" y="2854325"/>
            <a:ext cx="1375410" cy="49022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8861425" y="3420745"/>
            <a:ext cx="1440180" cy="49022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8450580" y="3959860"/>
            <a:ext cx="998220" cy="49022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53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13" name="Picture 12" descr="[02212022] ENW10 - SHS (ruột k bù xén)-11.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360" y="532765"/>
            <a:ext cx="12192000" cy="3089275"/>
          </a:xfrm>
          <a:prstGeom prst="rect">
            <a:avLst/>
          </a:prstGeom>
        </p:spPr>
      </p:pic>
      <p:pic>
        <p:nvPicPr>
          <p:cNvPr id="14" name="Picture 13" descr="[02212022] ENW10 - SHS (ruột k bù xén)-11.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60" y="3622040"/>
            <a:ext cx="5343525" cy="24860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11" y="786074"/>
            <a:ext cx="2386883" cy="47317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r="5650"/>
          <a:stretch/>
        </p:blipFill>
        <p:spPr>
          <a:xfrm>
            <a:off x="2831465" y="593490"/>
            <a:ext cx="8686038" cy="511693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sp>
        <p:nvSpPr>
          <p:cNvPr id="15" name="TextBox 8"/>
          <p:cNvSpPr txBox="1"/>
          <p:nvPr/>
        </p:nvSpPr>
        <p:spPr>
          <a:xfrm>
            <a:off x="4203700" y="2936240"/>
            <a:ext cx="1162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China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203700" y="3476625"/>
            <a:ext cx="1658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Australia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8310880" y="3984625"/>
            <a:ext cx="1658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Mexican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4203700" y="4535805"/>
            <a:ext cx="1658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Japan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8310880" y="5076190"/>
            <a:ext cx="1658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Irish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[02212022] ENW10 - SHS (ruột k bù xén)-1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589280"/>
            <a:ext cx="10485467" cy="696409"/>
          </a:xfrm>
          <a:prstGeom prst="rect">
            <a:avLst/>
          </a:prstGeom>
        </p:spPr>
      </p:pic>
      <p:pic>
        <p:nvPicPr>
          <p:cNvPr id="4" name="Picture 3" descr="[02212022] ENW10 - SHS (ruột k bù xén)-12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5" y="1328135"/>
            <a:ext cx="10879612" cy="4470871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C:\Users\ASUS\Desktop\ANPJ\Lop 10\Unit 1\Unit 1 Pic\[02212022] ENW10 - SHS (ruột k bù xén)-12.4.png[02212022] ENW10 - SHS (ruột k bù xén)-12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07975" y="611086"/>
            <a:ext cx="8753475" cy="547197"/>
          </a:xfrm>
          <a:prstGeom prst="rect">
            <a:avLst/>
          </a:prstGeom>
        </p:spPr>
      </p:pic>
      <p:pic>
        <p:nvPicPr>
          <p:cNvPr id="4" name="Picture 3" descr="[02212022] ENW10 - SHS (ruột k bù xén)-12.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5" y="1241468"/>
            <a:ext cx="11576050" cy="4756785"/>
          </a:xfrm>
          <a:prstGeom prst="rect">
            <a:avLst/>
          </a:prstGeom>
        </p:spPr>
      </p:pic>
      <p:pic>
        <p:nvPicPr>
          <p:cNvPr id="2" name="we3e_sb01_u01_00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3781" y="613014"/>
            <a:ext cx="823595" cy="666115"/>
          </a:xfrm>
          <a:prstGeom prst="rect">
            <a:avLst/>
          </a:prstGeom>
        </p:spPr>
      </p:pic>
      <p:sp>
        <p:nvSpPr>
          <p:cNvPr id="16" name="TextBox 8"/>
          <p:cNvSpPr txBox="1"/>
          <p:nvPr/>
        </p:nvSpPr>
        <p:spPr>
          <a:xfrm>
            <a:off x="4439920" y="1578653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Japanese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4439920" y="2789598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Engineer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10290810" y="1578653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Canadian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06685" y="2389548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Canada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0380" y="4302803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Peruvian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234815" y="5102903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Peru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4439920" y="5511208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Doctor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10301605" y="4313598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Brazilian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10320655" y="5124493"/>
            <a:ext cx="1575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Brazil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98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6" grpId="0"/>
      <p:bldP spid="6" grpId="0"/>
      <p:bldP spid="7" grpId="0"/>
      <p:bldP spid="8" grpId="0"/>
      <p:bldP spid="9" grpId="0"/>
      <p:bldP spid="13" grpId="0"/>
      <p:bldP spid="14" grpId="0"/>
      <p:bldP spid="15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[02212022] ENW10 - SHS (ruột k bù xén)-12.1"/>
          <p:cNvPicPr>
            <a:picLocks noChangeAspect="1"/>
          </p:cNvPicPr>
          <p:nvPr/>
        </p:nvPicPr>
        <p:blipFill>
          <a:blip r:embed="rId4"/>
          <a:srcRect t="20365"/>
          <a:stretch>
            <a:fillRect/>
          </a:stretch>
        </p:blipFill>
        <p:spPr>
          <a:xfrm>
            <a:off x="1454785" y="2014855"/>
            <a:ext cx="8778240" cy="365633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2726690" y="3026410"/>
            <a:ext cx="11137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China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2726690" y="3508375"/>
            <a:ext cx="1590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Australia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6664325" y="3961130"/>
            <a:ext cx="1590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Mexican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2726690" y="4452620"/>
            <a:ext cx="1590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Japan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6664325" y="4921250"/>
            <a:ext cx="15900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Irish</a:t>
            </a:r>
          </a:p>
        </p:txBody>
      </p:sp>
      <p:pic>
        <p:nvPicPr>
          <p:cNvPr id="4" name="Picture 3" descr="[02212022] ENW10 - SHS (ruột k bù xén)-12.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910" y="448310"/>
            <a:ext cx="10584180" cy="148018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cxnSp>
        <p:nvCxnSpPr>
          <p:cNvPr id="21" name="Straight Connector 20"/>
          <p:cNvCxnSpPr/>
          <p:nvPr/>
        </p:nvCxnSpPr>
        <p:spPr>
          <a:xfrm>
            <a:off x="2891155" y="3445916"/>
            <a:ext cx="48069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81045" y="3924706"/>
            <a:ext cx="533400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10585" y="4866208"/>
            <a:ext cx="533400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6837045" y="4372381"/>
            <a:ext cx="641985" cy="63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116445" y="5340121"/>
            <a:ext cx="13525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" name="we3e_sb01_u01_00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3910" y="1928495"/>
            <a:ext cx="775335" cy="681990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6796405" y="3559175"/>
            <a:ext cx="6019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706871" y="4030345"/>
            <a:ext cx="47720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6994049" y="4974590"/>
            <a:ext cx="664051" cy="1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360295" y="4496523"/>
            <a:ext cx="568960" cy="62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346006" y="5450928"/>
            <a:ext cx="558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3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5" name="Picture 3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346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3" name="Picture 12" descr="[02212022] ENW10 - SHS (ruột k bù xén)-10.1"/>
          <p:cNvPicPr>
            <a:picLocks noChangeAspect="1"/>
          </p:cNvPicPr>
          <p:nvPr/>
        </p:nvPicPr>
        <p:blipFill>
          <a:blip r:embed="rId2"/>
          <a:srcRect t="6935"/>
          <a:stretch>
            <a:fillRect/>
          </a:stretch>
        </p:blipFill>
        <p:spPr>
          <a:xfrm>
            <a:off x="467360" y="1593215"/>
            <a:ext cx="7179310" cy="4088130"/>
          </a:xfrm>
          <a:prstGeom prst="rect">
            <a:avLst/>
          </a:prstGeom>
        </p:spPr>
      </p:pic>
      <p:pic>
        <p:nvPicPr>
          <p:cNvPr id="14" name="Picture 13" descr="[02212022] ENW10 - SHS (ruột k bù xén)-12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5" y="610235"/>
            <a:ext cx="11468735" cy="919480"/>
          </a:xfrm>
          <a:prstGeom prst="rect">
            <a:avLst/>
          </a:prstGeom>
        </p:spPr>
      </p:pic>
      <p:pic>
        <p:nvPicPr>
          <p:cNvPr id="15" name="Picture 14" descr="[02212022] ENW10 - SHS (ruột k bù xén)-12.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0025" y="1708150"/>
            <a:ext cx="4010025" cy="149542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 descr="[02212022] ENW10 - SHS (ruột k bù xén)-12.9"/>
          <p:cNvPicPr>
            <a:picLocks noChangeAspect="1"/>
          </p:cNvPicPr>
          <p:nvPr/>
        </p:nvPicPr>
        <p:blipFill>
          <a:blip r:embed="rId2"/>
          <a:srcRect l="172" t="11070" r="77938" b="1860"/>
          <a:stretch>
            <a:fillRect/>
          </a:stretch>
        </p:blipFill>
        <p:spPr>
          <a:xfrm>
            <a:off x="746067" y="2452370"/>
            <a:ext cx="3107690" cy="692150"/>
          </a:xfrm>
          <a:prstGeom prst="rect">
            <a:avLst/>
          </a:prstGeom>
        </p:spPr>
      </p:pic>
      <p:pic>
        <p:nvPicPr>
          <p:cNvPr id="5" name="Picture 4" descr="[02212022] ENW10 - SHS (ruột k bù xén)-12.9"/>
          <p:cNvPicPr>
            <a:picLocks noChangeAspect="1"/>
          </p:cNvPicPr>
          <p:nvPr/>
        </p:nvPicPr>
        <p:blipFill>
          <a:blip r:embed="rId2"/>
          <a:srcRect l="21979" t="23814" b="11256"/>
          <a:stretch>
            <a:fillRect/>
          </a:stretch>
        </p:blipFill>
        <p:spPr>
          <a:xfrm>
            <a:off x="1454727" y="3081997"/>
            <a:ext cx="10193655" cy="4749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[02212022] ENW10 - SHS (ruột k bù xén)-1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5685"/>
            <a:ext cx="12192000" cy="415671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[02212022] ENW10 - SHS (ruột k bù xén)-1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" y="1718945"/>
            <a:ext cx="11953875" cy="318262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sp>
        <p:nvSpPr>
          <p:cNvPr id="15" name="TextBox 8"/>
          <p:cNvSpPr txBox="1"/>
          <p:nvPr/>
        </p:nvSpPr>
        <p:spPr>
          <a:xfrm>
            <a:off x="7554595" y="2568575"/>
            <a:ext cx="45745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 are your English teachers?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4376420" y="3033395"/>
            <a:ext cx="302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is her name?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489960" y="3487420"/>
            <a:ext cx="302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old is she?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06445" y="3963035"/>
            <a:ext cx="71577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Where are they from? / What is their nationality?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6645" y="4423410"/>
            <a:ext cx="3028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is the doctor?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[02212022] ENW10 - SHS (ruột k bù xén)-152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725" y="828040"/>
            <a:ext cx="7567930" cy="478663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3956050" y="1703705"/>
            <a:ext cx="1355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Where’s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3713480" y="2136140"/>
            <a:ext cx="1739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old is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3712845" y="2590165"/>
            <a:ext cx="1739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Who is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3712845" y="3022600"/>
            <a:ext cx="1739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How’s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12845" y="3832860"/>
            <a:ext cx="1739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What’s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2845" y="4632325"/>
            <a:ext cx="17392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are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  <p:bldP spid="6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[02212022] ENW10 - SHS (ruột k bù xén)-13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5" y="1403350"/>
            <a:ext cx="11555730" cy="536575"/>
          </a:xfrm>
          <a:prstGeom prst="rect">
            <a:avLst/>
          </a:prstGeom>
        </p:spPr>
      </p:pic>
      <p:pic>
        <p:nvPicPr>
          <p:cNvPr id="5" name="Picture 4" descr="[02212022] ENW10 - SHS (ruột k bù xén)-13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125" y="2241550"/>
            <a:ext cx="4095115" cy="295211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[02212022] ENW10 - SHS (ruột k bù xén)-13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" y="727710"/>
            <a:ext cx="11652250" cy="973455"/>
          </a:xfrm>
          <a:prstGeom prst="rect">
            <a:avLst/>
          </a:prstGeom>
        </p:spPr>
      </p:pic>
      <p:pic>
        <p:nvPicPr>
          <p:cNvPr id="6" name="Picture 5" descr="[02212022] ENW10 - SHS (ruột k bù xén)-13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85" y="2407285"/>
            <a:ext cx="9322435" cy="2667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[02212022] ENW10 - SHS (ruột k bù xén)-13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65" y="727710"/>
            <a:ext cx="11652250" cy="973455"/>
          </a:xfrm>
          <a:prstGeom prst="rect">
            <a:avLst/>
          </a:prstGeom>
        </p:spPr>
      </p:pic>
      <p:pic>
        <p:nvPicPr>
          <p:cNvPr id="3" name="Picture 2" descr="[02212022] ENW10 - SHS (ruột k bù xén)-13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80" y="1885315"/>
            <a:ext cx="10981690" cy="395414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14" name="Picture 13" descr="[02212022] ENW10 - SHS (ruột k bù xén)-13.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60" y="601980"/>
            <a:ext cx="9479280" cy="3223895"/>
          </a:xfrm>
          <a:prstGeom prst="rect">
            <a:avLst/>
          </a:prstGeom>
        </p:spPr>
      </p:pic>
      <p:pic>
        <p:nvPicPr>
          <p:cNvPr id="15" name="Picture 14" descr="[02212022] ENW10 - SHS (ruột k bù xén)-13.9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4725" y="3690620"/>
            <a:ext cx="3916680" cy="1375410"/>
          </a:xfrm>
          <a:prstGeom prst="rect">
            <a:avLst/>
          </a:prstGeom>
        </p:spPr>
      </p:pic>
      <p:pic>
        <p:nvPicPr>
          <p:cNvPr id="16" name="Picture 15" descr="[02212022] ENW10 - SHS (ruột k bù xén)-13.9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275" y="3825875"/>
            <a:ext cx="2911475" cy="1298575"/>
          </a:xfrm>
          <a:prstGeom prst="rect">
            <a:avLst/>
          </a:prstGeom>
        </p:spPr>
      </p:pic>
      <p:pic>
        <p:nvPicPr>
          <p:cNvPr id="17" name="Picture 16" descr="[02212022] ENW10 - SHS (ruột k bù xén)-13.9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1565" y="4899660"/>
            <a:ext cx="3344545" cy="1319530"/>
          </a:xfrm>
          <a:prstGeom prst="rect">
            <a:avLst/>
          </a:prstGeom>
        </p:spPr>
      </p:pic>
      <p:pic>
        <p:nvPicPr>
          <p:cNvPr id="18" name="Picture 17" descr="[02212022] ENW10 - SHS (ruột k bù xén)-13.9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1820" y="4864735"/>
            <a:ext cx="3407410" cy="1354455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9" name="Picture 8" descr="[02212022] ENW10 - SHS (ruột k bù xén)-1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20" y="648970"/>
            <a:ext cx="11435080" cy="882015"/>
          </a:xfrm>
          <a:prstGeom prst="rect">
            <a:avLst/>
          </a:prstGeom>
        </p:spPr>
      </p:pic>
      <p:pic>
        <p:nvPicPr>
          <p:cNvPr id="10" name="Picture 9" descr="[02212022] ENW10 - SHS (ruột k bù xén)-14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45" y="1793240"/>
            <a:ext cx="10754995" cy="383349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[02212022] ENW10 - SHS (ruột k bù xén)-14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" y="612775"/>
            <a:ext cx="10862310" cy="2152015"/>
          </a:xfrm>
          <a:prstGeom prst="rect">
            <a:avLst/>
          </a:prstGeom>
        </p:spPr>
      </p:pic>
      <p:pic>
        <p:nvPicPr>
          <p:cNvPr id="5" name="Picture 4" descr="[02212022] ENW10 - SHS (ruột k bù xén)-14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0710" y="2917190"/>
            <a:ext cx="8452485" cy="3013075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2071370" y="1800860"/>
            <a:ext cx="3661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interesting, easy, rich, safe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740525" y="1798320"/>
            <a:ext cx="44284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boring, difficult, poor, dangerous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[02212022] ENW10 - SHS (ruột k bù xén)-14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090" y="1589405"/>
            <a:ext cx="8686800" cy="2943225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5605780" y="2466975"/>
            <a:ext cx="3261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sad, rich, poor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6844937" y="3190876"/>
            <a:ext cx="4673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difficult, </a:t>
            </a:r>
            <a:r>
              <a:rPr lang="en-US" sz="32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safe</a:t>
            </a:r>
            <a:endParaRPr lang="en-US" sz="3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6479178" y="3936365"/>
            <a:ext cx="4101736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boring, dangerous</a:t>
            </a:r>
            <a:endParaRPr lang="en-US" sz="3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[02212022] ENW10 - SHS (ruột k bù xén)-14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15" y="1614805"/>
            <a:ext cx="11489690" cy="342773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5" name="Picture 4" descr="[02212022] ENW10 - SHS (ruột k bù xén)-14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30" y="690880"/>
            <a:ext cx="12192000" cy="666750"/>
          </a:xfrm>
          <a:prstGeom prst="rect">
            <a:avLst/>
          </a:prstGeom>
        </p:spPr>
      </p:pic>
      <p:pic>
        <p:nvPicPr>
          <p:cNvPr id="13" name="Picture 12" descr="[02212022] ENW10 - SHS (ruột k bù xén)-10.1"/>
          <p:cNvPicPr>
            <a:picLocks noChangeAspect="1"/>
          </p:cNvPicPr>
          <p:nvPr/>
        </p:nvPicPr>
        <p:blipFill>
          <a:blip r:embed="rId3"/>
          <a:srcRect t="6935"/>
          <a:stretch>
            <a:fillRect/>
          </a:stretch>
        </p:blipFill>
        <p:spPr>
          <a:xfrm>
            <a:off x="2383155" y="1588135"/>
            <a:ext cx="7425055" cy="422783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9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TB (interior pages)-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947420"/>
            <a:ext cx="7487285" cy="479806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[02212022] ENW10 - SHS (ruột k bù xén)-14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" y="2278380"/>
            <a:ext cx="4200525" cy="1876425"/>
          </a:xfrm>
          <a:prstGeom prst="rect">
            <a:avLst/>
          </a:prstGeom>
        </p:spPr>
      </p:pic>
      <p:pic>
        <p:nvPicPr>
          <p:cNvPr id="9" name="Picture 8" descr="[02212022] ENW10 TB (interior pages)-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715" y="1306830"/>
            <a:ext cx="7448550" cy="381952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447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[02212022] ENW10 - SHS (ruột k bù xén)-14.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002790"/>
            <a:ext cx="11421745" cy="229489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12" name="Picture 11" descr="[02212022] ENW10 - SHS (ruột k bù xén)-152.7"/>
          <p:cNvPicPr>
            <a:picLocks noChangeAspect="1"/>
          </p:cNvPicPr>
          <p:nvPr/>
        </p:nvPicPr>
        <p:blipFill>
          <a:blip r:embed="rId2"/>
          <a:srcRect b="50588"/>
          <a:stretch>
            <a:fillRect/>
          </a:stretch>
        </p:blipFill>
        <p:spPr>
          <a:xfrm>
            <a:off x="0" y="892175"/>
            <a:ext cx="6202680" cy="2269490"/>
          </a:xfrm>
          <a:prstGeom prst="rect">
            <a:avLst/>
          </a:prstGeom>
        </p:spPr>
      </p:pic>
      <p:pic>
        <p:nvPicPr>
          <p:cNvPr id="13" name="Picture 12" descr="[02212022] ENW10 - SHS (ruột k bù xén)-153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3129280"/>
            <a:ext cx="11087100" cy="2905125"/>
          </a:xfrm>
          <a:prstGeom prst="rect">
            <a:avLst/>
          </a:prstGeom>
        </p:spPr>
      </p:pic>
      <p:pic>
        <p:nvPicPr>
          <p:cNvPr id="14" name="Picture 13" descr="[02212022] ENW10 - SHS (ruột k bù xén)-152.7"/>
          <p:cNvPicPr>
            <a:picLocks noChangeAspect="1"/>
          </p:cNvPicPr>
          <p:nvPr/>
        </p:nvPicPr>
        <p:blipFill>
          <a:blip r:embed="rId2"/>
          <a:srcRect t="49896" b="1632"/>
          <a:stretch>
            <a:fillRect/>
          </a:stretch>
        </p:blipFill>
        <p:spPr>
          <a:xfrm>
            <a:off x="5935345" y="902970"/>
            <a:ext cx="6202680" cy="222631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- SHS (ruột k bù xén)-1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3115"/>
            <a:ext cx="12192000" cy="260286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5791200" y="2503170"/>
            <a:ext cx="48361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friend’s job is dangerous.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6666865" y="3065145"/>
            <a:ext cx="545211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Kim’s friend is an interesting person.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4946650" y="3562350"/>
            <a:ext cx="545211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your brother happy?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5887085" y="4070350"/>
            <a:ext cx="545211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father is not a rich man.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2" name="Picture 31" descr="[02212022] ENW10 - SHS (ruột k bù xén)-15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4060"/>
            <a:ext cx="12192000" cy="284988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- SHS (ruột k bù xén)-15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25" y="645160"/>
            <a:ext cx="9017000" cy="514286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367020" y="2201545"/>
            <a:ext cx="144145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3977005" y="3279140"/>
            <a:ext cx="1091565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5375275" y="2720340"/>
            <a:ext cx="1325245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602605" y="3779520"/>
            <a:ext cx="1271270" cy="76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4597400" y="4295140"/>
            <a:ext cx="622300" cy="31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366645" y="5246370"/>
            <a:ext cx="1988820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608955" y="5788025"/>
            <a:ext cx="119951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[02212022] ENW10 - SHS (ruột k bù xén)-153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055" y="570230"/>
            <a:ext cx="6493510" cy="5497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52390" y="2335530"/>
            <a:ext cx="2153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a beautiful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5086985" y="3101340"/>
            <a:ext cx="2531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 an interesting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4963160" y="3863340"/>
            <a:ext cx="2531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a big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4963795" y="4625340"/>
            <a:ext cx="2531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’s a boring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4963795" y="5391150"/>
            <a:ext cx="2531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unhappy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4" grpId="0"/>
      <p:bldP spid="5" grpId="0"/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716569" y="23961"/>
              <a:ext cx="23166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6" y="2004060"/>
            <a:ext cx="11960967" cy="2849880"/>
          </a:xfrm>
          <a:prstGeom prst="rect">
            <a:avLst/>
          </a:prstGeom>
        </p:spPr>
      </p:pic>
      <p:pic>
        <p:nvPicPr>
          <p:cNvPr id="2" name="we3e_sb01_u01_0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291" y="2004060"/>
            <a:ext cx="609600" cy="5473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72906" y="3750856"/>
            <a:ext cx="32523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interesting, difficult</a:t>
            </a:r>
            <a:endParaRPr lang="en-US" sz="26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9066" y="4143031"/>
            <a:ext cx="23536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forest ranger</a:t>
            </a:r>
            <a:endParaRPr lang="en-US" sz="26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2905" y="4152083"/>
            <a:ext cx="32523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exciting, boring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1749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46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0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931957" y="23961"/>
              <a:ext cx="2101293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3" y="489375"/>
            <a:ext cx="9147249" cy="5513072"/>
          </a:xfrm>
          <a:prstGeom prst="rect">
            <a:avLst/>
          </a:prstGeom>
        </p:spPr>
      </p:pic>
      <p:pic>
        <p:nvPicPr>
          <p:cNvPr id="2" name="we3e_sb01_u01_0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48" y="725597"/>
            <a:ext cx="805709" cy="72337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58995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[02212022] ENW10 - SHS (ruột k bù xén)-15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75" y="767080"/>
            <a:ext cx="11543665" cy="475424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6317" y="1268159"/>
            <a:ext cx="10357266" cy="3877945"/>
            <a:chOff x="3651" y="485"/>
            <a:chExt cx="12024" cy="4502"/>
          </a:xfrm>
        </p:grpSpPr>
        <p:pic>
          <p:nvPicPr>
            <p:cNvPr id="2" name="Picture 1" descr="[02212022] ENW10 - SHS (ruột k bù xén)-16.1"/>
            <p:cNvPicPr>
              <a:picLocks noChangeAspect="1"/>
            </p:cNvPicPr>
            <p:nvPr/>
          </p:nvPicPr>
          <p:blipFill rotWithShape="1">
            <a:blip r:embed="rId4"/>
            <a:srcRect t="-1" b="58316"/>
            <a:stretch/>
          </p:blipFill>
          <p:spPr>
            <a:xfrm>
              <a:off x="3651" y="485"/>
              <a:ext cx="3601" cy="4502"/>
            </a:xfrm>
            <a:prstGeom prst="rect">
              <a:avLst/>
            </a:prstGeom>
          </p:spPr>
        </p:pic>
        <p:pic>
          <p:nvPicPr>
            <p:cNvPr id="3" name="Picture 2" descr="[02212022] ENW10 - SHS (ruột k bù xén)-17"/>
            <p:cNvPicPr>
              <a:picLocks noChangeAspect="1"/>
            </p:cNvPicPr>
            <p:nvPr/>
          </p:nvPicPr>
          <p:blipFill rotWithShape="1">
            <a:blip r:embed="rId5"/>
            <a:srcRect b="58315"/>
            <a:stretch/>
          </p:blipFill>
          <p:spPr>
            <a:xfrm>
              <a:off x="7235" y="485"/>
              <a:ext cx="8440" cy="4502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1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988550" y="24477"/>
              <a:ext cx="20447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7" name="we3e_sb01_u01_00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92" y="1347185"/>
            <a:ext cx="823595" cy="84455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3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988550" y="24477"/>
              <a:ext cx="20447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9" name="Picture 8" descr="[02212022] ENW10 - SHS (ruột k bù xén)-16.2"/>
          <p:cNvPicPr>
            <a:picLocks noChangeAspect="1"/>
          </p:cNvPicPr>
          <p:nvPr/>
        </p:nvPicPr>
        <p:blipFill>
          <a:blip r:embed="rId2"/>
          <a:srcRect b="79269"/>
          <a:stretch>
            <a:fillRect/>
          </a:stretch>
        </p:blipFill>
        <p:spPr>
          <a:xfrm>
            <a:off x="1705610" y="842645"/>
            <a:ext cx="8900795" cy="1421765"/>
          </a:xfrm>
          <a:prstGeom prst="rect">
            <a:avLst/>
          </a:prstGeom>
        </p:spPr>
      </p:pic>
      <p:pic>
        <p:nvPicPr>
          <p:cNvPr id="12" name="Picture 11" descr="[02212022] ENW10 - SHS (ruột k bù xén)-17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810" y="2639378"/>
            <a:ext cx="3489960" cy="3171825"/>
          </a:xfrm>
          <a:prstGeom prst="rect">
            <a:avLst/>
          </a:prstGeom>
        </p:spPr>
      </p:pic>
      <p:pic>
        <p:nvPicPr>
          <p:cNvPr id="13" name="Picture 12" descr="[02212022] ENW10 - SHS (ruột k bù xén)-17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295" y="2620010"/>
            <a:ext cx="3463290" cy="321056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988550" y="24477"/>
              <a:ext cx="20447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[02212022] ENW10 - SHS (ruột k bù xén)-16.2"/>
          <p:cNvPicPr>
            <a:picLocks noChangeAspect="1"/>
          </p:cNvPicPr>
          <p:nvPr/>
        </p:nvPicPr>
        <p:blipFill>
          <a:blip r:embed="rId2"/>
          <a:srcRect t="19704"/>
          <a:stretch>
            <a:fillRect/>
          </a:stretch>
        </p:blipFill>
        <p:spPr>
          <a:xfrm>
            <a:off x="1705610" y="584200"/>
            <a:ext cx="8900795" cy="550672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9241790" y="1593215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8766175" y="2101215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3380" y="2652395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766175" y="3181985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278620" y="407924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263380" y="4608830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766175" y="5506085"/>
            <a:ext cx="52324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11" grpId="0" bldLvl="0" animBg="1"/>
      <p:bldP spid="14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988550" y="24477"/>
              <a:ext cx="20447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1" name="Picture 10" descr="[02212022] ENW10 - SHS (ruột k bù xén)-16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390" y="566420"/>
            <a:ext cx="7849235" cy="532511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3228340" y="1384300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He’s a photographer.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217545" y="2162175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Yes.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228340" y="2951480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Her classroom is in a park.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3228340" y="4540250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are mapmakers.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3217545" y="3745865"/>
            <a:ext cx="3893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Her lessons are about nature.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3217545" y="5329555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Argentina.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8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6" name="TextBox 28"/>
            <p:cNvSpPr txBox="1"/>
            <p:nvPr/>
          </p:nvSpPr>
          <p:spPr>
            <a:xfrm>
              <a:off x="9988550" y="24477"/>
              <a:ext cx="204470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" name="Picture 1" descr="[02212022] ENW10 - SHS (ruột k bù xén)-16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0" y="626745"/>
            <a:ext cx="11500485" cy="524573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[02212022] ENW10 - SHS (ruột k bù xén)-16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280" y="388620"/>
            <a:ext cx="9295765" cy="2056765"/>
          </a:xfrm>
          <a:prstGeom prst="rect">
            <a:avLst/>
          </a:prstGeom>
        </p:spPr>
      </p:pic>
      <p:pic>
        <p:nvPicPr>
          <p:cNvPr id="5" name="Picture 4" descr="[02212022] ENW10 - SHS (ruột k bù xén)-16.4"/>
          <p:cNvPicPr>
            <a:picLocks noChangeAspect="1"/>
          </p:cNvPicPr>
          <p:nvPr/>
        </p:nvPicPr>
        <p:blipFill>
          <a:blip r:embed="rId3"/>
          <a:srcRect t="24113"/>
          <a:stretch>
            <a:fillRect/>
          </a:stretch>
        </p:blipFill>
        <p:spPr>
          <a:xfrm>
            <a:off x="637540" y="2190750"/>
            <a:ext cx="10917555" cy="377888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2" name="Picture 1" descr="[02212022] ENW10 - SHS (ruột k bù xén)-18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75" y="546100"/>
            <a:ext cx="10452100" cy="5396865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5325110" y="1449070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July and August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4124960" y="1891665"/>
            <a:ext cx="3580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students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4838065" y="2345690"/>
            <a:ext cx="5481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summer school assistants, waiters, cashier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[02212022] ENW10 - SHS (ruột k bù xén)-1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5" y="1392555"/>
            <a:ext cx="11444605" cy="875665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994410" y="2996248"/>
            <a:ext cx="2717800" cy="953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summer school assistants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36465" y="3211830"/>
            <a:ext cx="2717800" cy="52197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waiters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8520" y="3211830"/>
            <a:ext cx="2717800" cy="52197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cashier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  <p:bldP spid="9" grpId="0" bldLvl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2" name="Picture 1" descr="[02212022] ENW10 - SHS (ruột k bù xén)-18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15" y="795655"/>
            <a:ext cx="11588750" cy="954405"/>
          </a:xfrm>
          <a:prstGeom prst="rect">
            <a:avLst/>
          </a:prstGeom>
        </p:spPr>
      </p:pic>
      <p:pic>
        <p:nvPicPr>
          <p:cNvPr id="4" name="Picture 3" descr="[02212022] ENW10 - SHS (ruột k bù xén)-18.4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0" y="2098040"/>
            <a:ext cx="5867400" cy="1533525"/>
          </a:xfrm>
          <a:prstGeom prst="rect">
            <a:avLst/>
          </a:prstGeom>
        </p:spPr>
      </p:pic>
      <p:pic>
        <p:nvPicPr>
          <p:cNvPr id="6" name="Picture 5" descr="[02212022] ENW10 - SHS (ruột k bù xén)-18.4.2"/>
          <p:cNvPicPr>
            <a:picLocks noChangeAspect="1"/>
          </p:cNvPicPr>
          <p:nvPr/>
        </p:nvPicPr>
        <p:blipFill>
          <a:blip r:embed="rId4"/>
          <a:srcRect r="64516"/>
          <a:stretch>
            <a:fillRect/>
          </a:stretch>
        </p:blipFill>
        <p:spPr>
          <a:xfrm>
            <a:off x="137795" y="3871595"/>
            <a:ext cx="4065905" cy="1533525"/>
          </a:xfrm>
          <a:prstGeom prst="rect">
            <a:avLst/>
          </a:prstGeom>
        </p:spPr>
      </p:pic>
      <p:pic>
        <p:nvPicPr>
          <p:cNvPr id="7" name="Picture 6" descr="[02212022] ENW10 - SHS (ruột k bù xén)-18.4.2"/>
          <p:cNvPicPr>
            <a:picLocks noChangeAspect="1"/>
          </p:cNvPicPr>
          <p:nvPr/>
        </p:nvPicPr>
        <p:blipFill>
          <a:blip r:embed="rId4"/>
          <a:srcRect l="36503" r="29144"/>
          <a:stretch>
            <a:fillRect/>
          </a:stretch>
        </p:blipFill>
        <p:spPr>
          <a:xfrm>
            <a:off x="4187190" y="3871595"/>
            <a:ext cx="3936365" cy="1533525"/>
          </a:xfrm>
          <a:prstGeom prst="rect">
            <a:avLst/>
          </a:prstGeom>
        </p:spPr>
      </p:pic>
      <p:pic>
        <p:nvPicPr>
          <p:cNvPr id="14" name="Picture 13" descr="[02212022] ENW10 - SHS (ruột k bù xén)-18.4.2"/>
          <p:cNvPicPr>
            <a:picLocks noChangeAspect="1"/>
          </p:cNvPicPr>
          <p:nvPr/>
        </p:nvPicPr>
        <p:blipFill>
          <a:blip r:embed="rId4"/>
          <a:srcRect l="73012"/>
          <a:stretch>
            <a:fillRect/>
          </a:stretch>
        </p:blipFill>
        <p:spPr>
          <a:xfrm>
            <a:off x="8296275" y="3871595"/>
            <a:ext cx="3092450" cy="153352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[02212022] ENW10 - SHS (ruột k bù xén)-18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017" y="686855"/>
            <a:ext cx="10387966" cy="5341978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5412105" y="1654810"/>
            <a:ext cx="230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Australia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64033" y="1633220"/>
            <a:ext cx="230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Business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7585" y="2147570"/>
            <a:ext cx="230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8364033" y="2125980"/>
            <a:ext cx="230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English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526790" y="2618740"/>
            <a:ext cx="230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5400675" y="2618740"/>
            <a:ext cx="23056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Singapore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5" grpId="0"/>
      <p:bldP spid="16" grpId="0"/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[02212022] ENW10 - SHS (ruột k bù xén)-18.5"/>
          <p:cNvPicPr>
            <a:picLocks noChangeAspect="1"/>
          </p:cNvPicPr>
          <p:nvPr/>
        </p:nvPicPr>
        <p:blipFill>
          <a:blip r:embed="rId2"/>
          <a:srcRect t="45662"/>
          <a:stretch>
            <a:fillRect/>
          </a:stretch>
        </p:blipFill>
        <p:spPr>
          <a:xfrm>
            <a:off x="1524000" y="2619375"/>
            <a:ext cx="9307830" cy="2601076"/>
          </a:xfrm>
          <a:prstGeom prst="rect">
            <a:avLst/>
          </a:prstGeom>
        </p:spPr>
      </p:pic>
      <p:pic>
        <p:nvPicPr>
          <p:cNvPr id="2" name="Picture 1" descr="[02212022] ENW10 - SHS (ruột k bù xén)-18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745" y="613410"/>
            <a:ext cx="8396605" cy="1026795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1670685" y="1653223"/>
            <a:ext cx="2717800" cy="953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summer school assistants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4903470" y="1869440"/>
            <a:ext cx="2717800" cy="52197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waiters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8136890" y="1868805"/>
            <a:ext cx="2717800" cy="521970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cashier</a:t>
            </a:r>
          </a:p>
        </p:txBody>
      </p:sp>
      <p:pic>
        <p:nvPicPr>
          <p:cNvPr id="14" name="Picture 13" descr="[02212022] ENW10 - SHS (ruột k bù xén)-18.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027" y="5030897"/>
            <a:ext cx="3622040" cy="150685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7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4" name="Picture 23" descr="[02212022] ENW10 - SHS (ruột k bù xén)-19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940"/>
            <a:ext cx="12192000" cy="299212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[02212022] ENW10 - SHS (ruột k bù xén)-19.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4965"/>
            <a:ext cx="12192000" cy="360807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969645" y="4075430"/>
            <a:ext cx="879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And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958850" y="4626610"/>
            <a:ext cx="879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But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7065645" y="4075430"/>
            <a:ext cx="8794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0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[02212022] ENW10 - SHS (ruột k bù xén)-1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70" y="828040"/>
            <a:ext cx="10314940" cy="539115"/>
          </a:xfrm>
          <a:prstGeom prst="rect">
            <a:avLst/>
          </a:prstGeom>
        </p:spPr>
      </p:pic>
      <p:pic>
        <p:nvPicPr>
          <p:cNvPr id="3" name="Picture 2" descr="[02212022] ENW10 - SHS (ruột k bù xén)-18.5"/>
          <p:cNvPicPr>
            <a:picLocks noChangeAspect="1"/>
          </p:cNvPicPr>
          <p:nvPr/>
        </p:nvPicPr>
        <p:blipFill>
          <a:blip r:embed="rId3"/>
          <a:srcRect t="45662"/>
          <a:stretch>
            <a:fillRect/>
          </a:stretch>
        </p:blipFill>
        <p:spPr>
          <a:xfrm>
            <a:off x="298450" y="1661160"/>
            <a:ext cx="11595100" cy="324040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1369695" y="2576830"/>
            <a:ext cx="478155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flipV="1">
            <a:off x="2839720" y="2998470"/>
            <a:ext cx="43434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352925" y="2576830"/>
            <a:ext cx="478155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158230" y="3416300"/>
            <a:ext cx="43434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0967720" y="2573020"/>
            <a:ext cx="434340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9314180" y="3420110"/>
            <a:ext cx="478155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[02212022] ENW10 - SHS (ruột k bù xén)-19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860" y="577850"/>
            <a:ext cx="8202295" cy="302260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2488202" y="3600450"/>
            <a:ext cx="849911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1. Angeline is from Brazil and she’s 18 years old.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2477407" y="4139565"/>
            <a:ext cx="7803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2. Asef is a student in England, but he’s from Jordan.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2488202" y="4678680"/>
            <a:ext cx="7069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3. I’m 35 years old and I’m a photographer.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2477407" y="5217795"/>
            <a:ext cx="7069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4. My mother is Spanish, but my father isn’t.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2488202" y="5756910"/>
            <a:ext cx="7724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5. We can go to college, or we can take a gap year.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  <p:bldP spid="19" grpId="0"/>
      <p:bldP spid="2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PEOPLE</a:t>
              </a: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9825990" y="24477"/>
              <a:ext cx="220726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14" name="Picture 13" descr="[02212022] ENW10 - SHS (ruột k bù xén)-19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3850"/>
            <a:ext cx="12192000" cy="312928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3639</Words>
  <Application>Microsoft Office PowerPoint</Application>
  <PresentationFormat>Widescreen</PresentationFormat>
  <Paragraphs>417</Paragraphs>
  <Slides>60</Slides>
  <Notes>0</Notes>
  <HiddenSlides>4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新細明體</vt:lpstr>
      <vt:lpstr>Times New Roman</vt:lpstr>
      <vt:lpstr>Arial</vt:lpstr>
      <vt:lpstr>Myriad Pro</vt:lpstr>
      <vt:lpstr>Calibri Light</vt:lpstr>
      <vt:lpstr>Calibri</vt:lpstr>
      <vt:lpstr>Adobe Gothic Std B</vt:lpstr>
      <vt:lpstr>lop 2</vt:lpstr>
      <vt:lpstr>1_lop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96</cp:revision>
  <dcterms:created xsi:type="dcterms:W3CDTF">2021-03-31T02:40:00Z</dcterms:created>
  <dcterms:modified xsi:type="dcterms:W3CDTF">2022-06-01T02:28:53Z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800C8F6BA46840B1A5CDCD9B87F31D48</vt:lpwstr>
  </property>
  <property fmtid="{D5CDD505-2E9C-101B-9397-08002B2CF9AE}" pid="3" name="KSOProductBuildVer">
    <vt:lpwstr>1033-11.2.0.10323</vt:lpwstr>
  </property>
</Properties>
</file>