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Lst>
  <p:notesMasterIdLst>
    <p:notesMasterId r:id="rId140"/>
  </p:notesMasterIdLst>
  <p:sldIdLst>
    <p:sldId id="256" r:id="rId3"/>
    <p:sldId id="398" r:id="rId4"/>
    <p:sldId id="400" r:id="rId5"/>
    <p:sldId id="401" r:id="rId6"/>
    <p:sldId id="795" r:id="rId7"/>
    <p:sldId id="796" r:id="rId8"/>
    <p:sldId id="797" r:id="rId9"/>
    <p:sldId id="408" r:id="rId10"/>
    <p:sldId id="409" r:id="rId11"/>
    <p:sldId id="614" r:id="rId12"/>
    <p:sldId id="410" r:id="rId13"/>
    <p:sldId id="411" r:id="rId14"/>
    <p:sldId id="798" r:id="rId15"/>
    <p:sldId id="393" r:id="rId16"/>
    <p:sldId id="800" r:id="rId17"/>
    <p:sldId id="802" r:id="rId18"/>
    <p:sldId id="801" r:id="rId19"/>
    <p:sldId id="803" r:id="rId20"/>
    <p:sldId id="417" r:id="rId21"/>
    <p:sldId id="418" r:id="rId22"/>
    <p:sldId id="1170" r:id="rId23"/>
    <p:sldId id="613" r:id="rId24"/>
    <p:sldId id="419" r:id="rId25"/>
    <p:sldId id="420" r:id="rId26"/>
    <p:sldId id="804" r:id="rId27"/>
    <p:sldId id="805" r:id="rId28"/>
    <p:sldId id="806" r:id="rId29"/>
    <p:sldId id="426" r:id="rId30"/>
    <p:sldId id="1064" r:id="rId31"/>
    <p:sldId id="807" r:id="rId32"/>
    <p:sldId id="1287" r:id="rId33"/>
    <p:sldId id="808" r:id="rId34"/>
    <p:sldId id="809" r:id="rId35"/>
    <p:sldId id="810" r:id="rId36"/>
    <p:sldId id="799" r:id="rId37"/>
    <p:sldId id="404" r:id="rId38"/>
    <p:sldId id="813" r:id="rId39"/>
    <p:sldId id="812" r:id="rId40"/>
    <p:sldId id="811" r:id="rId41"/>
    <p:sldId id="816" r:id="rId42"/>
    <p:sldId id="817" r:id="rId43"/>
    <p:sldId id="818" r:id="rId44"/>
    <p:sldId id="819" r:id="rId45"/>
    <p:sldId id="427" r:id="rId46"/>
    <p:sldId id="431" r:id="rId47"/>
    <p:sldId id="612" r:id="rId48"/>
    <p:sldId id="429" r:id="rId49"/>
    <p:sldId id="430" r:id="rId50"/>
    <p:sldId id="528" r:id="rId51"/>
    <p:sldId id="978" r:id="rId52"/>
    <p:sldId id="979" r:id="rId53"/>
    <p:sldId id="980" r:id="rId54"/>
    <p:sldId id="981" r:id="rId55"/>
    <p:sldId id="982" r:id="rId56"/>
    <p:sldId id="983" r:id="rId57"/>
    <p:sldId id="424" r:id="rId58"/>
    <p:sldId id="820" r:id="rId59"/>
    <p:sldId id="821" r:id="rId60"/>
    <p:sldId id="504" r:id="rId61"/>
    <p:sldId id="822" r:id="rId62"/>
    <p:sldId id="460" r:id="rId63"/>
    <p:sldId id="461" r:id="rId64"/>
    <p:sldId id="1172" r:id="rId65"/>
    <p:sldId id="610" r:id="rId66"/>
    <p:sldId id="462" r:id="rId67"/>
    <p:sldId id="463" r:id="rId68"/>
    <p:sldId id="984" r:id="rId69"/>
    <p:sldId id="985" r:id="rId70"/>
    <p:sldId id="986" r:id="rId71"/>
    <p:sldId id="987" r:id="rId72"/>
    <p:sldId id="989" r:id="rId73"/>
    <p:sldId id="990" r:id="rId74"/>
    <p:sldId id="991" r:id="rId75"/>
    <p:sldId id="993" r:id="rId76"/>
    <p:sldId id="994" r:id="rId77"/>
    <p:sldId id="1173" r:id="rId78"/>
    <p:sldId id="995" r:id="rId79"/>
    <p:sldId id="996" r:id="rId80"/>
    <p:sldId id="997" r:id="rId81"/>
    <p:sldId id="511" r:id="rId82"/>
    <p:sldId id="999" r:id="rId83"/>
    <p:sldId id="1001" r:id="rId84"/>
    <p:sldId id="1002" r:id="rId85"/>
    <p:sldId id="512" r:id="rId86"/>
    <p:sldId id="1006" r:id="rId87"/>
    <p:sldId id="1007" r:id="rId88"/>
    <p:sldId id="1008" r:id="rId89"/>
    <p:sldId id="1009" r:id="rId90"/>
    <p:sldId id="1004" r:id="rId91"/>
    <p:sldId id="1010" r:id="rId92"/>
    <p:sldId id="1005" r:id="rId93"/>
    <p:sldId id="1011" r:id="rId94"/>
    <p:sldId id="1013" r:id="rId95"/>
    <p:sldId id="1012" r:id="rId96"/>
    <p:sldId id="1014" r:id="rId97"/>
    <p:sldId id="1015" r:id="rId98"/>
    <p:sldId id="1016" r:id="rId99"/>
    <p:sldId id="1017" r:id="rId100"/>
    <p:sldId id="1018" r:id="rId101"/>
    <p:sldId id="1019" r:id="rId102"/>
    <p:sldId id="1020" r:id="rId103"/>
    <p:sldId id="1021" r:id="rId104"/>
    <p:sldId id="1022" r:id="rId105"/>
    <p:sldId id="1023" r:id="rId106"/>
    <p:sldId id="1024" r:id="rId107"/>
    <p:sldId id="1025" r:id="rId108"/>
    <p:sldId id="1026" r:id="rId109"/>
    <p:sldId id="1027" r:id="rId110"/>
    <p:sldId id="1028" r:id="rId111"/>
    <p:sldId id="1029" r:id="rId112"/>
    <p:sldId id="517" r:id="rId113"/>
    <p:sldId id="1030" r:id="rId114"/>
    <p:sldId id="1031" r:id="rId115"/>
    <p:sldId id="1032" r:id="rId116"/>
    <p:sldId id="1033" r:id="rId117"/>
    <p:sldId id="1034" r:id="rId118"/>
    <p:sldId id="1035" r:id="rId119"/>
    <p:sldId id="1036" r:id="rId120"/>
    <p:sldId id="1037" r:id="rId121"/>
    <p:sldId id="1038" r:id="rId122"/>
    <p:sldId id="1039" r:id="rId123"/>
    <p:sldId id="1040" r:id="rId124"/>
    <p:sldId id="1042" r:id="rId125"/>
    <p:sldId id="1043" r:id="rId126"/>
    <p:sldId id="1044" r:id="rId127"/>
    <p:sldId id="1045" r:id="rId128"/>
    <p:sldId id="1046" r:id="rId129"/>
    <p:sldId id="1047" r:id="rId130"/>
    <p:sldId id="1048" r:id="rId131"/>
    <p:sldId id="1049" r:id="rId132"/>
    <p:sldId id="1050" r:id="rId133"/>
    <p:sldId id="1051" r:id="rId134"/>
    <p:sldId id="1052" r:id="rId135"/>
    <p:sldId id="1053" r:id="rId136"/>
    <p:sldId id="1054" r:id="rId137"/>
    <p:sldId id="1055" r:id="rId138"/>
    <p:sldId id="1056" r:id="rId139"/>
  </p:sldIdLst>
  <p:sldSz cx="12192000" cy="6858000"/>
  <p:notesSz cx="6858000" cy="9144000"/>
  <p:embeddedFontLst>
    <p:embeddedFont>
      <p:font typeface="Calibri Light" panose="020F0302020204030204" pitchFamily="34" charset="0"/>
      <p:regular r:id="rId141"/>
      <p:italic r:id="rId142"/>
    </p:embeddedFont>
    <p:embeddedFont>
      <p:font typeface="Calibri" panose="020F0502020204030204" pitchFamily="34" charset="0"/>
      <p:regular r:id="rId143"/>
      <p:bold r:id="rId144"/>
      <p:italic r:id="rId145"/>
      <p:boldItalic r:id="rId146"/>
    </p:embeddedFont>
    <p:embeddedFont>
      <p:font typeface="Adobe Gothic Std B" panose="020B0800000000000000" pitchFamily="34" charset="-128"/>
      <p:bold r:id="rId147"/>
      <p:boldItalic r:id="rId148"/>
    </p:embeddedFont>
    <p:embeddedFont>
      <p:font typeface="Tahoma" panose="020B0604030504040204" pitchFamily="34" charset="0"/>
      <p:regular r:id="rId149"/>
      <p:bold r:id="rId150"/>
    </p:embeddedFont>
    <p:embeddedFont>
      <p:font typeface="Segoe UI" panose="020B0502040204020203" pitchFamily="34" charset="0"/>
      <p:regular r:id="rId151"/>
      <p:bold r:id="rId152"/>
      <p:italic r:id="rId153"/>
      <p:boldItalic r:id="rId154"/>
    </p:embeddedFont>
    <p:embeddedFont>
      <p:font typeface="Source Sans Pro" panose="020B0503030403020204" pitchFamily="34" charset="0"/>
      <p:regular r:id="rId155"/>
      <p:bold r:id="rId156"/>
      <p:italic r:id="rId157"/>
      <p:boldItalic r:id="rId1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7" clrIdx="0"/>
  <p:cmAuthor id="2" name="ASUS" initials="A" lastIdx="2" clrIdx="1"/>
  <p:cmAuthor id="3" name="HOAHDN" initials="H" lastIdx="9"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545"/>
    <a:srgbClr val="FBC0E3"/>
    <a:srgbClr val="B2D234"/>
    <a:srgbClr val="74549E"/>
    <a:srgbClr val="9D85BE"/>
    <a:srgbClr val="9F87C0"/>
    <a:srgbClr val="C2B3D7"/>
    <a:srgbClr val="E9DBC3"/>
    <a:srgbClr val="FFFFFF"/>
    <a:srgbClr val="6DCF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28" autoAdjust="0"/>
    <p:restoredTop sz="76167" autoAdjust="0"/>
  </p:normalViewPr>
  <p:slideViewPr>
    <p:cSldViewPr snapToGrid="0">
      <p:cViewPr>
        <p:scale>
          <a:sx n="66" d="100"/>
          <a:sy n="66" d="100"/>
        </p:scale>
        <p:origin x="1416" y="4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commentAuthors" Target="commentAuthor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font" Target="fonts/font9.fntdata"/><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presProps" Target="pres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font" Target="fonts/font10.fnt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notesMaster" Target="notesMasters/notesMaster1.xml"/><Relationship Id="rId145" Type="http://schemas.openxmlformats.org/officeDocument/2006/relationships/font" Target="fonts/font5.fntdata"/><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font" Target="fonts/font11.fntdata"/><Relationship Id="rId156" Type="http://schemas.openxmlformats.org/officeDocument/2006/relationships/font" Target="fonts/font16.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font" Target="fonts/font1.fntdata"/><Relationship Id="rId146"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font" Target="fonts/font17.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font" Target="fonts/font12.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2.fntdata"/><Relationship Id="rId163"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font" Target="fonts/font18.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font" Target="fonts/font13.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font" Target="fonts/font3.fntdata"/><Relationship Id="rId148"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font" Target="fonts/font14.fntdata"/><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font" Target="fonts/font4.fntdata"/><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AFF6F-08C7-4966-9F33-FCC1EB8E810B}"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C0E4C-4EB0-4365-AF36-CEE1FBB6761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p. 10. Point to the unit title and say Stories.</a:t>
            </a:r>
          </a:p>
          <a:p>
            <a:endParaRPr lang="en-US" dirty="0"/>
          </a:p>
          <a:p>
            <a:r>
              <a:rPr lang="en-US" dirty="0"/>
              <a:t>Hold up several picture books and say These books have stories.</a:t>
            </a:r>
          </a:p>
          <a:p>
            <a:endParaRPr lang="en-US" dirty="0"/>
          </a:p>
          <a:p>
            <a:r>
              <a:rPr lang="en-US" dirty="0"/>
              <a:t>One at a time, go through the pages of these books, and say Look at the stories.</a:t>
            </a:r>
          </a:p>
          <a:p>
            <a:endParaRPr lang="en-US" dirty="0"/>
          </a:p>
          <a:p>
            <a:r>
              <a:rPr lang="en-US" dirty="0"/>
              <a:t>Write this question on the board and ask What stories do you know?</a:t>
            </a:r>
          </a:p>
          <a:p>
            <a:r>
              <a:rPr lang="en-US" dirty="0"/>
              <a:t>Students should say [Eight is Great].</a:t>
            </a:r>
          </a:p>
          <a:p>
            <a:r>
              <a:rPr lang="en-US" dirty="0"/>
              <a:t>Note</a:t>
            </a:r>
          </a:p>
          <a:p>
            <a:r>
              <a:rPr lang="en-US" dirty="0"/>
              <a:t>If they mention a fairy tale, come back to it in the next part.</a:t>
            </a:r>
          </a:p>
          <a:p>
            <a:endParaRPr lang="en-US" dirty="0"/>
          </a:p>
          <a:p>
            <a:r>
              <a:rPr lang="en-US" dirty="0"/>
              <a:t>Have students name familiar stories that they know from English (such as the stories from Grade 1) or in their native language.</a:t>
            </a:r>
          </a:p>
        </p:txBody>
      </p:sp>
      <p:sp>
        <p:nvSpPr>
          <p:cNvPr id="4" name="Slide Number Placeholder 3"/>
          <p:cNvSpPr>
            <a:spLocks noGrp="1"/>
          </p:cNvSpPr>
          <p:nvPr>
            <p:ph type="sldNum" sz="quarter" idx="5"/>
          </p:nvPr>
        </p:nvSpPr>
        <p:spPr/>
        <p:txBody>
          <a:bodyPr/>
          <a:lstStyle/>
          <a:p>
            <a:fld id="{9DEC0E4C-4EB0-4365-AF36-CEE1FBB6761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rectangle on the board and divide it into three parts using dotted lines.</a:t>
            </a:r>
          </a:p>
          <a:p>
            <a:endParaRPr lang="en-US" dirty="0"/>
          </a:p>
          <a:p>
            <a:r>
              <a:rPr lang="en-US" dirty="0"/>
              <a:t>Get students to name a story, such as a familiar fairy tale.</a:t>
            </a:r>
          </a:p>
          <a:p>
            <a:endParaRPr lang="en-US" dirty="0"/>
          </a:p>
          <a:p>
            <a:r>
              <a:rPr lang="en-US" dirty="0"/>
              <a:t>Ask Do you know of any more stories?</a:t>
            </a:r>
          </a:p>
          <a:p>
            <a:r>
              <a:rPr lang="en-US" dirty="0"/>
              <a:t>Students should say [Snow White].</a:t>
            </a:r>
          </a:p>
          <a:p>
            <a:endParaRPr lang="en-US" dirty="0"/>
          </a:p>
          <a:p>
            <a:r>
              <a:rPr lang="en-US" dirty="0"/>
              <a:t>Make a story board for the story. In a story board, you make drawings to tell the story. Include three parts in your story—the introduction, the action, and the ending.</a:t>
            </a:r>
          </a:p>
          <a:p>
            <a:endParaRPr lang="en-US" dirty="0"/>
          </a:p>
          <a:p>
            <a:r>
              <a:rPr lang="en-US" dirty="0"/>
              <a:t>Give each student a piece of paper. Show students how to fold the paper to create three parts. Have them draw a story board for a familiar story</a:t>
            </a:r>
          </a:p>
          <a:p>
            <a:endParaRPr lang="en-US" dirty="0"/>
          </a:p>
          <a:p>
            <a:r>
              <a:rPr lang="en-US" dirty="0"/>
              <a:t>Note</a:t>
            </a:r>
          </a:p>
          <a:p>
            <a:r>
              <a:rPr lang="en-US" dirty="0"/>
              <a:t>If the students have trouble, coming up with any stories, guide them by asking about famous movies/princesses they may have seen e.g., Snow White</a:t>
            </a:r>
          </a:p>
          <a:p>
            <a:endParaRPr lang="en-US" dirty="0"/>
          </a:p>
          <a:p>
            <a:r>
              <a:rPr lang="en-US" dirty="0"/>
              <a:t>Note</a:t>
            </a:r>
          </a:p>
          <a:p>
            <a:r>
              <a:rPr lang="en-US" dirty="0"/>
              <a:t>If students cannot think of a story, provide the names of stories that they may be familiar with.</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rectangle on the board and divide it into three parts using dotted lines.</a:t>
            </a:r>
          </a:p>
          <a:p>
            <a:endParaRPr lang="en-US" dirty="0"/>
          </a:p>
          <a:p>
            <a:r>
              <a:rPr lang="en-US" dirty="0"/>
              <a:t>Get students to name a story, such as a familiar fairy tale.</a:t>
            </a:r>
          </a:p>
          <a:p>
            <a:endParaRPr lang="en-US" dirty="0"/>
          </a:p>
          <a:p>
            <a:r>
              <a:rPr lang="en-US" dirty="0"/>
              <a:t>Ask Do you know of any more stories?</a:t>
            </a:r>
          </a:p>
          <a:p>
            <a:r>
              <a:rPr lang="en-US" dirty="0"/>
              <a:t>Students should say [Snow White].</a:t>
            </a:r>
          </a:p>
          <a:p>
            <a:endParaRPr lang="en-US" dirty="0"/>
          </a:p>
          <a:p>
            <a:r>
              <a:rPr lang="en-US" dirty="0"/>
              <a:t>Make a story board for the story. In a story board, you make drawings to tell the story. Include three parts in your story—the introduction, the action, and the ending.</a:t>
            </a:r>
          </a:p>
          <a:p>
            <a:endParaRPr lang="en-US" dirty="0"/>
          </a:p>
          <a:p>
            <a:r>
              <a:rPr lang="en-US" dirty="0"/>
              <a:t>Give each student a piece of paper. Show students how to fold the paper to create three parts. Have them draw a story board for a familiar story</a:t>
            </a:r>
          </a:p>
          <a:p>
            <a:endParaRPr lang="en-US" dirty="0"/>
          </a:p>
          <a:p>
            <a:r>
              <a:rPr lang="en-US" dirty="0"/>
              <a:t>Note</a:t>
            </a:r>
          </a:p>
          <a:p>
            <a:r>
              <a:rPr lang="en-US" dirty="0"/>
              <a:t>If the students have trouble, coming up with any stories, guide them by asking about famous movies/princesses they may have seen e.g., Snow White</a:t>
            </a:r>
          </a:p>
          <a:p>
            <a:endParaRPr lang="en-US" dirty="0"/>
          </a:p>
          <a:p>
            <a:r>
              <a:rPr lang="en-US" dirty="0"/>
              <a:t>Note</a:t>
            </a:r>
          </a:p>
          <a:p>
            <a:r>
              <a:rPr lang="en-US" dirty="0"/>
              <a:t>If students cannot think of a story, provide the names of stories that they may be familiar with.</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students finish, walk around the room to collect their story boards.</a:t>
            </a:r>
          </a:p>
          <a:p>
            <a:endParaRPr lang="en-US" dirty="0"/>
          </a:p>
          <a:p>
            <a:r>
              <a:rPr lang="en-US" dirty="0"/>
              <a:t>Ask each student to tell you what story is represented.</a:t>
            </a:r>
          </a:p>
          <a:p>
            <a:r>
              <a:rPr lang="en-US" dirty="0"/>
              <a:t>Students should say The story is [Cinderella]. </a:t>
            </a:r>
          </a:p>
          <a:p>
            <a:endParaRPr lang="en-US" dirty="0"/>
          </a:p>
          <a:p>
            <a:r>
              <a:rPr lang="en-US" dirty="0"/>
              <a:t>Write the story’s name on the back of the paper.</a:t>
            </a:r>
          </a:p>
          <a:p>
            <a:r>
              <a:rPr lang="en-US" dirty="0"/>
              <a:t>Once you have all the story boards, hold them up, one by one.</a:t>
            </a:r>
          </a:p>
          <a:p>
            <a:endParaRPr lang="en-US" dirty="0"/>
          </a:p>
          <a:p>
            <a:r>
              <a:rPr lang="en-US" dirty="0"/>
              <a:t>Ask the class What story is this?</a:t>
            </a:r>
          </a:p>
          <a:p>
            <a:r>
              <a:rPr lang="en-US" dirty="0"/>
              <a:t>Students should say It’s [Cinderella].</a:t>
            </a:r>
          </a:p>
          <a:p>
            <a:endParaRPr lang="en-US" dirty="0"/>
          </a:p>
          <a:p>
            <a:r>
              <a:rPr lang="en-US" dirty="0"/>
              <a:t>Note</a:t>
            </a:r>
          </a:p>
          <a:p>
            <a:r>
              <a:rPr lang="en-US" dirty="0"/>
              <a:t>If students have trouble identifying the story from the drawing, give them a choice between two stories.</a:t>
            </a:r>
          </a:p>
          <a:p>
            <a:r>
              <a:rPr lang="en-US" dirty="0"/>
              <a:t>For example, in English, you might ask Cinderella or Pinocchio? Use titles in students’ native language, if necessary.</a:t>
            </a:r>
          </a:p>
          <a:p>
            <a:r>
              <a:rPr lang="en-US" dirty="0"/>
              <a:t>Say This unit is about stories.</a:t>
            </a:r>
          </a:p>
          <a:p>
            <a:endParaRPr lang="en-US" dirty="0"/>
          </a:p>
          <a:p>
            <a:r>
              <a:rPr lang="en-US" dirty="0"/>
              <a:t>If students have drawn any of the Unit 1 vocabulary words in their story boards, point to the pictures for the class to see, and name the words.</a:t>
            </a:r>
          </a:p>
          <a:p>
            <a:endParaRPr lang="en-US" dirty="0"/>
          </a:p>
          <a:p>
            <a:r>
              <a:rPr lang="en-US" dirty="0"/>
              <a:t>Say Some stories have [kings and queens].</a:t>
            </a:r>
          </a:p>
          <a:p>
            <a:endParaRPr lang="en-US" dirty="0"/>
          </a:p>
          <a:p>
            <a:r>
              <a:rPr lang="en-US" dirty="0"/>
              <a:t>Note</a:t>
            </a:r>
          </a:p>
          <a:p>
            <a:r>
              <a:rPr lang="en-US" dirty="0"/>
              <a:t>If students haven’t included target words in their drawings, hold up the story books you showed students, or p. 11 in the Student Book, as you point to and name people and things in a story.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use the simple present tense to answer simple questions about stories?</a:t>
            </a:r>
          </a:p>
          <a:p>
            <a:endParaRPr lang="en-US" dirty="0"/>
          </a:p>
          <a:p>
            <a:r>
              <a:rPr lang="en-US" dirty="0"/>
              <a:t>Can students identify and give examples of stories, and recognize things/characters in stories?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10. </a:t>
            </a:r>
          </a:p>
          <a:p>
            <a:endParaRPr lang="en-US" dirty="0"/>
          </a:p>
          <a:p>
            <a:r>
              <a:rPr lang="en-US" dirty="0"/>
              <a:t>Point to the castle. Say This is a castle.</a:t>
            </a:r>
          </a:p>
          <a:p>
            <a:endParaRPr lang="en-US" dirty="0"/>
          </a:p>
          <a:p>
            <a:r>
              <a:rPr lang="en-US" dirty="0"/>
              <a:t>Ask Do you live in a castle?</a:t>
            </a:r>
          </a:p>
          <a:p>
            <a:r>
              <a:rPr lang="en-US" dirty="0"/>
              <a:t>Students should say No.</a:t>
            </a:r>
          </a:p>
          <a:p>
            <a:endParaRPr lang="en-US" dirty="0"/>
          </a:p>
          <a:p>
            <a:r>
              <a:rPr lang="en-US" dirty="0"/>
              <a:t>Say King and queens live in castles.</a:t>
            </a:r>
          </a:p>
          <a:p>
            <a:endParaRPr lang="en-US" dirty="0"/>
          </a:p>
          <a:p>
            <a:r>
              <a:rPr lang="en-US" dirty="0"/>
              <a:t>Say Princes and princesses live in castles, too.</a:t>
            </a:r>
          </a:p>
          <a:p>
            <a:endParaRPr lang="en-US" dirty="0"/>
          </a:p>
          <a:p>
            <a:r>
              <a:rPr lang="en-US" dirty="0"/>
              <a:t>Say These are people in stories. Let’s learn about stories.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11.</a:t>
            </a:r>
          </a:p>
          <a:p>
            <a:endParaRPr lang="en-US" dirty="0"/>
          </a:p>
          <a:p>
            <a:r>
              <a:rPr lang="en-US" dirty="0"/>
              <a:t>Point to the picture for each word and say the word aloud. Students should repeat after you.</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 say a word. Give me another word that you think of. Listen: I say brother and you say sister.</a:t>
            </a:r>
          </a:p>
          <a:p>
            <a:endParaRPr lang="en-US" dirty="0"/>
          </a:p>
          <a:p>
            <a:r>
              <a:rPr lang="en-US" dirty="0"/>
              <a:t>Say the following words: [mother, grandpa, open].</a:t>
            </a:r>
          </a:p>
          <a:p>
            <a:r>
              <a:rPr lang="en-US" dirty="0"/>
              <a:t>Students should say [father, grandma, close]. </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p. 11.</a:t>
            </a:r>
          </a:p>
          <a:p>
            <a:endParaRPr lang="en-US" dirty="0"/>
          </a:p>
          <a:p>
            <a:r>
              <a:rPr lang="en-US" dirty="0"/>
              <a:t>Point to the king and say King.</a:t>
            </a:r>
          </a:p>
          <a:p>
            <a:endParaRPr lang="en-US" dirty="0"/>
          </a:p>
          <a:p>
            <a:r>
              <a:rPr lang="en-US" dirty="0"/>
              <a:t>Point to the queen and say Queen. Say King and queen.</a:t>
            </a:r>
          </a:p>
          <a:p>
            <a:endParaRPr lang="en-US" dirty="0"/>
          </a:p>
          <a:p>
            <a:r>
              <a:rPr lang="en-US" dirty="0"/>
              <a:t>Point to the prince and say Prince.</a:t>
            </a:r>
          </a:p>
          <a:p>
            <a:endParaRPr lang="en-US" dirty="0"/>
          </a:p>
          <a:p>
            <a:r>
              <a:rPr lang="en-US" dirty="0"/>
              <a:t>Ask Prince and?</a:t>
            </a:r>
          </a:p>
          <a:p>
            <a:r>
              <a:rPr lang="en-US" dirty="0"/>
              <a:t>Students should say Princess.</a:t>
            </a:r>
          </a:p>
          <a:p>
            <a:endParaRPr lang="en-US" dirty="0"/>
          </a:p>
          <a:p>
            <a:r>
              <a:rPr lang="en-US" dirty="0"/>
              <a:t>Note</a:t>
            </a:r>
          </a:p>
          <a:p>
            <a:r>
              <a:rPr lang="en-US" dirty="0"/>
              <a:t>If students don’t guess princess, ask Prince and friend, or prince and princess?</a:t>
            </a:r>
          </a:p>
          <a:p>
            <a:endParaRPr lang="en-US" dirty="0"/>
          </a:p>
          <a:p>
            <a:r>
              <a:rPr lang="en-US" dirty="0"/>
              <a:t>Point to the happy face and say Happy.</a:t>
            </a:r>
          </a:p>
          <a:p>
            <a:endParaRPr lang="en-US" dirty="0"/>
          </a:p>
          <a:p>
            <a:r>
              <a:rPr lang="en-US" dirty="0"/>
              <a:t>Point to the sad face and say Sad.</a:t>
            </a:r>
          </a:p>
          <a:p>
            <a:endParaRPr lang="en-US" dirty="0"/>
          </a:p>
          <a:p>
            <a:r>
              <a:rPr lang="en-US" dirty="0"/>
              <a:t>Say Happy and sad are both feelings.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of the Unit 1 pictures I random order. </a:t>
            </a:r>
          </a:p>
          <a:p>
            <a:r>
              <a:rPr lang="en-US" dirty="0"/>
              <a:t>Ask What’s this? or Who’s this?</a:t>
            </a:r>
          </a:p>
          <a:p>
            <a:r>
              <a:rPr lang="en-US" dirty="0"/>
              <a:t>Students should say [It’s a princess].</a:t>
            </a:r>
          </a:p>
          <a:p>
            <a:endParaRPr lang="en-US" dirty="0"/>
          </a:p>
          <a:p>
            <a:r>
              <a:rPr lang="en-US" dirty="0"/>
              <a:t>Once students answer correctly, say That’s right! It’s a [princess]! Repeat this for each of the Unit 1 pictures.</a:t>
            </a:r>
          </a:p>
        </p:txBody>
      </p:sp>
      <p:sp>
        <p:nvSpPr>
          <p:cNvPr id="4" name="Slide Number Placeholder 3"/>
          <p:cNvSpPr>
            <a:spLocks noGrp="1"/>
          </p:cNvSpPr>
          <p:nvPr>
            <p:ph type="sldNum" sz="quarter" idx="5"/>
          </p:nvPr>
        </p:nvSpPr>
        <p:spPr/>
        <p:txBody>
          <a:bodyPr/>
          <a:lstStyle/>
          <a:p>
            <a:fld id="{9DEC0E4C-4EB0-4365-AF36-CEE1FBB67618}" type="slidenum">
              <a:rPr lang="en-US" smtClean="0"/>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11.</a:t>
            </a:r>
          </a:p>
          <a:p>
            <a:endParaRPr lang="en-US" dirty="0"/>
          </a:p>
          <a:p>
            <a:r>
              <a:rPr lang="en-US" dirty="0"/>
              <a:t>Point to the picture for each word and say the word aloud. Students should repeat after you.</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people and things in a story?</a:t>
            </a:r>
          </a:p>
          <a:p>
            <a:endParaRPr lang="en-US" dirty="0"/>
          </a:p>
          <a:p>
            <a:r>
              <a:rPr lang="en-US" dirty="0"/>
              <a:t>Hold up p. 11. Point to each picture, and ask Is it [a frog] or a [crown]?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last lesson’s vocabulary. </a:t>
            </a:r>
          </a:p>
          <a:p>
            <a:endParaRPr lang="en-US" dirty="0"/>
          </a:p>
          <a:p>
            <a:r>
              <a:rPr lang="en-US" dirty="0"/>
              <a:t>Say What’s this?</a:t>
            </a:r>
          </a:p>
          <a:p>
            <a:r>
              <a:rPr lang="en-US" dirty="0"/>
              <a:t>Students should say It’s [a crown].</a:t>
            </a:r>
          </a:p>
          <a:p>
            <a:endParaRPr lang="en-US" dirty="0"/>
          </a:p>
          <a:p>
            <a:r>
              <a:rPr lang="en-US" dirty="0"/>
              <a:t>Note </a:t>
            </a:r>
          </a:p>
          <a:p>
            <a:r>
              <a:rPr lang="en-US" dirty="0"/>
              <a:t>Students may find it easy to remember new vocabulary when it is presented with a related term. Present and practice related words two at a time, instead of focusing on an individual word. For example, if you are presenting words for people, present the male and female words together, such as mother/father, brother/sister, and king/queen. Present words that are opposites together, such as open/close or happy/sad.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T-chart organizer on the board.</a:t>
            </a:r>
          </a:p>
          <a:p>
            <a:endParaRPr lang="en-US" dirty="0"/>
          </a:p>
          <a:p>
            <a:r>
              <a:rPr lang="en-US" dirty="0"/>
              <a:t>Say Look!</a:t>
            </a:r>
          </a:p>
          <a:p>
            <a:endParaRPr lang="en-US" dirty="0"/>
          </a:p>
          <a:p>
            <a:r>
              <a:rPr lang="en-US" dirty="0"/>
              <a:t>Write king in the left-hand column. Point to the word and ask What is it?</a:t>
            </a:r>
          </a:p>
          <a:p>
            <a:r>
              <a:rPr lang="en-US" dirty="0"/>
              <a:t>Students should say King.</a:t>
            </a:r>
          </a:p>
          <a:p>
            <a:endParaRPr lang="en-US" dirty="0"/>
          </a:p>
          <a:p>
            <a:r>
              <a:rPr lang="en-US" dirty="0"/>
              <a:t>Point to the pictures for friend and queen. Ask Which one goes with the king?</a:t>
            </a:r>
          </a:p>
          <a:p>
            <a:r>
              <a:rPr lang="en-US" dirty="0"/>
              <a:t>Students should say Queen.</a:t>
            </a:r>
          </a:p>
          <a:p>
            <a:endParaRPr lang="en-US" dirty="0"/>
          </a:p>
          <a:p>
            <a:r>
              <a:rPr lang="en-US" dirty="0"/>
              <a:t>Write queen into the right-hand column, next to king. </a:t>
            </a:r>
          </a:p>
          <a:p>
            <a:r>
              <a:rPr lang="en-US" dirty="0"/>
              <a:t>Then, repeat this with prince/princess and happy/sad.</a:t>
            </a:r>
          </a:p>
          <a:p>
            <a:endParaRPr lang="en-US" dirty="0"/>
          </a:p>
          <a:p>
            <a:r>
              <a:rPr lang="en-US" dirty="0"/>
              <a:t>Say Look at the words, and practice saying them together.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of the Unit 1 pictures I random order.  2  Place students in pairs. Have them take turns pointing to a picture for a word on p. 11 for their partner to say.</a:t>
            </a:r>
          </a:p>
          <a:p>
            <a:endParaRPr lang="en-US" dirty="0"/>
          </a:p>
          <a:p>
            <a:r>
              <a:rPr lang="en-US" dirty="0"/>
              <a:t>After they finish, ask Who’s happy?</a:t>
            </a:r>
          </a:p>
          <a:p>
            <a:r>
              <a:rPr lang="en-US" dirty="0"/>
              <a:t>Students should say The queen, the prince, the frog.</a:t>
            </a:r>
          </a:p>
          <a:p>
            <a:endParaRPr lang="en-US" dirty="0"/>
          </a:p>
          <a:p>
            <a:r>
              <a:rPr lang="en-US" dirty="0"/>
              <a:t>Ask Who’s sad?</a:t>
            </a:r>
          </a:p>
          <a:p>
            <a:r>
              <a:rPr lang="en-US" dirty="0"/>
              <a:t>Students should say The princess. </a:t>
            </a:r>
          </a:p>
          <a:p>
            <a:endParaRPr lang="en-US" dirty="0"/>
          </a:p>
          <a:p>
            <a:r>
              <a:rPr lang="en-US" dirty="0"/>
              <a:t>Note</a:t>
            </a:r>
          </a:p>
          <a:p>
            <a:r>
              <a:rPr lang="en-US" dirty="0"/>
              <a:t>Students may need more explanation on when to use a, an, and the. Explain to them that a and an are used when we talk about people, animals, or things, for the first time, but we can use the after that.</a:t>
            </a:r>
          </a:p>
          <a:p>
            <a:r>
              <a:rPr lang="en-US" dirty="0"/>
              <a:t>Ask What’s this? or Who’s this?</a:t>
            </a:r>
          </a:p>
          <a:p>
            <a:r>
              <a:rPr lang="en-US" dirty="0"/>
              <a:t>Students should say [It’s a princess].</a:t>
            </a:r>
          </a:p>
          <a:p>
            <a:endParaRPr lang="en-US" dirty="0"/>
          </a:p>
          <a:p>
            <a:r>
              <a:rPr lang="en-US" dirty="0"/>
              <a:t>Once students answer correctly, say That’s right! It’s a [princess]! Repeat this for each of the Unit 1 pictures.</a:t>
            </a:r>
          </a:p>
        </p:txBody>
      </p:sp>
      <p:sp>
        <p:nvSpPr>
          <p:cNvPr id="4" name="Slide Number Placeholder 3"/>
          <p:cNvSpPr>
            <a:spLocks noGrp="1"/>
          </p:cNvSpPr>
          <p:nvPr>
            <p:ph type="sldNum" sz="quarter" idx="5"/>
          </p:nvPr>
        </p:nvSpPr>
        <p:spPr/>
        <p:txBody>
          <a:bodyPr/>
          <a:lstStyle/>
          <a:p>
            <a:fld id="{9DEC0E4C-4EB0-4365-AF36-CEE1FBB67618}" type="slidenum">
              <a:rPr lang="en-US" smtClean="0"/>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make their own crowns. Give each student a strip of poster board.</a:t>
            </a:r>
          </a:p>
          <a:p>
            <a:endParaRPr lang="en-US" dirty="0"/>
          </a:p>
          <a:p>
            <a:r>
              <a:rPr lang="en-US" dirty="0"/>
              <a:t>One at a time, measure each student’s head. Cut the poster board to form a crown that fits the student’s head.</a:t>
            </a:r>
          </a:p>
          <a:p>
            <a:endParaRPr lang="en-US" dirty="0"/>
          </a:p>
          <a:p>
            <a:r>
              <a:rPr lang="en-US" dirty="0"/>
              <a:t>Have students use crayons, stickers, buttons, beads, or glitter to decorate their crowns. Staple the crowns. Once the students finish their crowns, have them wear them. Encourage students to get up and show their crowns to one another.</a:t>
            </a:r>
          </a:p>
          <a:p>
            <a:endParaRPr lang="en-US" dirty="0"/>
          </a:p>
          <a:p>
            <a:r>
              <a:rPr lang="en-US" dirty="0"/>
              <a:t>Students should walk around and introduce themselves.</a:t>
            </a:r>
          </a:p>
          <a:p>
            <a:r>
              <a:rPr lang="en-US" dirty="0"/>
              <a:t>They should say I’m a [king/queen/prince/princess].</a:t>
            </a:r>
          </a:p>
          <a:p>
            <a:endParaRPr lang="en-US" dirty="0"/>
          </a:p>
          <a:p>
            <a:r>
              <a:rPr lang="en-US" dirty="0"/>
              <a:t>You may want to have students vote on the best crown in the class.</a:t>
            </a:r>
          </a:p>
        </p:txBody>
      </p:sp>
      <p:sp>
        <p:nvSpPr>
          <p:cNvPr id="4" name="Slide Number Placeholder 3"/>
          <p:cNvSpPr>
            <a:spLocks noGrp="1"/>
          </p:cNvSpPr>
          <p:nvPr>
            <p:ph type="sldNum" sz="quarter" idx="5"/>
          </p:nvPr>
        </p:nvSpPr>
        <p:spPr/>
        <p:txBody>
          <a:bodyPr/>
          <a:lstStyle/>
          <a:p>
            <a:fld id="{9DEC0E4C-4EB0-4365-AF36-CEE1FBB67618}" type="slidenum">
              <a:rPr lang="en-US" smtClean="0"/>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people and things in a story? Can they identify feelings of happiness and sadness?</a:t>
            </a:r>
          </a:p>
          <a:p>
            <a:endParaRPr lang="en-US" dirty="0"/>
          </a:p>
          <a:p>
            <a:r>
              <a:rPr lang="en-US" dirty="0"/>
              <a:t>Hold up p. 11. Point to each picture, and ask Is it [a frog] or a [crown]? Is [the king] happy or sad?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3  Have students open their books to p. 12. Point to the number 1, and ask Who’s this?</a:t>
            </a:r>
          </a:p>
          <a:p>
            <a:r>
              <a:rPr lang="en-US" dirty="0"/>
              <a:t>Students should say A king.</a:t>
            </a:r>
          </a:p>
          <a:p>
            <a:r>
              <a:rPr lang="en-US" dirty="0"/>
              <a:t> </a:t>
            </a:r>
          </a:p>
          <a:p>
            <a:r>
              <a:rPr lang="en-US" dirty="0"/>
              <a:t>Play TR: B23. Pause after item 1 and ask a student to repeat the sentence.</a:t>
            </a:r>
          </a:p>
          <a:p>
            <a:endParaRPr lang="en-US" dirty="0"/>
          </a:p>
          <a:p>
            <a:r>
              <a:rPr lang="en-US" dirty="0"/>
              <a:t>Ask Is this right?</a:t>
            </a:r>
          </a:p>
          <a:p>
            <a:r>
              <a:rPr lang="en-US" dirty="0"/>
              <a:t>Students should say Yes, he’s the king.</a:t>
            </a:r>
          </a:p>
          <a:p>
            <a:endParaRPr lang="en-US" dirty="0"/>
          </a:p>
          <a:p>
            <a:r>
              <a:rPr lang="en-US" dirty="0"/>
              <a:t>Say Yes, that’s right. He’s the king. Let’s put a check under yes.</a:t>
            </a:r>
          </a:p>
          <a:p>
            <a:endParaRPr lang="en-US" dirty="0"/>
          </a:p>
          <a:p>
            <a:r>
              <a:rPr lang="en-US" dirty="0"/>
              <a:t>Point to the word yes and say it aloud.</a:t>
            </a:r>
          </a:p>
          <a:p>
            <a:endParaRPr lang="en-US" dirty="0"/>
          </a:p>
          <a:p>
            <a:endParaRPr lang="en-US" dirty="0"/>
          </a:p>
          <a:p>
            <a:r>
              <a:rPr lang="en-US" dirty="0"/>
              <a:t>Model putting a check under yes for number 1. Do number 2 with students, too.</a:t>
            </a:r>
          </a:p>
          <a:p>
            <a:endParaRPr lang="en-US" dirty="0"/>
          </a:p>
          <a:p>
            <a:r>
              <a:rPr lang="en-US" dirty="0"/>
              <a:t>Be sure to point to the word no in the column, and say it aloud, as you model putting a check for no.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  Hold up a piece of candy, rub your stomach with your other hand, and say Mm. I want candy.</a:t>
            </a:r>
          </a:p>
          <a:p>
            <a:endParaRPr lang="en-US" dirty="0"/>
          </a:p>
          <a:p>
            <a:r>
              <a:rPr lang="en-US" dirty="0"/>
              <a:t>Hold up a picture of a new car and say I want a new car.</a:t>
            </a:r>
          </a:p>
          <a:p>
            <a:endParaRPr lang="en-US" dirty="0"/>
          </a:p>
          <a:p>
            <a:r>
              <a:rPr lang="en-US" dirty="0"/>
              <a:t>Say the following sentences aloud, and have students raise their hands when it’s true for them:</a:t>
            </a:r>
          </a:p>
          <a:p>
            <a:r>
              <a:rPr lang="en-US" dirty="0"/>
              <a:t>– I want new toys.</a:t>
            </a:r>
          </a:p>
          <a:p>
            <a:r>
              <a:rPr lang="en-US" dirty="0"/>
              <a:t>– I want candy.</a:t>
            </a:r>
          </a:p>
          <a:p>
            <a:r>
              <a:rPr lang="en-US" dirty="0"/>
              <a:t>– I want a crown.</a:t>
            </a:r>
          </a:p>
          <a:p>
            <a:r>
              <a:rPr lang="en-US" dirty="0"/>
              <a:t>– I want a good book.</a:t>
            </a:r>
          </a:p>
          <a:p>
            <a:r>
              <a:rPr lang="en-US" dirty="0"/>
              <a:t>– I want crayons. </a:t>
            </a:r>
          </a:p>
        </p:txBody>
      </p:sp>
      <p:sp>
        <p:nvSpPr>
          <p:cNvPr id="4" name="Slide Number Placeholder 3"/>
          <p:cNvSpPr>
            <a:spLocks noGrp="1"/>
          </p:cNvSpPr>
          <p:nvPr>
            <p:ph type="sldNum" sz="quarter" idx="5"/>
          </p:nvPr>
        </p:nvSpPr>
        <p:spPr/>
        <p:txBody>
          <a:bodyPr/>
          <a:lstStyle/>
          <a:p>
            <a:fld id="{9DEC0E4C-4EB0-4365-AF36-CEE1FBB67618}" type="slidenum">
              <a:rPr lang="en-US" smtClean="0"/>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  Hold up a piece of candy, rub your stomach with your other hand, and say Mm. I want candy.</a:t>
            </a:r>
          </a:p>
          <a:p>
            <a:endParaRPr lang="en-US" dirty="0"/>
          </a:p>
          <a:p>
            <a:r>
              <a:rPr lang="en-US" dirty="0"/>
              <a:t>Hold up a picture of a new car and say I want a new car.</a:t>
            </a:r>
          </a:p>
          <a:p>
            <a:endParaRPr lang="en-US" dirty="0"/>
          </a:p>
          <a:p>
            <a:r>
              <a:rPr lang="en-US" dirty="0"/>
              <a:t>Say the following sentences aloud, and have students raise their hands when it’s true for them:</a:t>
            </a:r>
          </a:p>
          <a:p>
            <a:r>
              <a:rPr lang="en-US" dirty="0"/>
              <a:t>– I want new toys.</a:t>
            </a:r>
          </a:p>
          <a:p>
            <a:r>
              <a:rPr lang="en-US" dirty="0"/>
              <a:t>– I want candy.</a:t>
            </a:r>
          </a:p>
          <a:p>
            <a:r>
              <a:rPr lang="en-US" dirty="0"/>
              <a:t>– I want a crown.</a:t>
            </a:r>
          </a:p>
          <a:p>
            <a:r>
              <a:rPr lang="en-US" dirty="0"/>
              <a:t>– I want a good book.</a:t>
            </a:r>
          </a:p>
          <a:p>
            <a:r>
              <a:rPr lang="en-US" dirty="0"/>
              <a:t>– I want crayons. </a:t>
            </a:r>
          </a:p>
        </p:txBody>
      </p:sp>
      <p:sp>
        <p:nvSpPr>
          <p:cNvPr id="4" name="Slide Number Placeholder 3"/>
          <p:cNvSpPr>
            <a:spLocks noGrp="1"/>
          </p:cNvSpPr>
          <p:nvPr>
            <p:ph type="sldNum" sz="quarter" idx="5"/>
          </p:nvPr>
        </p:nvSpPr>
        <p:spPr/>
        <p:txBody>
          <a:bodyPr/>
          <a:lstStyle/>
          <a:p>
            <a:fld id="{9DEC0E4C-4EB0-4365-AF36-CEE1FBB67618}" type="slidenum">
              <a:rPr lang="en-US" smtClean="0"/>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mascots on p. 12 as you say Let’s listen.</a:t>
            </a:r>
          </a:p>
          <a:p>
            <a:endParaRPr lang="en-US" dirty="0"/>
          </a:p>
          <a:p>
            <a:r>
              <a:rPr lang="en-US" dirty="0"/>
              <a:t>Play TR: B24 two times. Each time, pause the audio for students to repeat the sentences.</a:t>
            </a:r>
          </a:p>
        </p:txBody>
      </p:sp>
      <p:sp>
        <p:nvSpPr>
          <p:cNvPr id="4" name="Slide Number Placeholder 3"/>
          <p:cNvSpPr>
            <a:spLocks noGrp="1"/>
          </p:cNvSpPr>
          <p:nvPr>
            <p:ph type="sldNum" sz="quarter" idx="5"/>
          </p:nvPr>
        </p:nvSpPr>
        <p:spPr/>
        <p:txBody>
          <a:bodyPr/>
          <a:lstStyle/>
          <a:p>
            <a:fld id="{9DEC0E4C-4EB0-4365-AF36-CEE1FBB67618}" type="slidenum">
              <a:rPr lang="en-US" smtClean="0"/>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p. 11 again. Point to the king. </a:t>
            </a:r>
          </a:p>
          <a:p>
            <a:r>
              <a:rPr lang="en-US" dirty="0"/>
              <a:t>Say He’s the king. He wants a castle. And you? Do you want a castle?</a:t>
            </a:r>
          </a:p>
          <a:p>
            <a:endParaRPr lang="en-US" dirty="0"/>
          </a:p>
          <a:p>
            <a:r>
              <a:rPr lang="en-US" dirty="0"/>
              <a:t>Gesture for students to raise their hands if they want a castle. Then, call on each student with a raised hand.</a:t>
            </a:r>
          </a:p>
          <a:p>
            <a:r>
              <a:rPr lang="en-US" dirty="0"/>
              <a:t>Students should say I want a castle. </a:t>
            </a:r>
          </a:p>
          <a:p>
            <a:endParaRPr lang="en-US" dirty="0"/>
          </a:p>
          <a:p>
            <a:r>
              <a:rPr lang="en-US" dirty="0"/>
              <a:t>If time allows, do the following too:</a:t>
            </a:r>
          </a:p>
          <a:p>
            <a:endParaRPr lang="en-US" dirty="0"/>
          </a:p>
          <a:p>
            <a:r>
              <a:rPr lang="en-US" dirty="0"/>
              <a:t>Point to the princess, and say She is sad. She wants a friend. And you?</a:t>
            </a:r>
          </a:p>
          <a:p>
            <a:r>
              <a:rPr lang="en-US" dirty="0"/>
              <a:t>Students who raise their hands should say I want a friend.</a:t>
            </a:r>
          </a:p>
          <a:p>
            <a:endParaRPr lang="en-US" dirty="0"/>
          </a:p>
          <a:p>
            <a:r>
              <a:rPr lang="en-US" dirty="0"/>
              <a:t>Point to the queen, and say She is the queen. She wants a crown. And you?</a:t>
            </a:r>
          </a:p>
          <a:p>
            <a:r>
              <a:rPr lang="en-US" dirty="0"/>
              <a:t>Students should say I want a crown.</a:t>
            </a:r>
          </a:p>
        </p:txBody>
      </p:sp>
      <p:sp>
        <p:nvSpPr>
          <p:cNvPr id="4" name="Slide Number Placeholder 3"/>
          <p:cNvSpPr>
            <a:spLocks noGrp="1"/>
          </p:cNvSpPr>
          <p:nvPr>
            <p:ph type="sldNum" sz="quarter" idx="5"/>
          </p:nvPr>
        </p:nvSpPr>
        <p:spPr/>
        <p:txBody>
          <a:bodyPr/>
          <a:lstStyle/>
          <a:p>
            <a:fld id="{9DEC0E4C-4EB0-4365-AF36-CEE1FBB67618}" type="slidenum">
              <a:rPr lang="en-US" smtClean="0"/>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Let’s do a sticker activity!</a:t>
            </a:r>
          </a:p>
          <a:p>
            <a:r>
              <a:rPr lang="en-US" dirty="0"/>
              <a:t>Show students the Unit 1 stickers in the back of the book.</a:t>
            </a:r>
          </a:p>
          <a:p>
            <a:endParaRPr lang="en-US" dirty="0"/>
          </a:p>
          <a:p>
            <a:r>
              <a:rPr lang="en-US" dirty="0"/>
              <a:t>Say Listen. Play TR: B25. Pause after the first item.</a:t>
            </a:r>
          </a:p>
          <a:p>
            <a:r>
              <a:rPr lang="en-US" dirty="0"/>
              <a:t>Then ask Is it a boy or a girl?</a:t>
            </a:r>
          </a:p>
          <a:p>
            <a:r>
              <a:rPr lang="en-US" dirty="0"/>
              <a:t>Students should say A boy. </a:t>
            </a:r>
          </a:p>
          <a:p>
            <a:endParaRPr lang="en-US" dirty="0"/>
          </a:p>
          <a:p>
            <a:r>
              <a:rPr lang="en-US" dirty="0"/>
              <a:t>Say Yes, it’s a boy. What does he want?</a:t>
            </a:r>
          </a:p>
          <a:p>
            <a:r>
              <a:rPr lang="en-US" dirty="0"/>
              <a:t>Students should say A truck.</a:t>
            </a:r>
          </a:p>
          <a:p>
            <a:endParaRPr lang="en-US" dirty="0"/>
          </a:p>
          <a:p>
            <a:r>
              <a:rPr lang="en-US" dirty="0"/>
              <a:t>Model finding and placing the correct sticker in the first space on p. 12. Continue playing TR: B25. Have students place the correct sticker after each item.</a:t>
            </a:r>
          </a:p>
        </p:txBody>
      </p:sp>
      <p:sp>
        <p:nvSpPr>
          <p:cNvPr id="4" name="Slide Number Placeholder 3"/>
          <p:cNvSpPr>
            <a:spLocks noGrp="1"/>
          </p:cNvSpPr>
          <p:nvPr>
            <p:ph type="sldNum" sz="quarter" idx="5"/>
          </p:nvPr>
        </p:nvSpPr>
        <p:spPr/>
        <p:txBody>
          <a:bodyPr/>
          <a:lstStyle/>
          <a:p>
            <a:fld id="{9DEC0E4C-4EB0-4365-AF36-CEE1FBB67618}" type="slidenum">
              <a:rPr lang="en-US" smtClean="0"/>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Let’s do a sticker activity!</a:t>
            </a:r>
          </a:p>
          <a:p>
            <a:r>
              <a:rPr lang="en-US" dirty="0"/>
              <a:t>Show students the Unit 1 stickers in the back of the book.</a:t>
            </a:r>
          </a:p>
          <a:p>
            <a:endParaRPr lang="en-US" dirty="0"/>
          </a:p>
          <a:p>
            <a:r>
              <a:rPr lang="en-US" dirty="0"/>
              <a:t>Say Listen. Play TR: B25. Pause after the first item.</a:t>
            </a:r>
          </a:p>
          <a:p>
            <a:r>
              <a:rPr lang="en-US" dirty="0"/>
              <a:t>Then ask Is it a boy or a girl?</a:t>
            </a:r>
          </a:p>
          <a:p>
            <a:r>
              <a:rPr lang="en-US" dirty="0"/>
              <a:t>Students should say A boy. </a:t>
            </a:r>
          </a:p>
          <a:p>
            <a:endParaRPr lang="en-US" dirty="0"/>
          </a:p>
          <a:p>
            <a:r>
              <a:rPr lang="en-US" dirty="0"/>
              <a:t>Say Yes, it’s a boy. What does he want?</a:t>
            </a:r>
          </a:p>
          <a:p>
            <a:r>
              <a:rPr lang="en-US" dirty="0"/>
              <a:t>Students should say A truck.</a:t>
            </a:r>
          </a:p>
          <a:p>
            <a:endParaRPr lang="en-US" dirty="0"/>
          </a:p>
          <a:p>
            <a:r>
              <a:rPr lang="en-US" dirty="0"/>
              <a:t>Model finding and placing the correct sticker in the first space on p. 12. Continue playing TR: B25. Have students place the correct sticker after each item.</a:t>
            </a:r>
          </a:p>
        </p:txBody>
      </p:sp>
      <p:sp>
        <p:nvSpPr>
          <p:cNvPr id="4" name="Slide Number Placeholder 3"/>
          <p:cNvSpPr>
            <a:spLocks noGrp="1"/>
          </p:cNvSpPr>
          <p:nvPr>
            <p:ph type="sldNum" sz="quarter" idx="5"/>
          </p:nvPr>
        </p:nvSpPr>
        <p:spPr/>
        <p:txBody>
          <a:bodyPr/>
          <a:lstStyle/>
          <a:p>
            <a:fld id="{9DEC0E4C-4EB0-4365-AF36-CEE1FBB67618}" type="slidenum">
              <a:rPr lang="en-US" smtClean="0"/>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stickers that are left after Activity 5. Hold up the sticker of the boy and the car, and ask What does he say?</a:t>
            </a:r>
          </a:p>
          <a:p>
            <a:r>
              <a:rPr lang="en-US" dirty="0"/>
              <a:t>Students should say I want a car.</a:t>
            </a:r>
          </a:p>
          <a:p>
            <a:endParaRPr lang="en-US" dirty="0"/>
          </a:p>
          <a:p>
            <a:r>
              <a:rPr lang="en-US" dirty="0"/>
              <a:t>Repeat for the last sticker.</a:t>
            </a:r>
          </a:p>
          <a:p>
            <a:r>
              <a:rPr lang="en-US" dirty="0"/>
              <a:t>Students should say I want a yellow crayon.</a:t>
            </a:r>
          </a:p>
        </p:txBody>
      </p:sp>
      <p:sp>
        <p:nvSpPr>
          <p:cNvPr id="4" name="Slide Number Placeholder 3"/>
          <p:cNvSpPr>
            <a:spLocks noGrp="1"/>
          </p:cNvSpPr>
          <p:nvPr>
            <p:ph type="sldNum" sz="quarter" idx="5"/>
          </p:nvPr>
        </p:nvSpPr>
        <p:spPr/>
        <p:txBody>
          <a:bodyPr/>
          <a:lstStyle/>
          <a:p>
            <a:fld id="{9DEC0E4C-4EB0-4365-AF36-CEE1FBB67618}" type="slidenum">
              <a:rPr lang="en-US" smtClean="0"/>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work in pairs. Have one student say that he or she wants something in the room.</a:t>
            </a:r>
          </a:p>
          <a:p>
            <a:r>
              <a:rPr lang="en-US" dirty="0"/>
              <a:t>Students should say I want [a red book].</a:t>
            </a:r>
          </a:p>
          <a:p>
            <a:endParaRPr lang="en-US" dirty="0"/>
          </a:p>
          <a:p>
            <a:r>
              <a:rPr lang="en-US" dirty="0"/>
              <a:t>The student’s partner should look around the room, find the item being described, and bring it to the student who wants it. Then, have students switch roles.</a:t>
            </a:r>
          </a:p>
          <a:p>
            <a:endParaRPr lang="en-US" dirty="0"/>
          </a:p>
          <a:p>
            <a:r>
              <a:rPr lang="en-US" dirty="0"/>
              <a:t>Continue this until each student has three items.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use the simple present tense to talk</a:t>
            </a:r>
          </a:p>
          <a:p>
            <a:r>
              <a:rPr lang="en-US" dirty="0"/>
              <a:t>about classroom objects?</a:t>
            </a:r>
          </a:p>
          <a:p>
            <a:r>
              <a:rPr lang="en-US" dirty="0"/>
              <a:t>Point to different classroom objects and ask the students </a:t>
            </a:r>
            <a:r>
              <a:rPr lang="en-US" i="1" dirty="0"/>
              <a:t>What is it? </a:t>
            </a:r>
            <a:r>
              <a:rPr lang="en-US" dirty="0"/>
              <a:t>as they leave the class.</a:t>
            </a:r>
          </a:p>
        </p:txBody>
      </p:sp>
      <p:sp>
        <p:nvSpPr>
          <p:cNvPr id="4" name="Slide Number Placeholder 3"/>
          <p:cNvSpPr>
            <a:spLocks noGrp="1"/>
          </p:cNvSpPr>
          <p:nvPr>
            <p:ph type="sldNum" sz="quarter" idx="5"/>
          </p:nvPr>
        </p:nvSpPr>
        <p:spPr/>
        <p:txBody>
          <a:bodyPr/>
          <a:lstStyle/>
          <a:p>
            <a:fld id="{9DEC0E4C-4EB0-4365-AF36-CEE1FBB67618}" type="slidenum">
              <a:rPr lang="en-US" smtClean="0"/>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52</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53</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54</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red, blue, green, yellow, orange, brown, pink, purple, and black crayon and a sheet of paper. Say Let’s review colors and letter.</a:t>
            </a:r>
          </a:p>
          <a:p>
            <a:endParaRPr lang="en-US" dirty="0"/>
          </a:p>
          <a:p>
            <a:r>
              <a:rPr lang="en-US" dirty="0"/>
              <a:t>Have students write letters H, G, V, E, P, O, T, B, Y, A, I, J, C, and X, using different colors.</a:t>
            </a:r>
          </a:p>
          <a:p>
            <a:r>
              <a:rPr lang="en-US" dirty="0"/>
              <a:t> </a:t>
            </a:r>
          </a:p>
          <a:p>
            <a:r>
              <a:rPr lang="en-US" dirty="0"/>
              <a:t>For example, say Write a red A. Write a green G.</a:t>
            </a:r>
          </a:p>
          <a:p>
            <a:endParaRPr lang="en-US" dirty="0"/>
          </a:p>
          <a:p>
            <a:r>
              <a:rPr lang="en-US" dirty="0"/>
              <a:t>Walk around the room to check students’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55</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6  Play TR: B26. Have students point to each color as they hear it. Then, have students name each of the colors.</a:t>
            </a:r>
          </a:p>
          <a:p>
            <a:endParaRPr lang="en-US" dirty="0"/>
          </a:p>
          <a:p>
            <a:r>
              <a:rPr lang="en-US" dirty="0"/>
              <a:t>Point to the gold picture, and ask Gold or silver?</a:t>
            </a:r>
          </a:p>
          <a:p>
            <a:r>
              <a:rPr lang="en-US" dirty="0"/>
              <a:t>Students should say Gold.</a:t>
            </a:r>
          </a:p>
          <a:p>
            <a:endParaRPr lang="en-US" dirty="0"/>
          </a:p>
          <a:p>
            <a:r>
              <a:rPr lang="en-US" dirty="0"/>
              <a:t>Repeat, using the silver picture.</a:t>
            </a:r>
          </a:p>
          <a:p>
            <a:r>
              <a:rPr lang="en-US" dirty="0"/>
              <a:t>Students should say Silver.</a:t>
            </a:r>
          </a:p>
          <a:p>
            <a:endParaRPr lang="en-US" dirty="0"/>
          </a:p>
          <a:p>
            <a:r>
              <a:rPr lang="en-US" dirty="0"/>
              <a:t>If you are wearing any jewelry that is gold or silver, point to it and ask Gold or silver?</a:t>
            </a:r>
          </a:p>
          <a:p>
            <a:endParaRPr lang="en-US" dirty="0"/>
          </a:p>
          <a:p>
            <a:r>
              <a:rPr lang="en-US" dirty="0"/>
              <a:t>If possible, find other gold- or silver-colored items in your classroom, and have students say their colors.</a:t>
            </a:r>
          </a:p>
          <a:p>
            <a:endParaRPr lang="en-US" dirty="0"/>
          </a:p>
          <a:p>
            <a:r>
              <a:rPr lang="en-US" dirty="0"/>
              <a:t>Have students name any other gold or silver objects they have come across.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56</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7  Say Let’s do a sticker activity.</a:t>
            </a:r>
            <a:endParaRPr lang="en-US" dirty="0"/>
          </a:p>
          <a:p>
            <a:endParaRPr lang="en-US" dirty="0"/>
          </a:p>
          <a:p>
            <a:r>
              <a:rPr lang="en-US" dirty="0">
                <a:sym typeface="+mn-ea"/>
              </a:rPr>
              <a:t>Show students the second set of Unit 1 stickers in the back of their book. Play TR: B27.</a:t>
            </a:r>
            <a:endParaRPr lang="en-US" dirty="0"/>
          </a:p>
          <a:p>
            <a:endParaRPr lang="en-US" dirty="0"/>
          </a:p>
          <a:p>
            <a:r>
              <a:rPr lang="en-US" dirty="0">
                <a:sym typeface="+mn-ea"/>
              </a:rPr>
              <a:t>Pause after item 1, and ask What is it?</a:t>
            </a:r>
            <a:endParaRPr lang="en-US" dirty="0"/>
          </a:p>
          <a:p>
            <a:r>
              <a:rPr lang="en-US" dirty="0">
                <a:sym typeface="+mn-ea"/>
              </a:rPr>
              <a:t>Students should say A silver car.</a:t>
            </a:r>
            <a:endParaRPr lang="en-US" dirty="0"/>
          </a:p>
          <a:p>
            <a:endParaRPr lang="en-US" dirty="0"/>
          </a:p>
          <a:p>
            <a:r>
              <a:rPr lang="en-US" dirty="0">
                <a:sym typeface="+mn-ea"/>
              </a:rPr>
              <a:t>Continue playing TR: B27 and have students place the other stickers.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57</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7  Say Let’s do a sticker activity.</a:t>
            </a:r>
          </a:p>
          <a:p>
            <a:endParaRPr lang="en-US" dirty="0"/>
          </a:p>
          <a:p>
            <a:r>
              <a:rPr lang="en-US" dirty="0"/>
              <a:t>Show students the second set of Unit 1 stickers in the back of their book. Play TR: B27.</a:t>
            </a:r>
          </a:p>
          <a:p>
            <a:endParaRPr lang="en-US" dirty="0"/>
          </a:p>
          <a:p>
            <a:r>
              <a:rPr lang="en-US" dirty="0"/>
              <a:t>Pause after item 1, and ask What is it?</a:t>
            </a:r>
          </a:p>
          <a:p>
            <a:r>
              <a:rPr lang="en-US" dirty="0"/>
              <a:t>Students should say A silver car.</a:t>
            </a:r>
          </a:p>
          <a:p>
            <a:endParaRPr lang="en-US" dirty="0"/>
          </a:p>
          <a:p>
            <a:r>
              <a:rPr lang="en-US" dirty="0"/>
              <a:t>Continue playing TR: B27 and have students place the other stickers.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58</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  Have students look at Activity 8. Say Let’s listen. Repeat the numbers you hear. </a:t>
            </a:r>
          </a:p>
          <a:p>
            <a:endParaRPr lang="en-US" dirty="0"/>
          </a:p>
          <a:p>
            <a:r>
              <a:rPr lang="en-US" dirty="0"/>
              <a:t>Play TR: BR28 and have students listen and repeat what they hear.</a:t>
            </a:r>
          </a:p>
          <a:p>
            <a:r>
              <a:rPr lang="en-US" dirty="0"/>
              <a:t>Students should say Thirteen. Fourteen.</a:t>
            </a:r>
          </a:p>
          <a:p>
            <a:endParaRPr lang="en-US" dirty="0"/>
          </a:p>
          <a:p>
            <a:r>
              <a:rPr lang="en-US" dirty="0"/>
              <a:t>Ask students to number off from 1 to 14. Call a random number from 1 to 14 and have the student(s) with the number read the sentences aloud.</a:t>
            </a:r>
          </a:p>
          <a:p>
            <a:r>
              <a:rPr lang="en-US" dirty="0"/>
              <a:t>Students should say I want 13 crowns. / You have 14 friends.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half a sheet of construction paper and a bottle of glue or a glue stick.</a:t>
            </a:r>
          </a:p>
          <a:p>
            <a:endParaRPr lang="en-US" dirty="0"/>
          </a:p>
          <a:p>
            <a:r>
              <a:rPr lang="en-US" dirty="0"/>
              <a:t>If students are able, have them write the first letter of their first name using the glue. If they cannot yet write the letter, have students make a simple design.</a:t>
            </a:r>
          </a:p>
          <a:p>
            <a:endParaRPr lang="en-US" dirty="0"/>
          </a:p>
          <a:p>
            <a:r>
              <a:rPr lang="en-US" dirty="0"/>
              <a:t>Walk around the room with a container of gold glitter and a container of silver glitter.</a:t>
            </a:r>
          </a:p>
          <a:p>
            <a:endParaRPr lang="en-US" dirty="0"/>
          </a:p>
          <a:p>
            <a:r>
              <a:rPr lang="en-US" dirty="0"/>
              <a:t>Have students say I want gold or I want silver.</a:t>
            </a:r>
          </a:p>
          <a:p>
            <a:r>
              <a:rPr lang="en-US" dirty="0"/>
              <a:t>Students should say I want [gold]. </a:t>
            </a:r>
          </a:p>
          <a:p>
            <a:endParaRPr lang="en-US" dirty="0"/>
          </a:p>
          <a:p>
            <a:r>
              <a:rPr lang="en-US" dirty="0"/>
              <a:t>Sprinkle the color of glitter they want over the glue on their paper.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61</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things that are gold and silver? </a:t>
            </a:r>
          </a:p>
          <a:p>
            <a:endParaRPr lang="en-US" dirty="0"/>
          </a:p>
          <a:p>
            <a:r>
              <a:rPr lang="en-US" dirty="0"/>
              <a:t>Point to the gold and silver pictures, and have students name each color.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62</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and name things that are gold and silver? </a:t>
            </a:r>
            <a:endParaRPr lang="en-US" dirty="0"/>
          </a:p>
          <a:p>
            <a:endParaRPr lang="en-US" dirty="0"/>
          </a:p>
          <a:p>
            <a:r>
              <a:rPr lang="en-US" dirty="0">
                <a:sym typeface="+mn-ea"/>
              </a:rPr>
              <a:t>Point to the gold and silver pictures, and have students name each color.</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63</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66</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TR: B26. Have students point to each color as they hear it. Then, have students name each of the colors.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13. Point to the numbers 13 and 14.</a:t>
            </a:r>
          </a:p>
          <a:p>
            <a:endParaRPr lang="en-US" dirty="0"/>
          </a:p>
          <a:p>
            <a:r>
              <a:rPr lang="en-US" dirty="0"/>
              <a:t>Ask What numbers come after 10, 11 and 12?</a:t>
            </a:r>
          </a:p>
          <a:p>
            <a:r>
              <a:rPr lang="en-US" dirty="0"/>
              <a:t>Students should say Thirteen. Fourteen.</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9  Have students count the crowns and write the number on a paper. Then, say Now, let’s listen.</a:t>
            </a:r>
          </a:p>
          <a:p>
            <a:endParaRPr lang="en-US" dirty="0"/>
          </a:p>
          <a:p>
            <a:r>
              <a:rPr lang="en-US" dirty="0"/>
              <a:t>Play TR: B29 and pause after the first item.</a:t>
            </a:r>
          </a:p>
          <a:p>
            <a:endParaRPr lang="en-US" dirty="0"/>
          </a:p>
          <a:p>
            <a:r>
              <a:rPr lang="en-US" dirty="0"/>
              <a:t>Say There are 14 gold crowns. Do you have the right answer?</a:t>
            </a:r>
          </a:p>
          <a:p>
            <a:r>
              <a:rPr lang="en-US" dirty="0"/>
              <a:t>Students should raise their hand if they counted 14 gold crowns.</a:t>
            </a:r>
          </a:p>
          <a:p>
            <a:endParaRPr lang="en-US" dirty="0"/>
          </a:p>
          <a:p>
            <a:r>
              <a:rPr lang="en-US" dirty="0"/>
              <a:t>Continue playing TR: B29, pausing after each item to have students count and answer the questions.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Say Let’s do a sticker activity. </a:t>
            </a:r>
          </a:p>
          <a:p>
            <a:endParaRPr lang="en-US" dirty="0"/>
          </a:p>
          <a:p>
            <a:r>
              <a:rPr lang="en-US" dirty="0"/>
              <a:t>Play TR: B30 and pause after the directions.</a:t>
            </a:r>
          </a:p>
          <a:p>
            <a:endParaRPr lang="en-US" dirty="0"/>
          </a:p>
          <a:p>
            <a:r>
              <a:rPr lang="en-US" dirty="0"/>
              <a:t>Give students scissors and poster board to make the cards and the game board. Hold up the game board, point to the girl, and ask Who’s this?</a:t>
            </a:r>
          </a:p>
          <a:p>
            <a:r>
              <a:rPr lang="en-US" dirty="0"/>
              <a:t>Students should say A princess.</a:t>
            </a:r>
          </a:p>
          <a:p>
            <a:endParaRPr lang="en-US" dirty="0"/>
          </a:p>
          <a:p>
            <a:r>
              <a:rPr lang="en-US" dirty="0"/>
              <a:t>Repeat for the boy.</a:t>
            </a:r>
          </a:p>
          <a:p>
            <a:r>
              <a:rPr lang="en-US" dirty="0"/>
              <a:t>Students should say A prince.</a:t>
            </a:r>
          </a:p>
          <a:p>
            <a:endParaRPr lang="en-US" dirty="0"/>
          </a:p>
          <a:p>
            <a:r>
              <a:rPr lang="en-US" dirty="0"/>
              <a:t>Continue playing TR: B30. Pause after the first item, and ask Who’s talking?</a:t>
            </a:r>
          </a:p>
          <a:p>
            <a:r>
              <a:rPr lang="en-US" dirty="0"/>
              <a:t>Students should say The prince.</a:t>
            </a:r>
          </a:p>
          <a:p>
            <a:endParaRPr lang="en-US" dirty="0"/>
          </a:p>
          <a:p>
            <a:r>
              <a:rPr lang="en-US" dirty="0"/>
              <a:t>Model finding the correct card and placing it next to the prince.</a:t>
            </a:r>
          </a:p>
          <a:p>
            <a:endParaRPr lang="en-US" dirty="0"/>
          </a:p>
          <a:p>
            <a:r>
              <a:rPr lang="en-US" dirty="0"/>
              <a:t>Continue playing the TR: B30.</a:t>
            </a:r>
          </a:p>
          <a:p>
            <a:endParaRPr lang="en-US" dirty="0"/>
          </a:p>
          <a:p>
            <a:r>
              <a:rPr lang="en-US" dirty="0"/>
              <a:t>Pause after each item, to give students time to find and place the correct card.</a:t>
            </a:r>
          </a:p>
          <a:p>
            <a:endParaRPr lang="en-US" dirty="0"/>
          </a:p>
          <a:p>
            <a:r>
              <a:rPr lang="en-US" dirty="0"/>
              <a:t>When students finish, place them in pairs.</a:t>
            </a:r>
          </a:p>
          <a:p>
            <a:endParaRPr lang="en-US" dirty="0"/>
          </a:p>
          <a:p>
            <a:r>
              <a:rPr lang="en-US" dirty="0"/>
              <a:t>Have one student play the role of the prince, and the other play the role of the princess.</a:t>
            </a:r>
          </a:p>
          <a:p>
            <a:endParaRPr lang="en-US" dirty="0"/>
          </a:p>
          <a:p>
            <a:r>
              <a:rPr lang="en-US" dirty="0"/>
              <a:t>Have them take turns holding up the cards in their piles and saying what they want.</a:t>
            </a:r>
          </a:p>
          <a:p>
            <a:r>
              <a:rPr lang="en-US" dirty="0"/>
              <a:t>Students should say I want [two silver crowns].</a:t>
            </a:r>
          </a:p>
        </p:txBody>
      </p:sp>
      <p:sp>
        <p:nvSpPr>
          <p:cNvPr id="4" name="Slide Number Placeholder 3"/>
          <p:cNvSpPr>
            <a:spLocks noGrp="1"/>
          </p:cNvSpPr>
          <p:nvPr>
            <p:ph type="sldNum" sz="quarter" idx="5"/>
          </p:nvPr>
        </p:nvSpPr>
        <p:spPr/>
        <p:txBody>
          <a:bodyPr/>
          <a:lstStyle/>
          <a:p>
            <a:fld id="{9DEC0E4C-4EB0-4365-AF36-CEE1FBB67618}" type="slidenum">
              <a:rPr lang="en-US" smtClean="0"/>
              <a:t>70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Say Let’s do a sticker activity. </a:t>
            </a:r>
          </a:p>
          <a:p>
            <a:endParaRPr lang="en-US" dirty="0"/>
          </a:p>
          <a:p>
            <a:r>
              <a:rPr lang="en-US" dirty="0"/>
              <a:t>Play TR: B30 and pause after the directions.</a:t>
            </a:r>
          </a:p>
          <a:p>
            <a:endParaRPr lang="en-US" dirty="0"/>
          </a:p>
          <a:p>
            <a:r>
              <a:rPr lang="en-US" dirty="0"/>
              <a:t>Give students scissors and poster board to make the cards and the game board. Hold up the game board, point to the girl, and ask Who’s this?</a:t>
            </a:r>
          </a:p>
          <a:p>
            <a:r>
              <a:rPr lang="en-US" dirty="0"/>
              <a:t>Students should say A princess.</a:t>
            </a:r>
          </a:p>
          <a:p>
            <a:endParaRPr lang="en-US" dirty="0"/>
          </a:p>
          <a:p>
            <a:r>
              <a:rPr lang="en-US" dirty="0"/>
              <a:t>Repeat for the boy.</a:t>
            </a:r>
          </a:p>
          <a:p>
            <a:r>
              <a:rPr lang="en-US" dirty="0"/>
              <a:t>Students should say A prince.</a:t>
            </a:r>
          </a:p>
          <a:p>
            <a:endParaRPr lang="en-US" dirty="0"/>
          </a:p>
          <a:p>
            <a:r>
              <a:rPr lang="en-US" dirty="0"/>
              <a:t>Continue playing TR: B30. Pause after the first item, and ask Who’s talking?</a:t>
            </a:r>
          </a:p>
          <a:p>
            <a:r>
              <a:rPr lang="en-US" dirty="0"/>
              <a:t>Students should say The prince.</a:t>
            </a:r>
          </a:p>
          <a:p>
            <a:endParaRPr lang="en-US" dirty="0"/>
          </a:p>
          <a:p>
            <a:r>
              <a:rPr lang="en-US" dirty="0"/>
              <a:t>Model finding the correct card and placing it next to the prince.</a:t>
            </a:r>
          </a:p>
          <a:p>
            <a:endParaRPr lang="en-US" dirty="0"/>
          </a:p>
          <a:p>
            <a:r>
              <a:rPr lang="en-US" dirty="0"/>
              <a:t>Continue playing the TR: B30.</a:t>
            </a:r>
          </a:p>
          <a:p>
            <a:endParaRPr lang="en-US" dirty="0"/>
          </a:p>
          <a:p>
            <a:r>
              <a:rPr lang="en-US" dirty="0"/>
              <a:t>Pause after each item, to give students time to find and place the correct card.</a:t>
            </a:r>
          </a:p>
          <a:p>
            <a:endParaRPr lang="en-US" dirty="0"/>
          </a:p>
          <a:p>
            <a:r>
              <a:rPr lang="en-US" dirty="0"/>
              <a:t>When students finish, place them in pairs.</a:t>
            </a:r>
          </a:p>
          <a:p>
            <a:endParaRPr lang="en-US" dirty="0"/>
          </a:p>
          <a:p>
            <a:r>
              <a:rPr lang="en-US" dirty="0"/>
              <a:t>Have one student play the role of the prince, and the other play the role of the princess.</a:t>
            </a:r>
          </a:p>
          <a:p>
            <a:endParaRPr lang="en-US" dirty="0"/>
          </a:p>
          <a:p>
            <a:r>
              <a:rPr lang="en-US" dirty="0"/>
              <a:t>Have them take turns holding up the cards in their piles and saying what they want.</a:t>
            </a:r>
          </a:p>
          <a:p>
            <a:r>
              <a:rPr lang="en-US" dirty="0"/>
              <a:t>Students should say I want [two silver crowns].</a:t>
            </a:r>
          </a:p>
        </p:txBody>
      </p:sp>
      <p:sp>
        <p:nvSpPr>
          <p:cNvPr id="4" name="Slide Number Placeholder 3"/>
          <p:cNvSpPr>
            <a:spLocks noGrp="1"/>
          </p:cNvSpPr>
          <p:nvPr>
            <p:ph type="sldNum" sz="quarter" idx="5"/>
          </p:nvPr>
        </p:nvSpPr>
        <p:spPr/>
        <p:txBody>
          <a:bodyPr/>
          <a:lstStyle/>
          <a:p>
            <a:fld id="{9DEC0E4C-4EB0-4365-AF36-CEE1FBB67618}" type="slidenum">
              <a:rPr lang="en-US" smtClean="0"/>
              <a:t>71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gold medals for half of your class using gold crayons, markers, or glitter on circles cut from poster board.</a:t>
            </a:r>
          </a:p>
          <a:p>
            <a:endParaRPr lang="en-US" dirty="0"/>
          </a:p>
          <a:p>
            <a:r>
              <a:rPr lang="en-US" dirty="0"/>
              <a:t>Create silver medals for the other half, using silver crayons, markers, or glitter, or aluminum foil, around circles.</a:t>
            </a:r>
          </a:p>
        </p:txBody>
      </p:sp>
      <p:sp>
        <p:nvSpPr>
          <p:cNvPr id="4" name="Slide Number Placeholder 3"/>
          <p:cNvSpPr>
            <a:spLocks noGrp="1"/>
          </p:cNvSpPr>
          <p:nvPr>
            <p:ph type="sldNum" sz="quarter" idx="5"/>
          </p:nvPr>
        </p:nvSpPr>
        <p:spPr/>
        <p:txBody>
          <a:bodyPr/>
          <a:lstStyle/>
          <a:p>
            <a:fld id="{9DEC0E4C-4EB0-4365-AF36-CEE1FBB67618}" type="slidenum">
              <a:rPr lang="en-US" smtClean="0"/>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an “English Olympics” in your class.</a:t>
            </a:r>
          </a:p>
          <a:p>
            <a:endParaRPr lang="en-US" dirty="0"/>
          </a:p>
          <a:p>
            <a:r>
              <a:rPr lang="en-US" dirty="0"/>
              <a:t>Divide students into two teams. Have one member at a time from each team come to the front. Point to pictures for any of the words from this unit or Grade 1 for students to name.</a:t>
            </a:r>
          </a:p>
          <a:p>
            <a:endParaRPr lang="en-US" dirty="0"/>
          </a:p>
          <a:p>
            <a:r>
              <a:rPr lang="en-US" dirty="0"/>
              <a:t>Award a point to the team with the student who identifies the word first.</a:t>
            </a:r>
          </a:p>
          <a:p>
            <a:endParaRPr lang="en-US" dirty="0"/>
          </a:p>
          <a:p>
            <a:r>
              <a:rPr lang="en-US" dirty="0"/>
              <a:t>After each picture has been reviewed, count the points and announce the winner.</a:t>
            </a:r>
          </a:p>
          <a:p>
            <a:endParaRPr lang="en-US" dirty="0"/>
          </a:p>
          <a:p>
            <a:r>
              <a:rPr lang="en-US" dirty="0"/>
              <a:t>Give the gold medals to the winning team, and silver medals to the second-place team.</a:t>
            </a:r>
          </a:p>
        </p:txBody>
      </p:sp>
      <p:sp>
        <p:nvSpPr>
          <p:cNvPr id="4" name="Slide Number Placeholder 3"/>
          <p:cNvSpPr>
            <a:spLocks noGrp="1"/>
          </p:cNvSpPr>
          <p:nvPr>
            <p:ph type="sldNum" sz="quarter" idx="5"/>
          </p:nvPr>
        </p:nvSpPr>
        <p:spPr/>
        <p:txBody>
          <a:bodyPr/>
          <a:lstStyle/>
          <a:p>
            <a:fld id="{9DEC0E4C-4EB0-4365-AF36-CEE1FBB67618}" type="slidenum">
              <a:rPr lang="en-US" smtClean="0"/>
              <a:t>73</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74</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things that are gold and silver? </a:t>
            </a:r>
          </a:p>
          <a:p>
            <a:endParaRPr lang="en-US" dirty="0"/>
          </a:p>
          <a:p>
            <a:r>
              <a:rPr lang="en-US" dirty="0"/>
              <a:t>Point to the gold and silver pictures, and have students name each color.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75</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and name things that are gold and silver? </a:t>
            </a:r>
            <a:endParaRPr lang="en-US" dirty="0"/>
          </a:p>
          <a:p>
            <a:endParaRPr lang="en-US" dirty="0"/>
          </a:p>
          <a:p>
            <a:r>
              <a:rPr lang="en-US" dirty="0">
                <a:sym typeface="+mn-ea"/>
              </a:rPr>
              <a:t>Point to the gold and silver pictures, and have students name each color.</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76</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 of the king on p. 14 and ask students to name what they see.</a:t>
            </a:r>
          </a:p>
          <a:p>
            <a:r>
              <a:rPr lang="en-US" dirty="0"/>
              <a:t>Students should say A king.</a:t>
            </a:r>
          </a:p>
          <a:p>
            <a:endParaRPr lang="en-US" dirty="0"/>
          </a:p>
          <a:p>
            <a:r>
              <a:rPr lang="en-US" dirty="0"/>
              <a:t>Then make the /s/ sound. Say Sit. The king sits. Ask What other words starts with /s/?</a:t>
            </a:r>
          </a:p>
          <a:p>
            <a:r>
              <a:rPr lang="en-US" dirty="0"/>
              <a:t>Students should say [Stand, stories].</a:t>
            </a:r>
          </a:p>
          <a:p>
            <a:endParaRPr lang="en-US" dirty="0"/>
          </a:p>
          <a:p>
            <a:r>
              <a:rPr lang="en-US" dirty="0"/>
              <a:t>Make the /ʌ/ sound, and ask What words have /ʌ/?</a:t>
            </a:r>
          </a:p>
          <a:p>
            <a:r>
              <a:rPr lang="en-US" dirty="0"/>
              <a:t>Students should say [Up].</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80</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 of the king on p. 14 and ask students to name what they see.</a:t>
            </a:r>
          </a:p>
          <a:p>
            <a:r>
              <a:rPr lang="en-US" dirty="0"/>
              <a:t>Students should say A king.</a:t>
            </a:r>
          </a:p>
          <a:p>
            <a:endParaRPr lang="en-US" dirty="0"/>
          </a:p>
          <a:p>
            <a:r>
              <a:rPr lang="en-US" dirty="0"/>
              <a:t>Then make the /s/ sound. Say Sit. The king sits. Ask What other words starts with /s/?</a:t>
            </a:r>
          </a:p>
          <a:p>
            <a:r>
              <a:rPr lang="en-US" dirty="0"/>
              <a:t>Students should say [Stand, stories].</a:t>
            </a:r>
          </a:p>
          <a:p>
            <a:endParaRPr lang="en-US" dirty="0"/>
          </a:p>
          <a:p>
            <a:r>
              <a:rPr lang="en-US" dirty="0"/>
              <a:t>Make the /ʌ/ sound, and ask What words have /ʌ/?</a:t>
            </a:r>
          </a:p>
          <a:p>
            <a:r>
              <a:rPr lang="en-US" dirty="0"/>
              <a:t>Students should say [Up].</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81</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 of the king on p. 14 and ask students to name what they see.</a:t>
            </a:r>
          </a:p>
          <a:p>
            <a:r>
              <a:rPr lang="en-US" dirty="0"/>
              <a:t>Students should say A king.</a:t>
            </a:r>
          </a:p>
          <a:p>
            <a:endParaRPr lang="en-US" dirty="0"/>
          </a:p>
          <a:p>
            <a:r>
              <a:rPr lang="en-US" dirty="0"/>
              <a:t>Then make the /s/ sound. Say Sit. The king sits. Ask What other words starts with /s/?</a:t>
            </a:r>
          </a:p>
          <a:p>
            <a:r>
              <a:rPr lang="en-US" dirty="0"/>
              <a:t>Students should say [Stand, stories].</a:t>
            </a:r>
          </a:p>
          <a:p>
            <a:endParaRPr lang="en-US" dirty="0"/>
          </a:p>
          <a:p>
            <a:r>
              <a:rPr lang="en-US" dirty="0"/>
              <a:t>Make the /ʌ/ sound, and ask What words have /ʌ/?</a:t>
            </a:r>
          </a:p>
          <a:p>
            <a:r>
              <a:rPr lang="en-US" dirty="0"/>
              <a:t>Students should say [Up].</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82</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Ask students to repeat each sound or word they hear.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83</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84</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Ask students to repeat each sound or word they hear.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85</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Want has the /w/ sound. Have students repeat the sound and the word. Then, say the following words, and have students raise their hands when they hear /w/: red, want, green, water, arm, feet, white.</a:t>
            </a:r>
          </a:p>
          <a:p>
            <a:r>
              <a:rPr lang="en-US" dirty="0"/>
              <a:t>Students should raise their hands when they hear want, water, white.</a:t>
            </a:r>
          </a:p>
        </p:txBody>
      </p:sp>
      <p:sp>
        <p:nvSpPr>
          <p:cNvPr id="4" name="Slide Number Placeholder 3"/>
          <p:cNvSpPr>
            <a:spLocks noGrp="1"/>
          </p:cNvSpPr>
          <p:nvPr>
            <p:ph type="sldNum" sz="quarter" idx="5"/>
          </p:nvPr>
        </p:nvSpPr>
        <p:spPr/>
        <p:txBody>
          <a:bodyPr/>
          <a:lstStyle/>
          <a:p>
            <a:fld id="{9DEC0E4C-4EB0-4365-AF36-CEE1FBB67618}" type="slidenum">
              <a:rPr lang="en-US" smtClean="0"/>
              <a:t>86</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Ask students to repeat each sound or word they hear.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87</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King has the /k/ sound. Have students repeat the sound and the word. Then, say the following words, and have students raise their hands when they hear /k/. Remind students that the sound can appear in the middle or at the end of a word: kite, king, pen, sit, book.</a:t>
            </a:r>
          </a:p>
          <a:p>
            <a:r>
              <a:rPr lang="en-US" dirty="0"/>
              <a:t>Students should raise their hands when they hear kite, king, book.</a:t>
            </a:r>
          </a:p>
        </p:txBody>
      </p:sp>
      <p:sp>
        <p:nvSpPr>
          <p:cNvPr id="4" name="Slide Number Placeholder 3"/>
          <p:cNvSpPr>
            <a:spLocks noGrp="1"/>
          </p:cNvSpPr>
          <p:nvPr>
            <p:ph type="sldNum" sz="quarter" idx="5"/>
          </p:nvPr>
        </p:nvSpPr>
        <p:spPr/>
        <p:txBody>
          <a:bodyPr/>
          <a:lstStyle/>
          <a:p>
            <a:fld id="{9DEC0E4C-4EB0-4365-AF36-CEE1FBB67618}" type="slidenum">
              <a:rPr lang="en-US" smtClean="0"/>
              <a:t>88</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/kw/, /w/, or /k/ in their names, point them out. For example, say Wanda. What sounds do you hear in Wanda’s name?</a:t>
            </a:r>
          </a:p>
          <a:p>
            <a:r>
              <a:rPr lang="en-US" dirty="0"/>
              <a:t>Students should say /w/.  </a:t>
            </a:r>
          </a:p>
        </p:txBody>
      </p:sp>
      <p:sp>
        <p:nvSpPr>
          <p:cNvPr id="4" name="Slide Number Placeholder 3"/>
          <p:cNvSpPr>
            <a:spLocks noGrp="1"/>
          </p:cNvSpPr>
          <p:nvPr>
            <p:ph type="sldNum" sz="quarter" idx="5"/>
          </p:nvPr>
        </p:nvSpPr>
        <p:spPr/>
        <p:txBody>
          <a:bodyPr/>
          <a:lstStyle/>
          <a:p>
            <a:fld id="{9DEC0E4C-4EB0-4365-AF36-CEE1FBB67618}" type="slidenum">
              <a:rPr lang="en-US" smtClean="0"/>
              <a:t>89</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Write Qq on the board. Ask What letter is this?</a:t>
            </a:r>
          </a:p>
          <a:p>
            <a:r>
              <a:rPr lang="en-US" dirty="0"/>
              <a:t>Students should say Q.</a:t>
            </a:r>
          </a:p>
          <a:p>
            <a:endParaRPr lang="en-US" dirty="0"/>
          </a:p>
          <a:p>
            <a:endParaRPr lang="en-US" dirty="0"/>
          </a:p>
          <a:p>
            <a:r>
              <a:rPr lang="en-US" dirty="0"/>
              <a:t>Then write Uu on the board. Ask What letter is this?</a:t>
            </a:r>
          </a:p>
          <a:p>
            <a:r>
              <a:rPr lang="en-US" dirty="0"/>
              <a:t>Students should say U.</a:t>
            </a:r>
          </a:p>
          <a:p>
            <a:endParaRPr lang="en-US" dirty="0"/>
          </a:p>
          <a:p>
            <a:r>
              <a:rPr lang="en-US" dirty="0"/>
              <a:t>Then say The letter q together with the letter u makes the sound /kw/. Have students make the /kw/ sound.</a:t>
            </a:r>
          </a:p>
          <a:p>
            <a:r>
              <a:rPr lang="en-US" dirty="0"/>
              <a:t>Students should say /kw/.</a:t>
            </a:r>
          </a:p>
          <a:p>
            <a:endParaRPr lang="en-US" dirty="0"/>
          </a:p>
          <a:p>
            <a:r>
              <a:rPr lang="en-US" dirty="0"/>
              <a:t>Ask students to open their books to p. 14. Then say Let’s learn to pronounce /kw/. Listen and repeat what you hear.</a:t>
            </a:r>
          </a:p>
          <a:p>
            <a:endParaRPr lang="en-US" dirty="0"/>
          </a:p>
          <a:p>
            <a:r>
              <a:rPr lang="en-US" dirty="0"/>
              <a:t>Play TR: B31.</a:t>
            </a:r>
          </a:p>
          <a:p>
            <a:endParaRPr lang="en-US" dirty="0"/>
          </a:p>
          <a:p>
            <a:r>
              <a:rPr lang="en-US" dirty="0"/>
              <a:t>Have students follow along with the track by looking at the Activity 11 and pointing to the letters and words. Play the track again and have students repeat the sounds.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90</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Write Qq on the board. Ask What letter is this?</a:t>
            </a:r>
          </a:p>
          <a:p>
            <a:r>
              <a:rPr lang="en-US" dirty="0"/>
              <a:t>Students should say Q.</a:t>
            </a:r>
          </a:p>
          <a:p>
            <a:endParaRPr lang="en-US" dirty="0"/>
          </a:p>
          <a:p>
            <a:endParaRPr lang="en-US" dirty="0"/>
          </a:p>
          <a:p>
            <a:r>
              <a:rPr lang="en-US" dirty="0"/>
              <a:t>Then write Uu on the board. Ask What letter is this?</a:t>
            </a:r>
          </a:p>
          <a:p>
            <a:r>
              <a:rPr lang="en-US" dirty="0"/>
              <a:t>Students should say U.</a:t>
            </a:r>
          </a:p>
          <a:p>
            <a:endParaRPr lang="en-US" dirty="0"/>
          </a:p>
          <a:p>
            <a:r>
              <a:rPr lang="en-US" dirty="0"/>
              <a:t>Then say The letter q together with the letter u makes the sound /kw/. Have students make the /kw/ sound.</a:t>
            </a:r>
          </a:p>
          <a:p>
            <a:r>
              <a:rPr lang="en-US" dirty="0"/>
              <a:t>Students should say /kw/.</a:t>
            </a:r>
          </a:p>
          <a:p>
            <a:endParaRPr lang="en-US" dirty="0"/>
          </a:p>
          <a:p>
            <a:r>
              <a:rPr lang="en-US" dirty="0"/>
              <a:t>Ask students to open their books to p. 14. Then say Let’s learn to pronounce /kw/. Listen and repeat what you hear.</a:t>
            </a:r>
          </a:p>
          <a:p>
            <a:endParaRPr lang="en-US" dirty="0"/>
          </a:p>
          <a:p>
            <a:r>
              <a:rPr lang="en-US" dirty="0"/>
              <a:t>Play TR: B31.</a:t>
            </a:r>
          </a:p>
          <a:p>
            <a:endParaRPr lang="en-US" dirty="0"/>
          </a:p>
          <a:p>
            <a:r>
              <a:rPr lang="en-US" dirty="0"/>
              <a:t>Have students follow along with the track by looking at the Activity 11 and pointing to the letters and words. Play the track again and have students repeat the sounds.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91</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Ask students to repeat each sound or word they hear.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92</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Write Qq on the board. Ask What letter is this?</a:t>
            </a:r>
          </a:p>
          <a:p>
            <a:r>
              <a:rPr lang="en-US" dirty="0"/>
              <a:t>Students should say Q.</a:t>
            </a:r>
          </a:p>
          <a:p>
            <a:endParaRPr lang="en-US" dirty="0"/>
          </a:p>
          <a:p>
            <a:endParaRPr lang="en-US" dirty="0"/>
          </a:p>
          <a:p>
            <a:r>
              <a:rPr lang="en-US" dirty="0"/>
              <a:t>Then write Uu on the board. Ask What letter is this?</a:t>
            </a:r>
          </a:p>
          <a:p>
            <a:r>
              <a:rPr lang="en-US" dirty="0"/>
              <a:t>Students should say U.</a:t>
            </a:r>
          </a:p>
          <a:p>
            <a:endParaRPr lang="en-US" dirty="0"/>
          </a:p>
          <a:p>
            <a:r>
              <a:rPr lang="en-US" dirty="0"/>
              <a:t>Then say The letter q together with the letter u makes the sound /kw/. Have students make the /kw/ sound.</a:t>
            </a:r>
          </a:p>
          <a:p>
            <a:r>
              <a:rPr lang="en-US" dirty="0"/>
              <a:t>Students should say /kw/.</a:t>
            </a:r>
          </a:p>
          <a:p>
            <a:endParaRPr lang="en-US" dirty="0"/>
          </a:p>
          <a:p>
            <a:r>
              <a:rPr lang="en-US" dirty="0"/>
              <a:t>Ask students to open their books to p. 14. Then say Let’s learn to pronounce /kw/. Listen and repeat what you hear.</a:t>
            </a:r>
          </a:p>
          <a:p>
            <a:endParaRPr lang="en-US" dirty="0"/>
          </a:p>
          <a:p>
            <a:r>
              <a:rPr lang="en-US" dirty="0"/>
              <a:t>Play TR: B31.</a:t>
            </a:r>
          </a:p>
          <a:p>
            <a:endParaRPr lang="en-US" dirty="0"/>
          </a:p>
          <a:p>
            <a:r>
              <a:rPr lang="en-US" dirty="0"/>
              <a:t>Have students follow along with the track by looking at the Activity 11 and pointing to the letters and words. Play the track again and have students repeat the sounds.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93</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Ask students to repeat each sound or word they hear.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p:txBody>
      </p:sp>
      <p:sp>
        <p:nvSpPr>
          <p:cNvPr id="4" name="Slide Number Placeholder 3"/>
          <p:cNvSpPr>
            <a:spLocks noGrp="1"/>
          </p:cNvSpPr>
          <p:nvPr>
            <p:ph type="sldNum" sz="quarter" idx="5"/>
          </p:nvPr>
        </p:nvSpPr>
        <p:spPr/>
        <p:txBody>
          <a:bodyPr/>
          <a:lstStyle/>
          <a:p>
            <a:fld id="{9DEC0E4C-4EB0-4365-AF36-CEE1FBB67618}" type="slidenum">
              <a:rPr lang="en-US" smtClean="0"/>
              <a:t>94</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Write Qq on the board. Ask What letter is this?</a:t>
            </a:r>
          </a:p>
          <a:p>
            <a:r>
              <a:rPr lang="en-US" dirty="0"/>
              <a:t>Students should say Q.</a:t>
            </a:r>
          </a:p>
          <a:p>
            <a:endParaRPr lang="en-US" dirty="0"/>
          </a:p>
          <a:p>
            <a:endParaRPr lang="en-US" dirty="0"/>
          </a:p>
          <a:p>
            <a:r>
              <a:rPr lang="en-US" dirty="0"/>
              <a:t>Then write Uu on the board. Ask What letter is this?</a:t>
            </a:r>
          </a:p>
          <a:p>
            <a:r>
              <a:rPr lang="en-US" dirty="0"/>
              <a:t>Students should say U.</a:t>
            </a:r>
          </a:p>
          <a:p>
            <a:endParaRPr lang="en-US" dirty="0"/>
          </a:p>
          <a:p>
            <a:r>
              <a:rPr lang="en-US" dirty="0"/>
              <a:t>Then say The letter q together with the letter u makes the sound /kw/. Have students make the /kw/ sound.</a:t>
            </a:r>
          </a:p>
          <a:p>
            <a:r>
              <a:rPr lang="en-US" dirty="0"/>
              <a:t>Students should say /kw/.</a:t>
            </a:r>
          </a:p>
          <a:p>
            <a:endParaRPr lang="en-US" dirty="0"/>
          </a:p>
          <a:p>
            <a:r>
              <a:rPr lang="en-US" dirty="0"/>
              <a:t>Ask students to open their books to p. 14. Then say Let’s learn to pronounce /kw/. Listen and repeat what you hear.</a:t>
            </a:r>
          </a:p>
          <a:p>
            <a:endParaRPr lang="en-US" dirty="0"/>
          </a:p>
          <a:p>
            <a:r>
              <a:rPr lang="en-US" dirty="0"/>
              <a:t>Play TR: B31.</a:t>
            </a:r>
          </a:p>
          <a:p>
            <a:endParaRPr lang="en-US" dirty="0"/>
          </a:p>
          <a:p>
            <a:r>
              <a:rPr lang="en-US" dirty="0"/>
              <a:t>Have students follow along with the track by looking at the Activity 11 and pointing to the letters and words. Play the track again and have students repeat the sounds.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95</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Qu and qu in dotted outline on the board. Say Let’s trace the letters qu. Model tracing over the outline. Then say Look at the word and picture for queen again. Listen to the sound /kw/ and use your pencil to trace the letters qu. </a:t>
            </a:r>
          </a:p>
          <a:p>
            <a:endParaRPr lang="en-US" dirty="0"/>
          </a:p>
          <a:p>
            <a:r>
              <a:rPr lang="en-US" dirty="0"/>
              <a:t>Play TR: B32 and stop after queen. Make sure students trace qu two times for queen.</a:t>
            </a:r>
          </a:p>
          <a:p>
            <a:endParaRPr lang="en-US" dirty="0"/>
          </a:p>
          <a:p>
            <a:r>
              <a:rPr lang="en-US" dirty="0"/>
              <a:t>Call on volunteers to say the word aloud.</a:t>
            </a:r>
          </a:p>
          <a:p>
            <a:r>
              <a:rPr lang="en-US" dirty="0"/>
              <a:t>Students should say Queen.</a:t>
            </a:r>
          </a:p>
          <a:p>
            <a:endParaRPr lang="en-US" dirty="0"/>
          </a:p>
          <a:p>
            <a:r>
              <a:rPr lang="en-US" dirty="0"/>
              <a:t>Repeat the activity for w and k and play the rest of TR: B32.</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96</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Qu and qu in dotted outline on the board. Say Let’s trace the letters qu. Model tracing over the outline. Then say Look at the word and picture for queen again. Listen to the sound /kw/ and use your pencil to trace the letters qu. </a:t>
            </a:r>
          </a:p>
          <a:p>
            <a:endParaRPr lang="en-US" dirty="0"/>
          </a:p>
          <a:p>
            <a:r>
              <a:rPr lang="en-US" dirty="0"/>
              <a:t>Play TR: B32 and stop after queen. Make sure students trace qu two times for queen.</a:t>
            </a:r>
          </a:p>
          <a:p>
            <a:endParaRPr lang="en-US" dirty="0"/>
          </a:p>
          <a:p>
            <a:r>
              <a:rPr lang="en-US" dirty="0"/>
              <a:t>Call on volunteers to say the word aloud.</a:t>
            </a:r>
          </a:p>
          <a:p>
            <a:r>
              <a:rPr lang="en-US" dirty="0"/>
              <a:t>Students should say Queen.</a:t>
            </a:r>
          </a:p>
          <a:p>
            <a:endParaRPr lang="en-US" dirty="0"/>
          </a:p>
          <a:p>
            <a:r>
              <a:rPr lang="en-US" dirty="0"/>
              <a:t>Repeat the activity for w and k and play the rest of TR: B32.</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97</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Qu and qu in dotted outline on the board. Say Let’s trace the letters qu. Model tracing over the outline. Then say Look at the word and picture for queen again. Listen to the sound /kw/ and use your pencil to trace the letters qu. </a:t>
            </a:r>
          </a:p>
          <a:p>
            <a:endParaRPr lang="en-US" dirty="0"/>
          </a:p>
          <a:p>
            <a:r>
              <a:rPr lang="en-US" dirty="0"/>
              <a:t>Play TR: B32 and stop after queen. Make sure students trace qu two times for queen.</a:t>
            </a:r>
          </a:p>
          <a:p>
            <a:endParaRPr lang="en-US" dirty="0"/>
          </a:p>
          <a:p>
            <a:r>
              <a:rPr lang="en-US" dirty="0"/>
              <a:t>Call on volunteers to say the word aloud.</a:t>
            </a:r>
          </a:p>
          <a:p>
            <a:r>
              <a:rPr lang="en-US" dirty="0"/>
              <a:t>Students should say Queen.</a:t>
            </a:r>
          </a:p>
          <a:p>
            <a:endParaRPr lang="en-US" dirty="0"/>
          </a:p>
          <a:p>
            <a:r>
              <a:rPr lang="en-US" dirty="0"/>
              <a:t>Repeat the activity for w and k and play the rest of TR: B32.</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98</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99</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/kw/, /w/ and /k/ sounds? </a:t>
            </a:r>
          </a:p>
          <a:p>
            <a:endParaRPr lang="en-US" dirty="0"/>
          </a:p>
          <a:p>
            <a:r>
              <a:rPr lang="en-US" dirty="0"/>
              <a:t>Display the pictures for queen, want, and king.</a:t>
            </a:r>
          </a:p>
          <a:p>
            <a:endParaRPr lang="en-US" dirty="0"/>
          </a:p>
          <a:p>
            <a:r>
              <a:rPr lang="en-US" dirty="0"/>
              <a:t>Make a target sound, and have students point to the picture and say the word that has the sound they hear.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100</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103</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104</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105</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106</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107</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108</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 Play TR: B31. Pause after each word for students to repeat the sound and the word. </a:t>
            </a:r>
          </a:p>
          <a:p>
            <a:endParaRPr lang="en-US" dirty="0"/>
          </a:p>
          <a:p>
            <a:r>
              <a:rPr lang="en-US" dirty="0"/>
              <a:t>Say Queen has the /kw/ sound. Have students repeat the sound and the word.</a:t>
            </a:r>
          </a:p>
          <a:p>
            <a:r>
              <a:rPr lang="en-US" dirty="0"/>
              <a:t>Then, say the following words, and have students raise their hands when they hear /kw/: hello, goodbye, queen, frog, quiet, crown. </a:t>
            </a:r>
          </a:p>
          <a:p>
            <a:r>
              <a:rPr lang="en-US" dirty="0"/>
              <a:t>Students should raise their hands when they hear queen and quiet.</a:t>
            </a:r>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109</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/kw/, /w/, or /k/ in their names, point them out. For example, say Kanga. What sounds do you hear in Kanga’s name?</a:t>
            </a:r>
          </a:p>
          <a:p>
            <a:r>
              <a:rPr lang="en-US" dirty="0"/>
              <a:t>Students should say /k/.</a:t>
            </a:r>
          </a:p>
        </p:txBody>
      </p:sp>
      <p:sp>
        <p:nvSpPr>
          <p:cNvPr id="4" name="Slide Number Placeholder 3"/>
          <p:cNvSpPr>
            <a:spLocks noGrp="1"/>
          </p:cNvSpPr>
          <p:nvPr>
            <p:ph type="sldNum" sz="quarter" idx="5"/>
          </p:nvPr>
        </p:nvSpPr>
        <p:spPr/>
        <p:txBody>
          <a:bodyPr/>
          <a:lstStyle/>
          <a:p>
            <a:fld id="{9DEC0E4C-4EB0-4365-AF36-CEE1FBB67618}" type="slidenum">
              <a:rPr lang="en-US" smtClean="0"/>
              <a:t>110</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12  Say Let’s listen to a chant.</a:t>
            </a:r>
          </a:p>
          <a:p>
            <a:endParaRPr lang="en-US" dirty="0"/>
          </a:p>
          <a:p>
            <a:r>
              <a:rPr lang="en-US" dirty="0"/>
              <a:t>Play TR: B33 two times. Have students listen to the chant.</a:t>
            </a:r>
          </a:p>
          <a:p>
            <a:endParaRPr lang="en-US" dirty="0"/>
          </a:p>
          <a:p>
            <a:r>
              <a:rPr lang="en-US" dirty="0"/>
              <a:t>Play TR: B33 a third time and pause after each line. Have students try to say the entire chant.</a:t>
            </a:r>
          </a:p>
          <a:p>
            <a:endParaRPr lang="en-US" dirty="0"/>
          </a:p>
          <a:p>
            <a:endParaRPr lang="en-US" dirty="0"/>
          </a:p>
          <a:p>
            <a:r>
              <a:rPr lang="en-US" dirty="0"/>
              <a:t>Put students in pairs. Have them look at pictures for frog, prince, princess, queen, king, and friend on p. 11.</a:t>
            </a:r>
          </a:p>
          <a:p>
            <a:endParaRPr lang="en-US" dirty="0"/>
          </a:p>
          <a:p>
            <a:r>
              <a:rPr lang="en-US" dirty="0"/>
              <a:t>This time, have students replace the words prince, queen, and king with the words for the pictures that they chose.</a:t>
            </a:r>
          </a:p>
          <a:p>
            <a:endParaRPr lang="en-US" dirty="0"/>
          </a:p>
          <a:p>
            <a:r>
              <a:rPr lang="en-US" dirty="0"/>
              <a:t>Students should take turns repeating the chant.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111</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play Red Light, Green Light. </a:t>
            </a:r>
          </a:p>
          <a:p>
            <a:endParaRPr lang="en-US" dirty="0"/>
          </a:p>
          <a:p>
            <a:r>
              <a:rPr lang="en-US" dirty="0"/>
              <a:t>Have students line up on one side of the room.</a:t>
            </a:r>
          </a:p>
          <a:p>
            <a:endParaRPr lang="en-US" dirty="0"/>
          </a:p>
          <a:p>
            <a:r>
              <a:rPr lang="en-US" dirty="0"/>
              <a:t>Hold up a piece of green paper to show go.</a:t>
            </a:r>
          </a:p>
          <a:p>
            <a:endParaRPr lang="en-US" dirty="0"/>
          </a:p>
          <a:p>
            <a:r>
              <a:rPr lang="en-US" dirty="0"/>
              <a:t>Have students say the chant as they walk across the room. Every few seconds, hold up a piece of red paper, and have students stop.</a:t>
            </a:r>
          </a:p>
          <a:p>
            <a:endParaRPr lang="en-US" dirty="0"/>
          </a:p>
          <a:p>
            <a:r>
              <a:rPr lang="en-US" dirty="0"/>
              <a:t>Continue having students walk and chant until they have crossed the room a few times.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112</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Hide pictures or picture cards for queen, want, and king in the room. Say I’m looking for something with /k/.</a:t>
            </a:r>
          </a:p>
          <a:p>
            <a:endParaRPr lang="en-US" dirty="0"/>
          </a:p>
          <a:p>
            <a:r>
              <a:rPr lang="en-US" dirty="0"/>
              <a:t>Call on a student.</a:t>
            </a:r>
          </a:p>
          <a:p>
            <a:endParaRPr lang="en-US" dirty="0"/>
          </a:p>
          <a:p>
            <a:r>
              <a:rPr lang="en-US" dirty="0"/>
              <a:t>Ask [Meilyn], can you help me?</a:t>
            </a:r>
          </a:p>
          <a:p>
            <a:endParaRPr lang="en-US" dirty="0"/>
          </a:p>
          <a:p>
            <a:r>
              <a:rPr lang="en-US" dirty="0"/>
              <a:t>Have that student look for the picture of the king. Once he or she finds it, have the student say the word and then sit back down. Repeat for the other two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113</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114</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/kw/, /w/, and /k/ sounds? </a:t>
            </a:r>
          </a:p>
          <a:p>
            <a:endParaRPr lang="en-US" dirty="0"/>
          </a:p>
          <a:p>
            <a:r>
              <a:rPr lang="en-US" dirty="0"/>
              <a:t>Display the pictures for queen, want, and king.</a:t>
            </a:r>
          </a:p>
          <a:p>
            <a:endParaRPr lang="en-US" dirty="0"/>
          </a:p>
          <a:p>
            <a:r>
              <a:rPr lang="en-US" dirty="0"/>
              <a:t>Make a target sound, and have students point to the picture and say the word that has the sound they hear.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115</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118</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story on p. 15. </a:t>
            </a:r>
          </a:p>
          <a:p>
            <a:endParaRPr lang="en-US" dirty="0"/>
          </a:p>
          <a:p>
            <a:r>
              <a:rPr lang="en-US" dirty="0"/>
              <a:t>Ask students the following questions: </a:t>
            </a:r>
          </a:p>
          <a:p>
            <a:r>
              <a:rPr lang="en-US" dirty="0"/>
              <a:t>Who has a crown?</a:t>
            </a:r>
          </a:p>
          <a:p>
            <a:r>
              <a:rPr lang="en-US" dirty="0"/>
              <a:t>Students should say The frog, the prince, the princess.</a:t>
            </a:r>
          </a:p>
          <a:p>
            <a:r>
              <a:rPr lang="en-US" dirty="0"/>
              <a:t>Is the frog happy or sad?</a:t>
            </a:r>
          </a:p>
          <a:p>
            <a:r>
              <a:rPr lang="en-US" dirty="0"/>
              <a:t>Students should say Happy.</a:t>
            </a:r>
          </a:p>
          <a:p>
            <a:r>
              <a:rPr lang="en-US" dirty="0"/>
              <a:t>Who is sad?</a:t>
            </a:r>
          </a:p>
          <a:p>
            <a:r>
              <a:rPr lang="en-US" dirty="0"/>
              <a:t>Students should say The princess.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119</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story on p. 15. </a:t>
            </a:r>
          </a:p>
          <a:p>
            <a:endParaRPr lang="en-US" dirty="0"/>
          </a:p>
          <a:p>
            <a:r>
              <a:rPr lang="en-US" dirty="0"/>
              <a:t>Ask students the following questions: </a:t>
            </a:r>
          </a:p>
          <a:p>
            <a:r>
              <a:rPr lang="en-US" dirty="0"/>
              <a:t>Who has a crown?</a:t>
            </a:r>
          </a:p>
          <a:p>
            <a:r>
              <a:rPr lang="en-US" dirty="0"/>
              <a:t>Students should say The frog, the prince, the princess.</a:t>
            </a:r>
          </a:p>
          <a:p>
            <a:r>
              <a:rPr lang="en-US" dirty="0"/>
              <a:t>Is the frog happy or sad?</a:t>
            </a:r>
          </a:p>
          <a:p>
            <a:r>
              <a:rPr lang="en-US" dirty="0"/>
              <a:t>Students should say Happy.</a:t>
            </a:r>
          </a:p>
          <a:p>
            <a:r>
              <a:rPr lang="en-US" dirty="0"/>
              <a:t>Who is sad?</a:t>
            </a:r>
          </a:p>
          <a:p>
            <a:r>
              <a:rPr lang="en-US" dirty="0"/>
              <a:t>Students should say The princess.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120</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story on p. 15. </a:t>
            </a:r>
          </a:p>
          <a:p>
            <a:endParaRPr lang="en-US" dirty="0"/>
          </a:p>
          <a:p>
            <a:r>
              <a:rPr lang="en-US" dirty="0"/>
              <a:t>Ask students the following questions: </a:t>
            </a:r>
          </a:p>
          <a:p>
            <a:r>
              <a:rPr lang="en-US" dirty="0"/>
              <a:t>Who has a crown?</a:t>
            </a:r>
          </a:p>
          <a:p>
            <a:r>
              <a:rPr lang="en-US" dirty="0"/>
              <a:t>Students should say The frog, the prince, the princess.</a:t>
            </a:r>
          </a:p>
          <a:p>
            <a:r>
              <a:rPr lang="en-US" dirty="0"/>
              <a:t>Is the frog happy or sad?</a:t>
            </a:r>
          </a:p>
          <a:p>
            <a:r>
              <a:rPr lang="en-US" dirty="0"/>
              <a:t>Students should say Happy.</a:t>
            </a:r>
          </a:p>
          <a:p>
            <a:r>
              <a:rPr lang="en-US" dirty="0"/>
              <a:t>Who is sad?</a:t>
            </a:r>
          </a:p>
          <a:p>
            <a:r>
              <a:rPr lang="en-US" dirty="0"/>
              <a:t>Students should say The princess.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121</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13  Give students two strips of paper each, and have them cover the story, except for the first panel.</a:t>
            </a:r>
          </a:p>
          <a:p>
            <a:endParaRPr lang="en-US" dirty="0"/>
          </a:p>
          <a:p>
            <a:r>
              <a:rPr lang="en-US" dirty="0"/>
              <a:t>Point to the first panel of the story and say Look! A snake! Point to the frog, and say Oh, no! The snake will get the frog! Point to the boy and say Look! A friend!</a:t>
            </a:r>
          </a:p>
          <a:p>
            <a:endParaRPr lang="en-US" dirty="0"/>
          </a:p>
          <a:p>
            <a:r>
              <a:rPr lang="en-US" dirty="0"/>
              <a:t>Read aloud the boy’s line from the first panel. Then, ask students Who does the fried help—the frog or the snake?</a:t>
            </a:r>
          </a:p>
          <a:p>
            <a:r>
              <a:rPr lang="en-US" dirty="0"/>
              <a:t>Students should say The frog.</a:t>
            </a:r>
          </a:p>
          <a:p>
            <a:endParaRPr lang="en-US" dirty="0"/>
          </a:p>
          <a:p>
            <a:endParaRPr lang="en-US" dirty="0"/>
          </a:p>
          <a:p>
            <a:r>
              <a:rPr lang="en-US" dirty="0"/>
              <a:t>Let students uncover the second panel of the story. Read the text, and ask Are you right? Does the friend help the frog?</a:t>
            </a:r>
          </a:p>
          <a:p>
            <a:r>
              <a:rPr lang="en-US" dirty="0"/>
              <a:t>Students should say Yes.</a:t>
            </a:r>
          </a:p>
          <a:p>
            <a:endParaRPr lang="en-US" dirty="0"/>
          </a:p>
          <a:p>
            <a:r>
              <a:rPr lang="en-US" dirty="0"/>
              <a:t>Say Now the friend is a prince!</a:t>
            </a:r>
          </a:p>
        </p:txBody>
      </p:sp>
      <p:sp>
        <p:nvSpPr>
          <p:cNvPr id="4" name="Slide Number Placeholder 3"/>
          <p:cNvSpPr>
            <a:spLocks noGrp="1"/>
          </p:cNvSpPr>
          <p:nvPr>
            <p:ph type="sldNum" sz="quarter" idx="5"/>
          </p:nvPr>
        </p:nvSpPr>
        <p:spPr/>
        <p:txBody>
          <a:bodyPr/>
          <a:lstStyle/>
          <a:p>
            <a:fld id="{9DEC0E4C-4EB0-4365-AF36-CEE1FBB67618}" type="slidenum">
              <a:rPr lang="en-US" smtClean="0"/>
              <a:t>122</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13  Give students two strips of paper each, and have them cover the story, except for the first panel.</a:t>
            </a:r>
          </a:p>
          <a:p>
            <a:endParaRPr lang="en-US" dirty="0"/>
          </a:p>
          <a:p>
            <a:r>
              <a:rPr lang="en-US" dirty="0"/>
              <a:t>Point to the first panel of the story and say Look! A snake! Point to the frog, and say Oh, no! The snake will get the frog! Point to the boy and say Look! A friend!</a:t>
            </a:r>
          </a:p>
          <a:p>
            <a:endParaRPr lang="en-US" dirty="0"/>
          </a:p>
          <a:p>
            <a:r>
              <a:rPr lang="en-US" dirty="0"/>
              <a:t>Read aloud the boy’s line from the first panel. Then, ask students Who does the fried help—the frog or the snake?</a:t>
            </a:r>
          </a:p>
          <a:p>
            <a:r>
              <a:rPr lang="en-US" dirty="0"/>
              <a:t>Students should say The frog.</a:t>
            </a:r>
          </a:p>
          <a:p>
            <a:endParaRPr lang="en-US" dirty="0"/>
          </a:p>
          <a:p>
            <a:endParaRPr lang="en-US" dirty="0"/>
          </a:p>
          <a:p>
            <a:r>
              <a:rPr lang="en-US" dirty="0"/>
              <a:t>Let students uncover the second panel of the story. Read the text, and ask Are you right? Does the friend help the frog?</a:t>
            </a:r>
          </a:p>
          <a:p>
            <a:r>
              <a:rPr lang="en-US" dirty="0"/>
              <a:t>Students should say Yes.</a:t>
            </a:r>
          </a:p>
          <a:p>
            <a:endParaRPr lang="en-US" dirty="0"/>
          </a:p>
          <a:p>
            <a:r>
              <a:rPr lang="en-US" dirty="0"/>
              <a:t>Say Now the friend is a prince!</a:t>
            </a:r>
          </a:p>
        </p:txBody>
      </p:sp>
      <p:sp>
        <p:nvSpPr>
          <p:cNvPr id="4" name="Slide Number Placeholder 3"/>
          <p:cNvSpPr>
            <a:spLocks noGrp="1"/>
          </p:cNvSpPr>
          <p:nvPr>
            <p:ph type="sldNum" sz="quarter" idx="5"/>
          </p:nvPr>
        </p:nvSpPr>
        <p:spPr/>
        <p:txBody>
          <a:bodyPr/>
          <a:lstStyle/>
          <a:p>
            <a:fld id="{9DEC0E4C-4EB0-4365-AF36-CEE1FBB67618}" type="slidenum">
              <a:rPr lang="en-US" smtClean="0"/>
              <a:t>123</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third panel as you read it aloud. Then, ask the following questions:</a:t>
            </a:r>
          </a:p>
          <a:p>
            <a:r>
              <a:rPr lang="en-US" dirty="0"/>
              <a:t>Who is it?</a:t>
            </a:r>
          </a:p>
          <a:p>
            <a:r>
              <a:rPr lang="en-US" dirty="0"/>
              <a:t>Students should say The princess.</a:t>
            </a:r>
          </a:p>
          <a:p>
            <a:r>
              <a:rPr lang="en-US" dirty="0"/>
              <a:t>How does she feel?</a:t>
            </a:r>
          </a:p>
          <a:p>
            <a:r>
              <a:rPr lang="en-US" dirty="0"/>
              <a:t>Students should say Sad.</a:t>
            </a:r>
          </a:p>
          <a:p>
            <a:r>
              <a:rPr lang="en-US" dirty="0"/>
              <a:t>What does she want?</a:t>
            </a:r>
          </a:p>
          <a:p>
            <a:r>
              <a:rPr lang="en-US" dirty="0"/>
              <a:t>Students should say A friend.</a:t>
            </a:r>
          </a:p>
          <a:p>
            <a:r>
              <a:rPr lang="en-US" dirty="0"/>
              <a:t>Who will be the friend—the frog or the prince? </a:t>
            </a:r>
          </a:p>
          <a:p>
            <a:r>
              <a:rPr lang="en-US" dirty="0"/>
              <a:t>Students should say The prince.</a:t>
            </a:r>
          </a:p>
          <a:p>
            <a:endParaRPr lang="en-US" dirty="0"/>
          </a:p>
          <a:p>
            <a:r>
              <a:rPr lang="en-US" dirty="0"/>
              <a:t>Have students uncover the fourth panel and read the story. Have them confirm their predictions.</a:t>
            </a:r>
          </a:p>
        </p:txBody>
      </p:sp>
      <p:sp>
        <p:nvSpPr>
          <p:cNvPr id="4" name="Slide Number Placeholder 3"/>
          <p:cNvSpPr>
            <a:spLocks noGrp="1"/>
          </p:cNvSpPr>
          <p:nvPr>
            <p:ph type="sldNum" sz="quarter" idx="5"/>
          </p:nvPr>
        </p:nvSpPr>
        <p:spPr/>
        <p:txBody>
          <a:bodyPr/>
          <a:lstStyle/>
          <a:p>
            <a:fld id="{9DEC0E4C-4EB0-4365-AF36-CEE1FBB67618}" type="slidenum">
              <a:rPr lang="en-US" smtClean="0"/>
              <a:t>124</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third panel as you read it aloud. Then, ask the following questions:</a:t>
            </a:r>
          </a:p>
          <a:p>
            <a:r>
              <a:rPr lang="en-US" dirty="0"/>
              <a:t>Who is it?</a:t>
            </a:r>
          </a:p>
          <a:p>
            <a:r>
              <a:rPr lang="en-US" dirty="0"/>
              <a:t>Students should say The princess.</a:t>
            </a:r>
          </a:p>
          <a:p>
            <a:r>
              <a:rPr lang="en-US" dirty="0"/>
              <a:t>How does she feel?</a:t>
            </a:r>
          </a:p>
          <a:p>
            <a:r>
              <a:rPr lang="en-US" dirty="0"/>
              <a:t>Students should say Sad.</a:t>
            </a:r>
          </a:p>
          <a:p>
            <a:r>
              <a:rPr lang="en-US" dirty="0"/>
              <a:t>What does she want?</a:t>
            </a:r>
          </a:p>
          <a:p>
            <a:r>
              <a:rPr lang="en-US" dirty="0"/>
              <a:t>Students should say A friend.</a:t>
            </a:r>
          </a:p>
          <a:p>
            <a:r>
              <a:rPr lang="en-US" dirty="0"/>
              <a:t>Who will be the friend—the frog or the prince? </a:t>
            </a:r>
          </a:p>
          <a:p>
            <a:r>
              <a:rPr lang="en-US" dirty="0"/>
              <a:t>Students should say The prince.</a:t>
            </a:r>
          </a:p>
          <a:p>
            <a:endParaRPr lang="en-US" dirty="0"/>
          </a:p>
          <a:p>
            <a:r>
              <a:rPr lang="en-US" dirty="0"/>
              <a:t>Have students uncover the fourth panel and read the story. Have them confirm their predictions.</a:t>
            </a:r>
          </a:p>
        </p:txBody>
      </p:sp>
      <p:sp>
        <p:nvSpPr>
          <p:cNvPr id="4" name="Slide Number Placeholder 3"/>
          <p:cNvSpPr>
            <a:spLocks noGrp="1"/>
          </p:cNvSpPr>
          <p:nvPr>
            <p:ph type="sldNum" sz="quarter" idx="5"/>
          </p:nvPr>
        </p:nvSpPr>
        <p:spPr/>
        <p:txBody>
          <a:bodyPr/>
          <a:lstStyle/>
          <a:p>
            <a:fld id="{9DEC0E4C-4EB0-4365-AF36-CEE1FBB67618}" type="slidenum">
              <a:rPr lang="en-US" smtClean="0"/>
              <a:t>125</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the third panel as you read it aloud. Then, ask the following questions:</a:t>
            </a:r>
          </a:p>
          <a:p>
            <a:r>
              <a:rPr lang="en-US" dirty="0"/>
              <a:t>Who is it?</a:t>
            </a:r>
          </a:p>
          <a:p>
            <a:r>
              <a:rPr lang="en-US" dirty="0"/>
              <a:t>Students should say The princess.</a:t>
            </a:r>
          </a:p>
          <a:p>
            <a:r>
              <a:rPr lang="en-US" dirty="0"/>
              <a:t>How does she feel?</a:t>
            </a:r>
          </a:p>
          <a:p>
            <a:r>
              <a:rPr lang="en-US" dirty="0"/>
              <a:t>Students should say Sad.</a:t>
            </a:r>
          </a:p>
          <a:p>
            <a:r>
              <a:rPr lang="en-US" dirty="0"/>
              <a:t>What does she want?</a:t>
            </a:r>
          </a:p>
          <a:p>
            <a:r>
              <a:rPr lang="en-US" dirty="0"/>
              <a:t>Students should say A friend.</a:t>
            </a:r>
          </a:p>
          <a:p>
            <a:r>
              <a:rPr lang="en-US" dirty="0"/>
              <a:t>Who will be the friend—the frog or the prince? </a:t>
            </a:r>
          </a:p>
          <a:p>
            <a:r>
              <a:rPr lang="en-US" dirty="0"/>
              <a:t>Students should say The prince.</a:t>
            </a:r>
          </a:p>
          <a:p>
            <a:endParaRPr lang="en-US" dirty="0"/>
          </a:p>
          <a:p>
            <a:r>
              <a:rPr lang="en-US" dirty="0"/>
              <a:t>Have students uncover the fourth panel and read the story. Have them confirm their predictions.</a:t>
            </a:r>
          </a:p>
          <a:p>
            <a:r>
              <a:rPr lang="en-US" dirty="0"/>
              <a:t>Remember to consider students’ learning styles when doing reading activities and vary the lesson accordingly. Read the story aloud to aural learners and encourage them to read it aloud to themselves. Since kinesthetic learners learn best by doing, encourage them to act out the story.</a:t>
            </a:r>
          </a:p>
        </p:txBody>
      </p:sp>
      <p:sp>
        <p:nvSpPr>
          <p:cNvPr id="4" name="Slide Number Placeholder 3"/>
          <p:cNvSpPr>
            <a:spLocks noGrp="1"/>
          </p:cNvSpPr>
          <p:nvPr>
            <p:ph type="sldNum" sz="quarter" idx="5"/>
          </p:nvPr>
        </p:nvSpPr>
        <p:spPr/>
        <p:txBody>
          <a:bodyPr/>
          <a:lstStyle/>
          <a:p>
            <a:fld id="{9DEC0E4C-4EB0-4365-AF36-CEE1FBB67618}" type="slidenum">
              <a:rPr lang="en-US" smtClean="0"/>
              <a:t>126</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read about new friends.</a:t>
            </a:r>
          </a:p>
          <a:p>
            <a:endParaRPr lang="en-US" dirty="0"/>
          </a:p>
          <a:p>
            <a:r>
              <a:rPr lang="en-US" dirty="0"/>
              <a:t>Play TR: B34. As the story plays, point to each panel.</a:t>
            </a:r>
          </a:p>
          <a:p>
            <a:endParaRPr lang="en-US" dirty="0"/>
          </a:p>
          <a:p>
            <a:r>
              <a:rPr lang="en-US" dirty="0"/>
              <a:t>Play TR: B34 a second time. This time, have students point to each panel as they hear the story.</a:t>
            </a:r>
          </a:p>
          <a:p>
            <a:endParaRPr lang="en-US" dirty="0"/>
          </a:p>
          <a:p>
            <a:r>
              <a:rPr lang="en-US" dirty="0"/>
              <a:t>Divide students into four groups. Have each group read the text from each panel. If time permits, rotate the reading so that all groups get to read the text from all four panels. Alternatively, have volunteers act out the story.</a:t>
            </a:r>
          </a:p>
        </p:txBody>
      </p:sp>
      <p:sp>
        <p:nvSpPr>
          <p:cNvPr id="4" name="Slide Number Placeholder 3"/>
          <p:cNvSpPr>
            <a:spLocks noGrp="1"/>
          </p:cNvSpPr>
          <p:nvPr>
            <p:ph type="sldNum" sz="quarter" idx="5"/>
          </p:nvPr>
        </p:nvSpPr>
        <p:spPr/>
        <p:txBody>
          <a:bodyPr/>
          <a:lstStyle/>
          <a:p>
            <a:fld id="{9DEC0E4C-4EB0-4365-AF36-CEE1FBB67618}" type="slidenum">
              <a:rPr lang="en-US" smtClean="0"/>
              <a:t>127</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14  Say I like the story! </a:t>
            </a:r>
          </a:p>
          <a:p>
            <a:endParaRPr lang="en-US" dirty="0"/>
          </a:p>
          <a:p>
            <a:r>
              <a:rPr lang="en-US" dirty="0"/>
              <a:t>Hold up your book and point to the happy face.</a:t>
            </a:r>
          </a:p>
          <a:p>
            <a:endParaRPr lang="en-US" dirty="0"/>
          </a:p>
          <a:p>
            <a:r>
              <a:rPr lang="en-US" dirty="0"/>
              <a:t>Say I like the story. I circle the happy face.</a:t>
            </a:r>
          </a:p>
          <a:p>
            <a:endParaRPr lang="en-US" dirty="0"/>
          </a:p>
          <a:p>
            <a:r>
              <a:rPr lang="en-US" dirty="0"/>
              <a:t>Model circling the happy face. Then, gesture toward the students, and ask Do you like the story?</a:t>
            </a:r>
          </a:p>
          <a:p>
            <a:r>
              <a:rPr lang="en-US" dirty="0"/>
              <a:t>Students should choose a face and circle it to show how they feel about the story.</a:t>
            </a:r>
          </a:p>
          <a:p>
            <a:endParaRPr lang="en-US" dirty="0"/>
          </a:p>
          <a:p>
            <a:r>
              <a:rPr lang="en-US" dirty="0"/>
              <a:t>Have students decide which response is the most popular by counting the number of marks next to each face.</a:t>
            </a:r>
          </a:p>
        </p:txBody>
      </p:sp>
      <p:sp>
        <p:nvSpPr>
          <p:cNvPr id="4" name="Slide Number Placeholder 3"/>
          <p:cNvSpPr>
            <a:spLocks noGrp="1"/>
          </p:cNvSpPr>
          <p:nvPr>
            <p:ph type="sldNum" sz="quarter" idx="5"/>
          </p:nvPr>
        </p:nvSpPr>
        <p:spPr/>
        <p:txBody>
          <a:bodyPr/>
          <a:lstStyle/>
          <a:p>
            <a:fld id="{9DEC0E4C-4EB0-4365-AF36-CEE1FBB67618}" type="slidenum">
              <a:rPr lang="en-US" smtClean="0"/>
              <a:t>128</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piece of paper and some crayons or markers.</a:t>
            </a:r>
          </a:p>
          <a:p>
            <a:endParaRPr lang="en-US" dirty="0"/>
          </a:p>
          <a:p>
            <a:r>
              <a:rPr lang="en-US" dirty="0"/>
              <a:t>Have them draw a picture to show what happens next in the story. For example, they might draw a picture of the prince and the princess going off to a castle or playing together.</a:t>
            </a:r>
          </a:p>
          <a:p>
            <a:endParaRPr lang="en-US" dirty="0"/>
          </a:p>
          <a:p>
            <a:r>
              <a:rPr lang="en-US" dirty="0"/>
              <a:t>Allow students a few moments to draw. Collect students’ pictures, and hold them up, one at a time.</a:t>
            </a:r>
          </a:p>
          <a:p>
            <a:endParaRPr lang="en-US" dirty="0"/>
          </a:p>
          <a:p>
            <a:r>
              <a:rPr lang="en-US" dirty="0"/>
              <a:t>For each one, ask What happens next? Have students say what happens in each picture.</a:t>
            </a:r>
          </a:p>
          <a:p>
            <a:endParaRPr lang="en-US" dirty="0"/>
          </a:p>
          <a:p>
            <a:r>
              <a:rPr lang="en-US" dirty="0"/>
              <a:t>Provide support whenever necessary, if students do not have the language to describe the scene. Then, have the class vote on their favorite ending.</a:t>
            </a:r>
          </a:p>
        </p:txBody>
      </p:sp>
      <p:sp>
        <p:nvSpPr>
          <p:cNvPr id="4" name="Slide Number Placeholder 3"/>
          <p:cNvSpPr>
            <a:spLocks noGrp="1"/>
          </p:cNvSpPr>
          <p:nvPr>
            <p:ph type="sldNum" sz="quarter" idx="5"/>
          </p:nvPr>
        </p:nvSpPr>
        <p:spPr/>
        <p:txBody>
          <a:bodyPr/>
          <a:lstStyle/>
          <a:p>
            <a:fld id="{9DEC0E4C-4EB0-4365-AF36-CEE1FBB67618}" type="slidenum">
              <a:rPr lang="en-US" smtClean="0"/>
              <a:t>129</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a:t>
            </a:r>
          </a:p>
          <a:p>
            <a:endParaRPr lang="en-US" dirty="0"/>
          </a:p>
          <a:p>
            <a:r>
              <a:rPr lang="en-US" dirty="0"/>
              <a:t>Then ask them the following questions to test their memory:</a:t>
            </a:r>
          </a:p>
          <a:p>
            <a:r>
              <a:rPr lang="en-US" dirty="0"/>
              <a:t>What color are the prince’s clothes?</a:t>
            </a:r>
          </a:p>
          <a:p>
            <a:r>
              <a:rPr lang="en-US" dirty="0"/>
              <a:t>Students should say Blue and black.</a:t>
            </a:r>
          </a:p>
          <a:p>
            <a:r>
              <a:rPr lang="en-US" dirty="0"/>
              <a:t>What color is the princess’s hair?</a:t>
            </a:r>
          </a:p>
          <a:p>
            <a:r>
              <a:rPr lang="en-US" dirty="0"/>
              <a:t>Students should say Black.</a:t>
            </a:r>
          </a:p>
          <a:p>
            <a:r>
              <a:rPr lang="en-US" dirty="0"/>
              <a:t>Does the frog have a crown?</a:t>
            </a:r>
          </a:p>
          <a:p>
            <a:r>
              <a:rPr lang="en-US" dirty="0"/>
              <a:t>Students should say Yes.</a:t>
            </a:r>
          </a:p>
          <a:p>
            <a:r>
              <a:rPr lang="en-US" dirty="0"/>
              <a:t>Is it gold or silver?</a:t>
            </a:r>
          </a:p>
          <a:p>
            <a:r>
              <a:rPr lang="en-US" dirty="0"/>
              <a:t>Students should say Gold.</a:t>
            </a:r>
          </a:p>
          <a:p>
            <a:r>
              <a:rPr lang="en-US" dirty="0"/>
              <a:t>Who is holding hands at the end of the story?</a:t>
            </a:r>
          </a:p>
          <a:p>
            <a:r>
              <a:rPr lang="en-US" dirty="0"/>
              <a:t>Students should say The prince, the frog, and the princess.</a:t>
            </a:r>
          </a:p>
          <a:p>
            <a:endParaRPr lang="en-US" dirty="0"/>
          </a:p>
          <a:p>
            <a:r>
              <a:rPr lang="en-US" dirty="0"/>
              <a:t>Listen to students’ answers. Then, have them open their book and check to see which answer were correct.</a:t>
            </a:r>
          </a:p>
        </p:txBody>
      </p:sp>
      <p:sp>
        <p:nvSpPr>
          <p:cNvPr id="4" name="Slide Number Placeholder 3"/>
          <p:cNvSpPr>
            <a:spLocks noGrp="1"/>
          </p:cNvSpPr>
          <p:nvPr>
            <p:ph type="sldNum" sz="quarter" idx="5"/>
          </p:nvPr>
        </p:nvSpPr>
        <p:spPr/>
        <p:txBody>
          <a:bodyPr/>
          <a:lstStyle/>
          <a:p>
            <a:fld id="{9DEC0E4C-4EB0-4365-AF36-CEE1FBB67618}" type="slidenum">
              <a:rPr lang="en-US" smtClean="0"/>
              <a:t>130</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a:t>
            </a:r>
          </a:p>
          <a:p>
            <a:endParaRPr lang="en-US" dirty="0"/>
          </a:p>
          <a:p>
            <a:r>
              <a:rPr lang="en-US" dirty="0"/>
              <a:t>Then ask them the following questions to test their memory:</a:t>
            </a:r>
          </a:p>
          <a:p>
            <a:r>
              <a:rPr lang="en-US" dirty="0"/>
              <a:t>What color are the prince’s clothes?</a:t>
            </a:r>
          </a:p>
          <a:p>
            <a:r>
              <a:rPr lang="en-US" dirty="0"/>
              <a:t>Students should say Blue and black.</a:t>
            </a:r>
          </a:p>
          <a:p>
            <a:r>
              <a:rPr lang="en-US" dirty="0"/>
              <a:t>What color is the princess’s hair?</a:t>
            </a:r>
          </a:p>
          <a:p>
            <a:r>
              <a:rPr lang="en-US" dirty="0"/>
              <a:t>Students should say Black.</a:t>
            </a:r>
          </a:p>
          <a:p>
            <a:r>
              <a:rPr lang="en-US" dirty="0"/>
              <a:t>Does the frog have a crown?</a:t>
            </a:r>
          </a:p>
          <a:p>
            <a:r>
              <a:rPr lang="en-US" dirty="0"/>
              <a:t>Students should say Yes.</a:t>
            </a:r>
          </a:p>
          <a:p>
            <a:r>
              <a:rPr lang="en-US" dirty="0"/>
              <a:t>Is it gold or silver?</a:t>
            </a:r>
          </a:p>
          <a:p>
            <a:r>
              <a:rPr lang="en-US" dirty="0"/>
              <a:t>Students should say Gold.</a:t>
            </a:r>
          </a:p>
          <a:p>
            <a:r>
              <a:rPr lang="en-US" dirty="0"/>
              <a:t>Who is holding hands at the end of the story?</a:t>
            </a:r>
          </a:p>
          <a:p>
            <a:r>
              <a:rPr lang="en-US" dirty="0"/>
              <a:t>Students should say The prince, the frog, and the princess.</a:t>
            </a:r>
          </a:p>
          <a:p>
            <a:endParaRPr lang="en-US" dirty="0"/>
          </a:p>
          <a:p>
            <a:r>
              <a:rPr lang="en-US" dirty="0"/>
              <a:t>Listen to students’ answers. Then, have them open their book and check to see which answer were correct.</a:t>
            </a:r>
          </a:p>
        </p:txBody>
      </p:sp>
      <p:sp>
        <p:nvSpPr>
          <p:cNvPr id="4" name="Slide Number Placeholder 3"/>
          <p:cNvSpPr>
            <a:spLocks noGrp="1"/>
          </p:cNvSpPr>
          <p:nvPr>
            <p:ph type="sldNum" sz="quarter" idx="5"/>
          </p:nvPr>
        </p:nvSpPr>
        <p:spPr/>
        <p:txBody>
          <a:bodyPr/>
          <a:lstStyle/>
          <a:p>
            <a:fld id="{9DEC0E4C-4EB0-4365-AF36-CEE1FBB67618}" type="slidenum">
              <a:rPr lang="en-US" smtClean="0"/>
              <a:t>131</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a:t>
            </a:r>
          </a:p>
          <a:p>
            <a:endParaRPr lang="en-US" dirty="0"/>
          </a:p>
          <a:p>
            <a:r>
              <a:rPr lang="en-US" dirty="0"/>
              <a:t>Then ask them the following questions to test their memory:</a:t>
            </a:r>
          </a:p>
          <a:p>
            <a:r>
              <a:rPr lang="en-US" dirty="0"/>
              <a:t>What color are the prince’s clothes?</a:t>
            </a:r>
          </a:p>
          <a:p>
            <a:r>
              <a:rPr lang="en-US" dirty="0"/>
              <a:t>Students should say Blue and black.</a:t>
            </a:r>
          </a:p>
          <a:p>
            <a:r>
              <a:rPr lang="en-US" dirty="0"/>
              <a:t>What color is the princess’s hair?</a:t>
            </a:r>
          </a:p>
          <a:p>
            <a:r>
              <a:rPr lang="en-US" dirty="0"/>
              <a:t>Students should say Black.</a:t>
            </a:r>
          </a:p>
          <a:p>
            <a:r>
              <a:rPr lang="en-US" dirty="0"/>
              <a:t>Does the frog have a crown?</a:t>
            </a:r>
          </a:p>
          <a:p>
            <a:r>
              <a:rPr lang="en-US" dirty="0"/>
              <a:t>Students should say Yes.</a:t>
            </a:r>
          </a:p>
          <a:p>
            <a:r>
              <a:rPr lang="en-US" dirty="0"/>
              <a:t>Is it gold or silver?</a:t>
            </a:r>
          </a:p>
          <a:p>
            <a:r>
              <a:rPr lang="en-US" dirty="0"/>
              <a:t>Students should say Gold.</a:t>
            </a:r>
          </a:p>
          <a:p>
            <a:r>
              <a:rPr lang="en-US" dirty="0"/>
              <a:t>Who is holding hands at the end of the story?</a:t>
            </a:r>
          </a:p>
          <a:p>
            <a:r>
              <a:rPr lang="en-US" dirty="0"/>
              <a:t>Students should say The prince, the frog, and the princess.</a:t>
            </a:r>
          </a:p>
          <a:p>
            <a:endParaRPr lang="en-US" dirty="0"/>
          </a:p>
          <a:p>
            <a:r>
              <a:rPr lang="en-US" dirty="0"/>
              <a:t>Listen to students’ answers. Then, have them open their book and check to see which answer were correct.</a:t>
            </a:r>
          </a:p>
        </p:txBody>
      </p:sp>
      <p:sp>
        <p:nvSpPr>
          <p:cNvPr id="4" name="Slide Number Placeholder 3"/>
          <p:cNvSpPr>
            <a:spLocks noGrp="1"/>
          </p:cNvSpPr>
          <p:nvPr>
            <p:ph type="sldNum" sz="quarter" idx="5"/>
          </p:nvPr>
        </p:nvSpPr>
        <p:spPr/>
        <p:txBody>
          <a:bodyPr/>
          <a:lstStyle/>
          <a:p>
            <a:fld id="{9DEC0E4C-4EB0-4365-AF36-CEE1FBB67618}" type="slidenum">
              <a:rPr lang="en-US" smtClean="0"/>
              <a:t>132</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a:t>
            </a:r>
          </a:p>
          <a:p>
            <a:endParaRPr lang="en-US" dirty="0"/>
          </a:p>
          <a:p>
            <a:r>
              <a:rPr lang="en-US" dirty="0"/>
              <a:t>Then ask them the following questions to test their memory:</a:t>
            </a:r>
          </a:p>
          <a:p>
            <a:r>
              <a:rPr lang="en-US" dirty="0"/>
              <a:t>What color are the prince’s clothes?</a:t>
            </a:r>
          </a:p>
          <a:p>
            <a:r>
              <a:rPr lang="en-US" dirty="0"/>
              <a:t>Students should say Blue and black.</a:t>
            </a:r>
          </a:p>
          <a:p>
            <a:r>
              <a:rPr lang="en-US" dirty="0"/>
              <a:t>What color is the princess’s hair?</a:t>
            </a:r>
          </a:p>
          <a:p>
            <a:r>
              <a:rPr lang="en-US" dirty="0"/>
              <a:t>Students should say Black.</a:t>
            </a:r>
          </a:p>
          <a:p>
            <a:r>
              <a:rPr lang="en-US" dirty="0"/>
              <a:t>Does the frog have a crown?</a:t>
            </a:r>
          </a:p>
          <a:p>
            <a:r>
              <a:rPr lang="en-US" dirty="0"/>
              <a:t>Students should say Yes.</a:t>
            </a:r>
          </a:p>
          <a:p>
            <a:r>
              <a:rPr lang="en-US" dirty="0"/>
              <a:t>Is it gold or silver?</a:t>
            </a:r>
          </a:p>
          <a:p>
            <a:r>
              <a:rPr lang="en-US" dirty="0"/>
              <a:t>Students should say Gold.</a:t>
            </a:r>
          </a:p>
          <a:p>
            <a:r>
              <a:rPr lang="en-US" dirty="0"/>
              <a:t>Who is holding hands at the end of the story?</a:t>
            </a:r>
          </a:p>
          <a:p>
            <a:r>
              <a:rPr lang="en-US" dirty="0"/>
              <a:t>Students should say The prince, the frog, and the princess.</a:t>
            </a:r>
          </a:p>
          <a:p>
            <a:endParaRPr lang="en-US" dirty="0"/>
          </a:p>
          <a:p>
            <a:r>
              <a:rPr lang="en-US" dirty="0"/>
              <a:t>Listen to students’ answers. Then, have them open their book and check to see which answer were correct.</a:t>
            </a:r>
          </a:p>
        </p:txBody>
      </p:sp>
      <p:sp>
        <p:nvSpPr>
          <p:cNvPr id="4" name="Slide Number Placeholder 3"/>
          <p:cNvSpPr>
            <a:spLocks noGrp="1"/>
          </p:cNvSpPr>
          <p:nvPr>
            <p:ph type="sldNum" sz="quarter" idx="5"/>
          </p:nvPr>
        </p:nvSpPr>
        <p:spPr/>
        <p:txBody>
          <a:bodyPr/>
          <a:lstStyle/>
          <a:p>
            <a:fld id="{9DEC0E4C-4EB0-4365-AF36-CEE1FBB67618}" type="slidenum">
              <a:rPr lang="en-US" smtClean="0"/>
              <a:t>133</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a:t>
            </a:r>
          </a:p>
          <a:p>
            <a:endParaRPr lang="en-US" dirty="0"/>
          </a:p>
          <a:p>
            <a:r>
              <a:rPr lang="en-US" dirty="0"/>
              <a:t>Then ask them the following questions to test their memory:</a:t>
            </a:r>
          </a:p>
          <a:p>
            <a:r>
              <a:rPr lang="en-US" dirty="0"/>
              <a:t>What color are the prince’s clothes?</a:t>
            </a:r>
          </a:p>
          <a:p>
            <a:r>
              <a:rPr lang="en-US" dirty="0"/>
              <a:t>Students should say Blue and black.</a:t>
            </a:r>
          </a:p>
          <a:p>
            <a:r>
              <a:rPr lang="en-US" dirty="0"/>
              <a:t>What color is the princess’s hair?</a:t>
            </a:r>
          </a:p>
          <a:p>
            <a:r>
              <a:rPr lang="en-US" dirty="0"/>
              <a:t>Students should say Black.</a:t>
            </a:r>
          </a:p>
          <a:p>
            <a:r>
              <a:rPr lang="en-US" dirty="0"/>
              <a:t>Does the frog have a crown?</a:t>
            </a:r>
          </a:p>
          <a:p>
            <a:r>
              <a:rPr lang="en-US" dirty="0"/>
              <a:t>Students should say Yes.</a:t>
            </a:r>
          </a:p>
          <a:p>
            <a:r>
              <a:rPr lang="en-US" dirty="0"/>
              <a:t>Is it gold or silver?</a:t>
            </a:r>
          </a:p>
          <a:p>
            <a:r>
              <a:rPr lang="en-US" dirty="0"/>
              <a:t>Students should say Gold.</a:t>
            </a:r>
          </a:p>
          <a:p>
            <a:r>
              <a:rPr lang="en-US" dirty="0"/>
              <a:t>Who is holding hands at the end of the story?</a:t>
            </a:r>
          </a:p>
          <a:p>
            <a:r>
              <a:rPr lang="en-US" dirty="0"/>
              <a:t>Students should say The prince, the frog, and the princess.</a:t>
            </a:r>
          </a:p>
          <a:p>
            <a:endParaRPr lang="en-US" dirty="0"/>
          </a:p>
          <a:p>
            <a:r>
              <a:rPr lang="en-US" dirty="0"/>
              <a:t>Listen to students’ answers. Then, have them open their book and check to see which answer were correct.</a:t>
            </a:r>
          </a:p>
        </p:txBody>
      </p:sp>
      <p:sp>
        <p:nvSpPr>
          <p:cNvPr id="4" name="Slide Number Placeholder 3"/>
          <p:cNvSpPr>
            <a:spLocks noGrp="1"/>
          </p:cNvSpPr>
          <p:nvPr>
            <p:ph type="sldNum" sz="quarter" idx="5"/>
          </p:nvPr>
        </p:nvSpPr>
        <p:spPr/>
        <p:txBody>
          <a:bodyPr/>
          <a:lstStyle/>
          <a:p>
            <a:fld id="{9DEC0E4C-4EB0-4365-AF36-CEE1FBB67618}" type="slidenum">
              <a:rPr lang="en-US" smtClean="0"/>
              <a:t>134</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135</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listen to and understand a story? </a:t>
            </a:r>
          </a:p>
          <a:p>
            <a:endParaRPr lang="en-US" dirty="0"/>
          </a:p>
          <a:p>
            <a:r>
              <a:rPr lang="en-US" dirty="0"/>
              <a:t>Read New Friends. Then ask students Who became friends?</a:t>
            </a:r>
          </a:p>
          <a:p>
            <a:endParaRPr lang="en-US" dirty="0"/>
          </a:p>
          <a:p>
            <a:r>
              <a:rPr lang="en-US" dirty="0"/>
              <a:t>Can students recognize target vocabulary in context?</a:t>
            </a:r>
          </a:p>
          <a:p>
            <a:endParaRPr lang="en-US" dirty="0"/>
          </a:p>
          <a:p>
            <a:r>
              <a:rPr lang="en-US" dirty="0"/>
              <a:t>Slowly say each of the Unit 1 vocabulary words, and have students raise their hands when they hear a word that was included in the story.   </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136</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39AB13-0E19-4384-8FC4-560DA9652DE5}" type="datetimeFigureOut">
              <a:rPr lang="en-US" smtClean="0"/>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39AB13-0E19-4384-8FC4-560DA9652DE5}"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9AB13-0E19-4384-8FC4-560DA9652DE5}" type="datetimeFigureOut">
              <a:rPr lang="en-US" smtClean="0"/>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38"/>
        <p:cNvGrpSpPr/>
        <p:nvPr/>
      </p:nvGrpSpPr>
      <p:grpSpPr>
        <a:xfrm>
          <a:off x="0" y="0"/>
          <a:ext cx="0" cy="0"/>
          <a:chOff x="0" y="0"/>
          <a:chExt cx="0" cy="0"/>
        </a:xfrm>
      </p:grpSpPr>
      <p:sp>
        <p:nvSpPr>
          <p:cNvPr id="39" name="Google Shape;39;p9"/>
          <p:cNvSpPr/>
          <p:nvPr/>
        </p:nvSpPr>
        <p:spPr>
          <a:xfrm>
            <a:off x="1265667" y="962133"/>
            <a:ext cx="7086000" cy="4206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881548" y="1570979"/>
            <a:ext cx="5853200" cy="119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41" name="Google Shape;41;p9"/>
          <p:cNvSpPr txBox="1">
            <a:spLocks noGrp="1"/>
          </p:cNvSpPr>
          <p:nvPr>
            <p:ph type="subTitle" idx="1"/>
          </p:nvPr>
        </p:nvSpPr>
        <p:spPr>
          <a:xfrm>
            <a:off x="1881941" y="2765469"/>
            <a:ext cx="5853200" cy="1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2135"/>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r>
              <a:rPr lang="en-US"/>
              <a:t>Click to edit Master subtitle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44939" y="6066434"/>
            <a:ext cx="1383388" cy="55513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759" y="5094177"/>
            <a:ext cx="1766376" cy="2499645"/>
          </a:xfrm>
          <a:prstGeom prst="rect">
            <a:avLst/>
          </a:prstGeom>
        </p:spPr>
      </p:pic>
      <p:sp>
        <p:nvSpPr>
          <p:cNvPr id="7" name="Rectangle 6"/>
          <p:cNvSpPr/>
          <p:nvPr userDrawn="1"/>
        </p:nvSpPr>
        <p:spPr>
          <a:xfrm>
            <a:off x="293631" y="6626473"/>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9AB13-0E19-4384-8FC4-560DA9652DE5}" type="datetimeFigureOut">
              <a:rPr lang="en-US" smtClean="0"/>
              <a:t>10/5/2022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D383A-A47C-4898-A593-72560BCC392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notesSlide" Target="../notesSlides/notesSlide15.xml"/><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4.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4.xml"/><Relationship Id="rId7" Type="http://schemas.openxmlformats.org/officeDocument/2006/relationships/image" Target="../media/image2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notesSlide" Target="../notesSlides/notesSlide31.xml"/><Relationship Id="rId9"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4.xml"/><Relationship Id="rId5" Type="http://schemas.openxmlformats.org/officeDocument/2006/relationships/image" Target="../media/image26.jpeg"/><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4.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8.png"/><Relationship Id="rId5" Type="http://schemas.openxmlformats.org/officeDocument/2006/relationships/image" Target="../media/image6.png"/><Relationship Id="rId4"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4.xml"/><Relationship Id="rId5" Type="http://schemas.openxmlformats.org/officeDocument/2006/relationships/image" Target="../media/image30.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3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9.png"/><Relationship Id="rId5" Type="http://schemas.openxmlformats.org/officeDocument/2006/relationships/image" Target="../media/image6.png"/><Relationship Id="rId4" Type="http://schemas.openxmlformats.org/officeDocument/2006/relationships/notesSlide" Target="../notesSlides/notesSlide37.xml"/><Relationship Id="rId9"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32.jpe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37.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6.png"/><Relationship Id="rId5" Type="http://schemas.openxmlformats.org/officeDocument/2006/relationships/image" Target="../media/image6.png"/><Relationship Id="rId4" Type="http://schemas.openxmlformats.org/officeDocument/2006/relationships/notesSlide" Target="../notesSlides/notesSlide51.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4.xml"/><Relationship Id="rId5" Type="http://schemas.openxmlformats.org/officeDocument/2006/relationships/image" Target="../media/image39.png"/><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38.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notesSlide" Target="../notesSlides/notesSlide53.xml"/><Relationship Id="rId9" Type="http://schemas.openxmlformats.org/officeDocument/2006/relationships/image" Target="../media/image39.png"/></Relationships>
</file>

<file path=ppt/slides/_rels/slide5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42.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1.png"/><Relationship Id="rId5" Type="http://schemas.openxmlformats.org/officeDocument/2006/relationships/image" Target="../media/image6.png"/><Relationship Id="rId4" Type="http://schemas.openxmlformats.org/officeDocument/2006/relationships/notesSlide" Target="../notesSlides/notesSlide54.xml"/><Relationship Id="rId9"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4.xml"/><Relationship Id="rId5" Type="http://schemas.openxmlformats.org/officeDocument/2006/relationships/image" Target="../media/image45.jpeg"/><Relationship Id="rId4" Type="http://schemas.openxmlformats.org/officeDocument/2006/relationships/image" Target="../media/image44.jpe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4.xml"/><Relationship Id="rId5" Type="http://schemas.openxmlformats.org/officeDocument/2006/relationships/image" Target="../media/image47.jpeg"/><Relationship Id="rId4" Type="http://schemas.openxmlformats.org/officeDocument/2006/relationships/image" Target="../media/image46.jpe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7.png"/><Relationship Id="rId5" Type="http://schemas.openxmlformats.org/officeDocument/2006/relationships/image" Target="../media/image6.png"/><Relationship Id="rId4" Type="http://schemas.openxmlformats.org/officeDocument/2006/relationships/notesSlide" Target="../notesSlides/notesSlide61.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24.xml"/><Relationship Id="rId5" Type="http://schemas.openxmlformats.org/officeDocument/2006/relationships/image" Target="../media/image43.png"/><Relationship Id="rId4" Type="http://schemas.openxmlformats.org/officeDocument/2006/relationships/image" Target="../media/image42.png"/></Relationships>
</file>

<file path=ppt/slides/_rels/slide6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49.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8.png"/><Relationship Id="rId5" Type="http://schemas.openxmlformats.org/officeDocument/2006/relationships/image" Target="../media/image6.png"/><Relationship Id="rId4" Type="http://schemas.openxmlformats.org/officeDocument/2006/relationships/notesSlide" Target="../notesSlides/notesSlide63.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24.xml"/><Relationship Id="rId5" Type="http://schemas.openxmlformats.org/officeDocument/2006/relationships/image" Target="../media/image52.png"/><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52.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0.png"/><Relationship Id="rId5" Type="http://schemas.openxmlformats.org/officeDocument/2006/relationships/image" Target="../media/image6.png"/><Relationship Id="rId4" Type="http://schemas.openxmlformats.org/officeDocument/2006/relationships/notesSlide" Target="../notesSlides/notesSlide65.xml"/><Relationship Id="rId9"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4.xml"/><Relationship Id="rId4" Type="http://schemas.openxmlformats.org/officeDocument/2006/relationships/image" Target="../media/image53.jpeg"/></Relationships>
</file>

<file path=ppt/slides/_rels/slide7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3.jpeg"/><Relationship Id="rId3" Type="http://schemas.openxmlformats.org/officeDocument/2006/relationships/image" Target="../media/image6.png"/><Relationship Id="rId7" Type="http://schemas.openxmlformats.org/officeDocument/2006/relationships/image" Target="../media/image16.png"/><Relationship Id="rId12"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24.xml"/><Relationship Id="rId6" Type="http://schemas.openxmlformats.org/officeDocument/2006/relationships/image" Target="../media/image15.png"/><Relationship Id="rId11" Type="http://schemas.openxmlformats.org/officeDocument/2006/relationships/image" Target="../media/image42.png"/><Relationship Id="rId5" Type="http://schemas.openxmlformats.org/officeDocument/2006/relationships/image" Target="../media/image14.png"/><Relationship Id="rId15" Type="http://schemas.openxmlformats.org/officeDocument/2006/relationships/image" Target="../media/image35.jpeg"/><Relationship Id="rId10" Type="http://schemas.openxmlformats.org/officeDocument/2006/relationships/image" Target="../media/image37.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34.jpe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24.xml"/><Relationship Id="rId5" Type="http://schemas.openxmlformats.org/officeDocument/2006/relationships/image" Target="../media/image47.jpeg"/><Relationship Id="rId4" Type="http://schemas.openxmlformats.org/officeDocument/2006/relationships/image" Target="../media/image46.jpe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24.xml"/><Relationship Id="rId4" Type="http://schemas.openxmlformats.org/officeDocument/2006/relationships/image" Target="../media/image54.pn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4.xml"/><Relationship Id="rId4" Type="http://schemas.openxmlformats.org/officeDocument/2006/relationships/image" Target="../media/image55.jpeg"/></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24.xml"/><Relationship Id="rId4" Type="http://schemas.openxmlformats.org/officeDocument/2006/relationships/image" Target="../media/image55.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76.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7.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78.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4.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2.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9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24.xml"/><Relationship Id="rId7" Type="http://schemas.openxmlformats.org/officeDocument/2006/relationships/image" Target="../media/image2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83.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notesSlide" Target="../notesSlides/notesSlide84.xml"/></Relationships>
</file>

<file path=ppt/slides/_rels/slide9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24.xml"/><Relationship Id="rId7" Type="http://schemas.openxmlformats.org/officeDocument/2006/relationships/image" Target="../media/image57.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85.xml"/><Relationship Id="rId9" Type="http://schemas.openxmlformats.org/officeDocument/2006/relationships/image" Target="../media/image20.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7.png"/><Relationship Id="rId5" Type="http://schemas.openxmlformats.org/officeDocument/2006/relationships/image" Target="../media/image6.png"/><Relationship Id="rId4" Type="http://schemas.openxmlformats.org/officeDocument/2006/relationships/notesSlide" Target="../notesSlides/notesSlide86.xml"/></Relationships>
</file>

<file path=ppt/slides/_rels/slide9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24.xml"/><Relationship Id="rId7" Type="http://schemas.openxmlformats.org/officeDocument/2006/relationships/image" Target="../media/image54.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87.xml"/><Relationship Id="rId9" Type="http://schemas.openxmlformats.org/officeDocument/2006/relationships/image" Target="../media/image20.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4.png"/><Relationship Id="rId5" Type="http://schemas.openxmlformats.org/officeDocument/2006/relationships/image" Target="../media/image6.png"/><Relationship Id="rId4" Type="http://schemas.openxmlformats.org/officeDocument/2006/relationships/notesSlide" Target="../notesSlides/notesSlide88.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89.xml"/></Relationships>
</file>

<file path=ppt/slides/_rels/slide9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59.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7.png"/><Relationship Id="rId5" Type="http://schemas.openxmlformats.org/officeDocument/2006/relationships/image" Target="../media/image6.png"/><Relationship Id="rId4" Type="http://schemas.openxmlformats.org/officeDocument/2006/relationships/notesSlide" Target="../notesSlides/notesSlide90.xml"/></Relationships>
</file>

<file path=ppt/slides/_rels/slide9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6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4.png"/><Relationship Id="rId5" Type="http://schemas.openxmlformats.org/officeDocument/2006/relationships/image" Target="../media/image6.png"/><Relationship Id="rId4" Type="http://schemas.openxmlformats.org/officeDocument/2006/relationships/notesSlide" Target="../notesSlides/notesSlide91.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3.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56.png"/></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96.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7.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7.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98.xml"/></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9.xml"/><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4.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notesSlide" Target="../notesSlides/notesSlide100.xml"/></Relationships>
</file>

<file path=ppt/slides/_rels/slide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1.xml"/><Relationship Id="rId1" Type="http://schemas.openxmlformats.org/officeDocument/2006/relationships/slideLayout" Target="../slideLayouts/slideLayout24.xml"/></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2.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0.png"/><Relationship Id="rId5" Type="http://schemas.openxmlformats.org/officeDocument/2006/relationships/image" Target="../media/image61.png"/><Relationship Id="rId4" Type="http://schemas.openxmlformats.org/officeDocument/2006/relationships/notesSlide" Target="../notesSlides/notesSlide103.xml"/></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5.xml"/><Relationship Id="rId1" Type="http://schemas.openxmlformats.org/officeDocument/2006/relationships/slideLayout" Target="../slideLayouts/slideLayout24.xml"/><Relationship Id="rId4" Type="http://schemas.openxmlformats.org/officeDocument/2006/relationships/image" Target="../media/image55.jpeg"/></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6.xml"/><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7.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56.png"/></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8.xml"/><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9.xml"/><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0.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1.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2.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3.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4.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5.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6.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7.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0.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notesSlide" Target="../notesSlides/notesSlide118.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9.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0.xml"/><Relationship Id="rId1" Type="http://schemas.openxmlformats.org/officeDocument/2006/relationships/slideLayout" Target="../slideLayouts/slideLayout24.xml"/><Relationship Id="rId4" Type="http://schemas.openxmlformats.org/officeDocument/2006/relationships/image" Target="../media/image64.jpeg"/></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4.xml"/><Relationship Id="rId5" Type="http://schemas.openxmlformats.org/officeDocument/2006/relationships/image" Target="../media/image63.png"/><Relationship Id="rId4" Type="http://schemas.openxmlformats.org/officeDocument/2006/relationships/image" Target="../media/image65.jpeg"/></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2.xml"/><Relationship Id="rId1" Type="http://schemas.openxmlformats.org/officeDocument/2006/relationships/slideLayout" Target="../slideLayouts/slideLayout24.xml"/><Relationship Id="rId5" Type="http://schemas.openxmlformats.org/officeDocument/2006/relationships/image" Target="../media/image63.png"/><Relationship Id="rId4" Type="http://schemas.openxmlformats.org/officeDocument/2006/relationships/image" Target="../media/image65.jpeg"/></Relationships>
</file>

<file path=ppt/slides/_rels/slide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24.xml"/><Relationship Id="rId5" Type="http://schemas.openxmlformats.org/officeDocument/2006/relationships/image" Target="../media/image63.png"/><Relationship Id="rId4" Type="http://schemas.openxmlformats.org/officeDocument/2006/relationships/image" Target="../media/image65.jpeg"/></Relationships>
</file>

<file path=ppt/slides/_rels/slide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4.xml"/><Relationship Id="rId1" Type="http://schemas.openxmlformats.org/officeDocument/2006/relationships/slideLayout" Target="../slideLayouts/slideLayout24.xml"/><Relationship Id="rId5" Type="http://schemas.openxmlformats.org/officeDocument/2006/relationships/image" Target="../media/image63.png"/><Relationship Id="rId4" Type="http://schemas.openxmlformats.org/officeDocument/2006/relationships/image" Target="../media/image65.jpeg"/></Relationships>
</file>

<file path=ppt/slides/_rels/slide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24.xml"/><Relationship Id="rId5" Type="http://schemas.openxmlformats.org/officeDocument/2006/relationships/image" Target="../media/image63.png"/><Relationship Id="rId4" Type="http://schemas.openxmlformats.org/officeDocument/2006/relationships/image" Target="../media/image65.jpeg"/></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7.xml"/><Relationship Id="rId1" Type="http://schemas.openxmlformats.org/officeDocument/2006/relationships/slideLayout" Target="../slideLayouts/slideLayout24.xml"/><Relationship Id="rId4" Type="http://schemas.openxmlformats.org/officeDocument/2006/relationships/image" Target="../media/image12.GIF"/></Relationships>
</file>

<file path=ppt/slides/_rels/slide1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1922780" y="763270"/>
            <a:ext cx="9620250" cy="46164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p:cNvSpPr/>
          <p:nvPr/>
        </p:nvSpPr>
        <p:spPr>
          <a:xfrm>
            <a:off x="7292975" y="2004060"/>
            <a:ext cx="2911475" cy="2383790"/>
          </a:xfrm>
          <a:prstGeom prst="roundRect">
            <a:avLst/>
          </a:prstGeom>
          <a:solidFill>
            <a:schemeClr val="bg1"/>
          </a:solidFill>
          <a:ln w="28575">
            <a:solidFill>
              <a:srgbClr val="6DCF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sym typeface="+mn-ea"/>
              </a:rPr>
              <a:t>Unit 1</a:t>
            </a:r>
            <a:endPar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endParaRPr>
          </a:p>
          <a:p>
            <a:pPr algn="ctr"/>
            <a:r>
              <a:rPr lang="en-US" sz="4400" b="1" dirty="0">
                <a:solidFill>
                  <a:srgbClr val="0070C0"/>
                </a:solidFill>
                <a:latin typeface="Calibri" panose="020F0502020204030204" charset="0"/>
                <a:ea typeface="Source Sans Pro" panose="020B0503030403020204" pitchFamily="34" charset="0"/>
                <a:cs typeface="Calibri" panose="020F0502020204030204" charset="0"/>
                <a:sym typeface="+mn-ea"/>
              </a:rPr>
              <a:t>Stories</a:t>
            </a:r>
          </a:p>
        </p:txBody>
      </p:sp>
      <p:pic>
        <p:nvPicPr>
          <p:cNvPr id="101" name="Picture 100"/>
          <p:cNvPicPr/>
          <p:nvPr/>
        </p:nvPicPr>
        <p:blipFill>
          <a:blip r:embed="rId4"/>
          <a:stretch>
            <a:fillRect/>
          </a:stretch>
        </p:blipFill>
        <p:spPr>
          <a:xfrm>
            <a:off x="1047750" y="501015"/>
            <a:ext cx="4098925" cy="5163820"/>
          </a:xfrm>
          <a:prstGeom prst="rect">
            <a:avLst/>
          </a:prstGeom>
          <a:noFill/>
          <a:ln w="57150">
            <a:solidFill>
              <a:schemeClr val="bg1"/>
            </a:solidFill>
          </a:ln>
          <a:scene3d>
            <a:camera prst="perspectiveRight"/>
            <a:lightRig rig="threePt" dir="t"/>
          </a:scene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1</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8" name="Group 7"/>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8" name="Picture 17" descr="1"/>
          <p:cNvPicPr>
            <a:picLocks noChangeAspect="1"/>
          </p:cNvPicPr>
          <p:nvPr/>
        </p:nvPicPr>
        <p:blipFill>
          <a:blip r:embed="rId3"/>
          <a:srcRect t="2922" r="3286"/>
          <a:stretch>
            <a:fillRect/>
          </a:stretch>
        </p:blipFill>
        <p:spPr>
          <a:xfrm>
            <a:off x="-95250" y="448945"/>
            <a:ext cx="4962525" cy="6284595"/>
          </a:xfrm>
          <a:prstGeom prst="rect">
            <a:avLst/>
          </a:prstGeom>
        </p:spPr>
      </p:pic>
      <p:sp>
        <p:nvSpPr>
          <p:cNvPr id="19" name="Rounded Rectangular Callout 18"/>
          <p:cNvSpPr/>
          <p:nvPr/>
        </p:nvSpPr>
        <p:spPr>
          <a:xfrm>
            <a:off x="6272530" y="1204595"/>
            <a:ext cx="4417060" cy="138684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stories do you know?</a:t>
            </a:r>
          </a:p>
        </p:txBody>
      </p:sp>
      <p:sp>
        <p:nvSpPr>
          <p:cNvPr id="20" name="Rounded Rectangular Callout 19"/>
          <p:cNvSpPr/>
          <p:nvPr/>
        </p:nvSpPr>
        <p:spPr>
          <a:xfrm>
            <a:off x="5845810" y="3407410"/>
            <a:ext cx="2293620" cy="124142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Time for School</a:t>
            </a:r>
          </a:p>
        </p:txBody>
      </p:sp>
      <p:sp>
        <p:nvSpPr>
          <p:cNvPr id="21" name="Rounded Rectangular Callout 20"/>
          <p:cNvSpPr/>
          <p:nvPr/>
        </p:nvSpPr>
        <p:spPr>
          <a:xfrm>
            <a:off x="8707755" y="3407410"/>
            <a:ext cx="2293620" cy="124142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Eight is Great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8" name="Group 7"/>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3882390" y="908050"/>
            <a:ext cx="4417060" cy="113792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dirty="0">
                <a:solidFill>
                  <a:schemeClr val="tx1"/>
                </a:solidFill>
              </a:rPr>
              <a:t>Do you know any more stories?</a:t>
            </a:r>
          </a:p>
        </p:txBody>
      </p:sp>
      <p:sp>
        <p:nvSpPr>
          <p:cNvPr id="20" name="Rounded Rectangular Callout 19"/>
          <p:cNvSpPr/>
          <p:nvPr/>
        </p:nvSpPr>
        <p:spPr>
          <a:xfrm>
            <a:off x="895523" y="2200910"/>
            <a:ext cx="2817495" cy="821690"/>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dirty="0">
                <a:solidFill>
                  <a:schemeClr val="tx1"/>
                </a:solidFill>
              </a:rPr>
              <a:t>Snow White</a:t>
            </a:r>
          </a:p>
        </p:txBody>
      </p:sp>
      <p:sp>
        <p:nvSpPr>
          <p:cNvPr id="21" name="Rounded Rectangular Callout 20"/>
          <p:cNvSpPr/>
          <p:nvPr/>
        </p:nvSpPr>
        <p:spPr>
          <a:xfrm>
            <a:off x="6915150" y="2200910"/>
            <a:ext cx="4077970" cy="821690"/>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dirty="0">
                <a:solidFill>
                  <a:schemeClr val="tx1"/>
                </a:solidFill>
              </a:rPr>
              <a:t>The Little Mermaid</a:t>
            </a:r>
          </a:p>
        </p:txBody>
      </p:sp>
      <p:pic>
        <p:nvPicPr>
          <p:cNvPr id="100" name="Picture 99"/>
          <p:cNvPicPr/>
          <p:nvPr/>
        </p:nvPicPr>
        <p:blipFill>
          <a:blip r:embed="rId4"/>
          <a:stretch>
            <a:fillRect/>
          </a:stretch>
        </p:blipFill>
        <p:spPr>
          <a:xfrm>
            <a:off x="478155" y="3257550"/>
            <a:ext cx="5051425" cy="2870835"/>
          </a:xfrm>
          <a:prstGeom prst="rect">
            <a:avLst/>
          </a:prstGeom>
          <a:noFill/>
          <a:ln w="9525">
            <a:noFill/>
          </a:ln>
        </p:spPr>
      </p:pic>
      <p:pic>
        <p:nvPicPr>
          <p:cNvPr id="101" name="Picture 100"/>
          <p:cNvPicPr/>
          <p:nvPr/>
        </p:nvPicPr>
        <p:blipFill>
          <a:blip r:embed="rId5"/>
          <a:stretch>
            <a:fillRect/>
          </a:stretch>
        </p:blipFill>
        <p:spPr>
          <a:xfrm>
            <a:off x="6671945" y="3257550"/>
            <a:ext cx="5051425" cy="287083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3" presetClass="entr" presetSubtype="1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linds(horizontal)">
                                      <p:cBhvr>
                                        <p:cTn id="15" dur="500"/>
                                        <p:tgtEl>
                                          <p:spTgt spid="10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3" presetClass="entr" presetSubtype="10"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blinds(horizontal)">
                                      <p:cBhvr>
                                        <p:cTn id="2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8" name="Group 7"/>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graphicFrame>
        <p:nvGraphicFramePr>
          <p:cNvPr id="3" name="Table 2"/>
          <p:cNvGraphicFramePr/>
          <p:nvPr/>
        </p:nvGraphicFramePr>
        <p:xfrm>
          <a:off x="889635" y="2353945"/>
          <a:ext cx="10104120" cy="3377565"/>
        </p:xfrm>
        <a:graphic>
          <a:graphicData uri="http://schemas.openxmlformats.org/drawingml/2006/table">
            <a:tbl>
              <a:tblPr bandRow="1">
                <a:tableStyleId>{1FECB4D8-DB02-4DC6-A0A2-4F2EBAE1DC90}</a:tableStyleId>
              </a:tblPr>
              <a:tblGrid>
                <a:gridCol w="3368040">
                  <a:extLst>
                    <a:ext uri="{9D8B030D-6E8A-4147-A177-3AD203B41FA5}">
                      <a16:colId xmlns:a16="http://schemas.microsoft.com/office/drawing/2014/main" val="20000"/>
                    </a:ext>
                  </a:extLst>
                </a:gridCol>
                <a:gridCol w="3368040">
                  <a:extLst>
                    <a:ext uri="{9D8B030D-6E8A-4147-A177-3AD203B41FA5}">
                      <a16:colId xmlns:a16="http://schemas.microsoft.com/office/drawing/2014/main" val="20001"/>
                    </a:ext>
                  </a:extLst>
                </a:gridCol>
                <a:gridCol w="3368040">
                  <a:extLst>
                    <a:ext uri="{9D8B030D-6E8A-4147-A177-3AD203B41FA5}">
                      <a16:colId xmlns:a16="http://schemas.microsoft.com/office/drawing/2014/main" val="20002"/>
                    </a:ext>
                  </a:extLst>
                </a:gridCol>
              </a:tblGrid>
              <a:tr h="3377565">
                <a:tc>
                  <a:txBody>
                    <a:bodyPr/>
                    <a:lstStyle/>
                    <a:p>
                      <a:pPr algn="ctr">
                        <a:buNone/>
                      </a:pPr>
                      <a:r>
                        <a:rPr lang="en-US" sz="2400"/>
                        <a:t>Introduction</a:t>
                      </a:r>
                    </a:p>
                  </a:txBody>
                  <a:tcP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tcPr>
                </a:tc>
                <a:tc>
                  <a:txBody>
                    <a:bodyPr/>
                    <a:lstStyle/>
                    <a:p>
                      <a:pPr algn="ctr">
                        <a:buNone/>
                      </a:pPr>
                      <a:r>
                        <a:rPr lang="en-US" sz="2400"/>
                        <a:t>Action</a:t>
                      </a:r>
                    </a:p>
                  </a:txBody>
                  <a:tcPr>
                    <a:lnL w="19050">
                      <a:solidFill>
                        <a:schemeClr val="tx1"/>
                      </a:solidFill>
                      <a:prstDash val="solid"/>
                    </a:lnL>
                    <a:lnR w="19050">
                      <a:solidFill>
                        <a:schemeClr val="tx1"/>
                      </a:solidFill>
                      <a:prstDash val="solid"/>
                    </a:lnR>
                    <a:lnT w="19050" cmpd="sng">
                      <a:solidFill>
                        <a:schemeClr val="tx1"/>
                      </a:solidFill>
                      <a:prstDash val="solid"/>
                    </a:lnT>
                    <a:lnB w="19050" cmpd="sng">
                      <a:solidFill>
                        <a:schemeClr val="tx1"/>
                      </a:solidFill>
                      <a:prstDash val="solid"/>
                    </a:lnB>
                  </a:tcPr>
                </a:tc>
                <a:tc>
                  <a:txBody>
                    <a:bodyPr/>
                    <a:lstStyle/>
                    <a:p>
                      <a:pPr algn="ctr">
                        <a:buNone/>
                      </a:pPr>
                      <a:r>
                        <a:rPr lang="en-US" sz="2400"/>
                        <a:t>Ending</a:t>
                      </a:r>
                    </a:p>
                  </a:txBody>
                  <a:tcPr>
                    <a:lnL w="19050">
                      <a:solidFill>
                        <a:schemeClr val="tx1"/>
                      </a:solidFill>
                      <a:prstDash val="solid"/>
                    </a:lnL>
                    <a:lnR w="19050" cmpd="sng">
                      <a:solidFill>
                        <a:schemeClr val="tx1"/>
                      </a:solidFill>
                      <a:prstDash val="solid"/>
                    </a:lnR>
                    <a:lnT w="19050" cmpd="sng">
                      <a:solidFill>
                        <a:schemeClr val="tx1"/>
                      </a:solidFill>
                      <a:prstDash val="solid"/>
                    </a:lnT>
                    <a:lnB w="19050" cmpd="sng">
                      <a:solidFill>
                        <a:schemeClr val="tx1"/>
                      </a:solidFill>
                      <a:prstDash val="solid"/>
                    </a:lnB>
                  </a:tcPr>
                </a:tc>
                <a:extLst>
                  <a:ext uri="{0D108BD9-81ED-4DB2-BD59-A6C34878D82A}">
                    <a16:rowId xmlns:a16="http://schemas.microsoft.com/office/drawing/2014/main" val="10000"/>
                  </a:ext>
                </a:extLst>
              </a:tr>
            </a:tbl>
          </a:graphicData>
        </a:graphic>
      </p:graphicFrame>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draw!</a:t>
            </a:r>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39415" y="8178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story is this?</a:t>
            </a:r>
          </a:p>
        </p:txBody>
      </p:sp>
      <p:grpSp>
        <p:nvGrpSpPr>
          <p:cNvPr id="8" name="Group 7"/>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5" name="Picture 104"/>
          <p:cNvPicPr/>
          <p:nvPr/>
        </p:nvPicPr>
        <p:blipFill>
          <a:blip r:embed="rId4"/>
          <a:stretch>
            <a:fillRect/>
          </a:stretch>
        </p:blipFill>
        <p:spPr>
          <a:xfrm>
            <a:off x="4492625" y="1955800"/>
            <a:ext cx="3206750" cy="3746500"/>
          </a:xfrm>
          <a:prstGeom prst="rect">
            <a:avLst/>
          </a:prstGeom>
          <a:noFill/>
          <a:ln w="9525">
            <a:noFill/>
          </a:ln>
        </p:spPr>
      </p:pic>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837815" y="173355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Tell the story</a:t>
            </a:r>
          </a:p>
        </p:txBody>
      </p:sp>
      <p:pic>
        <p:nvPicPr>
          <p:cNvPr id="103" name="Picture 102"/>
          <p:cNvPicPr/>
          <p:nvPr/>
        </p:nvPicPr>
        <p:blipFill>
          <a:blip r:embed="rId4"/>
          <a:stretch>
            <a:fillRect/>
          </a:stretch>
        </p:blipFill>
        <p:spPr>
          <a:xfrm>
            <a:off x="4193540" y="2594610"/>
            <a:ext cx="3524250" cy="2857500"/>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2</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5" name="Title 4"/>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8" name="Group 7"/>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8" name="Picture 17" descr="1"/>
          <p:cNvPicPr>
            <a:picLocks noChangeAspect="1"/>
          </p:cNvPicPr>
          <p:nvPr/>
        </p:nvPicPr>
        <p:blipFill>
          <a:blip r:embed="rId3"/>
          <a:srcRect t="2922" r="3286"/>
          <a:stretch>
            <a:fillRect/>
          </a:stretch>
        </p:blipFill>
        <p:spPr>
          <a:xfrm>
            <a:off x="-95250" y="448945"/>
            <a:ext cx="4962525" cy="6284595"/>
          </a:xfrm>
          <a:prstGeom prst="rect">
            <a:avLst/>
          </a:prstGeom>
        </p:spPr>
      </p:pic>
      <p:sp>
        <p:nvSpPr>
          <p:cNvPr id="19" name="Rounded Rectangular Callout 18"/>
          <p:cNvSpPr/>
          <p:nvPr/>
        </p:nvSpPr>
        <p:spPr>
          <a:xfrm>
            <a:off x="5429250" y="1088390"/>
            <a:ext cx="4417060" cy="1001395"/>
          </a:xfrm>
          <a:prstGeom prst="wedgeRoundRectCallout">
            <a:avLst>
              <a:gd name="adj1" fmla="val -46506"/>
              <a:gd name="adj2" fmla="val 8189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This is a castle.</a:t>
            </a:r>
          </a:p>
        </p:txBody>
      </p:sp>
      <p:sp>
        <p:nvSpPr>
          <p:cNvPr id="20" name="Rounded Rectangular Callout 19"/>
          <p:cNvSpPr/>
          <p:nvPr/>
        </p:nvSpPr>
        <p:spPr>
          <a:xfrm>
            <a:off x="6400800" y="2729865"/>
            <a:ext cx="5059045" cy="1241425"/>
          </a:xfrm>
          <a:prstGeom prst="wedgeRoundRectCallout">
            <a:avLst>
              <a:gd name="adj1" fmla="val 43116"/>
              <a:gd name="adj2" fmla="val 76445"/>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you live in a castle?</a:t>
            </a:r>
          </a:p>
        </p:txBody>
      </p:sp>
      <p:sp>
        <p:nvSpPr>
          <p:cNvPr id="2" name="Rounded Rectangular Callout 1"/>
          <p:cNvSpPr/>
          <p:nvPr/>
        </p:nvSpPr>
        <p:spPr>
          <a:xfrm>
            <a:off x="5429250" y="4556760"/>
            <a:ext cx="4417060" cy="1281430"/>
          </a:xfrm>
          <a:prstGeom prst="wedgeRoundRectCallout">
            <a:avLst>
              <a:gd name="adj1" fmla="val -46506"/>
              <a:gd name="adj2" fmla="val 81896"/>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4000" dirty="0">
                <a:solidFill>
                  <a:schemeClr val="tx1"/>
                </a:solidFill>
              </a:rPr>
              <a:t>Who lives in a castle?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6807835" y="3823335"/>
            <a:ext cx="1911350" cy="1606550"/>
          </a:xfrm>
          <a:prstGeom prst="rect">
            <a:avLst/>
          </a:prstGeom>
        </p:spPr>
      </p:pic>
      <p:sp>
        <p:nvSpPr>
          <p:cNvPr id="33" name="TextBox 5"/>
          <p:cNvSpPr txBox="1"/>
          <p:nvPr/>
        </p:nvSpPr>
        <p:spPr>
          <a:xfrm>
            <a:off x="680529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pic>
        <p:nvPicPr>
          <p:cNvPr id="39" name="Picture 38" descr="8.2-1"/>
          <p:cNvPicPr>
            <a:picLocks noChangeAspect="1"/>
          </p:cNvPicPr>
          <p:nvPr/>
        </p:nvPicPr>
        <p:blipFill>
          <a:blip r:embed="rId10"/>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46" name="TextBox 5"/>
          <p:cNvSpPr txBox="1"/>
          <p:nvPr/>
        </p:nvSpPr>
        <p:spPr>
          <a:xfrm>
            <a:off x="803275" y="880745"/>
            <a:ext cx="1899285" cy="583565"/>
          </a:xfrm>
          <a:prstGeom prst="rect">
            <a:avLst/>
          </a:prstGeom>
          <a:noFill/>
        </p:spPr>
        <p:txBody>
          <a:bodyPr wrap="square" rtlCol="0">
            <a:spAutoFit/>
          </a:bodyPr>
          <a:lstStyle/>
          <a:p>
            <a:pPr algn="ctr"/>
            <a:r>
              <a:rPr lang="en-US" sz="3200" b="1" dirty="0">
                <a:solidFill>
                  <a:schemeClr val="tx1"/>
                </a:solidFill>
                <a:cs typeface="+mn-lt"/>
              </a:rPr>
              <a:t>crown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linds(horizontal)">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blinds(horizontal)">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7" grpId="0"/>
      <p:bldP spid="27" grpId="1"/>
      <p:bldP spid="29" grpId="0"/>
      <p:bldP spid="29" grpId="1"/>
      <p:bldP spid="31" grpId="0"/>
      <p:bldP spid="31" grpId="1"/>
      <p:bldP spid="33" grpId="0"/>
      <p:bldP spid="33" grpId="1"/>
      <p:bldP spid="42" grpId="0"/>
      <p:bldP spid="42" grpId="1"/>
      <p:bldP spid="43" grpId="0"/>
      <p:bldP spid="43" grpId="1"/>
      <p:bldP spid="46" grpId="0"/>
      <p:bldP spid="46"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33" name="TextBox 5"/>
          <p:cNvSpPr txBox="1"/>
          <p:nvPr/>
        </p:nvSpPr>
        <p:spPr>
          <a:xfrm>
            <a:off x="1934210" y="3472180"/>
            <a:ext cx="1899285" cy="583565"/>
          </a:xfrm>
          <a:prstGeom prst="rect">
            <a:avLst/>
          </a:prstGeom>
          <a:noFill/>
        </p:spPr>
        <p:txBody>
          <a:bodyPr wrap="square" rtlCol="0">
            <a:spAutoFit/>
          </a:bodyPr>
          <a:lstStyle/>
          <a:p>
            <a:pPr algn="ctr"/>
            <a:r>
              <a:rPr lang="en-US" sz="3200" b="1" dirty="0">
                <a:solidFill>
                  <a:schemeClr val="tx1"/>
                </a:solidFill>
                <a:cs typeface="+mn-lt"/>
              </a:rPr>
              <a:t>brother</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Tell me</a:t>
            </a:r>
          </a:p>
        </p:txBody>
      </p:sp>
      <p:sp>
        <p:nvSpPr>
          <p:cNvPr id="20" name="Rounded Rectangular Callout 19"/>
          <p:cNvSpPr/>
          <p:nvPr/>
        </p:nvSpPr>
        <p:spPr>
          <a:xfrm>
            <a:off x="3646170" y="1650365"/>
            <a:ext cx="5019675" cy="1241425"/>
          </a:xfrm>
          <a:prstGeom prst="wedgeRoundRectCallout">
            <a:avLst>
              <a:gd name="adj1" fmla="val 43116"/>
              <a:gd name="adj2" fmla="val 76445"/>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ym typeface="+mn-ea"/>
              </a:rPr>
              <a:t>Give me another word that you think of. </a:t>
            </a:r>
            <a:endParaRPr lang="en-US" sz="4000" dirty="0">
              <a:solidFill>
                <a:schemeClr val="tx1"/>
              </a:solidFill>
            </a:endParaRPr>
          </a:p>
        </p:txBody>
      </p:sp>
      <p:sp>
        <p:nvSpPr>
          <p:cNvPr id="2" name="TextBox 5"/>
          <p:cNvSpPr txBox="1"/>
          <p:nvPr/>
        </p:nvSpPr>
        <p:spPr>
          <a:xfrm>
            <a:off x="7774305" y="3472180"/>
            <a:ext cx="1899285" cy="583565"/>
          </a:xfrm>
          <a:prstGeom prst="rect">
            <a:avLst/>
          </a:prstGeom>
          <a:noFill/>
        </p:spPr>
        <p:txBody>
          <a:bodyPr wrap="square" rtlCol="0">
            <a:spAutoFit/>
          </a:bodyPr>
          <a:lstStyle/>
          <a:p>
            <a:pPr algn="ctr"/>
            <a:r>
              <a:rPr lang="en-US" sz="3200" b="1" dirty="0">
                <a:solidFill>
                  <a:schemeClr val="tx1"/>
                </a:solidFill>
                <a:cs typeface="+mn-lt"/>
              </a:rPr>
              <a:t>sister</a:t>
            </a:r>
          </a:p>
        </p:txBody>
      </p:sp>
      <p:sp>
        <p:nvSpPr>
          <p:cNvPr id="3" name="TextBox 5"/>
          <p:cNvSpPr txBox="1"/>
          <p:nvPr/>
        </p:nvSpPr>
        <p:spPr>
          <a:xfrm>
            <a:off x="1934210" y="4093845"/>
            <a:ext cx="1899285" cy="583565"/>
          </a:xfrm>
          <a:prstGeom prst="rect">
            <a:avLst/>
          </a:prstGeom>
          <a:noFill/>
        </p:spPr>
        <p:txBody>
          <a:bodyPr wrap="square" rtlCol="0">
            <a:spAutoFit/>
          </a:bodyPr>
          <a:lstStyle/>
          <a:p>
            <a:pPr algn="ctr"/>
            <a:r>
              <a:rPr lang="en-US" sz="3200" b="1" dirty="0">
                <a:solidFill>
                  <a:schemeClr val="tx1"/>
                </a:solidFill>
                <a:cs typeface="+mn-lt"/>
              </a:rPr>
              <a:t>mother</a:t>
            </a:r>
          </a:p>
        </p:txBody>
      </p:sp>
      <p:sp>
        <p:nvSpPr>
          <p:cNvPr id="4" name="TextBox 5"/>
          <p:cNvSpPr txBox="1"/>
          <p:nvPr/>
        </p:nvSpPr>
        <p:spPr>
          <a:xfrm>
            <a:off x="7774305" y="4093845"/>
            <a:ext cx="1899285" cy="583565"/>
          </a:xfrm>
          <a:prstGeom prst="rect">
            <a:avLst/>
          </a:prstGeom>
          <a:noFill/>
        </p:spPr>
        <p:txBody>
          <a:bodyPr wrap="square" rtlCol="0">
            <a:spAutoFit/>
          </a:bodyPr>
          <a:lstStyle/>
          <a:p>
            <a:pPr algn="ctr"/>
            <a:r>
              <a:rPr lang="en-US" sz="3200" b="1" dirty="0">
                <a:solidFill>
                  <a:schemeClr val="tx1"/>
                </a:solidFill>
                <a:cs typeface="+mn-lt"/>
              </a:rPr>
              <a:t>father</a:t>
            </a:r>
          </a:p>
        </p:txBody>
      </p:sp>
      <p:sp>
        <p:nvSpPr>
          <p:cNvPr id="5" name="TextBox 5"/>
          <p:cNvSpPr txBox="1"/>
          <p:nvPr/>
        </p:nvSpPr>
        <p:spPr>
          <a:xfrm>
            <a:off x="1934210" y="4718050"/>
            <a:ext cx="1899285" cy="583565"/>
          </a:xfrm>
          <a:prstGeom prst="rect">
            <a:avLst/>
          </a:prstGeom>
          <a:noFill/>
        </p:spPr>
        <p:txBody>
          <a:bodyPr wrap="square" rtlCol="0">
            <a:spAutoFit/>
          </a:bodyPr>
          <a:lstStyle/>
          <a:p>
            <a:pPr algn="ctr"/>
            <a:r>
              <a:rPr lang="en-US" sz="3200" b="1" dirty="0">
                <a:solidFill>
                  <a:schemeClr val="tx1"/>
                </a:solidFill>
                <a:cs typeface="+mn-lt"/>
              </a:rPr>
              <a:t>open</a:t>
            </a:r>
          </a:p>
        </p:txBody>
      </p:sp>
      <p:sp>
        <p:nvSpPr>
          <p:cNvPr id="6" name="TextBox 5"/>
          <p:cNvSpPr txBox="1"/>
          <p:nvPr/>
        </p:nvSpPr>
        <p:spPr>
          <a:xfrm>
            <a:off x="7774305" y="4718050"/>
            <a:ext cx="1899285" cy="583565"/>
          </a:xfrm>
          <a:prstGeom prst="rect">
            <a:avLst/>
          </a:prstGeom>
          <a:noFill/>
        </p:spPr>
        <p:txBody>
          <a:bodyPr wrap="square" rtlCol="0">
            <a:spAutoFit/>
          </a:bodyPr>
          <a:lstStyle/>
          <a:p>
            <a:pPr algn="ctr"/>
            <a:r>
              <a:rPr lang="en-US" sz="3200" b="1" dirty="0">
                <a:solidFill>
                  <a:schemeClr val="tx1"/>
                </a:solidFill>
                <a:cs typeface="+mn-lt"/>
              </a:rPr>
              <a:t>close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20" grpId="0" bldLvl="0" animBg="1"/>
      <p:bldP spid="2" grpId="0"/>
      <p:bldP spid="2" grpId="1"/>
      <p:bldP spid="3" grpId="0"/>
      <p:bldP spid="3" grpId="1"/>
      <p:bldP spid="4" grpId="0"/>
      <p:bldP spid="4" grpId="1"/>
      <p:bldP spid="5" grpId="0"/>
      <p:bldP spid="5" grpId="1"/>
      <p:bldP spid="6" grpId="0"/>
      <p:bldP spid="6"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6807835" y="3823335"/>
            <a:ext cx="1911350" cy="1606550"/>
          </a:xfrm>
          <a:prstGeom prst="rect">
            <a:avLst/>
          </a:prstGeom>
        </p:spPr>
      </p:pic>
      <p:sp>
        <p:nvSpPr>
          <p:cNvPr id="33" name="TextBox 5"/>
          <p:cNvSpPr txBox="1"/>
          <p:nvPr/>
        </p:nvSpPr>
        <p:spPr>
          <a:xfrm>
            <a:off x="680529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pic>
        <p:nvPicPr>
          <p:cNvPr id="39" name="Picture 38" descr="8.2-1"/>
          <p:cNvPicPr>
            <a:picLocks noChangeAspect="1"/>
          </p:cNvPicPr>
          <p:nvPr/>
        </p:nvPicPr>
        <p:blipFill>
          <a:blip r:embed="rId10"/>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46" name="TextBox 5"/>
          <p:cNvSpPr txBox="1"/>
          <p:nvPr/>
        </p:nvSpPr>
        <p:spPr>
          <a:xfrm>
            <a:off x="803275" y="880745"/>
            <a:ext cx="1899285" cy="583565"/>
          </a:xfrm>
          <a:prstGeom prst="rect">
            <a:avLst/>
          </a:prstGeom>
          <a:noFill/>
        </p:spPr>
        <p:txBody>
          <a:bodyPr wrap="square" rtlCol="0">
            <a:spAutoFit/>
          </a:bodyPr>
          <a:lstStyle/>
          <a:p>
            <a:pPr algn="ctr"/>
            <a:r>
              <a:rPr lang="en-US" sz="3200" b="1" dirty="0">
                <a:solidFill>
                  <a:schemeClr val="tx1"/>
                </a:solidFill>
                <a:cs typeface="+mn-lt"/>
              </a:rPr>
              <a:t>crown</a:t>
            </a:r>
          </a:p>
        </p:txBody>
      </p:sp>
    </p:spTree>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6"/>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7"/>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8"/>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9"/>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10"/>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11"/>
          <a:stretch>
            <a:fillRect/>
          </a:stretch>
        </p:blipFill>
        <p:spPr>
          <a:xfrm>
            <a:off x="6807835" y="3823335"/>
            <a:ext cx="1911350" cy="1606550"/>
          </a:xfrm>
          <a:prstGeom prst="rect">
            <a:avLst/>
          </a:prstGeom>
        </p:spPr>
      </p:pic>
      <p:sp>
        <p:nvSpPr>
          <p:cNvPr id="33" name="TextBox 5"/>
          <p:cNvSpPr txBox="1"/>
          <p:nvPr/>
        </p:nvSpPr>
        <p:spPr>
          <a:xfrm>
            <a:off x="680529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pic>
        <p:nvPicPr>
          <p:cNvPr id="39" name="Picture 38" descr="8.2-1"/>
          <p:cNvPicPr>
            <a:picLocks noChangeAspect="1"/>
          </p:cNvPicPr>
          <p:nvPr/>
        </p:nvPicPr>
        <p:blipFill>
          <a:blip r:embed="rId12"/>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2"/>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1</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Listen and point. </a:t>
            </a:r>
            <a:r>
              <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TR: B22</a:t>
            </a:r>
          </a:p>
        </p:txBody>
      </p:sp>
      <p:pic>
        <p:nvPicPr>
          <p:cNvPr id="2" name="22 G2SB Track B22">
            <a:hlinkClick r:id="" action="ppaction://media"/>
          </p:cNvPr>
          <p:cNvPicPr/>
          <p:nvPr>
            <a:audioFile r:link="rId2"/>
            <p:extLst>
              <p:ext uri="{DAA4B4D4-6D71-4841-9C94-3DE7FCFB9230}">
                <p14:media xmlns:p14="http://schemas.microsoft.com/office/powerpoint/2010/main" r:embed="rId1"/>
              </p:ext>
            </p:extLst>
          </p:nvPr>
        </p:nvPicPr>
        <p:blipFill>
          <a:blip r:embed="rId13"/>
          <a:stretch>
            <a:fillRect/>
          </a:stretch>
        </p:blipFill>
        <p:spPr>
          <a:xfrm>
            <a:off x="5546090" y="692785"/>
            <a:ext cx="776605" cy="69405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linds(horizontal)">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linds(horizont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blinds(horizontal)">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2"/>
                </p:tgtEl>
              </p:cMediaNode>
            </p:audio>
            <p:seq concurrent="1" nextAc="seek">
              <p:cTn id="44" restart="whenNotActive" fill="hold" evtFilter="cancelBubble" nodeType="interactiveSeq">
                <p:stCondLst>
                  <p:cond evt="onClick" delay="0">
                    <p:tgtEl>
                      <p:spTgt spid="2"/>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89264" fill="hold"/>
                                        <p:tgtEl>
                                          <p:spTgt spid="2"/>
                                        </p:tgtEl>
                                      </p:cBhvr>
                                    </p:cmd>
                                  </p:childTnLst>
                                </p:cTn>
                              </p:par>
                            </p:childTnLst>
                          </p:cTn>
                        </p:par>
                      </p:childTnLst>
                    </p:cTn>
                  </p:par>
                </p:childTnLst>
              </p:cTn>
              <p:nextCondLst>
                <p:cond evt="onClick" delay="0">
                  <p:tgtEl>
                    <p:spTgt spid="2"/>
                  </p:tgtEl>
                </p:cond>
              </p:nextCondLst>
            </p:seq>
          </p:childTnLst>
        </p:cTn>
      </p:par>
    </p:tnLst>
    <p:bldLst>
      <p:bldP spid="22" grpId="0"/>
      <p:bldP spid="22" grpId="1"/>
      <p:bldP spid="25" grpId="0"/>
      <p:bldP spid="25" grpId="1"/>
      <p:bldP spid="27" grpId="0"/>
      <p:bldP spid="27" grpId="1"/>
      <p:bldP spid="29" grpId="0"/>
      <p:bldP spid="29" grpId="1"/>
      <p:bldP spid="31" grpId="0"/>
      <p:bldP spid="31" grpId="1"/>
      <p:bldP spid="33" grpId="0"/>
      <p:bldP spid="33" grpId="1"/>
      <p:bldP spid="42" grpId="0"/>
      <p:bldP spid="42" grpId="1"/>
      <p:bldP spid="43" grpId="0"/>
      <p:bldP spid="43"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684020"/>
            <a:ext cx="1911350" cy="1606550"/>
          </a:xfrm>
          <a:prstGeom prst="rect">
            <a:avLst/>
          </a:prstGeom>
        </p:spPr>
      </p:pic>
      <p:pic>
        <p:nvPicPr>
          <p:cNvPr id="23" name="Picture 22"/>
          <p:cNvPicPr>
            <a:picLocks noChangeAspect="1"/>
          </p:cNvPicPr>
          <p:nvPr/>
        </p:nvPicPr>
        <p:blipFill>
          <a:blip r:embed="rId5"/>
          <a:stretch>
            <a:fillRect/>
          </a:stretch>
        </p:blipFill>
        <p:spPr>
          <a:xfrm>
            <a:off x="3712845" y="1684020"/>
            <a:ext cx="1911350" cy="1606550"/>
          </a:xfrm>
          <a:prstGeom prst="rect">
            <a:avLst/>
          </a:prstGeom>
        </p:spPr>
      </p:pic>
      <p:pic>
        <p:nvPicPr>
          <p:cNvPr id="26" name="Picture 25"/>
          <p:cNvPicPr>
            <a:picLocks noChangeAspect="1"/>
          </p:cNvPicPr>
          <p:nvPr/>
        </p:nvPicPr>
        <p:blipFill>
          <a:blip r:embed="rId6"/>
          <a:stretch>
            <a:fillRect/>
          </a:stretch>
        </p:blipFill>
        <p:spPr>
          <a:xfrm>
            <a:off x="6813550" y="1684020"/>
            <a:ext cx="1911350" cy="1600200"/>
          </a:xfrm>
          <a:prstGeom prst="rect">
            <a:avLst/>
          </a:prstGeom>
        </p:spPr>
      </p:pic>
      <p:pic>
        <p:nvPicPr>
          <p:cNvPr id="28" name="Picture 27"/>
          <p:cNvPicPr>
            <a:picLocks noChangeAspect="1"/>
          </p:cNvPicPr>
          <p:nvPr/>
        </p:nvPicPr>
        <p:blipFill>
          <a:blip r:embed="rId7"/>
          <a:stretch>
            <a:fillRect/>
          </a:stretch>
        </p:blipFill>
        <p:spPr>
          <a:xfrm>
            <a:off x="791210" y="4050030"/>
            <a:ext cx="1905000" cy="1600200"/>
          </a:xfrm>
          <a:prstGeom prst="rect">
            <a:avLst/>
          </a:prstGeom>
        </p:spPr>
      </p:pic>
      <p:pic>
        <p:nvPicPr>
          <p:cNvPr id="30" name="Picture 29"/>
          <p:cNvPicPr>
            <a:picLocks noChangeAspect="1"/>
          </p:cNvPicPr>
          <p:nvPr/>
        </p:nvPicPr>
        <p:blipFill>
          <a:blip r:embed="rId8"/>
          <a:stretch>
            <a:fillRect/>
          </a:stretch>
        </p:blipFill>
        <p:spPr>
          <a:xfrm>
            <a:off x="3717290" y="4050030"/>
            <a:ext cx="1911350" cy="1600200"/>
          </a:xfrm>
          <a:prstGeom prst="rect">
            <a:avLst/>
          </a:prstGeom>
        </p:spPr>
      </p:pic>
      <p:pic>
        <p:nvPicPr>
          <p:cNvPr id="32" name="Picture 31"/>
          <p:cNvPicPr>
            <a:picLocks noChangeAspect="1"/>
          </p:cNvPicPr>
          <p:nvPr/>
        </p:nvPicPr>
        <p:blipFill>
          <a:blip r:embed="rId9"/>
          <a:stretch>
            <a:fillRect/>
          </a:stretch>
        </p:blipFill>
        <p:spPr>
          <a:xfrm>
            <a:off x="6807835" y="4026535"/>
            <a:ext cx="1911350" cy="1606550"/>
          </a:xfrm>
          <a:prstGeom prst="rect">
            <a:avLst/>
          </a:prstGeom>
        </p:spPr>
      </p:pic>
      <p:sp>
        <p:nvSpPr>
          <p:cNvPr id="38" name="TextBox 1"/>
          <p:cNvSpPr txBox="1"/>
          <p:nvPr/>
        </p:nvSpPr>
        <p:spPr>
          <a:xfrm>
            <a:off x="2730500" y="581521"/>
            <a:ext cx="6731000" cy="769441"/>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this? Who is it?</a:t>
            </a:r>
          </a:p>
        </p:txBody>
      </p:sp>
      <p:pic>
        <p:nvPicPr>
          <p:cNvPr id="39" name="Picture 38" descr="8.2-1"/>
          <p:cNvPicPr>
            <a:picLocks noChangeAspect="1"/>
          </p:cNvPicPr>
          <p:nvPr/>
        </p:nvPicPr>
        <p:blipFill>
          <a:blip r:embed="rId10"/>
          <a:srcRect l="24767" t="37666" r="57305"/>
          <a:stretch>
            <a:fillRect/>
          </a:stretch>
        </p:blipFill>
        <p:spPr>
          <a:xfrm>
            <a:off x="9351010" y="16249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956685"/>
            <a:ext cx="1849755" cy="1665605"/>
          </a:xfrm>
          <a:prstGeom prst="rect">
            <a:avLst/>
          </a:prstGeom>
        </p:spPr>
      </p:pic>
    </p:spTree>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Is it a _____?</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6807835" y="3823335"/>
            <a:ext cx="1911350" cy="1606550"/>
          </a:xfrm>
          <a:prstGeom prst="rect">
            <a:avLst/>
          </a:prstGeom>
        </p:spPr>
      </p:pic>
      <p:sp>
        <p:nvSpPr>
          <p:cNvPr id="33" name="TextBox 5"/>
          <p:cNvSpPr txBox="1"/>
          <p:nvPr/>
        </p:nvSpPr>
        <p:spPr>
          <a:xfrm>
            <a:off x="681418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pic>
        <p:nvPicPr>
          <p:cNvPr id="39" name="Picture 38" descr="8.2-1"/>
          <p:cNvPicPr>
            <a:picLocks noChangeAspect="1"/>
          </p:cNvPicPr>
          <p:nvPr/>
        </p:nvPicPr>
        <p:blipFill>
          <a:blip r:embed="rId10"/>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46" name="TextBox 5"/>
          <p:cNvSpPr txBox="1"/>
          <p:nvPr/>
        </p:nvSpPr>
        <p:spPr>
          <a:xfrm>
            <a:off x="803275" y="880745"/>
            <a:ext cx="1899285" cy="583565"/>
          </a:xfrm>
          <a:prstGeom prst="rect">
            <a:avLst/>
          </a:prstGeom>
          <a:noFill/>
        </p:spPr>
        <p:txBody>
          <a:bodyPr wrap="square" rtlCol="0">
            <a:spAutoFit/>
          </a:bodyPr>
          <a:lstStyle/>
          <a:p>
            <a:pPr algn="ctr"/>
            <a:r>
              <a:rPr lang="en-US" sz="3200" b="1" dirty="0">
                <a:solidFill>
                  <a:schemeClr val="tx1"/>
                </a:solidFill>
                <a:cs typeface="+mn-lt"/>
              </a:rPr>
              <a:t>a crown</a:t>
            </a:r>
          </a:p>
        </p:txBody>
      </p:sp>
      <p:sp>
        <p:nvSpPr>
          <p:cNvPr id="19" name="Rounded Rectangular Callout 18"/>
          <p:cNvSpPr/>
          <p:nvPr/>
        </p:nvSpPr>
        <p:spPr>
          <a:xfrm>
            <a:off x="3817620" y="560070"/>
            <a:ext cx="4781550" cy="768985"/>
          </a:xfrm>
          <a:prstGeom prst="wedgeRoundRectCallout">
            <a:avLst>
              <a:gd name="adj1" fmla="val 46797"/>
              <a:gd name="adj2" fmla="val 737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2"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blinds(horizontal)">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2"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blinds(horizontal)">
                                      <p:cBhvr>
                                        <p:cTn id="18" dur="500"/>
                                        <p:tgtEl>
                                          <p:spTgt spid="22"/>
                                        </p:tgtEl>
                                      </p:cBhvr>
                                    </p:animEffect>
                                  </p:childTnLst>
                                </p:cTn>
                              </p:par>
                            </p:childTnLst>
                          </p:cTn>
                        </p:par>
                      </p:childTnLst>
                    </p:cTn>
                  </p:par>
                </p:childTnLst>
              </p:cTn>
              <p:nextCondLst>
                <p:cond evt="onClick" delay="0">
                  <p:tgtEl>
                    <p:spTgt spid="21"/>
                  </p:tgtEl>
                </p:cond>
              </p:nextCondLst>
            </p:seq>
            <p:seq concurrent="1" nextAc="seek">
              <p:cTn id="19" restart="whenNotActive" fill="hold" evtFilter="cancelBubble" nodeType="interactiveSeq">
                <p:stCondLst>
                  <p:cond evt="onClick" delay="0">
                    <p:tgtEl>
                      <p:spTgt spid="23"/>
                    </p:tgtEl>
                  </p:cond>
                </p:stCondLst>
                <p:endSync evt="end" delay="0">
                  <p:rtn val="all"/>
                </p:endSync>
                <p:childTnLst>
                  <p:par>
                    <p:cTn id="20" fill="hold">
                      <p:stCondLst>
                        <p:cond delay="0"/>
                      </p:stCondLst>
                      <p:childTnLst>
                        <p:par>
                          <p:cTn id="21" fill="hold">
                            <p:stCondLst>
                              <p:cond delay="0"/>
                            </p:stCondLst>
                            <p:childTnLst>
                              <p:par>
                                <p:cTn id="22" presetID="3" presetClass="entr" presetSubtype="10" fill="hold" grpId="2"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linds(horizontal)">
                                      <p:cBhvr>
                                        <p:cTn id="24" dur="500"/>
                                        <p:tgtEl>
                                          <p:spTgt spid="25"/>
                                        </p:tgtEl>
                                      </p:cBhvr>
                                    </p:animEffect>
                                  </p:childTnLst>
                                </p:cTn>
                              </p:par>
                            </p:childTnLst>
                          </p:cTn>
                        </p:par>
                      </p:childTnLst>
                    </p:cTn>
                  </p:par>
                </p:childTnLst>
              </p:cTn>
              <p:nextCondLst>
                <p:cond evt="onClick" delay="0">
                  <p:tgtEl>
                    <p:spTgt spid="23"/>
                  </p:tgtEl>
                </p:cond>
              </p:nextCondLst>
            </p:seq>
            <p:seq concurrent="1" nextAc="seek">
              <p:cTn id="25" restart="whenNotActive" fill="hold" evtFilter="cancelBubble" nodeType="interactiveSeq">
                <p:stCondLst>
                  <p:cond evt="onClick" delay="0">
                    <p:tgtEl>
                      <p:spTgt spid="26"/>
                    </p:tgtEl>
                  </p:cond>
                </p:stCondLst>
                <p:endSync evt="end" delay="0">
                  <p:rtn val="all"/>
                </p:endSync>
                <p:childTnLst>
                  <p:par>
                    <p:cTn id="26" fill="hold">
                      <p:stCondLst>
                        <p:cond delay="0"/>
                      </p:stCondLst>
                      <p:childTnLst>
                        <p:par>
                          <p:cTn id="27" fill="hold">
                            <p:stCondLst>
                              <p:cond delay="0"/>
                            </p:stCondLst>
                            <p:childTnLst>
                              <p:par>
                                <p:cTn id="28" presetID="3" presetClass="entr" presetSubtype="10" fill="hold" grpId="2"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blinds(horizontal)">
                                      <p:cBhvr>
                                        <p:cTn id="30" dur="500"/>
                                        <p:tgtEl>
                                          <p:spTgt spid="27"/>
                                        </p:tgtEl>
                                      </p:cBhvr>
                                    </p:animEffect>
                                  </p:childTnLst>
                                </p:cTn>
                              </p:par>
                            </p:childTnLst>
                          </p:cTn>
                        </p:par>
                      </p:childTnLst>
                    </p:cTn>
                  </p:par>
                </p:childTnLst>
              </p:cTn>
              <p:nextCondLst>
                <p:cond evt="onClick" delay="0">
                  <p:tgtEl>
                    <p:spTgt spid="26"/>
                  </p:tgtEl>
                </p:cond>
              </p:nextCondLst>
            </p:seq>
            <p:seq concurrent="1" nextAc="seek">
              <p:cTn id="31" restart="whenNotActive" fill="hold" evtFilter="cancelBubble" nodeType="interactiveSeq">
                <p:stCondLst>
                  <p:cond evt="onClick" delay="0">
                    <p:tgtEl>
                      <p:spTgt spid="39"/>
                    </p:tgtEl>
                  </p:cond>
                </p:stCondLst>
                <p:endSync evt="end" delay="0">
                  <p:rtn val="all"/>
                </p:endSync>
                <p:childTnLst>
                  <p:par>
                    <p:cTn id="32" fill="hold">
                      <p:stCondLst>
                        <p:cond delay="0"/>
                      </p:stCondLst>
                      <p:childTnLst>
                        <p:par>
                          <p:cTn id="33" fill="hold">
                            <p:stCondLst>
                              <p:cond delay="0"/>
                            </p:stCondLst>
                            <p:childTnLst>
                              <p:par>
                                <p:cTn id="34" presetID="3" presetClass="entr" presetSubtype="10" fill="hold" grpId="2"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linds(horizontal)">
                                      <p:cBhvr>
                                        <p:cTn id="36" dur="500"/>
                                        <p:tgtEl>
                                          <p:spTgt spid="42"/>
                                        </p:tgtEl>
                                      </p:cBhvr>
                                    </p:animEffec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0"/>
                    </p:tgtEl>
                  </p:cond>
                </p:stCondLst>
                <p:endSync evt="end" delay="0">
                  <p:rtn val="all"/>
                </p:endSync>
                <p:childTnLst>
                  <p:par>
                    <p:cTn id="38" fill="hold">
                      <p:stCondLst>
                        <p:cond delay="0"/>
                      </p:stCondLst>
                      <p:childTnLst>
                        <p:par>
                          <p:cTn id="39" fill="hold">
                            <p:stCondLst>
                              <p:cond delay="0"/>
                            </p:stCondLst>
                            <p:childTnLst>
                              <p:par>
                                <p:cTn id="40" presetID="3" presetClass="entr" presetSubtype="10" fill="hold" grpId="2"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childTnLst>
              </p:cTn>
              <p:nextCondLst>
                <p:cond evt="onClick" delay="0">
                  <p:tgtEl>
                    <p:spTgt spid="40"/>
                  </p:tgtEl>
                </p:cond>
              </p:nextCondLst>
            </p:seq>
            <p:seq concurrent="1" nextAc="seek">
              <p:cTn id="43" restart="whenNotActive" fill="hold" evtFilter="cancelBubble" nodeType="interactiveSeq">
                <p:stCondLst>
                  <p:cond evt="onClick" delay="0">
                    <p:tgtEl>
                      <p:spTgt spid="28"/>
                    </p:tgtEl>
                  </p:cond>
                </p:stCondLst>
                <p:endSync evt="end" delay="0">
                  <p:rtn val="all"/>
                </p:endSync>
                <p:childTnLst>
                  <p:par>
                    <p:cTn id="44" fill="hold">
                      <p:stCondLst>
                        <p:cond delay="0"/>
                      </p:stCondLst>
                      <p:childTnLst>
                        <p:par>
                          <p:cTn id="45" fill="hold">
                            <p:stCondLst>
                              <p:cond delay="0"/>
                            </p:stCondLst>
                            <p:childTnLst>
                              <p:par>
                                <p:cTn id="46" presetID="3" presetClass="entr" presetSubtype="10" fill="hold" grpId="2"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blinds(horizontal)">
                                      <p:cBhvr>
                                        <p:cTn id="48" dur="500"/>
                                        <p:tgtEl>
                                          <p:spTgt spid="29"/>
                                        </p:tgtEl>
                                      </p:cBhvr>
                                    </p:animEffect>
                                  </p:childTnLst>
                                </p:cTn>
                              </p:par>
                            </p:childTnLst>
                          </p:cTn>
                        </p:par>
                      </p:childTnLst>
                    </p:cTn>
                  </p:par>
                </p:childTnLst>
              </p:cTn>
              <p:nextCondLst>
                <p:cond evt="onClick" delay="0">
                  <p:tgtEl>
                    <p:spTgt spid="28"/>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3" presetClass="entr" presetSubtype="10" fill="hold" grpId="2"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linds(horizontal)">
                                      <p:cBhvr>
                                        <p:cTn id="54" dur="500"/>
                                        <p:tgtEl>
                                          <p:spTgt spid="31"/>
                                        </p:tgtEl>
                                      </p:cBhvr>
                                    </p:animEffect>
                                  </p:childTnLst>
                                </p:cTn>
                              </p:par>
                            </p:childTnLst>
                          </p:cTn>
                        </p:par>
                      </p:childTnLst>
                    </p:cTn>
                  </p:par>
                </p:childTnLst>
              </p:cTn>
              <p:nextCondLst>
                <p:cond evt="onClick" delay="0">
                  <p:tgtEl>
                    <p:spTgt spid="30"/>
                  </p:tgtEl>
                </p:cond>
              </p:nextCondLst>
            </p:seq>
            <p:seq concurrent="1" nextAc="seek">
              <p:cTn id="55" restart="whenNotActive" fill="hold" evtFilter="cancelBubble" nodeType="interactiveSeq">
                <p:stCondLst>
                  <p:cond evt="onClick" delay="0">
                    <p:tgtEl>
                      <p:spTgt spid="32"/>
                    </p:tgtEl>
                  </p:cond>
                </p:stCondLst>
                <p:endSync evt="end" delay="0">
                  <p:rtn val="all"/>
                </p:endSync>
                <p:childTnLst>
                  <p:par>
                    <p:cTn id="56" fill="hold">
                      <p:stCondLst>
                        <p:cond delay="0"/>
                      </p:stCondLst>
                      <p:childTnLst>
                        <p:par>
                          <p:cTn id="57" fill="hold">
                            <p:stCondLst>
                              <p:cond delay="0"/>
                            </p:stCondLst>
                            <p:childTnLst>
                              <p:par>
                                <p:cTn id="58" presetID="3" presetClass="entr" presetSubtype="10" fill="hold" grpId="2"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blinds(horizontal)">
                                      <p:cBhvr>
                                        <p:cTn id="60" dur="500"/>
                                        <p:tgtEl>
                                          <p:spTgt spid="33"/>
                                        </p:tgtEl>
                                      </p:cBhvr>
                                    </p:animEffect>
                                  </p:childTnLst>
                                </p:cTn>
                              </p:par>
                            </p:childTnLst>
                          </p:cTn>
                        </p:par>
                      </p:childTnLst>
                    </p:cTn>
                  </p:par>
                </p:childTnLst>
              </p:cTn>
              <p:nextCondLst>
                <p:cond evt="onClick" delay="0">
                  <p:tgtEl>
                    <p:spTgt spid="32"/>
                  </p:tgtEl>
                </p:cond>
              </p:nextCondLst>
            </p:seq>
          </p:childTnLst>
        </p:cTn>
      </p:par>
    </p:tnLst>
    <p:bldLst>
      <p:bldP spid="22" grpId="1"/>
      <p:bldP spid="22" grpId="2"/>
      <p:bldP spid="25" grpId="1"/>
      <p:bldP spid="25" grpId="2"/>
      <p:bldP spid="27" grpId="1"/>
      <p:bldP spid="27" grpId="2"/>
      <p:bldP spid="29" grpId="1"/>
      <p:bldP spid="29" grpId="2"/>
      <p:bldP spid="31" grpId="1"/>
      <p:bldP spid="31" grpId="2"/>
      <p:bldP spid="33" grpId="1"/>
      <p:bldP spid="33" grpId="2"/>
      <p:bldP spid="42" grpId="1"/>
      <p:bldP spid="42" grpId="2"/>
      <p:bldP spid="43" grpId="1"/>
      <p:bldP spid="43" grpId="2"/>
      <p:bldP spid="46" grpId="1"/>
      <p:bldP spid="46" grpId="2"/>
      <p:bldP spid="1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3</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5" name="Title 4"/>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684020"/>
            <a:ext cx="1911350" cy="1606550"/>
          </a:xfrm>
          <a:prstGeom prst="rect">
            <a:avLst/>
          </a:prstGeom>
        </p:spPr>
      </p:pic>
      <p:pic>
        <p:nvPicPr>
          <p:cNvPr id="23" name="Picture 22"/>
          <p:cNvPicPr>
            <a:picLocks noChangeAspect="1"/>
          </p:cNvPicPr>
          <p:nvPr/>
        </p:nvPicPr>
        <p:blipFill>
          <a:blip r:embed="rId5"/>
          <a:stretch>
            <a:fillRect/>
          </a:stretch>
        </p:blipFill>
        <p:spPr>
          <a:xfrm>
            <a:off x="3712845" y="1684020"/>
            <a:ext cx="1911350" cy="1606550"/>
          </a:xfrm>
          <a:prstGeom prst="rect">
            <a:avLst/>
          </a:prstGeom>
        </p:spPr>
      </p:pic>
      <p:pic>
        <p:nvPicPr>
          <p:cNvPr id="26" name="Picture 25"/>
          <p:cNvPicPr>
            <a:picLocks noChangeAspect="1"/>
          </p:cNvPicPr>
          <p:nvPr/>
        </p:nvPicPr>
        <p:blipFill>
          <a:blip r:embed="rId6"/>
          <a:stretch>
            <a:fillRect/>
          </a:stretch>
        </p:blipFill>
        <p:spPr>
          <a:xfrm>
            <a:off x="6813550" y="1684020"/>
            <a:ext cx="1911350" cy="1600200"/>
          </a:xfrm>
          <a:prstGeom prst="rect">
            <a:avLst/>
          </a:prstGeom>
        </p:spPr>
      </p:pic>
      <p:pic>
        <p:nvPicPr>
          <p:cNvPr id="28" name="Picture 27"/>
          <p:cNvPicPr>
            <a:picLocks noChangeAspect="1"/>
          </p:cNvPicPr>
          <p:nvPr/>
        </p:nvPicPr>
        <p:blipFill>
          <a:blip r:embed="rId7"/>
          <a:stretch>
            <a:fillRect/>
          </a:stretch>
        </p:blipFill>
        <p:spPr>
          <a:xfrm>
            <a:off x="791210" y="4050030"/>
            <a:ext cx="1905000" cy="1600200"/>
          </a:xfrm>
          <a:prstGeom prst="rect">
            <a:avLst/>
          </a:prstGeom>
        </p:spPr>
      </p:pic>
      <p:pic>
        <p:nvPicPr>
          <p:cNvPr id="30" name="Picture 29"/>
          <p:cNvPicPr>
            <a:picLocks noChangeAspect="1"/>
          </p:cNvPicPr>
          <p:nvPr/>
        </p:nvPicPr>
        <p:blipFill>
          <a:blip r:embed="rId8"/>
          <a:stretch>
            <a:fillRect/>
          </a:stretch>
        </p:blipFill>
        <p:spPr>
          <a:xfrm>
            <a:off x="3717290" y="4050030"/>
            <a:ext cx="1911350" cy="1600200"/>
          </a:xfrm>
          <a:prstGeom prst="rect">
            <a:avLst/>
          </a:prstGeom>
        </p:spPr>
      </p:pic>
      <p:pic>
        <p:nvPicPr>
          <p:cNvPr id="32" name="Picture 31"/>
          <p:cNvPicPr>
            <a:picLocks noChangeAspect="1"/>
          </p:cNvPicPr>
          <p:nvPr/>
        </p:nvPicPr>
        <p:blipFill>
          <a:blip r:embed="rId9"/>
          <a:stretch>
            <a:fillRect/>
          </a:stretch>
        </p:blipFill>
        <p:spPr>
          <a:xfrm>
            <a:off x="6807835" y="4026535"/>
            <a:ext cx="1911350" cy="1606550"/>
          </a:xfrm>
          <a:prstGeom prst="rect">
            <a:avLst/>
          </a:prstGeom>
        </p:spPr>
      </p:pic>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this? Who is it?</a:t>
            </a:r>
          </a:p>
        </p:txBody>
      </p:sp>
      <p:pic>
        <p:nvPicPr>
          <p:cNvPr id="39" name="Picture 38" descr="8.2-1"/>
          <p:cNvPicPr>
            <a:picLocks noChangeAspect="1"/>
          </p:cNvPicPr>
          <p:nvPr/>
        </p:nvPicPr>
        <p:blipFill>
          <a:blip r:embed="rId10"/>
          <a:srcRect l="24767" t="37666" r="57305"/>
          <a:stretch>
            <a:fillRect/>
          </a:stretch>
        </p:blipFill>
        <p:spPr>
          <a:xfrm>
            <a:off x="9351010" y="16249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956685"/>
            <a:ext cx="1849755" cy="1665605"/>
          </a:xfrm>
          <a:prstGeom prst="rect">
            <a:avLst/>
          </a:prstGeom>
        </p:spPr>
      </p:pic>
    </p:spTree>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2285365" y="2184400"/>
            <a:ext cx="7509510"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6042660" y="1790065"/>
            <a:ext cx="5080" cy="3153410"/>
          </a:xfrm>
          <a:prstGeom prst="line">
            <a:avLst/>
          </a:prstGeom>
          <a:ln w="19050"/>
        </p:spPr>
        <p:style>
          <a:lnRef idx="1">
            <a:schemeClr val="dk1"/>
          </a:lnRef>
          <a:fillRef idx="0">
            <a:schemeClr val="dk1"/>
          </a:fillRef>
          <a:effectRef idx="0">
            <a:schemeClr val="dk1"/>
          </a:effectRef>
          <a:fontRef idx="minor">
            <a:schemeClr val="tx1"/>
          </a:fontRef>
        </p:style>
      </p:cxnSp>
      <p:sp>
        <p:nvSpPr>
          <p:cNvPr id="21" name="TextBox 5"/>
          <p:cNvSpPr txBox="1"/>
          <p:nvPr/>
        </p:nvSpPr>
        <p:spPr>
          <a:xfrm>
            <a:off x="3723228" y="840672"/>
            <a:ext cx="4644572" cy="829945"/>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800" b="1" i="0" kern="1200" cap="none" spc="0" normalizeH="0" baseline="0" noProof="0" dirty="0">
                <a:solidFill>
                  <a:schemeClr val="accent1"/>
                </a:solidFill>
                <a:effectLst>
                  <a:outerShdw blurRad="38100" dist="25400" dir="5400000" algn="ctr" rotWithShape="0">
                    <a:srgbClr val="6E747A">
                      <a:alpha val="43000"/>
                    </a:srgbClr>
                  </a:outerShdw>
                </a:effectLst>
                <a:latin typeface="Calibri" panose="020F0502020204030204"/>
                <a:ea typeface="+mn-ea"/>
                <a:cs typeface="Calibri" panose="020F0502020204030204"/>
              </a:rPr>
              <a:t>What is it?</a:t>
            </a:r>
          </a:p>
        </p:txBody>
      </p:sp>
      <p:sp>
        <p:nvSpPr>
          <p:cNvPr id="22" name="TextBox 5"/>
          <p:cNvSpPr txBox="1"/>
          <p:nvPr/>
        </p:nvSpPr>
        <p:spPr>
          <a:xfrm>
            <a:off x="3128645" y="2494280"/>
            <a:ext cx="1899285" cy="645160"/>
          </a:xfrm>
          <a:prstGeom prst="rect">
            <a:avLst/>
          </a:prstGeom>
          <a:noFill/>
        </p:spPr>
        <p:txBody>
          <a:bodyPr wrap="square" rtlCol="0">
            <a:spAutoFit/>
          </a:bodyPr>
          <a:lstStyle/>
          <a:p>
            <a:pPr algn="ctr"/>
            <a:r>
              <a:rPr lang="en-US" sz="3600" b="1" dirty="0">
                <a:solidFill>
                  <a:schemeClr val="tx1"/>
                </a:solidFill>
                <a:cs typeface="+mn-lt"/>
              </a:rPr>
              <a:t>king</a:t>
            </a:r>
          </a:p>
        </p:txBody>
      </p:sp>
      <p:sp>
        <p:nvSpPr>
          <p:cNvPr id="2" name="TextBox 5"/>
          <p:cNvSpPr txBox="1"/>
          <p:nvPr/>
        </p:nvSpPr>
        <p:spPr>
          <a:xfrm>
            <a:off x="6990080" y="2494280"/>
            <a:ext cx="1899285" cy="645160"/>
          </a:xfrm>
          <a:prstGeom prst="rect">
            <a:avLst/>
          </a:prstGeom>
          <a:noFill/>
        </p:spPr>
        <p:txBody>
          <a:bodyPr wrap="square" rtlCol="0">
            <a:spAutoFit/>
          </a:bodyPr>
          <a:lstStyle/>
          <a:p>
            <a:pPr algn="ctr"/>
            <a:r>
              <a:rPr lang="en-US" sz="3600" b="1" dirty="0">
                <a:solidFill>
                  <a:schemeClr val="tx1"/>
                </a:solidFill>
                <a:cs typeface="+mn-lt"/>
              </a:rPr>
              <a:t>queen</a:t>
            </a:r>
          </a:p>
        </p:txBody>
      </p:sp>
      <p:sp>
        <p:nvSpPr>
          <p:cNvPr id="3" name="TextBox 5"/>
          <p:cNvSpPr txBox="1"/>
          <p:nvPr/>
        </p:nvSpPr>
        <p:spPr>
          <a:xfrm>
            <a:off x="3128645" y="3171190"/>
            <a:ext cx="1899285" cy="645160"/>
          </a:xfrm>
          <a:prstGeom prst="rect">
            <a:avLst/>
          </a:prstGeom>
          <a:noFill/>
        </p:spPr>
        <p:txBody>
          <a:bodyPr wrap="square" rtlCol="0">
            <a:spAutoFit/>
          </a:bodyPr>
          <a:lstStyle/>
          <a:p>
            <a:pPr algn="ctr"/>
            <a:r>
              <a:rPr lang="en-US" sz="3600" b="1" dirty="0">
                <a:solidFill>
                  <a:schemeClr val="tx1"/>
                </a:solidFill>
                <a:cs typeface="+mn-lt"/>
              </a:rPr>
              <a:t>prince</a:t>
            </a:r>
          </a:p>
        </p:txBody>
      </p:sp>
      <p:sp>
        <p:nvSpPr>
          <p:cNvPr id="4" name="TextBox 5"/>
          <p:cNvSpPr txBox="1"/>
          <p:nvPr/>
        </p:nvSpPr>
        <p:spPr>
          <a:xfrm>
            <a:off x="6990080" y="3171190"/>
            <a:ext cx="1899285" cy="645160"/>
          </a:xfrm>
          <a:prstGeom prst="rect">
            <a:avLst/>
          </a:prstGeom>
          <a:noFill/>
        </p:spPr>
        <p:txBody>
          <a:bodyPr wrap="square" rtlCol="0">
            <a:spAutoFit/>
          </a:bodyPr>
          <a:lstStyle/>
          <a:p>
            <a:pPr algn="ctr"/>
            <a:r>
              <a:rPr lang="en-US" sz="3600" b="1" dirty="0">
                <a:solidFill>
                  <a:schemeClr val="tx1"/>
                </a:solidFill>
                <a:cs typeface="+mn-lt"/>
              </a:rPr>
              <a:t>princess</a:t>
            </a:r>
          </a:p>
        </p:txBody>
      </p:sp>
      <p:sp>
        <p:nvSpPr>
          <p:cNvPr id="5" name="TextBox 5"/>
          <p:cNvSpPr txBox="1"/>
          <p:nvPr/>
        </p:nvSpPr>
        <p:spPr>
          <a:xfrm>
            <a:off x="3128645" y="3826510"/>
            <a:ext cx="1899285" cy="645160"/>
          </a:xfrm>
          <a:prstGeom prst="rect">
            <a:avLst/>
          </a:prstGeom>
          <a:noFill/>
        </p:spPr>
        <p:txBody>
          <a:bodyPr wrap="square" rtlCol="0">
            <a:spAutoFit/>
          </a:bodyPr>
          <a:lstStyle/>
          <a:p>
            <a:pPr algn="ctr"/>
            <a:r>
              <a:rPr lang="en-US" sz="3600" b="1" dirty="0">
                <a:solidFill>
                  <a:schemeClr val="tx1"/>
                </a:solidFill>
                <a:cs typeface="+mn-lt"/>
              </a:rPr>
              <a:t>happy</a:t>
            </a:r>
          </a:p>
        </p:txBody>
      </p:sp>
      <p:sp>
        <p:nvSpPr>
          <p:cNvPr id="6" name="TextBox 5"/>
          <p:cNvSpPr txBox="1"/>
          <p:nvPr/>
        </p:nvSpPr>
        <p:spPr>
          <a:xfrm>
            <a:off x="6990080" y="3826510"/>
            <a:ext cx="1899285" cy="645160"/>
          </a:xfrm>
          <a:prstGeom prst="rect">
            <a:avLst/>
          </a:prstGeom>
          <a:noFill/>
        </p:spPr>
        <p:txBody>
          <a:bodyPr wrap="square" rtlCol="0">
            <a:spAutoFit/>
          </a:bodyPr>
          <a:lstStyle/>
          <a:p>
            <a:pPr algn="ctr"/>
            <a:r>
              <a:rPr lang="en-US" sz="3600" b="1" dirty="0">
                <a:solidFill>
                  <a:schemeClr val="tx1"/>
                </a:solidFill>
                <a:cs typeface="+mn-lt"/>
              </a:rPr>
              <a:t>sad</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 grpId="0"/>
      <p:bldP spid="2" grpId="1"/>
      <p:bldP spid="3" grpId="0"/>
      <p:bldP spid="3" grpId="1"/>
      <p:bldP spid="4" grpId="0"/>
      <p:bldP spid="4" grpId="1"/>
      <p:bldP spid="5" grpId="0"/>
      <p:bldP spid="5" grpId="1"/>
      <p:bldP spid="6" grpId="0"/>
      <p:bldP spid="6"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6807835" y="3823335"/>
            <a:ext cx="1911350" cy="1606550"/>
          </a:xfrm>
          <a:prstGeom prst="rect">
            <a:avLst/>
          </a:prstGeom>
        </p:spPr>
      </p:pic>
      <p:sp>
        <p:nvSpPr>
          <p:cNvPr id="33" name="TextBox 5"/>
          <p:cNvSpPr txBox="1"/>
          <p:nvPr/>
        </p:nvSpPr>
        <p:spPr>
          <a:xfrm>
            <a:off x="680529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pic>
        <p:nvPicPr>
          <p:cNvPr id="39" name="Picture 38" descr="8.2-1"/>
          <p:cNvPicPr>
            <a:picLocks noChangeAspect="1"/>
          </p:cNvPicPr>
          <p:nvPr/>
        </p:nvPicPr>
        <p:blipFill>
          <a:blip r:embed="rId10"/>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sp>
        <p:nvSpPr>
          <p:cNvPr id="19" name="Rounded Rectangular Callout 18"/>
          <p:cNvSpPr/>
          <p:nvPr/>
        </p:nvSpPr>
        <p:spPr>
          <a:xfrm>
            <a:off x="5120005" y="560070"/>
            <a:ext cx="4781550" cy="768985"/>
          </a:xfrm>
          <a:prstGeom prst="wedgeRoundRectCallout">
            <a:avLst>
              <a:gd name="adj1" fmla="val 46797"/>
              <a:gd name="adj2" fmla="val 737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 is happy/sad?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linds(horizontal)">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linds(horizont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blinds(horizontal)">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7" grpId="0"/>
      <p:bldP spid="27" grpId="1"/>
      <p:bldP spid="29" grpId="0"/>
      <p:bldP spid="29" grpId="1"/>
      <p:bldP spid="31" grpId="0"/>
      <p:bldP spid="31" grpId="1"/>
      <p:bldP spid="33" grpId="0"/>
      <p:bldP spid="33" grpId="1"/>
      <p:bldP spid="42" grpId="0"/>
      <p:bldP spid="42" grpId="1"/>
      <p:bldP spid="43" grpId="0"/>
      <p:bldP spid="43" grpId="1"/>
      <p:bldP spid="1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25395" y="87718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make a crown</a:t>
            </a:r>
            <a:endParaRPr lang="en-US" sz="3600" b="1" dirty="0">
              <a:cs typeface="+mn-lt"/>
            </a:endParaRPr>
          </a:p>
        </p:txBody>
      </p:sp>
      <p:pic>
        <p:nvPicPr>
          <p:cNvPr id="7" name="Picture 6"/>
          <p:cNvPicPr/>
          <p:nvPr/>
        </p:nvPicPr>
        <p:blipFill>
          <a:blip r:embed="rId4"/>
          <a:stretch>
            <a:fillRect/>
          </a:stretch>
        </p:blipFill>
        <p:spPr>
          <a:xfrm>
            <a:off x="1878965" y="2248535"/>
            <a:ext cx="4623435" cy="2771775"/>
          </a:xfrm>
          <a:prstGeom prst="rect">
            <a:avLst/>
          </a:prstGeom>
          <a:noFill/>
          <a:ln w="9525">
            <a:noFill/>
          </a:ln>
        </p:spPr>
      </p:pic>
      <p:sp>
        <p:nvSpPr>
          <p:cNvPr id="12" name="Rounded Rectangular Callout 11"/>
          <p:cNvSpPr/>
          <p:nvPr/>
        </p:nvSpPr>
        <p:spPr>
          <a:xfrm>
            <a:off x="7724567" y="2867755"/>
            <a:ext cx="2991439" cy="1532563"/>
          </a:xfrm>
          <a:prstGeom prst="wedgeRoundRectCallout">
            <a:avLst>
              <a:gd name="adj1" fmla="val -27187"/>
              <a:gd name="adj2" fmla="val 77805"/>
              <a:gd name="adj3" fmla="val 16667"/>
            </a:avLst>
          </a:prstGeom>
          <a:solidFill>
            <a:schemeClr val="bg1"/>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I’m a king!</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Is it a _____?</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91210" y="1480820"/>
            <a:ext cx="1911350" cy="160655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3712845" y="1480820"/>
            <a:ext cx="1911350" cy="1606550"/>
          </a:xfrm>
          <a:prstGeom prst="rect">
            <a:avLst/>
          </a:prstGeom>
        </p:spPr>
      </p:pic>
      <p:sp>
        <p:nvSpPr>
          <p:cNvPr id="25" name="TextBox 5"/>
          <p:cNvSpPr txBox="1"/>
          <p:nvPr/>
        </p:nvSpPr>
        <p:spPr>
          <a:xfrm>
            <a:off x="3717290" y="3087370"/>
            <a:ext cx="1899285" cy="583565"/>
          </a:xfrm>
          <a:prstGeom prst="rect">
            <a:avLst/>
          </a:prstGeom>
          <a:noFill/>
        </p:spPr>
        <p:txBody>
          <a:bodyPr wrap="square" rtlCol="0">
            <a:spAutoFit/>
          </a:bodyPr>
          <a:lstStyle/>
          <a:p>
            <a:pPr algn="ctr"/>
            <a:r>
              <a:rPr lang="en-US" sz="32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6813550" y="1480820"/>
            <a:ext cx="1911350" cy="1600200"/>
          </a:xfrm>
          <a:prstGeom prst="rect">
            <a:avLst/>
          </a:prstGeom>
        </p:spPr>
      </p:pic>
      <p:sp>
        <p:nvSpPr>
          <p:cNvPr id="27" name="TextBox 5"/>
          <p:cNvSpPr txBox="1"/>
          <p:nvPr/>
        </p:nvSpPr>
        <p:spPr>
          <a:xfrm>
            <a:off x="6819900" y="3087370"/>
            <a:ext cx="1899285" cy="583565"/>
          </a:xfrm>
          <a:prstGeom prst="rect">
            <a:avLst/>
          </a:prstGeom>
          <a:noFill/>
        </p:spPr>
        <p:txBody>
          <a:bodyPr wrap="square" rtlCol="0">
            <a:spAutoFit/>
          </a:bodyPr>
          <a:lstStyle/>
          <a:p>
            <a:pPr algn="ctr"/>
            <a:r>
              <a:rPr lang="en-US" sz="32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791210" y="3846830"/>
            <a:ext cx="1905000" cy="1600200"/>
          </a:xfrm>
          <a:prstGeom prst="rect">
            <a:avLst/>
          </a:prstGeom>
        </p:spPr>
      </p:pic>
      <p:sp>
        <p:nvSpPr>
          <p:cNvPr id="29" name="TextBox 5"/>
          <p:cNvSpPr txBox="1"/>
          <p:nvPr/>
        </p:nvSpPr>
        <p:spPr>
          <a:xfrm>
            <a:off x="803275" y="5429885"/>
            <a:ext cx="1899285" cy="583565"/>
          </a:xfrm>
          <a:prstGeom prst="rect">
            <a:avLst/>
          </a:prstGeom>
          <a:noFill/>
        </p:spPr>
        <p:txBody>
          <a:bodyPr wrap="square" rtlCol="0">
            <a:spAutoFit/>
          </a:bodyPr>
          <a:lstStyle/>
          <a:p>
            <a:pPr algn="ctr"/>
            <a:r>
              <a:rPr lang="en-US" sz="32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3717290" y="3846830"/>
            <a:ext cx="1911350" cy="1600200"/>
          </a:xfrm>
          <a:prstGeom prst="rect">
            <a:avLst/>
          </a:prstGeom>
        </p:spPr>
      </p:pic>
      <p:sp>
        <p:nvSpPr>
          <p:cNvPr id="31" name="TextBox 5"/>
          <p:cNvSpPr txBox="1"/>
          <p:nvPr/>
        </p:nvSpPr>
        <p:spPr>
          <a:xfrm>
            <a:off x="3717290" y="5429250"/>
            <a:ext cx="1899285" cy="583565"/>
          </a:xfrm>
          <a:prstGeom prst="rect">
            <a:avLst/>
          </a:prstGeom>
          <a:noFill/>
        </p:spPr>
        <p:txBody>
          <a:bodyPr wrap="square" rtlCol="0">
            <a:spAutoFit/>
          </a:bodyPr>
          <a:lstStyle/>
          <a:p>
            <a:pPr algn="ctr"/>
            <a:r>
              <a:rPr lang="en-US" sz="32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6807835" y="3823335"/>
            <a:ext cx="1911350" cy="1606550"/>
          </a:xfrm>
          <a:prstGeom prst="rect">
            <a:avLst/>
          </a:prstGeom>
        </p:spPr>
      </p:pic>
      <p:sp>
        <p:nvSpPr>
          <p:cNvPr id="33" name="TextBox 5"/>
          <p:cNvSpPr txBox="1"/>
          <p:nvPr/>
        </p:nvSpPr>
        <p:spPr>
          <a:xfrm>
            <a:off x="6814185" y="5419090"/>
            <a:ext cx="1899285" cy="583565"/>
          </a:xfrm>
          <a:prstGeom prst="rect">
            <a:avLst/>
          </a:prstGeom>
          <a:noFill/>
        </p:spPr>
        <p:txBody>
          <a:bodyPr wrap="square" rtlCol="0">
            <a:spAutoFit/>
          </a:bodyPr>
          <a:lstStyle/>
          <a:p>
            <a:pPr algn="ctr"/>
            <a:r>
              <a:rPr lang="en-US" sz="3200" b="1" dirty="0">
                <a:solidFill>
                  <a:schemeClr val="tx1"/>
                </a:solidFill>
                <a:cs typeface="+mn-lt"/>
              </a:rPr>
              <a:t>a prince</a:t>
            </a:r>
          </a:p>
        </p:txBody>
      </p:sp>
      <p:pic>
        <p:nvPicPr>
          <p:cNvPr id="39" name="Picture 38" descr="8.2-1"/>
          <p:cNvPicPr>
            <a:picLocks noChangeAspect="1"/>
          </p:cNvPicPr>
          <p:nvPr/>
        </p:nvPicPr>
        <p:blipFill>
          <a:blip r:embed="rId10"/>
          <a:srcRect l="24767" t="37666" r="57305"/>
          <a:stretch>
            <a:fillRect/>
          </a:stretch>
        </p:blipFill>
        <p:spPr>
          <a:xfrm>
            <a:off x="9351010" y="1421765"/>
            <a:ext cx="1849755" cy="1665605"/>
          </a:xfrm>
          <a:prstGeom prst="rect">
            <a:avLst/>
          </a:prstGeom>
        </p:spPr>
      </p:pic>
      <p:pic>
        <p:nvPicPr>
          <p:cNvPr id="40" name="Picture 39" descr="8.2-1"/>
          <p:cNvPicPr>
            <a:picLocks noChangeAspect="1"/>
          </p:cNvPicPr>
          <p:nvPr/>
        </p:nvPicPr>
        <p:blipFill>
          <a:blip r:embed="rId10"/>
          <a:srcRect l="80767" t="39591" r="1305" b="-1925"/>
          <a:stretch>
            <a:fillRect/>
          </a:stretch>
        </p:blipFill>
        <p:spPr>
          <a:xfrm>
            <a:off x="9361805" y="3753485"/>
            <a:ext cx="1849755" cy="1665605"/>
          </a:xfrm>
          <a:prstGeom prst="rect">
            <a:avLst/>
          </a:prstGeom>
        </p:spPr>
      </p:pic>
      <p:sp>
        <p:nvSpPr>
          <p:cNvPr id="42" name="TextBox 5"/>
          <p:cNvSpPr txBox="1"/>
          <p:nvPr/>
        </p:nvSpPr>
        <p:spPr>
          <a:xfrm>
            <a:off x="9318625" y="3087370"/>
            <a:ext cx="1899285" cy="583565"/>
          </a:xfrm>
          <a:prstGeom prst="rect">
            <a:avLst/>
          </a:prstGeom>
          <a:noFill/>
        </p:spPr>
        <p:txBody>
          <a:bodyPr wrap="square" rtlCol="0">
            <a:spAutoFit/>
          </a:bodyPr>
          <a:lstStyle/>
          <a:p>
            <a:pPr algn="ctr"/>
            <a:r>
              <a:rPr lang="en-US" sz="3200" b="1" dirty="0">
                <a:solidFill>
                  <a:schemeClr val="tx1"/>
                </a:solidFill>
                <a:cs typeface="+mn-lt"/>
              </a:rPr>
              <a:t>happy</a:t>
            </a:r>
          </a:p>
        </p:txBody>
      </p:sp>
      <p:sp>
        <p:nvSpPr>
          <p:cNvPr id="43" name="TextBox 5"/>
          <p:cNvSpPr txBox="1"/>
          <p:nvPr/>
        </p:nvSpPr>
        <p:spPr>
          <a:xfrm>
            <a:off x="9351010" y="5419090"/>
            <a:ext cx="1899285" cy="583565"/>
          </a:xfrm>
          <a:prstGeom prst="rect">
            <a:avLst/>
          </a:prstGeom>
          <a:noFill/>
        </p:spPr>
        <p:txBody>
          <a:bodyPr wrap="square" rtlCol="0">
            <a:spAutoFit/>
          </a:bodyPr>
          <a:lstStyle/>
          <a:p>
            <a:pPr algn="ctr"/>
            <a:r>
              <a:rPr lang="en-US" sz="3200" b="1" dirty="0">
                <a:solidFill>
                  <a:schemeClr val="tx1"/>
                </a:solidFill>
                <a:cs typeface="+mn-lt"/>
              </a:rPr>
              <a:t>sad</a:t>
            </a:r>
          </a:p>
        </p:txBody>
      </p:sp>
      <p:sp>
        <p:nvSpPr>
          <p:cNvPr id="46" name="TextBox 5"/>
          <p:cNvSpPr txBox="1"/>
          <p:nvPr/>
        </p:nvSpPr>
        <p:spPr>
          <a:xfrm>
            <a:off x="803275" y="880745"/>
            <a:ext cx="1899285" cy="583565"/>
          </a:xfrm>
          <a:prstGeom prst="rect">
            <a:avLst/>
          </a:prstGeom>
          <a:noFill/>
        </p:spPr>
        <p:txBody>
          <a:bodyPr wrap="square" rtlCol="0">
            <a:spAutoFit/>
          </a:bodyPr>
          <a:lstStyle/>
          <a:p>
            <a:pPr algn="ctr"/>
            <a:r>
              <a:rPr lang="en-US" sz="3200" b="1" dirty="0">
                <a:solidFill>
                  <a:schemeClr val="tx1"/>
                </a:solidFill>
                <a:cs typeface="+mn-lt"/>
              </a:rPr>
              <a:t>a crown</a:t>
            </a:r>
          </a:p>
        </p:txBody>
      </p:sp>
      <p:sp>
        <p:nvSpPr>
          <p:cNvPr id="19" name="Rounded Rectangular Callout 18"/>
          <p:cNvSpPr/>
          <p:nvPr/>
        </p:nvSpPr>
        <p:spPr>
          <a:xfrm>
            <a:off x="3817620" y="560070"/>
            <a:ext cx="4781550" cy="768985"/>
          </a:xfrm>
          <a:prstGeom prst="wedgeRoundRectCallout">
            <a:avLst>
              <a:gd name="adj1" fmla="val 46797"/>
              <a:gd name="adj2" fmla="val 737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2"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blinds(horizontal)">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2"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blinds(horizontal)">
                                      <p:cBhvr>
                                        <p:cTn id="18" dur="500"/>
                                        <p:tgtEl>
                                          <p:spTgt spid="22"/>
                                        </p:tgtEl>
                                      </p:cBhvr>
                                    </p:animEffect>
                                  </p:childTnLst>
                                </p:cTn>
                              </p:par>
                            </p:childTnLst>
                          </p:cTn>
                        </p:par>
                      </p:childTnLst>
                    </p:cTn>
                  </p:par>
                </p:childTnLst>
              </p:cTn>
              <p:nextCondLst>
                <p:cond evt="onClick" delay="0">
                  <p:tgtEl>
                    <p:spTgt spid="21"/>
                  </p:tgtEl>
                </p:cond>
              </p:nextCondLst>
            </p:seq>
            <p:seq concurrent="1" nextAc="seek">
              <p:cTn id="19" restart="whenNotActive" fill="hold" evtFilter="cancelBubble" nodeType="interactiveSeq">
                <p:stCondLst>
                  <p:cond evt="onClick" delay="0">
                    <p:tgtEl>
                      <p:spTgt spid="23"/>
                    </p:tgtEl>
                  </p:cond>
                </p:stCondLst>
                <p:endSync evt="end" delay="0">
                  <p:rtn val="all"/>
                </p:endSync>
                <p:childTnLst>
                  <p:par>
                    <p:cTn id="20" fill="hold">
                      <p:stCondLst>
                        <p:cond delay="0"/>
                      </p:stCondLst>
                      <p:childTnLst>
                        <p:par>
                          <p:cTn id="21" fill="hold">
                            <p:stCondLst>
                              <p:cond delay="0"/>
                            </p:stCondLst>
                            <p:childTnLst>
                              <p:par>
                                <p:cTn id="22" presetID="3" presetClass="entr" presetSubtype="10" fill="hold" grpId="2"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linds(horizontal)">
                                      <p:cBhvr>
                                        <p:cTn id="24" dur="500"/>
                                        <p:tgtEl>
                                          <p:spTgt spid="25"/>
                                        </p:tgtEl>
                                      </p:cBhvr>
                                    </p:animEffect>
                                  </p:childTnLst>
                                </p:cTn>
                              </p:par>
                            </p:childTnLst>
                          </p:cTn>
                        </p:par>
                      </p:childTnLst>
                    </p:cTn>
                  </p:par>
                </p:childTnLst>
              </p:cTn>
              <p:nextCondLst>
                <p:cond evt="onClick" delay="0">
                  <p:tgtEl>
                    <p:spTgt spid="23"/>
                  </p:tgtEl>
                </p:cond>
              </p:nextCondLst>
            </p:seq>
            <p:seq concurrent="1" nextAc="seek">
              <p:cTn id="25" restart="whenNotActive" fill="hold" evtFilter="cancelBubble" nodeType="interactiveSeq">
                <p:stCondLst>
                  <p:cond evt="onClick" delay="0">
                    <p:tgtEl>
                      <p:spTgt spid="26"/>
                    </p:tgtEl>
                  </p:cond>
                </p:stCondLst>
                <p:endSync evt="end" delay="0">
                  <p:rtn val="all"/>
                </p:endSync>
                <p:childTnLst>
                  <p:par>
                    <p:cTn id="26" fill="hold">
                      <p:stCondLst>
                        <p:cond delay="0"/>
                      </p:stCondLst>
                      <p:childTnLst>
                        <p:par>
                          <p:cTn id="27" fill="hold">
                            <p:stCondLst>
                              <p:cond delay="0"/>
                            </p:stCondLst>
                            <p:childTnLst>
                              <p:par>
                                <p:cTn id="28" presetID="3" presetClass="entr" presetSubtype="10" fill="hold" grpId="2"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blinds(horizontal)">
                                      <p:cBhvr>
                                        <p:cTn id="30" dur="500"/>
                                        <p:tgtEl>
                                          <p:spTgt spid="27"/>
                                        </p:tgtEl>
                                      </p:cBhvr>
                                    </p:animEffect>
                                  </p:childTnLst>
                                </p:cTn>
                              </p:par>
                            </p:childTnLst>
                          </p:cTn>
                        </p:par>
                      </p:childTnLst>
                    </p:cTn>
                  </p:par>
                </p:childTnLst>
              </p:cTn>
              <p:nextCondLst>
                <p:cond evt="onClick" delay="0">
                  <p:tgtEl>
                    <p:spTgt spid="26"/>
                  </p:tgtEl>
                </p:cond>
              </p:nextCondLst>
            </p:seq>
            <p:seq concurrent="1" nextAc="seek">
              <p:cTn id="31" restart="whenNotActive" fill="hold" evtFilter="cancelBubble" nodeType="interactiveSeq">
                <p:stCondLst>
                  <p:cond evt="onClick" delay="0">
                    <p:tgtEl>
                      <p:spTgt spid="39"/>
                    </p:tgtEl>
                  </p:cond>
                </p:stCondLst>
                <p:endSync evt="end" delay="0">
                  <p:rtn val="all"/>
                </p:endSync>
                <p:childTnLst>
                  <p:par>
                    <p:cTn id="32" fill="hold">
                      <p:stCondLst>
                        <p:cond delay="0"/>
                      </p:stCondLst>
                      <p:childTnLst>
                        <p:par>
                          <p:cTn id="33" fill="hold">
                            <p:stCondLst>
                              <p:cond delay="0"/>
                            </p:stCondLst>
                            <p:childTnLst>
                              <p:par>
                                <p:cTn id="34" presetID="3" presetClass="entr" presetSubtype="10" fill="hold" grpId="2"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linds(horizontal)">
                                      <p:cBhvr>
                                        <p:cTn id="36" dur="500"/>
                                        <p:tgtEl>
                                          <p:spTgt spid="42"/>
                                        </p:tgtEl>
                                      </p:cBhvr>
                                    </p:animEffect>
                                  </p:childTnLst>
                                </p:cTn>
                              </p:par>
                            </p:childTnLst>
                          </p:cTn>
                        </p:par>
                      </p:childTnLst>
                    </p:cTn>
                  </p:par>
                </p:childTnLst>
              </p:cTn>
              <p:nextCondLst>
                <p:cond evt="onClick" delay="0">
                  <p:tgtEl>
                    <p:spTgt spid="39"/>
                  </p:tgtEl>
                </p:cond>
              </p:nextCondLst>
            </p:seq>
            <p:seq concurrent="1" nextAc="seek">
              <p:cTn id="37" restart="whenNotActive" fill="hold" evtFilter="cancelBubble" nodeType="interactiveSeq">
                <p:stCondLst>
                  <p:cond evt="onClick" delay="0">
                    <p:tgtEl>
                      <p:spTgt spid="40"/>
                    </p:tgtEl>
                  </p:cond>
                </p:stCondLst>
                <p:endSync evt="end" delay="0">
                  <p:rtn val="all"/>
                </p:endSync>
                <p:childTnLst>
                  <p:par>
                    <p:cTn id="38" fill="hold">
                      <p:stCondLst>
                        <p:cond delay="0"/>
                      </p:stCondLst>
                      <p:childTnLst>
                        <p:par>
                          <p:cTn id="39" fill="hold">
                            <p:stCondLst>
                              <p:cond delay="0"/>
                            </p:stCondLst>
                            <p:childTnLst>
                              <p:par>
                                <p:cTn id="40" presetID="3" presetClass="entr" presetSubtype="10" fill="hold" grpId="2"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childTnLst>
              </p:cTn>
              <p:nextCondLst>
                <p:cond evt="onClick" delay="0">
                  <p:tgtEl>
                    <p:spTgt spid="40"/>
                  </p:tgtEl>
                </p:cond>
              </p:nextCondLst>
            </p:seq>
            <p:seq concurrent="1" nextAc="seek">
              <p:cTn id="43" restart="whenNotActive" fill="hold" evtFilter="cancelBubble" nodeType="interactiveSeq">
                <p:stCondLst>
                  <p:cond evt="onClick" delay="0">
                    <p:tgtEl>
                      <p:spTgt spid="28"/>
                    </p:tgtEl>
                  </p:cond>
                </p:stCondLst>
                <p:endSync evt="end" delay="0">
                  <p:rtn val="all"/>
                </p:endSync>
                <p:childTnLst>
                  <p:par>
                    <p:cTn id="44" fill="hold">
                      <p:stCondLst>
                        <p:cond delay="0"/>
                      </p:stCondLst>
                      <p:childTnLst>
                        <p:par>
                          <p:cTn id="45" fill="hold">
                            <p:stCondLst>
                              <p:cond delay="0"/>
                            </p:stCondLst>
                            <p:childTnLst>
                              <p:par>
                                <p:cTn id="46" presetID="3" presetClass="entr" presetSubtype="10" fill="hold" grpId="2"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blinds(horizontal)">
                                      <p:cBhvr>
                                        <p:cTn id="48" dur="500"/>
                                        <p:tgtEl>
                                          <p:spTgt spid="29"/>
                                        </p:tgtEl>
                                      </p:cBhvr>
                                    </p:animEffect>
                                  </p:childTnLst>
                                </p:cTn>
                              </p:par>
                            </p:childTnLst>
                          </p:cTn>
                        </p:par>
                      </p:childTnLst>
                    </p:cTn>
                  </p:par>
                </p:childTnLst>
              </p:cTn>
              <p:nextCondLst>
                <p:cond evt="onClick" delay="0">
                  <p:tgtEl>
                    <p:spTgt spid="28"/>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3" presetClass="entr" presetSubtype="10" fill="hold" grpId="2"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linds(horizontal)">
                                      <p:cBhvr>
                                        <p:cTn id="54" dur="500"/>
                                        <p:tgtEl>
                                          <p:spTgt spid="31"/>
                                        </p:tgtEl>
                                      </p:cBhvr>
                                    </p:animEffect>
                                  </p:childTnLst>
                                </p:cTn>
                              </p:par>
                            </p:childTnLst>
                          </p:cTn>
                        </p:par>
                      </p:childTnLst>
                    </p:cTn>
                  </p:par>
                </p:childTnLst>
              </p:cTn>
              <p:nextCondLst>
                <p:cond evt="onClick" delay="0">
                  <p:tgtEl>
                    <p:spTgt spid="30"/>
                  </p:tgtEl>
                </p:cond>
              </p:nextCondLst>
            </p:seq>
            <p:seq concurrent="1" nextAc="seek">
              <p:cTn id="55" restart="whenNotActive" fill="hold" evtFilter="cancelBubble" nodeType="interactiveSeq">
                <p:stCondLst>
                  <p:cond evt="onClick" delay="0">
                    <p:tgtEl>
                      <p:spTgt spid="32"/>
                    </p:tgtEl>
                  </p:cond>
                </p:stCondLst>
                <p:endSync evt="end" delay="0">
                  <p:rtn val="all"/>
                </p:endSync>
                <p:childTnLst>
                  <p:par>
                    <p:cTn id="56" fill="hold">
                      <p:stCondLst>
                        <p:cond delay="0"/>
                      </p:stCondLst>
                      <p:childTnLst>
                        <p:par>
                          <p:cTn id="57" fill="hold">
                            <p:stCondLst>
                              <p:cond delay="0"/>
                            </p:stCondLst>
                            <p:childTnLst>
                              <p:par>
                                <p:cTn id="58" presetID="3" presetClass="entr" presetSubtype="10" fill="hold" grpId="2"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blinds(horizontal)">
                                      <p:cBhvr>
                                        <p:cTn id="60" dur="500"/>
                                        <p:tgtEl>
                                          <p:spTgt spid="33"/>
                                        </p:tgtEl>
                                      </p:cBhvr>
                                    </p:animEffect>
                                  </p:childTnLst>
                                </p:cTn>
                              </p:par>
                            </p:childTnLst>
                          </p:cTn>
                        </p:par>
                      </p:childTnLst>
                    </p:cTn>
                  </p:par>
                </p:childTnLst>
              </p:cTn>
              <p:nextCondLst>
                <p:cond evt="onClick" delay="0">
                  <p:tgtEl>
                    <p:spTgt spid="32"/>
                  </p:tgtEl>
                </p:cond>
              </p:nextCondLst>
            </p:seq>
          </p:childTnLst>
        </p:cTn>
      </p:par>
    </p:tnLst>
    <p:bldLst>
      <p:bldP spid="22" grpId="1"/>
      <p:bldP spid="22" grpId="2"/>
      <p:bldP spid="25" grpId="1"/>
      <p:bldP spid="25" grpId="2"/>
      <p:bldP spid="27" grpId="1"/>
      <p:bldP spid="27" grpId="2"/>
      <p:bldP spid="29" grpId="1"/>
      <p:bldP spid="29" grpId="2"/>
      <p:bldP spid="31" grpId="1"/>
      <p:bldP spid="31" grpId="2"/>
      <p:bldP spid="33" grpId="1"/>
      <p:bldP spid="33" grpId="2"/>
      <p:bldP spid="42" grpId="1"/>
      <p:bldP spid="42" grpId="2"/>
      <p:bldP spid="43" grpId="1"/>
      <p:bldP spid="43" grpId="2"/>
      <p:bldP spid="46" grpId="1"/>
      <p:bldP spid="46" grpId="2"/>
      <p:bldP spid="19"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4</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5" name="Title 4"/>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3.1"/>
          <p:cNvPicPr>
            <a:picLocks noChangeAspect="1"/>
          </p:cNvPicPr>
          <p:nvPr/>
        </p:nvPicPr>
        <p:blipFill>
          <a:blip r:embed="rId6"/>
          <a:stretch>
            <a:fillRect/>
          </a:stretch>
        </p:blipFill>
        <p:spPr>
          <a:xfrm>
            <a:off x="137795" y="374015"/>
            <a:ext cx="7339965" cy="1048385"/>
          </a:xfrm>
          <a:prstGeom prst="rect">
            <a:avLst/>
          </a:prstGeom>
        </p:spPr>
      </p:pic>
      <p:pic>
        <p:nvPicPr>
          <p:cNvPr id="3" name="Picture 2" descr="3.2"/>
          <p:cNvPicPr>
            <a:picLocks noChangeAspect="1"/>
          </p:cNvPicPr>
          <p:nvPr/>
        </p:nvPicPr>
        <p:blipFill>
          <a:blip r:embed="rId7"/>
          <a:stretch>
            <a:fillRect/>
          </a:stretch>
        </p:blipFill>
        <p:spPr>
          <a:xfrm>
            <a:off x="1232535" y="1271905"/>
            <a:ext cx="4196080" cy="5138420"/>
          </a:xfrm>
          <a:prstGeom prst="rect">
            <a:avLst/>
          </a:prstGeom>
        </p:spPr>
      </p:pic>
      <p:pic>
        <p:nvPicPr>
          <p:cNvPr id="4" name="Picture 3" descr="3.4"/>
          <p:cNvPicPr>
            <a:picLocks noChangeAspect="1"/>
          </p:cNvPicPr>
          <p:nvPr/>
        </p:nvPicPr>
        <p:blipFill>
          <a:blip r:embed="rId8"/>
          <a:stretch>
            <a:fillRect/>
          </a:stretch>
        </p:blipFill>
        <p:spPr>
          <a:xfrm>
            <a:off x="6495415" y="1271905"/>
            <a:ext cx="4220845" cy="5138420"/>
          </a:xfrm>
          <a:prstGeom prst="rect">
            <a:avLst/>
          </a:prstGeom>
        </p:spPr>
      </p:pic>
      <p:pic>
        <p:nvPicPr>
          <p:cNvPr id="5" name="23 G2SB Track B23">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7305675" y="631190"/>
            <a:ext cx="776605" cy="725170"/>
          </a:xfrm>
          <a:prstGeom prst="rect">
            <a:avLst/>
          </a:prstGeom>
        </p:spPr>
      </p:pic>
      <p:sp>
        <p:nvSpPr>
          <p:cNvPr id="6" name="Text Box 5"/>
          <p:cNvSpPr txBox="1"/>
          <p:nvPr/>
        </p:nvSpPr>
        <p:spPr>
          <a:xfrm>
            <a:off x="3515995" y="190309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7" name="Text Box 6"/>
          <p:cNvSpPr txBox="1"/>
          <p:nvPr/>
        </p:nvSpPr>
        <p:spPr>
          <a:xfrm>
            <a:off x="4390390" y="3025140"/>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8" name="Text Box 7"/>
          <p:cNvSpPr txBox="1"/>
          <p:nvPr/>
        </p:nvSpPr>
        <p:spPr>
          <a:xfrm>
            <a:off x="3516630" y="412559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10" name="Text Box 9"/>
          <p:cNvSpPr txBox="1"/>
          <p:nvPr/>
        </p:nvSpPr>
        <p:spPr>
          <a:xfrm>
            <a:off x="3516630" y="522795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11" name="Text Box 10"/>
          <p:cNvSpPr txBox="1"/>
          <p:nvPr/>
        </p:nvSpPr>
        <p:spPr>
          <a:xfrm>
            <a:off x="9967595" y="190309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12" name="Text Box 11"/>
          <p:cNvSpPr txBox="1"/>
          <p:nvPr/>
        </p:nvSpPr>
        <p:spPr>
          <a:xfrm>
            <a:off x="9967595" y="301434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13" name="Text Box 12"/>
          <p:cNvSpPr txBox="1"/>
          <p:nvPr/>
        </p:nvSpPr>
        <p:spPr>
          <a:xfrm>
            <a:off x="9967595" y="4116070"/>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18" name="Text Box 17"/>
          <p:cNvSpPr txBox="1"/>
          <p:nvPr/>
        </p:nvSpPr>
        <p:spPr>
          <a:xfrm>
            <a:off x="9093200" y="522795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5"/>
                </p:tgtEl>
              </p:cMediaNode>
            </p:audio>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58909" fill="hold"/>
                                        <p:tgtEl>
                                          <p:spTgt spid="5"/>
                                        </p:tgtEl>
                                      </p:cBhvr>
                                    </p:cmd>
                                  </p:childTnLst>
                                </p:cTn>
                              </p:par>
                            </p:childTnLst>
                          </p:cTn>
                        </p:par>
                      </p:childTnLst>
                    </p:cTn>
                  </p:par>
                </p:childTnLst>
              </p:cTn>
              <p:nextCondLst>
                <p:cond evt="onClick" delay="0">
                  <p:tgtEl>
                    <p:spTgt spid="5"/>
                  </p:tgtEl>
                </p:cond>
              </p:nextCondLst>
            </p:seq>
          </p:childTnLst>
        </p:cTn>
      </p:par>
    </p:tnLst>
    <p:bldLst>
      <p:bldP spid="6" grpId="0"/>
      <p:bldP spid="6" grpId="1"/>
      <p:bldP spid="7" grpId="0"/>
      <p:bldP spid="7" grpId="1"/>
      <p:bldP spid="8" grpId="0"/>
      <p:bldP spid="8" grpId="1"/>
      <p:bldP spid="10" grpId="0"/>
      <p:bldP spid="10" grpId="1"/>
      <p:bldP spid="11" grpId="0"/>
      <p:bldP spid="11" grpId="1"/>
      <p:bldP spid="12" grpId="0"/>
      <p:bldP spid="12" grpId="1"/>
      <p:bldP spid="13" grpId="0"/>
      <p:bldP spid="13" grpId="1"/>
      <p:bldP spid="18" grpId="0"/>
      <p:bldP spid="18" grpId="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2" name="Rounded Rectangular Callout 11"/>
          <p:cNvSpPr/>
          <p:nvPr/>
        </p:nvSpPr>
        <p:spPr>
          <a:xfrm>
            <a:off x="1670603" y="831199"/>
            <a:ext cx="2991439" cy="111850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want candy.</a:t>
            </a:r>
          </a:p>
        </p:txBody>
      </p:sp>
      <p:pic>
        <p:nvPicPr>
          <p:cNvPr id="103" name="Picture 102"/>
          <p:cNvPicPr/>
          <p:nvPr/>
        </p:nvPicPr>
        <p:blipFill>
          <a:blip r:embed="rId4"/>
          <a:srcRect l="18732" t="11382" r="13083" b="7136"/>
          <a:stretch>
            <a:fillRect/>
          </a:stretch>
        </p:blipFill>
        <p:spPr>
          <a:xfrm>
            <a:off x="1532890" y="2397125"/>
            <a:ext cx="2766695" cy="3204845"/>
          </a:xfrm>
          <a:prstGeom prst="rect">
            <a:avLst/>
          </a:prstGeom>
          <a:noFill/>
          <a:ln w="9525">
            <a:noFill/>
          </a:ln>
        </p:spPr>
      </p:pic>
      <p:pic>
        <p:nvPicPr>
          <p:cNvPr id="104" name="Picture 103"/>
          <p:cNvPicPr/>
          <p:nvPr/>
        </p:nvPicPr>
        <p:blipFill>
          <a:blip r:embed="rId5"/>
          <a:srcRect l="18462" t="14030" r="18462" b="15354"/>
          <a:stretch>
            <a:fillRect/>
          </a:stretch>
        </p:blipFill>
        <p:spPr>
          <a:xfrm>
            <a:off x="7940040" y="2397125"/>
            <a:ext cx="2776220" cy="3193415"/>
          </a:xfrm>
          <a:prstGeom prst="rect">
            <a:avLst/>
          </a:prstGeom>
          <a:noFill/>
          <a:ln w="9525">
            <a:noFill/>
          </a:ln>
        </p:spPr>
      </p:pic>
      <p:sp>
        <p:nvSpPr>
          <p:cNvPr id="13" name="Rounded Rectangular Callout 12"/>
          <p:cNvSpPr/>
          <p:nvPr/>
        </p:nvSpPr>
        <p:spPr>
          <a:xfrm>
            <a:off x="7729138" y="831199"/>
            <a:ext cx="2991439" cy="1118505"/>
          </a:xfrm>
          <a:prstGeom prst="wedgeRoundRectCallout">
            <a:avLst>
              <a:gd name="adj1" fmla="val 28501"/>
              <a:gd name="adj2" fmla="val 86197"/>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want a car.</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2" name="Rounded Rectangular Callout 11"/>
          <p:cNvSpPr/>
          <p:nvPr/>
        </p:nvSpPr>
        <p:spPr>
          <a:xfrm>
            <a:off x="4599858" y="1783699"/>
            <a:ext cx="2991439" cy="111850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want </a:t>
            </a:r>
            <a:r>
              <a:rPr lang="en-US" sz="3200" u="sng" dirty="0">
                <a:solidFill>
                  <a:schemeClr val="tx1"/>
                </a:solidFill>
              </a:rPr>
              <a:t>new toys</a:t>
            </a:r>
            <a:r>
              <a:rPr lang="en-US" sz="3200" dirty="0">
                <a:solidFill>
                  <a:schemeClr val="tx1"/>
                </a:solidFill>
              </a:rPr>
              <a:t>.</a:t>
            </a:r>
          </a:p>
        </p:txBody>
      </p:sp>
      <p:sp>
        <p:nvSpPr>
          <p:cNvPr id="21" name="TextBox 5"/>
          <p:cNvSpPr txBox="1"/>
          <p:nvPr/>
        </p:nvSpPr>
        <p:spPr>
          <a:xfrm>
            <a:off x="3774028" y="800032"/>
            <a:ext cx="4644572" cy="768350"/>
          </a:xfrm>
          <a:prstGeom prst="rect">
            <a:avLst/>
          </a:prstGeom>
          <a:noFill/>
        </p:spPr>
        <p:txBody>
          <a:bodyPr wrap="square" rtlCol="0">
            <a:spAutoFit/>
          </a:bodyPr>
          <a:lstStyle/>
          <a:p>
            <a:pPr algn="ctr"/>
            <a:r>
              <a:rPr lang="en-US" sz="4400" b="1" dirty="0">
                <a:solidFill>
                  <a:srgbClr val="0070C0"/>
                </a:solidFill>
                <a:cs typeface="+mn-lt"/>
              </a:rPr>
              <a:t>Raise your hand</a:t>
            </a:r>
          </a:p>
        </p:txBody>
      </p:sp>
      <p:pic>
        <p:nvPicPr>
          <p:cNvPr id="105" name="Picture 104"/>
          <p:cNvPicPr/>
          <p:nvPr/>
        </p:nvPicPr>
        <p:blipFill>
          <a:blip r:embed="rId4"/>
          <a:stretch>
            <a:fillRect/>
          </a:stretch>
        </p:blipFill>
        <p:spPr>
          <a:xfrm>
            <a:off x="4600067" y="3272155"/>
            <a:ext cx="2673096" cy="243840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1\Pic 1\3.5.png3.5"/>
          <p:cNvPicPr>
            <a:picLocks noChangeAspect="1"/>
          </p:cNvPicPr>
          <p:nvPr/>
        </p:nvPicPr>
        <p:blipFill>
          <a:blip r:embed="rId6"/>
          <a:srcRect/>
          <a:stretch>
            <a:fillRect/>
          </a:stretch>
        </p:blipFill>
        <p:spPr>
          <a:xfrm>
            <a:off x="212090" y="863600"/>
            <a:ext cx="11581130" cy="479933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24 G2SB Track B24">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5295900" y="1078230"/>
            <a:ext cx="776605" cy="735330"/>
          </a:xfrm>
          <a:prstGeom prst="rect">
            <a:avLst/>
          </a:prstGeom>
        </p:spPr>
      </p:pic>
    </p:spTree>
  </p:cSld>
  <p:clrMapOvr>
    <a:masterClrMapping/>
  </p:clrMapOvr>
  <p:transition spd="slow">
    <p:wipe dir="r"/>
  </p:transition>
  <p:timing>
    <p:tnLst>
      <p:par>
        <p:cTn id="1" dur="indefinite" restart="never" nodeType="tmRoot">
          <p:childTnLst>
            <p:audio>
              <p:cMediaNode vol="100000">
                <p:cTn id="2" fill="hold" display="1">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5507"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2235835" y="1615440"/>
            <a:ext cx="1692275" cy="1422400"/>
          </a:xfrm>
          <a:prstGeom prst="rect">
            <a:avLst/>
          </a:prstGeom>
        </p:spPr>
      </p:pic>
      <p:sp>
        <p:nvSpPr>
          <p:cNvPr id="22" name="TextBox 5"/>
          <p:cNvSpPr txBox="1"/>
          <p:nvPr/>
        </p:nvSpPr>
        <p:spPr>
          <a:xfrm>
            <a:off x="2245995" y="3139440"/>
            <a:ext cx="1682115" cy="521970"/>
          </a:xfrm>
          <a:prstGeom prst="rect">
            <a:avLst/>
          </a:prstGeom>
          <a:noFill/>
        </p:spPr>
        <p:txBody>
          <a:bodyPr wrap="square" rtlCol="0">
            <a:spAutoFit/>
          </a:bodyPr>
          <a:lstStyle/>
          <a:p>
            <a:pPr algn="ctr"/>
            <a:r>
              <a:rPr lang="en-US" sz="2800" b="1" dirty="0">
                <a:solidFill>
                  <a:schemeClr val="tx1"/>
                </a:solidFill>
                <a:cs typeface="+mn-lt"/>
              </a:rPr>
              <a:t>a king</a:t>
            </a:r>
          </a:p>
        </p:txBody>
      </p:sp>
      <p:pic>
        <p:nvPicPr>
          <p:cNvPr id="23" name="Picture 22"/>
          <p:cNvPicPr>
            <a:picLocks noChangeAspect="1"/>
          </p:cNvPicPr>
          <p:nvPr/>
        </p:nvPicPr>
        <p:blipFill>
          <a:blip r:embed="rId5"/>
          <a:stretch>
            <a:fillRect/>
          </a:stretch>
        </p:blipFill>
        <p:spPr>
          <a:xfrm>
            <a:off x="5252720" y="1615440"/>
            <a:ext cx="1692275" cy="1422400"/>
          </a:xfrm>
          <a:prstGeom prst="rect">
            <a:avLst/>
          </a:prstGeom>
        </p:spPr>
      </p:pic>
      <p:sp>
        <p:nvSpPr>
          <p:cNvPr id="25" name="TextBox 5"/>
          <p:cNvSpPr txBox="1"/>
          <p:nvPr/>
        </p:nvSpPr>
        <p:spPr>
          <a:xfrm>
            <a:off x="5255260" y="3139440"/>
            <a:ext cx="1682115" cy="521970"/>
          </a:xfrm>
          <a:prstGeom prst="rect">
            <a:avLst/>
          </a:prstGeom>
          <a:noFill/>
        </p:spPr>
        <p:txBody>
          <a:bodyPr wrap="square" rtlCol="0">
            <a:spAutoFit/>
          </a:bodyPr>
          <a:lstStyle/>
          <a:p>
            <a:pPr algn="ctr"/>
            <a:r>
              <a:rPr lang="en-US" sz="2800" b="1" dirty="0">
                <a:solidFill>
                  <a:schemeClr val="tx1"/>
                </a:solidFill>
                <a:cs typeface="+mn-lt"/>
              </a:rPr>
              <a:t>a princess</a:t>
            </a:r>
          </a:p>
        </p:txBody>
      </p:sp>
      <p:pic>
        <p:nvPicPr>
          <p:cNvPr id="26" name="Picture 25"/>
          <p:cNvPicPr>
            <a:picLocks noChangeAspect="1"/>
          </p:cNvPicPr>
          <p:nvPr/>
        </p:nvPicPr>
        <p:blipFill>
          <a:blip r:embed="rId6"/>
          <a:stretch>
            <a:fillRect/>
          </a:stretch>
        </p:blipFill>
        <p:spPr>
          <a:xfrm>
            <a:off x="8425180" y="1614805"/>
            <a:ext cx="1692275" cy="1416685"/>
          </a:xfrm>
          <a:prstGeom prst="rect">
            <a:avLst/>
          </a:prstGeom>
        </p:spPr>
      </p:pic>
      <p:sp>
        <p:nvSpPr>
          <p:cNvPr id="27" name="TextBox 5"/>
          <p:cNvSpPr txBox="1"/>
          <p:nvPr/>
        </p:nvSpPr>
        <p:spPr>
          <a:xfrm>
            <a:off x="8429625" y="3139440"/>
            <a:ext cx="1682115" cy="521970"/>
          </a:xfrm>
          <a:prstGeom prst="rect">
            <a:avLst/>
          </a:prstGeom>
          <a:noFill/>
        </p:spPr>
        <p:txBody>
          <a:bodyPr wrap="square" rtlCol="0">
            <a:spAutoFit/>
          </a:bodyPr>
          <a:lstStyle/>
          <a:p>
            <a:pPr algn="ctr"/>
            <a:r>
              <a:rPr lang="en-US" sz="2800" b="1" dirty="0">
                <a:solidFill>
                  <a:schemeClr val="tx1"/>
                </a:solidFill>
                <a:cs typeface="+mn-lt"/>
              </a:rPr>
              <a:t>a queen</a:t>
            </a:r>
          </a:p>
        </p:txBody>
      </p:sp>
      <p:pic>
        <p:nvPicPr>
          <p:cNvPr id="28" name="Picture 27"/>
          <p:cNvPicPr>
            <a:picLocks noChangeAspect="1"/>
          </p:cNvPicPr>
          <p:nvPr/>
        </p:nvPicPr>
        <p:blipFill>
          <a:blip r:embed="rId7"/>
          <a:stretch>
            <a:fillRect/>
          </a:stretch>
        </p:blipFill>
        <p:spPr>
          <a:xfrm>
            <a:off x="2234565" y="3980180"/>
            <a:ext cx="1687195" cy="1417320"/>
          </a:xfrm>
          <a:prstGeom prst="rect">
            <a:avLst/>
          </a:prstGeom>
        </p:spPr>
      </p:pic>
      <p:sp>
        <p:nvSpPr>
          <p:cNvPr id="29" name="TextBox 5"/>
          <p:cNvSpPr txBox="1"/>
          <p:nvPr/>
        </p:nvSpPr>
        <p:spPr>
          <a:xfrm>
            <a:off x="2245995" y="5481955"/>
            <a:ext cx="1682115" cy="521970"/>
          </a:xfrm>
          <a:prstGeom prst="rect">
            <a:avLst/>
          </a:prstGeom>
          <a:noFill/>
        </p:spPr>
        <p:txBody>
          <a:bodyPr wrap="square" rtlCol="0">
            <a:spAutoFit/>
          </a:bodyPr>
          <a:lstStyle/>
          <a:p>
            <a:pPr algn="ctr"/>
            <a:r>
              <a:rPr lang="en-US" sz="2800" b="1" dirty="0">
                <a:solidFill>
                  <a:schemeClr val="tx1"/>
                </a:solidFill>
                <a:cs typeface="+mn-lt"/>
              </a:rPr>
              <a:t>a frog</a:t>
            </a:r>
          </a:p>
        </p:txBody>
      </p:sp>
      <p:pic>
        <p:nvPicPr>
          <p:cNvPr id="30" name="Picture 29"/>
          <p:cNvPicPr>
            <a:picLocks noChangeAspect="1"/>
          </p:cNvPicPr>
          <p:nvPr/>
        </p:nvPicPr>
        <p:blipFill>
          <a:blip r:embed="rId8"/>
          <a:stretch>
            <a:fillRect/>
          </a:stretch>
        </p:blipFill>
        <p:spPr>
          <a:xfrm>
            <a:off x="5257165" y="3980815"/>
            <a:ext cx="1692275" cy="1416685"/>
          </a:xfrm>
          <a:prstGeom prst="rect">
            <a:avLst/>
          </a:prstGeom>
        </p:spPr>
      </p:pic>
      <p:sp>
        <p:nvSpPr>
          <p:cNvPr id="31" name="TextBox 5"/>
          <p:cNvSpPr txBox="1"/>
          <p:nvPr/>
        </p:nvSpPr>
        <p:spPr>
          <a:xfrm>
            <a:off x="5255260" y="5481320"/>
            <a:ext cx="1682115" cy="521970"/>
          </a:xfrm>
          <a:prstGeom prst="rect">
            <a:avLst/>
          </a:prstGeom>
          <a:noFill/>
        </p:spPr>
        <p:txBody>
          <a:bodyPr wrap="square" rtlCol="0">
            <a:spAutoFit/>
          </a:bodyPr>
          <a:lstStyle/>
          <a:p>
            <a:pPr algn="ctr"/>
            <a:r>
              <a:rPr lang="en-US" sz="2800" b="1" dirty="0">
                <a:solidFill>
                  <a:schemeClr val="tx1"/>
                </a:solidFill>
                <a:cs typeface="+mn-lt"/>
              </a:rPr>
              <a:t>a friend</a:t>
            </a:r>
          </a:p>
        </p:txBody>
      </p:sp>
      <p:pic>
        <p:nvPicPr>
          <p:cNvPr id="32" name="Picture 31"/>
          <p:cNvPicPr>
            <a:picLocks noChangeAspect="1"/>
          </p:cNvPicPr>
          <p:nvPr/>
        </p:nvPicPr>
        <p:blipFill>
          <a:blip r:embed="rId9"/>
          <a:stretch>
            <a:fillRect/>
          </a:stretch>
        </p:blipFill>
        <p:spPr>
          <a:xfrm>
            <a:off x="8419465" y="3957955"/>
            <a:ext cx="1692275" cy="1422400"/>
          </a:xfrm>
          <a:prstGeom prst="rect">
            <a:avLst/>
          </a:prstGeom>
        </p:spPr>
      </p:pic>
      <p:sp>
        <p:nvSpPr>
          <p:cNvPr id="33" name="TextBox 5"/>
          <p:cNvSpPr txBox="1"/>
          <p:nvPr/>
        </p:nvSpPr>
        <p:spPr>
          <a:xfrm>
            <a:off x="8415020" y="5471160"/>
            <a:ext cx="1682115" cy="521970"/>
          </a:xfrm>
          <a:prstGeom prst="rect">
            <a:avLst/>
          </a:prstGeom>
          <a:noFill/>
        </p:spPr>
        <p:txBody>
          <a:bodyPr wrap="square" rtlCol="0">
            <a:spAutoFit/>
          </a:bodyPr>
          <a:lstStyle/>
          <a:p>
            <a:pPr algn="ctr"/>
            <a:r>
              <a:rPr lang="en-US" sz="2800" b="1" dirty="0">
                <a:solidFill>
                  <a:schemeClr val="tx1"/>
                </a:solidFill>
                <a:cs typeface="+mn-lt"/>
              </a:rPr>
              <a:t>a prince</a:t>
            </a:r>
          </a:p>
        </p:txBody>
      </p:sp>
      <p:sp>
        <p:nvSpPr>
          <p:cNvPr id="2" name="Rounded Rectangular Callout 1"/>
          <p:cNvSpPr/>
          <p:nvPr/>
        </p:nvSpPr>
        <p:spPr>
          <a:xfrm>
            <a:off x="895985" y="575310"/>
            <a:ext cx="5454015"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He/She wants _____.</a:t>
            </a:r>
          </a:p>
        </p:txBody>
      </p:sp>
      <p:sp>
        <p:nvSpPr>
          <p:cNvPr id="10" name="Rounded Rectangular Callout 9"/>
          <p:cNvSpPr/>
          <p:nvPr/>
        </p:nvSpPr>
        <p:spPr>
          <a:xfrm>
            <a:off x="7332345" y="643255"/>
            <a:ext cx="3877945" cy="7759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I want ____, too.</a:t>
            </a:r>
          </a:p>
        </p:txBody>
      </p:sp>
    </p:spTree>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descr="3.6"/>
          <p:cNvPicPr>
            <a:picLocks noChangeAspect="1"/>
          </p:cNvPicPr>
          <p:nvPr/>
        </p:nvPicPr>
        <p:blipFill>
          <a:blip r:embed="rId4"/>
          <a:stretch>
            <a:fillRect/>
          </a:stretch>
        </p:blipFill>
        <p:spPr>
          <a:xfrm>
            <a:off x="453390" y="374015"/>
            <a:ext cx="6682740" cy="999490"/>
          </a:xfrm>
          <a:prstGeom prst="rect">
            <a:avLst/>
          </a:prstGeom>
        </p:spPr>
      </p:pic>
      <p:pic>
        <p:nvPicPr>
          <p:cNvPr id="4" name="Picture 3" descr="7"/>
          <p:cNvPicPr>
            <a:picLocks noChangeAspect="1"/>
          </p:cNvPicPr>
          <p:nvPr/>
        </p:nvPicPr>
        <p:blipFill>
          <a:blip r:embed="rId5"/>
          <a:stretch>
            <a:fillRect/>
          </a:stretch>
        </p:blipFill>
        <p:spPr>
          <a:xfrm>
            <a:off x="2720975" y="1447800"/>
            <a:ext cx="6552565" cy="4336415"/>
          </a:xfrm>
          <a:prstGeom prst="rect">
            <a:avLst/>
          </a:prstGeom>
        </p:spPr>
      </p:pic>
    </p:spTree>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descr="3.6"/>
          <p:cNvPicPr>
            <a:picLocks noChangeAspect="1"/>
          </p:cNvPicPr>
          <p:nvPr/>
        </p:nvPicPr>
        <p:blipFill>
          <a:blip r:embed="rId6"/>
          <a:stretch>
            <a:fillRect/>
          </a:stretch>
        </p:blipFill>
        <p:spPr>
          <a:xfrm>
            <a:off x="630555" y="746125"/>
            <a:ext cx="6682740" cy="999490"/>
          </a:xfrm>
          <a:prstGeom prst="rect">
            <a:avLst/>
          </a:prstGeom>
        </p:spPr>
      </p:pic>
      <p:pic>
        <p:nvPicPr>
          <p:cNvPr id="4" name="Picture 3" descr="C:\Users\ASUS\Desktop\160922\Lớp 2\Unit 1\Pic 1\3.7.png3.7"/>
          <p:cNvPicPr>
            <a:picLocks noChangeAspect="1"/>
          </p:cNvPicPr>
          <p:nvPr/>
        </p:nvPicPr>
        <p:blipFill>
          <a:blip r:embed="rId7"/>
          <a:srcRect/>
          <a:stretch>
            <a:fillRect/>
          </a:stretch>
        </p:blipFill>
        <p:spPr>
          <a:xfrm>
            <a:off x="876935" y="2096135"/>
            <a:ext cx="10437495" cy="2485390"/>
          </a:xfrm>
          <a:prstGeom prst="rect">
            <a:avLst/>
          </a:prstGeom>
        </p:spPr>
      </p:pic>
      <p:pic>
        <p:nvPicPr>
          <p:cNvPr id="2" name="25 G2SB Track B25">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7128510" y="956945"/>
            <a:ext cx="787400" cy="631190"/>
          </a:xfrm>
          <a:prstGeom prst="rect">
            <a:avLst/>
          </a:prstGeom>
        </p:spPr>
      </p:pic>
      <p:pic>
        <p:nvPicPr>
          <p:cNvPr id="5" name="Picture 4" descr="7"/>
          <p:cNvPicPr>
            <a:picLocks noChangeAspect="1"/>
          </p:cNvPicPr>
          <p:nvPr/>
        </p:nvPicPr>
        <p:blipFill>
          <a:blip r:embed="rId9"/>
          <a:srcRect l="1909" t="1201" r="66731" b="51369"/>
          <a:stretch>
            <a:fillRect/>
          </a:stretch>
        </p:blipFill>
        <p:spPr>
          <a:xfrm>
            <a:off x="1252855" y="2400935"/>
            <a:ext cx="2054860" cy="2056765"/>
          </a:xfrm>
          <a:prstGeom prst="rect">
            <a:avLst/>
          </a:prstGeom>
        </p:spPr>
      </p:pic>
      <p:pic>
        <p:nvPicPr>
          <p:cNvPr id="6" name="Picture 5" descr="7"/>
          <p:cNvPicPr>
            <a:picLocks noChangeAspect="1"/>
          </p:cNvPicPr>
          <p:nvPr/>
        </p:nvPicPr>
        <p:blipFill>
          <a:blip r:embed="rId9"/>
          <a:srcRect l="33831" t="51633" r="34809" b="1655"/>
          <a:stretch>
            <a:fillRect/>
          </a:stretch>
        </p:blipFill>
        <p:spPr>
          <a:xfrm>
            <a:off x="3782695" y="2432050"/>
            <a:ext cx="2054860" cy="2025650"/>
          </a:xfrm>
          <a:prstGeom prst="rect">
            <a:avLst/>
          </a:prstGeom>
        </p:spPr>
      </p:pic>
      <p:pic>
        <p:nvPicPr>
          <p:cNvPr id="7" name="Picture 6" descr="7"/>
          <p:cNvPicPr>
            <a:picLocks noChangeAspect="1"/>
          </p:cNvPicPr>
          <p:nvPr/>
        </p:nvPicPr>
        <p:blipFill>
          <a:blip r:embed="rId9"/>
          <a:srcRect l="1909" t="51135" r="66731" b="1435"/>
          <a:stretch>
            <a:fillRect/>
          </a:stretch>
        </p:blipFill>
        <p:spPr>
          <a:xfrm>
            <a:off x="6301740" y="2400935"/>
            <a:ext cx="2054860" cy="2056765"/>
          </a:xfrm>
          <a:prstGeom prst="rect">
            <a:avLst/>
          </a:prstGeom>
        </p:spPr>
      </p:pic>
      <p:pic>
        <p:nvPicPr>
          <p:cNvPr id="8" name="Picture 7" descr="7"/>
          <p:cNvPicPr>
            <a:picLocks noChangeAspect="1"/>
          </p:cNvPicPr>
          <p:nvPr/>
        </p:nvPicPr>
        <p:blipFill>
          <a:blip r:embed="rId9"/>
          <a:srcRect l="65773" t="51633" r="3023" b="1655"/>
          <a:stretch>
            <a:fillRect/>
          </a:stretch>
        </p:blipFill>
        <p:spPr>
          <a:xfrm>
            <a:off x="8956675" y="2432050"/>
            <a:ext cx="2044700" cy="20256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3" fill="hold" display="1">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additive="base">
                                        <p:cTn id="28" dur="40952"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 name="Picture 4" descr="7"/>
          <p:cNvPicPr>
            <a:picLocks noChangeAspect="1"/>
          </p:cNvPicPr>
          <p:nvPr/>
        </p:nvPicPr>
        <p:blipFill>
          <a:blip r:embed="rId4"/>
          <a:srcRect l="33686" t="1857" r="35264" b="51354"/>
          <a:stretch>
            <a:fillRect/>
          </a:stretch>
        </p:blipFill>
        <p:spPr>
          <a:xfrm>
            <a:off x="2046605" y="3285490"/>
            <a:ext cx="2426335" cy="2419985"/>
          </a:xfrm>
          <a:prstGeom prst="rect">
            <a:avLst/>
          </a:prstGeom>
        </p:spPr>
      </p:pic>
      <p:pic>
        <p:nvPicPr>
          <p:cNvPr id="2" name="Picture 1" descr="7"/>
          <p:cNvPicPr>
            <a:picLocks noChangeAspect="1"/>
          </p:cNvPicPr>
          <p:nvPr/>
        </p:nvPicPr>
        <p:blipFill>
          <a:blip r:embed="rId4"/>
          <a:srcRect l="65453" t="1465" r="3187" b="51588"/>
          <a:stretch>
            <a:fillRect/>
          </a:stretch>
        </p:blipFill>
        <p:spPr>
          <a:xfrm>
            <a:off x="8014335" y="3285490"/>
            <a:ext cx="2440940" cy="2418715"/>
          </a:xfrm>
          <a:prstGeom prst="rect">
            <a:avLst/>
          </a:prstGeom>
        </p:spPr>
      </p:pic>
      <p:sp>
        <p:nvSpPr>
          <p:cNvPr id="6" name="Rounded Rectangular Callout 5"/>
          <p:cNvSpPr/>
          <p:nvPr/>
        </p:nvSpPr>
        <p:spPr>
          <a:xfrm>
            <a:off x="1219200" y="2087245"/>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He wants a car.</a:t>
            </a:r>
          </a:p>
        </p:txBody>
      </p:sp>
      <p:sp>
        <p:nvSpPr>
          <p:cNvPr id="21" name="TextBox 5"/>
          <p:cNvSpPr txBox="1"/>
          <p:nvPr/>
        </p:nvSpPr>
        <p:spPr>
          <a:xfrm>
            <a:off x="2955925" y="832631"/>
            <a:ext cx="6223635" cy="768350"/>
          </a:xfrm>
          <a:prstGeom prst="rect">
            <a:avLst/>
          </a:prstGeom>
          <a:noFill/>
        </p:spPr>
        <p:txBody>
          <a:bodyPr wrap="square" rtlCol="0">
            <a:spAutoFit/>
          </a:bodyPr>
          <a:lstStyle/>
          <a:p>
            <a:pPr algn="ctr"/>
            <a:r>
              <a:rPr lang="en-US" sz="4400" b="1" dirty="0">
                <a:solidFill>
                  <a:srgbClr val="0070C0"/>
                </a:solidFill>
                <a:cs typeface="+mn-lt"/>
              </a:rPr>
              <a:t>What does he/she want?</a:t>
            </a:r>
          </a:p>
        </p:txBody>
      </p:sp>
      <p:sp>
        <p:nvSpPr>
          <p:cNvPr id="7" name="Rounded Rectangular Callout 6"/>
          <p:cNvSpPr/>
          <p:nvPr/>
        </p:nvSpPr>
        <p:spPr>
          <a:xfrm>
            <a:off x="5875020" y="1985010"/>
            <a:ext cx="5441315" cy="111633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dirty="0">
                <a:solidFill>
                  <a:schemeClr val="accent1">
                    <a:lumMod val="50000"/>
                  </a:schemeClr>
                </a:solidFill>
              </a:rPr>
              <a:t>She wants a yellow crayon.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want?</a:t>
            </a:r>
          </a:p>
        </p:txBody>
      </p:sp>
      <p:sp>
        <p:nvSpPr>
          <p:cNvPr id="7" name="Rounded Rectangular Callout 6"/>
          <p:cNvSpPr/>
          <p:nvPr/>
        </p:nvSpPr>
        <p:spPr>
          <a:xfrm>
            <a:off x="5570855" y="2870835"/>
            <a:ext cx="4163060" cy="111633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want ______.</a:t>
            </a:r>
          </a:p>
        </p:txBody>
      </p:sp>
      <p:pic>
        <p:nvPicPr>
          <p:cNvPr id="106" name="Picture 105"/>
          <p:cNvPicPr/>
          <p:nvPr/>
        </p:nvPicPr>
        <p:blipFill>
          <a:blip r:embed="rId4"/>
          <a:srcRect l="24620" t="5769" r="21081" b="5009"/>
          <a:stretch>
            <a:fillRect/>
          </a:stretch>
        </p:blipFill>
        <p:spPr>
          <a:xfrm>
            <a:off x="1943100" y="1628140"/>
            <a:ext cx="2560320" cy="416814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07353" y="53587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872740" y="136906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do you want?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7" name="Picture 106"/>
          <p:cNvPicPr/>
          <p:nvPr/>
        </p:nvPicPr>
        <p:blipFill>
          <a:blip r:embed="rId4"/>
          <a:srcRect l="21890" t="12848" r="20831" b="13859"/>
          <a:stretch>
            <a:fillRect/>
          </a:stretch>
        </p:blipFill>
        <p:spPr>
          <a:xfrm>
            <a:off x="8352155" y="3272155"/>
            <a:ext cx="2216785" cy="2778760"/>
          </a:xfrm>
          <a:prstGeom prst="rect">
            <a:avLst/>
          </a:prstGeom>
          <a:noFill/>
          <a:ln w="9525">
            <a:noFill/>
          </a:ln>
        </p:spPr>
      </p:pic>
      <p:pic>
        <p:nvPicPr>
          <p:cNvPr id="108" name="Picture 107"/>
          <p:cNvPicPr/>
          <p:nvPr/>
        </p:nvPicPr>
        <p:blipFill>
          <a:blip r:embed="rId5"/>
          <a:srcRect l="20491" t="8806" r="21704" b="4102"/>
          <a:stretch>
            <a:fillRect/>
          </a:stretch>
        </p:blipFill>
        <p:spPr>
          <a:xfrm>
            <a:off x="1369060" y="3262630"/>
            <a:ext cx="2338070" cy="2788285"/>
          </a:xfrm>
          <a:prstGeom prst="rect">
            <a:avLst/>
          </a:prstGeom>
          <a:noFill/>
          <a:ln w="9525">
            <a:noFill/>
          </a:ln>
        </p:spPr>
      </p:pic>
      <p:pic>
        <p:nvPicPr>
          <p:cNvPr id="109" name="Picture 108"/>
          <p:cNvPicPr/>
          <p:nvPr/>
        </p:nvPicPr>
        <p:blipFill>
          <a:blip r:embed="rId6"/>
          <a:stretch>
            <a:fillRect/>
          </a:stretch>
        </p:blipFill>
        <p:spPr>
          <a:xfrm>
            <a:off x="4697095" y="3463290"/>
            <a:ext cx="2918460" cy="2252345"/>
          </a:xfrm>
          <a:prstGeom prst="rect">
            <a:avLst/>
          </a:prstGeom>
          <a:noFill/>
          <a:ln w="9525">
            <a:noFill/>
          </a:ln>
        </p:spPr>
      </p:pic>
      <p:sp>
        <p:nvSpPr>
          <p:cNvPr id="11" name="Rounded Rectangular Callout 10"/>
          <p:cNvSpPr/>
          <p:nvPr/>
        </p:nvSpPr>
        <p:spPr>
          <a:xfrm>
            <a:off x="3959860" y="2261870"/>
            <a:ext cx="4163060" cy="6496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want ______.</a:t>
            </a:r>
          </a:p>
        </p:txBody>
      </p:sp>
    </p:spTree>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5</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ln w="22225">
                  <a:solidFill>
                    <a:schemeClr val="accent2">
                      <a:lumMod val="20000"/>
                      <a:lumOff val="80000"/>
                    </a:schemeClr>
                  </a:solidFill>
                  <a:prstDash val="solid"/>
                </a:ln>
                <a:solidFill>
                  <a:srgbClr val="FF0000"/>
                </a:solidFill>
                <a:effectLst/>
              </a:rPr>
              <a:t>A</a:t>
            </a:r>
          </a:p>
        </p:txBody>
      </p:sp>
      <p:sp>
        <p:nvSpPr>
          <p:cNvPr id="10" name="TextBox 5"/>
          <p:cNvSpPr txBox="1"/>
          <p:nvPr/>
        </p:nvSpPr>
        <p:spPr>
          <a:xfrm>
            <a:off x="3177540" y="4417695"/>
            <a:ext cx="1640205" cy="768350"/>
          </a:xfrm>
          <a:prstGeom prst="rect">
            <a:avLst/>
          </a:prstGeom>
          <a:noFill/>
        </p:spPr>
        <p:txBody>
          <a:bodyPr wrap="square" rtlCol="0">
            <a:spAutoFit/>
          </a:bodyPr>
          <a:lstStyle/>
          <a:p>
            <a:pPr algn="ctr"/>
            <a:r>
              <a:rPr lang="en-US" sz="4400" b="1" dirty="0">
                <a:solidFill>
                  <a:schemeClr val="accent2">
                    <a:lumMod val="75000"/>
                  </a:schemeClr>
                </a:solidFill>
                <a:cs typeface="+mn-lt"/>
              </a:rPr>
              <a:t>Red A</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ln w="22225">
                  <a:solidFill>
                    <a:schemeClr val="accent6">
                      <a:lumMod val="50000"/>
                    </a:schemeClr>
                  </a:solidFill>
                  <a:prstDash val="solid"/>
                </a:ln>
                <a:solidFill>
                  <a:schemeClr val="accent6">
                    <a:lumMod val="75000"/>
                  </a:schemeClr>
                </a:solidFill>
                <a:effectLst/>
              </a:rPr>
              <a:t>G</a:t>
            </a:r>
          </a:p>
        </p:txBody>
      </p:sp>
      <p:sp>
        <p:nvSpPr>
          <p:cNvPr id="13" name="TextBox 5"/>
          <p:cNvSpPr txBox="1"/>
          <p:nvPr/>
        </p:nvSpPr>
        <p:spPr>
          <a:xfrm>
            <a:off x="7092950" y="4417695"/>
            <a:ext cx="2129155" cy="768350"/>
          </a:xfrm>
          <a:prstGeom prst="rect">
            <a:avLst/>
          </a:prstGeom>
          <a:noFill/>
        </p:spPr>
        <p:txBody>
          <a:bodyPr wrap="square" rtlCol="0">
            <a:spAutoFit/>
          </a:bodyPr>
          <a:lstStyle/>
          <a:p>
            <a:pPr algn="ctr"/>
            <a:r>
              <a:rPr lang="en-US" sz="4400" b="1" dirty="0">
                <a:solidFill>
                  <a:schemeClr val="accent2">
                    <a:lumMod val="75000"/>
                  </a:schemeClr>
                </a:solidFill>
                <a:cs typeface="+mn-lt"/>
              </a:rPr>
              <a:t>Green 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solidFill>
                  <a:schemeClr val="accent1"/>
                </a:solidFill>
                <a:effectLst>
                  <a:outerShdw blurRad="38100" dist="25400" dir="5400000" algn="ctr" rotWithShape="0">
                    <a:srgbClr val="6E747A">
                      <a:alpha val="43000"/>
                    </a:srgbClr>
                  </a:outerShdw>
                </a:effectLst>
              </a:rPr>
              <a:t>H</a:t>
            </a:r>
          </a:p>
        </p:txBody>
      </p:sp>
      <p:sp>
        <p:nvSpPr>
          <p:cNvPr id="10" name="TextBox 5"/>
          <p:cNvSpPr txBox="1"/>
          <p:nvPr/>
        </p:nvSpPr>
        <p:spPr>
          <a:xfrm>
            <a:off x="3004820" y="4417695"/>
            <a:ext cx="1812925" cy="768350"/>
          </a:xfrm>
          <a:prstGeom prst="rect">
            <a:avLst/>
          </a:prstGeom>
          <a:noFill/>
        </p:spPr>
        <p:txBody>
          <a:bodyPr wrap="square" rtlCol="0">
            <a:spAutoFit/>
          </a:bodyPr>
          <a:lstStyle/>
          <a:p>
            <a:pPr algn="ctr"/>
            <a:r>
              <a:rPr lang="en-US" sz="4400" b="1" dirty="0">
                <a:solidFill>
                  <a:schemeClr val="accent2">
                    <a:lumMod val="75000"/>
                  </a:schemeClr>
                </a:solidFill>
                <a:cs typeface="+mn-lt"/>
              </a:rPr>
              <a:t>Blue H</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solidFill>
                  <a:schemeClr val="tx1"/>
                </a:solidFill>
                <a:effectLst>
                  <a:outerShdw blurRad="38100" dist="19050" dir="2700000" algn="tl" rotWithShape="0">
                    <a:schemeClr val="dk1">
                      <a:alpha val="40000"/>
                    </a:schemeClr>
                  </a:outerShdw>
                </a:effectLst>
              </a:rPr>
              <a:t>V</a:t>
            </a:r>
          </a:p>
        </p:txBody>
      </p:sp>
      <p:sp>
        <p:nvSpPr>
          <p:cNvPr id="13" name="TextBox 5"/>
          <p:cNvSpPr txBox="1"/>
          <p:nvPr/>
        </p:nvSpPr>
        <p:spPr>
          <a:xfrm>
            <a:off x="7092950" y="4417695"/>
            <a:ext cx="2129155" cy="768350"/>
          </a:xfrm>
          <a:prstGeom prst="rect">
            <a:avLst/>
          </a:prstGeom>
          <a:noFill/>
        </p:spPr>
        <p:txBody>
          <a:bodyPr wrap="square" rtlCol="0">
            <a:spAutoFit/>
          </a:bodyPr>
          <a:lstStyle/>
          <a:p>
            <a:pPr algn="ctr"/>
            <a:r>
              <a:rPr lang="en-US" sz="4400" b="1" dirty="0">
                <a:solidFill>
                  <a:schemeClr val="accent2">
                    <a:lumMod val="75000"/>
                  </a:schemeClr>
                </a:solidFill>
                <a:cs typeface="+mn-lt"/>
              </a:rPr>
              <a:t>Black V</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ln w="22225">
                  <a:solidFill>
                    <a:schemeClr val="accent2"/>
                  </a:solidFill>
                  <a:prstDash val="solid"/>
                </a:ln>
                <a:solidFill>
                  <a:schemeClr val="accent2">
                    <a:lumMod val="40000"/>
                    <a:lumOff val="60000"/>
                  </a:schemeClr>
                </a:solidFill>
                <a:effectLst/>
              </a:rPr>
              <a:t>E</a:t>
            </a:r>
          </a:p>
        </p:txBody>
      </p:sp>
      <p:sp>
        <p:nvSpPr>
          <p:cNvPr id="10" name="TextBox 5"/>
          <p:cNvSpPr txBox="1"/>
          <p:nvPr/>
        </p:nvSpPr>
        <p:spPr>
          <a:xfrm>
            <a:off x="2800985" y="4417695"/>
            <a:ext cx="2364105" cy="768350"/>
          </a:xfrm>
          <a:prstGeom prst="rect">
            <a:avLst/>
          </a:prstGeom>
          <a:noFill/>
        </p:spPr>
        <p:txBody>
          <a:bodyPr wrap="square" rtlCol="0">
            <a:spAutoFit/>
          </a:bodyPr>
          <a:lstStyle/>
          <a:p>
            <a:pPr algn="ctr"/>
            <a:r>
              <a:rPr lang="en-US" sz="4400" b="1" dirty="0">
                <a:solidFill>
                  <a:schemeClr val="accent2">
                    <a:lumMod val="75000"/>
                  </a:schemeClr>
                </a:solidFill>
                <a:cs typeface="+mn-lt"/>
              </a:rPr>
              <a:t>Orange E</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ln w="10160">
                  <a:solidFill>
                    <a:schemeClr val="accent2">
                      <a:lumMod val="20000"/>
                      <a:lumOff val="80000"/>
                    </a:schemeClr>
                  </a:solidFill>
                  <a:prstDash val="solid"/>
                </a:ln>
                <a:solidFill>
                  <a:schemeClr val="accent2">
                    <a:lumMod val="50000"/>
                  </a:schemeClr>
                </a:solidFill>
                <a:effectLst>
                  <a:outerShdw blurRad="38100" dist="22860" dir="5400000" algn="tl" rotWithShape="0">
                    <a:srgbClr val="000000">
                      <a:alpha val="30000"/>
                    </a:srgbClr>
                  </a:outerShdw>
                </a:effectLst>
              </a:rPr>
              <a:t>B</a:t>
            </a:r>
          </a:p>
        </p:txBody>
      </p:sp>
      <p:sp>
        <p:nvSpPr>
          <p:cNvPr id="13" name="TextBox 5"/>
          <p:cNvSpPr txBox="1"/>
          <p:nvPr/>
        </p:nvSpPr>
        <p:spPr>
          <a:xfrm>
            <a:off x="6985000" y="4417695"/>
            <a:ext cx="2215515" cy="768350"/>
          </a:xfrm>
          <a:prstGeom prst="rect">
            <a:avLst/>
          </a:prstGeom>
          <a:noFill/>
        </p:spPr>
        <p:txBody>
          <a:bodyPr wrap="square" rtlCol="0">
            <a:spAutoFit/>
          </a:bodyPr>
          <a:lstStyle/>
          <a:p>
            <a:pPr algn="ctr"/>
            <a:r>
              <a:rPr lang="en-US" sz="4400" b="1" dirty="0">
                <a:solidFill>
                  <a:schemeClr val="accent2">
                    <a:lumMod val="75000"/>
                  </a:schemeClr>
                </a:solidFill>
                <a:cs typeface="+mn-lt"/>
              </a:rPr>
              <a:t>Brown B</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scene3d>
              <a:camera prst="orthographicFront"/>
              <a:lightRig rig="soft" dir="t">
                <a:rot lat="0" lon="0" rev="15600000"/>
              </a:lightRig>
            </a:scene3d>
            <a:sp3d extrusionH="57150" prstMaterial="softEdge">
              <a:bevelT w="25400" h="38100"/>
            </a:sp3d>
          </a:bodyPr>
          <a:lstStyle/>
          <a:p>
            <a:pPr algn="ctr"/>
            <a:r>
              <a:rPr lang="en-US" altLang="zh-CN" sz="16600" b="1">
                <a:solidFill>
                  <a:schemeClr val="accent4"/>
                </a:solidFill>
                <a:effectLst/>
              </a:rPr>
              <a:t>P</a:t>
            </a:r>
          </a:p>
        </p:txBody>
      </p:sp>
      <p:sp>
        <p:nvSpPr>
          <p:cNvPr id="10" name="TextBox 5"/>
          <p:cNvSpPr txBox="1"/>
          <p:nvPr/>
        </p:nvSpPr>
        <p:spPr>
          <a:xfrm>
            <a:off x="2800985" y="4417695"/>
            <a:ext cx="2364105" cy="768350"/>
          </a:xfrm>
          <a:prstGeom prst="rect">
            <a:avLst/>
          </a:prstGeom>
          <a:noFill/>
        </p:spPr>
        <p:txBody>
          <a:bodyPr wrap="square" rtlCol="0">
            <a:spAutoFit/>
          </a:bodyPr>
          <a:lstStyle/>
          <a:p>
            <a:pPr algn="ctr"/>
            <a:r>
              <a:rPr lang="en-US" sz="4400" b="1" dirty="0">
                <a:solidFill>
                  <a:schemeClr val="accent2">
                    <a:lumMod val="75000"/>
                  </a:schemeClr>
                </a:solidFill>
                <a:cs typeface="+mn-lt"/>
              </a:rPr>
              <a:t>Yellow P</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ln w="10160">
                  <a:solidFill>
                    <a:schemeClr val="accent5"/>
                  </a:solidFill>
                  <a:prstDash val="solid"/>
                </a:ln>
                <a:solidFill>
                  <a:srgbClr val="7030A0"/>
                </a:solidFill>
                <a:effectLst>
                  <a:outerShdw blurRad="38100" dist="22860" dir="5400000" algn="tl" rotWithShape="0">
                    <a:srgbClr val="000000">
                      <a:alpha val="30000"/>
                    </a:srgbClr>
                  </a:outerShdw>
                </a:effectLst>
              </a:rPr>
              <a:t>O</a:t>
            </a:r>
          </a:p>
        </p:txBody>
      </p:sp>
      <p:sp>
        <p:nvSpPr>
          <p:cNvPr id="13" name="TextBox 5"/>
          <p:cNvSpPr txBox="1"/>
          <p:nvPr/>
        </p:nvSpPr>
        <p:spPr>
          <a:xfrm>
            <a:off x="7006590" y="4417695"/>
            <a:ext cx="2301875" cy="768350"/>
          </a:xfrm>
          <a:prstGeom prst="rect">
            <a:avLst/>
          </a:prstGeom>
          <a:noFill/>
        </p:spPr>
        <p:txBody>
          <a:bodyPr wrap="square" rtlCol="0">
            <a:spAutoFit/>
          </a:bodyPr>
          <a:lstStyle/>
          <a:p>
            <a:pPr algn="ctr"/>
            <a:r>
              <a:rPr lang="en-US" sz="4400" b="1" dirty="0">
                <a:solidFill>
                  <a:schemeClr val="accent2">
                    <a:lumMod val="75000"/>
                  </a:schemeClr>
                </a:solidFill>
                <a:cs typeface="+mn-lt"/>
              </a:rPr>
              <a:t>Purple 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ln w="22225">
                  <a:solidFill>
                    <a:schemeClr val="accent2"/>
                  </a:solidFill>
                  <a:prstDash val="solid"/>
                </a:ln>
                <a:solidFill>
                  <a:schemeClr val="accent2">
                    <a:lumMod val="50000"/>
                  </a:schemeClr>
                </a:solidFill>
                <a:effectLst/>
              </a:rPr>
              <a:t>T</a:t>
            </a:r>
          </a:p>
        </p:txBody>
      </p:sp>
      <p:sp>
        <p:nvSpPr>
          <p:cNvPr id="10" name="TextBox 5"/>
          <p:cNvSpPr txBox="1"/>
          <p:nvPr/>
        </p:nvSpPr>
        <p:spPr>
          <a:xfrm>
            <a:off x="2800985" y="4417695"/>
            <a:ext cx="2364105" cy="768350"/>
          </a:xfrm>
          <a:prstGeom prst="rect">
            <a:avLst/>
          </a:prstGeom>
          <a:noFill/>
        </p:spPr>
        <p:txBody>
          <a:bodyPr wrap="square" rtlCol="0">
            <a:spAutoFit/>
          </a:bodyPr>
          <a:lstStyle/>
          <a:p>
            <a:pPr algn="ctr"/>
            <a:r>
              <a:rPr lang="en-US" sz="4400" b="1" dirty="0">
                <a:solidFill>
                  <a:schemeClr val="accent2">
                    <a:lumMod val="75000"/>
                  </a:schemeClr>
                </a:solidFill>
                <a:cs typeface="+mn-lt"/>
              </a:rPr>
              <a:t>Brown T</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ln w="10160">
                  <a:solidFill>
                    <a:srgbClr val="9F87C0"/>
                  </a:solidFill>
                  <a:prstDash val="solid"/>
                </a:ln>
                <a:solidFill>
                  <a:srgbClr val="FBC0E3"/>
                </a:solidFill>
                <a:effectLst>
                  <a:outerShdw blurRad="38100" dist="22860" dir="5400000" algn="tl" rotWithShape="0">
                    <a:srgbClr val="000000">
                      <a:alpha val="30000"/>
                    </a:srgbClr>
                  </a:outerShdw>
                </a:effectLst>
              </a:rPr>
              <a:t>Y</a:t>
            </a:r>
          </a:p>
        </p:txBody>
      </p:sp>
      <p:sp>
        <p:nvSpPr>
          <p:cNvPr id="13" name="TextBox 5"/>
          <p:cNvSpPr txBox="1"/>
          <p:nvPr/>
        </p:nvSpPr>
        <p:spPr>
          <a:xfrm>
            <a:off x="7092950" y="4417695"/>
            <a:ext cx="2129155" cy="768350"/>
          </a:xfrm>
          <a:prstGeom prst="rect">
            <a:avLst/>
          </a:prstGeom>
          <a:noFill/>
        </p:spPr>
        <p:txBody>
          <a:bodyPr wrap="square" rtlCol="0">
            <a:spAutoFit/>
          </a:bodyPr>
          <a:lstStyle/>
          <a:p>
            <a:pPr algn="ctr"/>
            <a:r>
              <a:rPr lang="en-US" sz="4400" b="1" dirty="0">
                <a:solidFill>
                  <a:schemeClr val="accent2">
                    <a:lumMod val="75000"/>
                  </a:schemeClr>
                </a:solidFill>
                <a:cs typeface="+mn-lt"/>
              </a:rPr>
              <a:t>Pink 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I</a:t>
            </a:r>
          </a:p>
        </p:txBody>
      </p:sp>
      <p:sp>
        <p:nvSpPr>
          <p:cNvPr id="10" name="TextBox 5"/>
          <p:cNvSpPr txBox="1"/>
          <p:nvPr/>
        </p:nvSpPr>
        <p:spPr>
          <a:xfrm>
            <a:off x="2800985" y="4417695"/>
            <a:ext cx="2364105" cy="768350"/>
          </a:xfrm>
          <a:prstGeom prst="rect">
            <a:avLst/>
          </a:prstGeom>
          <a:noFill/>
        </p:spPr>
        <p:txBody>
          <a:bodyPr wrap="square" rtlCol="0">
            <a:spAutoFit/>
          </a:bodyPr>
          <a:lstStyle/>
          <a:p>
            <a:pPr algn="ctr"/>
            <a:r>
              <a:rPr lang="en-US" sz="4400" b="1" dirty="0">
                <a:solidFill>
                  <a:schemeClr val="accent2">
                    <a:lumMod val="75000"/>
                  </a:schemeClr>
                </a:solidFill>
                <a:cs typeface="+mn-lt"/>
              </a:rPr>
              <a:t>Black I</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buClrTx/>
              <a:buSzTx/>
              <a:buFontTx/>
            </a:pPr>
            <a:r>
              <a:rPr lang="en-US" altLang="zh-CN" sz="16600" b="1">
                <a:ln w="22225">
                  <a:solidFill>
                    <a:schemeClr val="accent2">
                      <a:lumMod val="20000"/>
                      <a:lumOff val="80000"/>
                    </a:schemeClr>
                  </a:solidFill>
                  <a:prstDash val="solid"/>
                </a:ln>
                <a:solidFill>
                  <a:srgbClr val="FF0000"/>
                </a:solidFill>
                <a:effectLst/>
              </a:rPr>
              <a:t>J</a:t>
            </a:r>
          </a:p>
        </p:txBody>
      </p:sp>
      <p:sp>
        <p:nvSpPr>
          <p:cNvPr id="13" name="TextBox 5"/>
          <p:cNvSpPr txBox="1"/>
          <p:nvPr/>
        </p:nvSpPr>
        <p:spPr>
          <a:xfrm>
            <a:off x="7092950" y="4417695"/>
            <a:ext cx="2129155" cy="768350"/>
          </a:xfrm>
          <a:prstGeom prst="rect">
            <a:avLst/>
          </a:prstGeom>
          <a:noFill/>
        </p:spPr>
        <p:txBody>
          <a:bodyPr wrap="square" rtlCol="0">
            <a:spAutoFit/>
          </a:bodyPr>
          <a:lstStyle/>
          <a:p>
            <a:pPr algn="ctr"/>
            <a:r>
              <a:rPr lang="en-US" sz="4400" b="1" dirty="0">
                <a:solidFill>
                  <a:schemeClr val="accent2">
                    <a:lumMod val="75000"/>
                  </a:schemeClr>
                </a:solidFill>
                <a:cs typeface="+mn-lt"/>
              </a:rPr>
              <a:t>Red J</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ounded Rectangular Callout 11"/>
          <p:cNvSpPr/>
          <p:nvPr/>
        </p:nvSpPr>
        <p:spPr>
          <a:xfrm>
            <a:off x="2874645" y="762635"/>
            <a:ext cx="6562725" cy="9956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Write a color letter!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8" name="Rectangles 7"/>
          <p:cNvSpPr/>
          <p:nvPr/>
        </p:nvSpPr>
        <p:spPr>
          <a:xfrm>
            <a:off x="3177540" y="2073275"/>
            <a:ext cx="1610995" cy="2646045"/>
          </a:xfrm>
          <a:prstGeom prst="rect">
            <a:avLst/>
          </a:prstGeom>
          <a:noFill/>
          <a:ln>
            <a:noFill/>
          </a:ln>
        </p:spPr>
        <p:txBody>
          <a:bodyPr wrap="square" rtlCol="0" anchor="t">
            <a:spAutoFit/>
          </a:bodyPr>
          <a:lstStyle/>
          <a:p>
            <a:pPr algn="ctr"/>
            <a:r>
              <a:rPr lang="en-US" altLang="zh-CN" sz="16600" b="1">
                <a:ln w="22225">
                  <a:solidFill>
                    <a:schemeClr val="accent6">
                      <a:lumMod val="40000"/>
                      <a:lumOff val="60000"/>
                    </a:schemeClr>
                  </a:solidFill>
                  <a:prstDash val="solid"/>
                </a:ln>
                <a:solidFill>
                  <a:schemeClr val="accent6">
                    <a:lumMod val="75000"/>
                  </a:schemeClr>
                </a:solidFill>
                <a:effectLst/>
              </a:rPr>
              <a:t>C</a:t>
            </a:r>
          </a:p>
        </p:txBody>
      </p:sp>
      <p:sp>
        <p:nvSpPr>
          <p:cNvPr id="10" name="TextBox 5"/>
          <p:cNvSpPr txBox="1"/>
          <p:nvPr/>
        </p:nvSpPr>
        <p:spPr>
          <a:xfrm>
            <a:off x="2800985" y="4417695"/>
            <a:ext cx="2364105" cy="768350"/>
          </a:xfrm>
          <a:prstGeom prst="rect">
            <a:avLst/>
          </a:prstGeom>
          <a:noFill/>
        </p:spPr>
        <p:txBody>
          <a:bodyPr wrap="square" rtlCol="0">
            <a:spAutoFit/>
          </a:bodyPr>
          <a:lstStyle/>
          <a:p>
            <a:pPr algn="ctr"/>
            <a:r>
              <a:rPr lang="en-US" sz="4400" b="1" dirty="0">
                <a:solidFill>
                  <a:schemeClr val="accent2">
                    <a:lumMod val="75000"/>
                  </a:schemeClr>
                </a:solidFill>
                <a:cs typeface="+mn-lt"/>
              </a:rPr>
              <a:t>Green C</a:t>
            </a:r>
          </a:p>
        </p:txBody>
      </p:sp>
      <p:sp>
        <p:nvSpPr>
          <p:cNvPr id="11" name="Rectangles 10"/>
          <p:cNvSpPr/>
          <p:nvPr/>
        </p:nvSpPr>
        <p:spPr>
          <a:xfrm>
            <a:off x="7352030" y="2073275"/>
            <a:ext cx="1610995" cy="2646045"/>
          </a:xfrm>
          <a:prstGeom prst="rect">
            <a:avLst/>
          </a:prstGeom>
          <a:noFill/>
          <a:ln>
            <a:noFill/>
          </a:ln>
        </p:spPr>
        <p:txBody>
          <a:bodyPr wrap="square" rtlCol="0" anchor="t">
            <a:spAutoFit/>
          </a:bodyPr>
          <a:lstStyle/>
          <a:p>
            <a:pPr algn="ctr"/>
            <a:r>
              <a:rPr lang="en-US" altLang="zh-CN" sz="16600" b="1">
                <a:ln w="10160">
                  <a:solidFill>
                    <a:srgbClr val="FBC0E3"/>
                  </a:solidFill>
                  <a:prstDash val="solid"/>
                </a:ln>
                <a:gradFill>
                  <a:gsLst>
                    <a:gs pos="0">
                      <a:srgbClr val="7B32B2"/>
                    </a:gs>
                    <a:gs pos="100000">
                      <a:srgbClr val="401A5D"/>
                    </a:gs>
                  </a:gsLst>
                  <a:lin scaled="0"/>
                </a:gradFill>
                <a:effectLst>
                  <a:outerShdw blurRad="38100" dist="22860" dir="5400000" algn="tl" rotWithShape="0">
                    <a:srgbClr val="000000">
                      <a:alpha val="30000"/>
                    </a:srgbClr>
                  </a:outerShdw>
                </a:effectLst>
              </a:rPr>
              <a:t>X</a:t>
            </a:r>
          </a:p>
        </p:txBody>
      </p:sp>
      <p:sp>
        <p:nvSpPr>
          <p:cNvPr id="13" name="TextBox 5"/>
          <p:cNvSpPr txBox="1"/>
          <p:nvPr/>
        </p:nvSpPr>
        <p:spPr>
          <a:xfrm>
            <a:off x="7033260" y="4417695"/>
            <a:ext cx="2247900" cy="768350"/>
          </a:xfrm>
          <a:prstGeom prst="rect">
            <a:avLst/>
          </a:prstGeom>
          <a:noFill/>
        </p:spPr>
        <p:txBody>
          <a:bodyPr wrap="square" rtlCol="0">
            <a:spAutoFit/>
          </a:bodyPr>
          <a:lstStyle/>
          <a:p>
            <a:pPr algn="ctr"/>
            <a:r>
              <a:rPr lang="en-US" sz="4400" b="1" dirty="0">
                <a:solidFill>
                  <a:schemeClr val="accent2">
                    <a:lumMod val="75000"/>
                  </a:schemeClr>
                </a:solidFill>
                <a:cs typeface="+mn-lt"/>
              </a:rPr>
              <a:t>Purple X</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descr="4.1"/>
          <p:cNvPicPr>
            <a:picLocks noChangeAspect="1"/>
          </p:cNvPicPr>
          <p:nvPr/>
        </p:nvPicPr>
        <p:blipFill>
          <a:blip r:embed="rId6"/>
          <a:stretch>
            <a:fillRect/>
          </a:stretch>
        </p:blipFill>
        <p:spPr>
          <a:xfrm>
            <a:off x="1387475" y="810260"/>
            <a:ext cx="8882380" cy="992505"/>
          </a:xfrm>
          <a:prstGeom prst="rect">
            <a:avLst/>
          </a:prstGeom>
        </p:spPr>
      </p:pic>
      <p:pic>
        <p:nvPicPr>
          <p:cNvPr id="11" name="Picture 10" descr="4.2"/>
          <p:cNvPicPr>
            <a:picLocks noChangeAspect="1"/>
          </p:cNvPicPr>
          <p:nvPr/>
        </p:nvPicPr>
        <p:blipFill>
          <a:blip r:embed="rId7"/>
          <a:srcRect t="3110"/>
          <a:stretch>
            <a:fillRect/>
          </a:stretch>
        </p:blipFill>
        <p:spPr>
          <a:xfrm>
            <a:off x="1845310" y="1867535"/>
            <a:ext cx="8943975" cy="2611755"/>
          </a:xfrm>
          <a:prstGeom prst="rect">
            <a:avLst/>
          </a:prstGeom>
        </p:spPr>
      </p:pic>
      <p:pic>
        <p:nvPicPr>
          <p:cNvPr id="12" name="26 G2SB Track B26">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10012045" y="965984"/>
            <a:ext cx="849630" cy="744855"/>
          </a:xfrm>
          <a:prstGeom prst="rect">
            <a:avLst/>
          </a:prstGeom>
        </p:spPr>
      </p:pic>
      <p:sp>
        <p:nvSpPr>
          <p:cNvPr id="13" name="Rounded Rectangular Callout 12"/>
          <p:cNvSpPr/>
          <p:nvPr/>
        </p:nvSpPr>
        <p:spPr>
          <a:xfrm>
            <a:off x="3161665" y="4479290"/>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Find a gold or silver thing.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12"/>
                </p:tgtEl>
              </p:cMediaNode>
            </p:audio>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6661" fill="hold"/>
                                        <p:tgtEl>
                                          <p:spTgt spid="12"/>
                                        </p:tgtEl>
                                      </p:cBhvr>
                                    </p:cmd>
                                  </p:childTnLst>
                                </p:cTn>
                              </p:par>
                            </p:childTnLst>
                          </p:cTn>
                        </p:par>
                      </p:childTnLst>
                    </p:cTn>
                  </p:par>
                </p:childTnLst>
              </p:cTn>
              <p:nextCondLst>
                <p:cond evt="onClick" delay="0">
                  <p:tgtEl>
                    <p:spTgt spid="12"/>
                  </p:tgtEl>
                </p:cond>
              </p:nextCondLst>
            </p:seq>
          </p:childTnLst>
        </p:cTn>
      </p:par>
    </p:tnLst>
    <p:bldLst>
      <p:bldP spid="13" grpId="0" bldLvl="0" animBg="1"/>
      <p:bldP spid="13"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descr="C:\Users\ASUS\Desktop\160922\Lớp 2\Unit 1\Pic 1\4.3.png4.3"/>
          <p:cNvPicPr>
            <a:picLocks noChangeAspect="1"/>
          </p:cNvPicPr>
          <p:nvPr/>
        </p:nvPicPr>
        <p:blipFill>
          <a:blip r:embed="rId4"/>
          <a:srcRect/>
          <a:stretch>
            <a:fillRect/>
          </a:stretch>
        </p:blipFill>
        <p:spPr>
          <a:xfrm>
            <a:off x="607695" y="422275"/>
            <a:ext cx="6061710" cy="999490"/>
          </a:xfrm>
          <a:prstGeom prst="rect">
            <a:avLst/>
          </a:prstGeom>
        </p:spPr>
      </p:pic>
      <p:pic>
        <p:nvPicPr>
          <p:cNvPr id="4" name="Picture 3" descr="C:\Users\ASUS\Desktop\160922\Lớp 2\Unit 1\Pic 1\8.png8"/>
          <p:cNvPicPr>
            <a:picLocks noChangeAspect="1"/>
          </p:cNvPicPr>
          <p:nvPr/>
        </p:nvPicPr>
        <p:blipFill>
          <a:blip r:embed="rId5"/>
          <a:srcRect/>
          <a:stretch>
            <a:fillRect/>
          </a:stretch>
        </p:blipFill>
        <p:spPr>
          <a:xfrm>
            <a:off x="2019935" y="1621155"/>
            <a:ext cx="8152130" cy="4137025"/>
          </a:xfrm>
          <a:prstGeom prst="rect">
            <a:avLst/>
          </a:prstGeom>
        </p:spPr>
      </p:pic>
    </p:spTree>
  </p:cSld>
  <p:clrMapOvr>
    <a:masterClrMapping/>
  </p:clrMapOvr>
  <p:transition spd="slow">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13" name="Picture 12" descr="4.4"/>
          <p:cNvPicPr>
            <a:picLocks noChangeAspect="1"/>
          </p:cNvPicPr>
          <p:nvPr/>
        </p:nvPicPr>
        <p:blipFill>
          <a:blip r:embed="rId6"/>
          <a:srcRect t="2714"/>
          <a:stretch>
            <a:fillRect/>
          </a:stretch>
        </p:blipFill>
        <p:spPr>
          <a:xfrm>
            <a:off x="0" y="1979930"/>
            <a:ext cx="12192000" cy="298132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Picture 9" descr="C:\Users\ASUS\Desktop\160922\Lớp 2\Unit 1\Pic 1\4.3.png4.3"/>
          <p:cNvPicPr>
            <a:picLocks noChangeAspect="1"/>
          </p:cNvPicPr>
          <p:nvPr/>
        </p:nvPicPr>
        <p:blipFill>
          <a:blip r:embed="rId7"/>
          <a:srcRect/>
          <a:stretch>
            <a:fillRect/>
          </a:stretch>
        </p:blipFill>
        <p:spPr>
          <a:xfrm>
            <a:off x="876935" y="682625"/>
            <a:ext cx="6061710" cy="999490"/>
          </a:xfrm>
          <a:prstGeom prst="rect">
            <a:avLst/>
          </a:prstGeom>
        </p:spPr>
      </p:pic>
      <p:pic>
        <p:nvPicPr>
          <p:cNvPr id="11" name="27 G2SB Track B27">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6773545" y="910590"/>
            <a:ext cx="859790" cy="723265"/>
          </a:xfrm>
          <a:prstGeom prst="rect">
            <a:avLst/>
          </a:prstGeom>
        </p:spPr>
      </p:pic>
      <p:pic>
        <p:nvPicPr>
          <p:cNvPr id="12" name="Picture 11" descr="C:\Users\ASUS\Desktop\160922\Lớp 2\Unit 1\Pic 1\8.png8"/>
          <p:cNvPicPr>
            <a:picLocks noChangeAspect="1"/>
          </p:cNvPicPr>
          <p:nvPr/>
        </p:nvPicPr>
        <p:blipFill>
          <a:blip r:embed="rId9"/>
          <a:srcRect l="27112" t="53446" r="51031" b="3668"/>
          <a:stretch>
            <a:fillRect/>
          </a:stretch>
        </p:blipFill>
        <p:spPr>
          <a:xfrm>
            <a:off x="573405" y="2225040"/>
            <a:ext cx="2418715" cy="2408555"/>
          </a:xfrm>
          <a:prstGeom prst="rect">
            <a:avLst/>
          </a:prstGeom>
        </p:spPr>
      </p:pic>
      <p:pic>
        <p:nvPicPr>
          <p:cNvPr id="18" name="Picture 17" descr="C:\Users\ASUS\Desktop\160922\Lớp 2\Unit 1\Pic 1\8.png8"/>
          <p:cNvPicPr>
            <a:picLocks noChangeAspect="1"/>
          </p:cNvPicPr>
          <p:nvPr/>
        </p:nvPicPr>
        <p:blipFill>
          <a:blip r:embed="rId9"/>
          <a:srcRect l="51098" t="4127" r="27045" b="52987"/>
          <a:stretch>
            <a:fillRect/>
          </a:stretch>
        </p:blipFill>
        <p:spPr>
          <a:xfrm>
            <a:off x="3456940" y="2225040"/>
            <a:ext cx="2418715" cy="2408555"/>
          </a:xfrm>
          <a:prstGeom prst="rect">
            <a:avLst/>
          </a:prstGeom>
        </p:spPr>
      </p:pic>
      <p:pic>
        <p:nvPicPr>
          <p:cNvPr id="19" name="Picture 18" descr="C:\Users\ASUS\Desktop\160922\Lớp 2\Unit 1\Pic 1\8.png8"/>
          <p:cNvPicPr>
            <a:picLocks noChangeAspect="1"/>
          </p:cNvPicPr>
          <p:nvPr/>
        </p:nvPicPr>
        <p:blipFill>
          <a:blip r:embed="rId9"/>
          <a:srcRect l="75365" t="52870" r="2778" b="4244"/>
          <a:stretch>
            <a:fillRect/>
          </a:stretch>
        </p:blipFill>
        <p:spPr>
          <a:xfrm>
            <a:off x="6361430" y="2225040"/>
            <a:ext cx="2418715" cy="2408555"/>
          </a:xfrm>
          <a:prstGeom prst="rect">
            <a:avLst/>
          </a:prstGeom>
        </p:spPr>
      </p:pic>
      <p:pic>
        <p:nvPicPr>
          <p:cNvPr id="20" name="Picture 19" descr="C:\Users\ASUS\Desktop\160922\Lớp 2\Unit 1\Pic 1\8.png8"/>
          <p:cNvPicPr>
            <a:picLocks noChangeAspect="1"/>
          </p:cNvPicPr>
          <p:nvPr/>
        </p:nvPicPr>
        <p:blipFill>
          <a:blip r:embed="rId9"/>
          <a:srcRect l="3023" t="2273" r="75120" b="54841"/>
          <a:stretch>
            <a:fillRect/>
          </a:stretch>
        </p:blipFill>
        <p:spPr>
          <a:xfrm>
            <a:off x="9265920" y="2225040"/>
            <a:ext cx="2418715" cy="240855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3" fill="hold" display="1">
                  <p:stCondLst>
                    <p:cond delay="indefinite"/>
                  </p:stCondLst>
                  <p:endCondLst>
                    <p:cond evt="onStopAudio" delay="0">
                      <p:tgtEl>
                        <p:sldTgt/>
                      </p:tgtEl>
                    </p:cond>
                  </p:endCondLst>
                </p:cTn>
                <p:tgtEl>
                  <p:spTgt spid="11"/>
                </p:tgtEl>
              </p:cMediaNode>
            </p:audio>
            <p:seq concurrent="1" nextAc="seek">
              <p:cTn id="24" restart="whenNotActive" fill="hold" evtFilter="cancelBubble" nodeType="interactiveSeq">
                <p:stCondLst>
                  <p:cond evt="onClick" delay="0">
                    <p:tgtEl>
                      <p:spTgt spid="11"/>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additive="base">
                                        <p:cTn id="28" dur="47832"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1\Pic 1\4.5.png4.5"/>
          <p:cNvPicPr>
            <a:picLocks noChangeAspect="1"/>
          </p:cNvPicPr>
          <p:nvPr/>
        </p:nvPicPr>
        <p:blipFill>
          <a:blip r:embed="rId6"/>
          <a:srcRect/>
          <a:stretch>
            <a:fillRect/>
          </a:stretch>
        </p:blipFill>
        <p:spPr>
          <a:xfrm>
            <a:off x="667385" y="522605"/>
            <a:ext cx="5258435" cy="1242060"/>
          </a:xfrm>
          <a:prstGeom prst="rect">
            <a:avLst/>
          </a:prstGeom>
        </p:spPr>
      </p:pic>
      <p:pic>
        <p:nvPicPr>
          <p:cNvPr id="8" name="Picture 7" descr="C:\Users\ASUS\Desktop\160922\Lớp 2\Unit 1\Pic 1\4.6.png4.6"/>
          <p:cNvPicPr>
            <a:picLocks noChangeAspect="1"/>
          </p:cNvPicPr>
          <p:nvPr/>
        </p:nvPicPr>
        <p:blipFill>
          <a:blip r:embed="rId7"/>
          <a:srcRect/>
          <a:stretch>
            <a:fillRect/>
          </a:stretch>
        </p:blipFill>
        <p:spPr>
          <a:xfrm>
            <a:off x="2661285" y="1710055"/>
            <a:ext cx="6990080" cy="222758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28 G2SB Track B28">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5772785" y="722630"/>
            <a:ext cx="767080" cy="693420"/>
          </a:xfrm>
          <a:prstGeom prst="rect">
            <a:avLst/>
          </a:prstGeom>
        </p:spPr>
      </p:pic>
      <p:pic>
        <p:nvPicPr>
          <p:cNvPr id="11" name="Picture 10" descr="4.7"/>
          <p:cNvPicPr>
            <a:picLocks noChangeAspect="1"/>
          </p:cNvPicPr>
          <p:nvPr/>
        </p:nvPicPr>
        <p:blipFill>
          <a:blip r:embed="rId9"/>
          <a:stretch>
            <a:fillRect/>
          </a:stretch>
        </p:blipFill>
        <p:spPr>
          <a:xfrm>
            <a:off x="2635885" y="3893820"/>
            <a:ext cx="7475220" cy="22091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2299"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1" name="TextBox 5"/>
          <p:cNvSpPr txBox="1"/>
          <p:nvPr/>
        </p:nvSpPr>
        <p:spPr>
          <a:xfrm>
            <a:off x="3327400" y="643255"/>
            <a:ext cx="5871210" cy="768350"/>
          </a:xfrm>
          <a:prstGeom prst="rect">
            <a:avLst/>
          </a:prstGeom>
          <a:noFill/>
        </p:spPr>
        <p:txBody>
          <a:bodyPr wrap="square" rtlCol="0">
            <a:spAutoFit/>
          </a:bodyPr>
          <a:lstStyle/>
          <a:p>
            <a:pPr algn="ctr"/>
            <a:r>
              <a:rPr lang="en-US" sz="4400" b="1" dirty="0">
                <a:solidFill>
                  <a:srgbClr val="0070C0"/>
                </a:solidFill>
                <a:cs typeface="+mn-lt"/>
              </a:rPr>
              <a:t>Let’s decorate</a:t>
            </a:r>
          </a:p>
        </p:txBody>
      </p:sp>
      <p:pic>
        <p:nvPicPr>
          <p:cNvPr id="110" name="Picture 109"/>
          <p:cNvPicPr/>
          <p:nvPr/>
        </p:nvPicPr>
        <p:blipFill>
          <a:blip r:embed="rId4"/>
          <a:stretch>
            <a:fillRect/>
          </a:stretch>
        </p:blipFill>
        <p:spPr>
          <a:xfrm>
            <a:off x="1656715" y="2631440"/>
            <a:ext cx="3100070" cy="3298190"/>
          </a:xfrm>
          <a:prstGeom prst="rect">
            <a:avLst/>
          </a:prstGeom>
          <a:noFill/>
          <a:ln w="9525">
            <a:noFill/>
          </a:ln>
        </p:spPr>
      </p:pic>
      <p:pic>
        <p:nvPicPr>
          <p:cNvPr id="111" name="Picture 110"/>
          <p:cNvPicPr/>
          <p:nvPr/>
        </p:nvPicPr>
        <p:blipFill>
          <a:blip r:embed="rId5"/>
          <a:stretch>
            <a:fillRect/>
          </a:stretch>
        </p:blipFill>
        <p:spPr>
          <a:xfrm>
            <a:off x="7996555" y="2631440"/>
            <a:ext cx="3100070" cy="3298825"/>
          </a:xfrm>
          <a:prstGeom prst="rect">
            <a:avLst/>
          </a:prstGeom>
          <a:noFill/>
          <a:ln w="9525">
            <a:noFill/>
          </a:ln>
        </p:spPr>
      </p:pic>
      <p:sp>
        <p:nvSpPr>
          <p:cNvPr id="3" name="Rounded Rectangular Callout 2"/>
          <p:cNvSpPr/>
          <p:nvPr/>
        </p:nvSpPr>
        <p:spPr>
          <a:xfrm>
            <a:off x="4074795" y="1606550"/>
            <a:ext cx="4163060" cy="78359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want 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color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1" name="TextBox 5"/>
          <p:cNvSpPr txBox="1"/>
          <p:nvPr/>
        </p:nvSpPr>
        <p:spPr>
          <a:xfrm>
            <a:off x="3327400" y="643255"/>
            <a:ext cx="5871210" cy="768350"/>
          </a:xfrm>
          <a:prstGeom prst="rect">
            <a:avLst/>
          </a:prstGeom>
          <a:noFill/>
        </p:spPr>
        <p:txBody>
          <a:bodyPr wrap="square" rtlCol="0">
            <a:spAutoFit/>
          </a:bodyPr>
          <a:lstStyle/>
          <a:p>
            <a:pPr algn="ctr"/>
            <a:r>
              <a:rPr lang="en-US" sz="4400" b="1" dirty="0">
                <a:solidFill>
                  <a:srgbClr val="0070C0"/>
                </a:solidFill>
                <a:cs typeface="+mn-lt"/>
              </a:rPr>
              <a:t>What color is it?</a:t>
            </a:r>
          </a:p>
        </p:txBody>
      </p:sp>
      <p:sp>
        <p:nvSpPr>
          <p:cNvPr id="3" name="Rounded Rectangular Callout 2"/>
          <p:cNvSpPr/>
          <p:nvPr/>
        </p:nvSpPr>
        <p:spPr>
          <a:xfrm>
            <a:off x="4074795" y="1606550"/>
            <a:ext cx="4163060" cy="78359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It’s ________.</a:t>
            </a:r>
          </a:p>
        </p:txBody>
      </p:sp>
      <p:pic>
        <p:nvPicPr>
          <p:cNvPr id="103" name="Picture 102"/>
          <p:cNvPicPr/>
          <p:nvPr/>
        </p:nvPicPr>
        <p:blipFill>
          <a:blip r:embed="rId4"/>
          <a:stretch>
            <a:fillRect/>
          </a:stretch>
        </p:blipFill>
        <p:spPr>
          <a:xfrm>
            <a:off x="1336675" y="2903220"/>
            <a:ext cx="2910840" cy="3027045"/>
          </a:xfrm>
          <a:prstGeom prst="rect">
            <a:avLst/>
          </a:prstGeom>
          <a:noFill/>
          <a:ln w="9525">
            <a:noFill/>
          </a:ln>
        </p:spPr>
      </p:pic>
      <p:pic>
        <p:nvPicPr>
          <p:cNvPr id="104" name="Picture 103"/>
          <p:cNvPicPr/>
          <p:nvPr/>
        </p:nvPicPr>
        <p:blipFill>
          <a:blip r:embed="rId5"/>
          <a:stretch>
            <a:fillRect/>
          </a:stretch>
        </p:blipFill>
        <p:spPr>
          <a:xfrm>
            <a:off x="7271385" y="3278505"/>
            <a:ext cx="3784600" cy="272034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6</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descr="4.2"/>
          <p:cNvPicPr>
            <a:picLocks noChangeAspect="1"/>
          </p:cNvPicPr>
          <p:nvPr/>
        </p:nvPicPr>
        <p:blipFill>
          <a:blip r:embed="rId6"/>
          <a:srcRect t="3110"/>
          <a:stretch>
            <a:fillRect/>
          </a:stretch>
        </p:blipFill>
        <p:spPr>
          <a:xfrm>
            <a:off x="1845310" y="2851150"/>
            <a:ext cx="8943975" cy="2611755"/>
          </a:xfrm>
          <a:prstGeom prst="rect">
            <a:avLst/>
          </a:prstGeom>
        </p:spPr>
      </p:pic>
      <p:pic>
        <p:nvPicPr>
          <p:cNvPr id="12" name="26 G2SB Track B26">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9601200" y="1210310"/>
            <a:ext cx="849630" cy="744855"/>
          </a:xfrm>
          <a:prstGeom prst="rect">
            <a:avLst/>
          </a:prstGeom>
        </p:spPr>
      </p:pic>
      <p:sp>
        <p:nvSpPr>
          <p:cNvPr id="13" name="Rounded Rectangular Callout 12"/>
          <p:cNvSpPr/>
          <p:nvPr/>
        </p:nvSpPr>
        <p:spPr>
          <a:xfrm>
            <a:off x="2940050" y="93408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Let’s review</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12"/>
                </p:tgtEl>
              </p:cMediaNode>
            </p:audio>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6669" fill="hold"/>
                                        <p:tgtEl>
                                          <p:spTgt spid="12"/>
                                        </p:tgtEl>
                                      </p:cBhvr>
                                    </p:cmd>
                                  </p:childTnLst>
                                </p:cTn>
                              </p:par>
                            </p:childTnLst>
                          </p:cTn>
                        </p:par>
                      </p:childTnLst>
                    </p:cTn>
                  </p:par>
                </p:childTnLst>
              </p:cTn>
              <p:nextCondLst>
                <p:cond evt="onClick" delay="0">
                  <p:tgtEl>
                    <p:spTgt spid="12"/>
                  </p:tgtEl>
                </p:cond>
              </p:nextCondLst>
            </p:seq>
          </p:childTnLst>
        </p:cTn>
      </p:par>
    </p:tnLst>
    <p:bldLst>
      <p:bldP spid="13" grpId="0" bldLvl="0" animBg="1"/>
      <p:bldP spid="13"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3" name="Rounded Rectangular Callout 12"/>
          <p:cNvSpPr/>
          <p:nvPr/>
        </p:nvSpPr>
        <p:spPr>
          <a:xfrm>
            <a:off x="835025" y="757555"/>
            <a:ext cx="10521950" cy="9194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numbers come after 10, 11 and 12?</a:t>
            </a:r>
          </a:p>
        </p:txBody>
      </p:sp>
      <p:pic>
        <p:nvPicPr>
          <p:cNvPr id="3" name="Picture 2" descr="C:\Users\ASUS\Desktop\160922\Lớp 2\Unit 1\Pic 1\4.6.png4.6"/>
          <p:cNvPicPr>
            <a:picLocks noChangeAspect="1"/>
          </p:cNvPicPr>
          <p:nvPr/>
        </p:nvPicPr>
        <p:blipFill>
          <a:blip r:embed="rId4"/>
          <a:srcRect/>
          <a:stretch>
            <a:fillRect/>
          </a:stretch>
        </p:blipFill>
        <p:spPr>
          <a:xfrm>
            <a:off x="3141980" y="1910715"/>
            <a:ext cx="6325870" cy="2016125"/>
          </a:xfrm>
          <a:prstGeom prst="rect">
            <a:avLst/>
          </a:prstGeom>
        </p:spPr>
      </p:pic>
      <p:pic>
        <p:nvPicPr>
          <p:cNvPr id="4" name="Picture 3" descr="4.7"/>
          <p:cNvPicPr>
            <a:picLocks noChangeAspect="1"/>
          </p:cNvPicPr>
          <p:nvPr/>
        </p:nvPicPr>
        <p:blipFill>
          <a:blip r:embed="rId5"/>
          <a:stretch>
            <a:fillRect/>
          </a:stretch>
        </p:blipFill>
        <p:spPr>
          <a:xfrm>
            <a:off x="3117215" y="4091940"/>
            <a:ext cx="6767195" cy="20002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descr="4.9"/>
          <p:cNvPicPr>
            <a:picLocks noChangeAspect="1"/>
          </p:cNvPicPr>
          <p:nvPr/>
        </p:nvPicPr>
        <p:blipFill>
          <a:blip r:embed="rId6"/>
          <a:stretch>
            <a:fillRect/>
          </a:stretch>
        </p:blipFill>
        <p:spPr>
          <a:xfrm>
            <a:off x="0" y="2182495"/>
            <a:ext cx="12119610" cy="2493010"/>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4.8"/>
          <p:cNvPicPr>
            <a:picLocks noChangeAspect="1"/>
          </p:cNvPicPr>
          <p:nvPr/>
        </p:nvPicPr>
        <p:blipFill>
          <a:blip r:embed="rId7"/>
          <a:stretch>
            <a:fillRect/>
          </a:stretch>
        </p:blipFill>
        <p:spPr>
          <a:xfrm>
            <a:off x="473075" y="473710"/>
            <a:ext cx="5849620" cy="723900"/>
          </a:xfrm>
          <a:prstGeom prst="rect">
            <a:avLst/>
          </a:prstGeom>
        </p:spPr>
      </p:pic>
      <p:pic>
        <p:nvPicPr>
          <p:cNvPr id="6" name="29 G2SB Track B29">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8818245" y="702945"/>
            <a:ext cx="921385" cy="802005"/>
          </a:xfrm>
          <a:prstGeom prst="rect">
            <a:avLst/>
          </a:prstGeom>
        </p:spPr>
      </p:pic>
      <p:sp>
        <p:nvSpPr>
          <p:cNvPr id="10" name="Rounded Rectangular Callout 9"/>
          <p:cNvSpPr/>
          <p:nvPr/>
        </p:nvSpPr>
        <p:spPr>
          <a:xfrm>
            <a:off x="2714625" y="4847590"/>
            <a:ext cx="2679065" cy="895350"/>
          </a:xfrm>
          <a:prstGeom prst="wedgeRoundRectCallout">
            <a:avLst>
              <a:gd name="adj1" fmla="val -46595"/>
              <a:gd name="adj2" fmla="val 89046"/>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chemeClr val="accent4">
                    <a:lumMod val="60000"/>
                    <a:lumOff val="40000"/>
                  </a:schemeClr>
                </a:solidFill>
              </a:rPr>
              <a:t>14 golden crowns</a:t>
            </a:r>
          </a:p>
        </p:txBody>
      </p:sp>
      <p:sp>
        <p:nvSpPr>
          <p:cNvPr id="8" name="Rounded Rectangular Callout 7"/>
          <p:cNvSpPr/>
          <p:nvPr/>
        </p:nvSpPr>
        <p:spPr>
          <a:xfrm>
            <a:off x="7275830" y="4827270"/>
            <a:ext cx="2776220" cy="919480"/>
          </a:xfrm>
          <a:prstGeom prst="wedgeRoundRectCallout">
            <a:avLst>
              <a:gd name="adj1" fmla="val -46595"/>
              <a:gd name="adj2" fmla="val 8904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b="1">
                <a:solidFill>
                  <a:schemeClr val="accent1">
                    <a:lumMod val="60000"/>
                    <a:lumOff val="40000"/>
                  </a:schemeClr>
                </a:solidFill>
              </a:rPr>
              <a:t>13 silver crowns</a:t>
            </a:r>
          </a:p>
        </p:txBody>
      </p:sp>
      <p:sp>
        <p:nvSpPr>
          <p:cNvPr id="9" name="Rounded Rectangular Callout 8"/>
          <p:cNvSpPr/>
          <p:nvPr/>
        </p:nvSpPr>
        <p:spPr>
          <a:xfrm>
            <a:off x="3785235" y="1168400"/>
            <a:ext cx="4742815" cy="842010"/>
          </a:xfrm>
          <a:prstGeom prst="wedgeRoundRectCallout">
            <a:avLst>
              <a:gd name="adj1" fmla="val -453"/>
              <a:gd name="adj2" fmla="val 63523"/>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600" b="1" dirty="0">
                <a:solidFill>
                  <a:schemeClr val="accent2">
                    <a:lumMod val="60000"/>
                    <a:lumOff val="40000"/>
                  </a:schemeClr>
                </a:solidFill>
              </a:rPr>
              <a:t>How many 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p:cTn id="20" fill="hold" display="1">
                  <p:stCondLst>
                    <p:cond delay="indefinite"/>
                  </p:stCondLst>
                  <p:endCondLst>
                    <p:cond evt="onStopAudio" delay="0">
                      <p:tgtEl>
                        <p:sldTgt/>
                      </p:tgtEl>
                    </p:cond>
                  </p:endCondLst>
                </p:cTn>
                <p:tgtEl>
                  <p:spTgt spid="6"/>
                </p:tgtEl>
              </p:cMediaNode>
            </p:audio>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additive="base">
                                        <p:cTn id="25" dur="22153" fill="hold"/>
                                        <p:tgtEl>
                                          <p:spTgt spid="6"/>
                                        </p:tgtEl>
                                      </p:cBhvr>
                                    </p:cmd>
                                  </p:childTnLst>
                                </p:cTn>
                              </p:par>
                            </p:childTnLst>
                          </p:cTn>
                        </p:par>
                      </p:childTnLst>
                    </p:cTn>
                  </p:par>
                </p:childTnLst>
              </p:cTn>
              <p:nextCondLst>
                <p:cond evt="onClick" delay="0">
                  <p:tgtEl>
                    <p:spTgt spid="6"/>
                  </p:tgtEl>
                </p:cond>
              </p:nextCondLst>
            </p:seq>
          </p:childTnLst>
        </p:cTn>
      </p:par>
    </p:tnLst>
    <p:bldLst>
      <p:bldP spid="10" grpId="0" bldLvl="0" animBg="1"/>
      <p:bldP spid="10" grpId="1" animBg="1"/>
      <p:bldP spid="8" grpId="0" bldLvl="0" animBg="1"/>
      <p:bldP spid="8" grpId="1" animBg="1"/>
      <p:bldP spid="9" grpId="0" bldLvl="0" animBg="1"/>
      <p:bldP spid="9"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C:\Users\ASUS\Desktop\160922\Lớp 2\Unit 1\Pic 1\4.10.png4.10"/>
          <p:cNvPicPr>
            <a:picLocks noChangeAspect="1"/>
          </p:cNvPicPr>
          <p:nvPr/>
        </p:nvPicPr>
        <p:blipFill>
          <a:blip r:embed="rId3"/>
          <a:srcRect/>
          <a:stretch>
            <a:fillRect/>
          </a:stretch>
        </p:blipFill>
        <p:spPr>
          <a:xfrm>
            <a:off x="173355" y="396240"/>
            <a:ext cx="10542905" cy="1415415"/>
          </a:xfrm>
          <a:prstGeom prst="rect">
            <a:avLst/>
          </a:prstGeom>
        </p:spPr>
      </p:pic>
      <p:pic>
        <p:nvPicPr>
          <p:cNvPr id="3" name="Picture 2" descr="4.11"/>
          <p:cNvPicPr>
            <a:picLocks noChangeAspect="1"/>
          </p:cNvPicPr>
          <p:nvPr/>
        </p:nvPicPr>
        <p:blipFill>
          <a:blip r:embed="rId4"/>
          <a:stretch>
            <a:fillRect/>
          </a:stretch>
        </p:blipFill>
        <p:spPr>
          <a:xfrm>
            <a:off x="1075690" y="2103755"/>
            <a:ext cx="6163945" cy="4307840"/>
          </a:xfrm>
          <a:prstGeom prst="rect">
            <a:avLst/>
          </a:prstGeom>
        </p:spPr>
      </p:pic>
      <p:pic>
        <p:nvPicPr>
          <p:cNvPr id="4" name="Picture 3" descr="4.12"/>
          <p:cNvPicPr>
            <a:picLocks noChangeAspect="1"/>
          </p:cNvPicPr>
          <p:nvPr/>
        </p:nvPicPr>
        <p:blipFill>
          <a:blip r:embed="rId5"/>
          <a:stretch>
            <a:fillRect/>
          </a:stretch>
        </p:blipFill>
        <p:spPr>
          <a:xfrm rot="16200000">
            <a:off x="7129780" y="2656840"/>
            <a:ext cx="4847590" cy="3201035"/>
          </a:xfrm>
          <a:prstGeom prst="rect">
            <a:avLst/>
          </a:prstGeom>
        </p:spPr>
      </p:pic>
    </p:spTree>
  </p:cSld>
  <p:clrMapOvr>
    <a:masterClrMapping/>
  </p:clrMapOvr>
  <p:transition spd="slow">
    <p:wipe dir="r"/>
  </p:transition>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descr="C:\Users\ASUS\Desktop\160922\Lớp 2\Unit 1\Pic 1\4.10.png4.10"/>
          <p:cNvPicPr>
            <a:picLocks noChangeAspect="1"/>
          </p:cNvPicPr>
          <p:nvPr/>
        </p:nvPicPr>
        <p:blipFill>
          <a:blip r:embed="rId6"/>
          <a:srcRect/>
          <a:stretch>
            <a:fillRect/>
          </a:stretch>
        </p:blipFill>
        <p:spPr>
          <a:xfrm>
            <a:off x="173355" y="396240"/>
            <a:ext cx="10542905" cy="1415415"/>
          </a:xfrm>
          <a:prstGeom prst="rect">
            <a:avLst/>
          </a:prstGeom>
        </p:spPr>
      </p:pic>
      <p:pic>
        <p:nvPicPr>
          <p:cNvPr id="12" name="Picture 11" descr="4.12"/>
          <p:cNvPicPr>
            <a:picLocks noChangeAspect="1"/>
          </p:cNvPicPr>
          <p:nvPr/>
        </p:nvPicPr>
        <p:blipFill>
          <a:blip r:embed="rId7"/>
          <a:srcRect l="49533" t="3586" r="3087" b="1809"/>
          <a:stretch>
            <a:fillRect/>
          </a:stretch>
        </p:blipFill>
        <p:spPr>
          <a:xfrm rot="16200000">
            <a:off x="7016750" y="1602105"/>
            <a:ext cx="3625215" cy="4779645"/>
          </a:xfrm>
          <a:prstGeom prst="roundRect">
            <a:avLst/>
          </a:prstGeom>
        </p:spPr>
      </p:pic>
      <p:pic>
        <p:nvPicPr>
          <p:cNvPr id="13" name="Picture 12" descr="4.12"/>
          <p:cNvPicPr>
            <a:picLocks noChangeAspect="1"/>
          </p:cNvPicPr>
          <p:nvPr/>
        </p:nvPicPr>
        <p:blipFill>
          <a:blip r:embed="rId7"/>
          <a:srcRect l="3674" t="3586" r="48946" b="1809"/>
          <a:stretch>
            <a:fillRect/>
          </a:stretch>
        </p:blipFill>
        <p:spPr>
          <a:xfrm rot="16200000">
            <a:off x="1330960" y="1645285"/>
            <a:ext cx="3624580" cy="4779010"/>
          </a:xfrm>
          <a:prstGeom prst="roundRect">
            <a:avLst/>
          </a:prstGeom>
        </p:spPr>
      </p:pic>
      <p:pic>
        <p:nvPicPr>
          <p:cNvPr id="18" name="30 G2SB Track B30">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10353040" y="918210"/>
            <a:ext cx="963295" cy="791210"/>
          </a:xfrm>
          <a:prstGeom prst="rect">
            <a:avLst/>
          </a:prstGeom>
        </p:spPr>
      </p:pic>
      <p:pic>
        <p:nvPicPr>
          <p:cNvPr id="19" name="Picture 18" descr="4.11"/>
          <p:cNvPicPr>
            <a:picLocks noChangeAspect="1"/>
          </p:cNvPicPr>
          <p:nvPr/>
        </p:nvPicPr>
        <p:blipFill>
          <a:blip r:embed="rId9"/>
          <a:srcRect l="26131" t="52374" r="50670" b="2328"/>
          <a:stretch>
            <a:fillRect/>
          </a:stretch>
        </p:blipFill>
        <p:spPr>
          <a:xfrm>
            <a:off x="2992120" y="2680335"/>
            <a:ext cx="835025" cy="1139190"/>
          </a:xfrm>
          <a:prstGeom prst="rect">
            <a:avLst/>
          </a:prstGeom>
        </p:spPr>
      </p:pic>
      <p:pic>
        <p:nvPicPr>
          <p:cNvPr id="20" name="Picture 19" descr="4.11"/>
          <p:cNvPicPr>
            <a:picLocks noChangeAspect="1"/>
          </p:cNvPicPr>
          <p:nvPr/>
        </p:nvPicPr>
        <p:blipFill>
          <a:blip r:embed="rId9"/>
          <a:srcRect l="51059" t="52374" r="25742" b="2328"/>
          <a:stretch>
            <a:fillRect/>
          </a:stretch>
        </p:blipFill>
        <p:spPr>
          <a:xfrm>
            <a:off x="8646160" y="2615565"/>
            <a:ext cx="835025" cy="1139190"/>
          </a:xfrm>
          <a:prstGeom prst="rect">
            <a:avLst/>
          </a:prstGeom>
        </p:spPr>
      </p:pic>
      <p:pic>
        <p:nvPicPr>
          <p:cNvPr id="21" name="Picture 20" descr="4.11"/>
          <p:cNvPicPr>
            <a:picLocks noChangeAspect="1"/>
          </p:cNvPicPr>
          <p:nvPr/>
        </p:nvPicPr>
        <p:blipFill>
          <a:blip r:embed="rId9"/>
          <a:srcRect l="75369" t="51086" r="832" b="2328"/>
          <a:stretch>
            <a:fillRect/>
          </a:stretch>
        </p:blipFill>
        <p:spPr>
          <a:xfrm>
            <a:off x="4083685" y="2647950"/>
            <a:ext cx="856615" cy="1171575"/>
          </a:xfrm>
          <a:prstGeom prst="rect">
            <a:avLst/>
          </a:prstGeom>
        </p:spPr>
      </p:pic>
      <p:pic>
        <p:nvPicPr>
          <p:cNvPr id="22" name="Picture 21" descr="4.11"/>
          <p:cNvPicPr>
            <a:picLocks noChangeAspect="1"/>
          </p:cNvPicPr>
          <p:nvPr/>
        </p:nvPicPr>
        <p:blipFill>
          <a:blip r:embed="rId9"/>
          <a:srcRect l="75387" t="3364" r="1414" b="51338"/>
          <a:stretch>
            <a:fillRect/>
          </a:stretch>
        </p:blipFill>
        <p:spPr>
          <a:xfrm>
            <a:off x="9803130" y="2615565"/>
            <a:ext cx="835025" cy="1139190"/>
          </a:xfrm>
          <a:prstGeom prst="rect">
            <a:avLst/>
          </a:prstGeom>
        </p:spPr>
      </p:pic>
      <p:pic>
        <p:nvPicPr>
          <p:cNvPr id="23" name="Picture 22" descr="4.11"/>
          <p:cNvPicPr>
            <a:picLocks noChangeAspect="1"/>
          </p:cNvPicPr>
          <p:nvPr/>
        </p:nvPicPr>
        <p:blipFill>
          <a:blip r:embed="rId9"/>
          <a:srcRect l="2103" t="51516" r="74698" b="3186"/>
          <a:stretch>
            <a:fillRect/>
          </a:stretch>
        </p:blipFill>
        <p:spPr>
          <a:xfrm>
            <a:off x="2992120" y="4117975"/>
            <a:ext cx="835025" cy="1139190"/>
          </a:xfrm>
          <a:prstGeom prst="rect">
            <a:avLst/>
          </a:prstGeom>
        </p:spPr>
      </p:pic>
      <p:pic>
        <p:nvPicPr>
          <p:cNvPr id="24" name="Picture 23" descr="4.11"/>
          <p:cNvPicPr>
            <a:picLocks noChangeAspect="1"/>
          </p:cNvPicPr>
          <p:nvPr/>
        </p:nvPicPr>
        <p:blipFill>
          <a:blip r:embed="rId9"/>
          <a:srcRect l="26713" t="1673" r="50088" b="53029"/>
          <a:stretch>
            <a:fillRect/>
          </a:stretch>
        </p:blipFill>
        <p:spPr>
          <a:xfrm>
            <a:off x="8646160" y="4086225"/>
            <a:ext cx="835025" cy="1139190"/>
          </a:xfrm>
          <a:prstGeom prst="rect">
            <a:avLst/>
          </a:prstGeom>
        </p:spPr>
      </p:pic>
      <p:pic>
        <p:nvPicPr>
          <p:cNvPr id="25" name="Picture 24" descr="4.11"/>
          <p:cNvPicPr>
            <a:picLocks noChangeAspect="1"/>
          </p:cNvPicPr>
          <p:nvPr/>
        </p:nvPicPr>
        <p:blipFill rotWithShape="1">
          <a:blip r:embed="rId9"/>
          <a:srcRect l="2403" t="2532" r="74822" b="52170"/>
          <a:stretch/>
        </p:blipFill>
        <p:spPr>
          <a:xfrm>
            <a:off x="4083685" y="4117975"/>
            <a:ext cx="819785" cy="1139190"/>
          </a:xfrm>
          <a:prstGeom prst="rect">
            <a:avLst/>
          </a:prstGeom>
        </p:spPr>
      </p:pic>
      <p:pic>
        <p:nvPicPr>
          <p:cNvPr id="26" name="Picture 25" descr="4.11"/>
          <p:cNvPicPr>
            <a:picLocks noChangeAspect="1"/>
          </p:cNvPicPr>
          <p:nvPr/>
        </p:nvPicPr>
        <p:blipFill>
          <a:blip r:embed="rId9"/>
          <a:srcRect l="50724" t="2077" r="26077" b="51312"/>
          <a:stretch>
            <a:fillRect/>
          </a:stretch>
        </p:blipFill>
        <p:spPr>
          <a:xfrm>
            <a:off x="9803130" y="4053205"/>
            <a:ext cx="835025" cy="117221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18"/>
                </p:tgtEl>
              </p:cMediaNode>
            </p:audio>
            <p:seq concurrent="1" nextAc="seek">
              <p:cTn id="44" restart="whenNotActive" fill="hold" evtFilter="cancelBubble" nodeType="interactiveSeq">
                <p:stCondLst>
                  <p:cond evt="onClick" delay="0">
                    <p:tgtEl>
                      <p:spTgt spid="1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103476"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25395" y="87718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make medals</a:t>
            </a:r>
            <a:endParaRPr lang="en-US" sz="3600" b="1" dirty="0">
              <a:cs typeface="+mn-lt"/>
            </a:endParaRP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0" name="Picture 99"/>
          <p:cNvPicPr/>
          <p:nvPr/>
        </p:nvPicPr>
        <p:blipFill>
          <a:blip r:embed="rId4"/>
          <a:stretch>
            <a:fillRect/>
          </a:stretch>
        </p:blipFill>
        <p:spPr>
          <a:xfrm>
            <a:off x="3747770" y="1482725"/>
            <a:ext cx="4695825" cy="43795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English Olympics</a:t>
            </a:r>
            <a:endParaRPr lang="en-US" sz="3600" b="1" dirty="0">
              <a:cs typeface="+mn-lt"/>
            </a:endParaRP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755015" y="1537335"/>
            <a:ext cx="1692275" cy="1422400"/>
          </a:xfrm>
          <a:prstGeom prst="rect">
            <a:avLst/>
          </a:prstGeom>
        </p:spPr>
      </p:pic>
      <p:pic>
        <p:nvPicPr>
          <p:cNvPr id="23" name="Picture 22"/>
          <p:cNvPicPr>
            <a:picLocks noChangeAspect="1"/>
          </p:cNvPicPr>
          <p:nvPr/>
        </p:nvPicPr>
        <p:blipFill>
          <a:blip r:embed="rId5"/>
          <a:stretch>
            <a:fillRect/>
          </a:stretch>
        </p:blipFill>
        <p:spPr>
          <a:xfrm>
            <a:off x="2907030" y="1537335"/>
            <a:ext cx="1692275" cy="1422400"/>
          </a:xfrm>
          <a:prstGeom prst="rect">
            <a:avLst/>
          </a:prstGeom>
        </p:spPr>
      </p:pic>
      <p:pic>
        <p:nvPicPr>
          <p:cNvPr id="26" name="Picture 25"/>
          <p:cNvPicPr>
            <a:picLocks noChangeAspect="1"/>
          </p:cNvPicPr>
          <p:nvPr/>
        </p:nvPicPr>
        <p:blipFill>
          <a:blip r:embed="rId6"/>
          <a:stretch>
            <a:fillRect/>
          </a:stretch>
        </p:blipFill>
        <p:spPr>
          <a:xfrm>
            <a:off x="5059045" y="1543050"/>
            <a:ext cx="1692275" cy="1416685"/>
          </a:xfrm>
          <a:prstGeom prst="rect">
            <a:avLst/>
          </a:prstGeom>
        </p:spPr>
      </p:pic>
      <p:pic>
        <p:nvPicPr>
          <p:cNvPr id="28" name="Picture 27"/>
          <p:cNvPicPr>
            <a:picLocks noChangeAspect="1"/>
          </p:cNvPicPr>
          <p:nvPr/>
        </p:nvPicPr>
        <p:blipFill>
          <a:blip r:embed="rId7"/>
          <a:stretch>
            <a:fillRect/>
          </a:stretch>
        </p:blipFill>
        <p:spPr>
          <a:xfrm>
            <a:off x="753745" y="3902075"/>
            <a:ext cx="1687195" cy="1417320"/>
          </a:xfrm>
          <a:prstGeom prst="rect">
            <a:avLst/>
          </a:prstGeom>
        </p:spPr>
      </p:pic>
      <p:pic>
        <p:nvPicPr>
          <p:cNvPr id="30" name="Picture 29"/>
          <p:cNvPicPr>
            <a:picLocks noChangeAspect="1"/>
          </p:cNvPicPr>
          <p:nvPr/>
        </p:nvPicPr>
        <p:blipFill>
          <a:blip r:embed="rId8"/>
          <a:stretch>
            <a:fillRect/>
          </a:stretch>
        </p:blipFill>
        <p:spPr>
          <a:xfrm>
            <a:off x="2911475" y="3902710"/>
            <a:ext cx="1692275" cy="1416685"/>
          </a:xfrm>
          <a:prstGeom prst="rect">
            <a:avLst/>
          </a:prstGeom>
        </p:spPr>
      </p:pic>
      <p:pic>
        <p:nvPicPr>
          <p:cNvPr id="32" name="Picture 31"/>
          <p:cNvPicPr>
            <a:picLocks noChangeAspect="1"/>
          </p:cNvPicPr>
          <p:nvPr/>
        </p:nvPicPr>
        <p:blipFill>
          <a:blip r:embed="rId9"/>
          <a:stretch>
            <a:fillRect/>
          </a:stretch>
        </p:blipFill>
        <p:spPr>
          <a:xfrm>
            <a:off x="5053330" y="3886200"/>
            <a:ext cx="1692275" cy="1422400"/>
          </a:xfrm>
          <a:prstGeom prst="rect">
            <a:avLst/>
          </a:prstGeom>
        </p:spPr>
      </p:pic>
      <p:pic>
        <p:nvPicPr>
          <p:cNvPr id="2" name="Picture 1" descr="4.2"/>
          <p:cNvPicPr>
            <a:picLocks noChangeAspect="1"/>
          </p:cNvPicPr>
          <p:nvPr/>
        </p:nvPicPr>
        <p:blipFill>
          <a:blip r:embed="rId10"/>
          <a:srcRect t="3110" r="67796" b="31355"/>
          <a:stretch>
            <a:fillRect/>
          </a:stretch>
        </p:blipFill>
        <p:spPr>
          <a:xfrm>
            <a:off x="7211060" y="1406525"/>
            <a:ext cx="1668780" cy="1023620"/>
          </a:xfrm>
          <a:prstGeom prst="rect">
            <a:avLst/>
          </a:prstGeom>
        </p:spPr>
      </p:pic>
      <p:pic>
        <p:nvPicPr>
          <p:cNvPr id="3" name="Picture 2" descr="C:\Users\ASUS\Desktop\160922\Lớp 2\Unit 1\Pic 1\4.6.png4.6"/>
          <p:cNvPicPr>
            <a:picLocks noChangeAspect="1"/>
          </p:cNvPicPr>
          <p:nvPr/>
        </p:nvPicPr>
        <p:blipFill>
          <a:blip r:embed="rId11"/>
          <a:srcRect l="8575" t="12340" r="71867" b="32707"/>
          <a:stretch>
            <a:fillRect/>
          </a:stretch>
        </p:blipFill>
        <p:spPr>
          <a:xfrm>
            <a:off x="9339580" y="1720215"/>
            <a:ext cx="912495" cy="817245"/>
          </a:xfrm>
          <a:prstGeom prst="rect">
            <a:avLst/>
          </a:prstGeom>
        </p:spPr>
      </p:pic>
      <p:pic>
        <p:nvPicPr>
          <p:cNvPr id="4" name="Picture 3" descr="4.7"/>
          <p:cNvPicPr>
            <a:picLocks noChangeAspect="1"/>
          </p:cNvPicPr>
          <p:nvPr/>
        </p:nvPicPr>
        <p:blipFill>
          <a:blip r:embed="rId12"/>
          <a:srcRect l="8145" t="11905" r="72187" b="40000"/>
          <a:stretch>
            <a:fillRect/>
          </a:stretch>
        </p:blipFill>
        <p:spPr>
          <a:xfrm>
            <a:off x="10582910" y="1756410"/>
            <a:ext cx="1029970" cy="744855"/>
          </a:xfrm>
          <a:prstGeom prst="rect">
            <a:avLst/>
          </a:prstGeom>
        </p:spPr>
      </p:pic>
      <p:pic>
        <p:nvPicPr>
          <p:cNvPr id="5" name="Picture 4" descr="4.2"/>
          <p:cNvPicPr>
            <a:picLocks noChangeAspect="1"/>
          </p:cNvPicPr>
          <p:nvPr/>
        </p:nvPicPr>
        <p:blipFill>
          <a:blip r:embed="rId10"/>
          <a:srcRect l="63403" t="1037" r="4393" b="33428"/>
          <a:stretch>
            <a:fillRect/>
          </a:stretch>
        </p:blipFill>
        <p:spPr>
          <a:xfrm>
            <a:off x="7211060" y="2531110"/>
            <a:ext cx="1668780" cy="1023620"/>
          </a:xfrm>
          <a:prstGeom prst="rect">
            <a:avLst/>
          </a:prstGeom>
        </p:spPr>
      </p:pic>
      <p:pic>
        <p:nvPicPr>
          <p:cNvPr id="107" name="Picture 106"/>
          <p:cNvPicPr/>
          <p:nvPr/>
        </p:nvPicPr>
        <p:blipFill>
          <a:blip r:embed="rId13"/>
          <a:srcRect l="21890" t="12848" r="20831" b="13859"/>
          <a:stretch>
            <a:fillRect/>
          </a:stretch>
        </p:blipFill>
        <p:spPr>
          <a:xfrm>
            <a:off x="10557510" y="3264535"/>
            <a:ext cx="1633220" cy="2054860"/>
          </a:xfrm>
          <a:prstGeom prst="rect">
            <a:avLst/>
          </a:prstGeom>
          <a:noFill/>
          <a:ln w="9525">
            <a:noFill/>
          </a:ln>
        </p:spPr>
      </p:pic>
      <p:pic>
        <p:nvPicPr>
          <p:cNvPr id="108" name="Picture 107"/>
          <p:cNvPicPr/>
          <p:nvPr/>
        </p:nvPicPr>
        <p:blipFill>
          <a:blip r:embed="rId14"/>
          <a:srcRect l="20491" t="8806" r="21704" b="4102"/>
          <a:stretch>
            <a:fillRect/>
          </a:stretch>
        </p:blipFill>
        <p:spPr>
          <a:xfrm>
            <a:off x="9083675" y="3291205"/>
            <a:ext cx="1473835" cy="2000885"/>
          </a:xfrm>
          <a:prstGeom prst="rect">
            <a:avLst/>
          </a:prstGeom>
          <a:noFill/>
          <a:ln w="9525">
            <a:noFill/>
          </a:ln>
        </p:spPr>
      </p:pic>
      <p:pic>
        <p:nvPicPr>
          <p:cNvPr id="109" name="Picture 108"/>
          <p:cNvPicPr/>
          <p:nvPr/>
        </p:nvPicPr>
        <p:blipFill>
          <a:blip r:embed="rId15"/>
          <a:stretch>
            <a:fillRect/>
          </a:stretch>
        </p:blipFill>
        <p:spPr>
          <a:xfrm>
            <a:off x="7265035" y="3978275"/>
            <a:ext cx="1513205" cy="134112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color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1" name="TextBox 5"/>
          <p:cNvSpPr txBox="1"/>
          <p:nvPr/>
        </p:nvSpPr>
        <p:spPr>
          <a:xfrm>
            <a:off x="3327400" y="643255"/>
            <a:ext cx="5871210" cy="768350"/>
          </a:xfrm>
          <a:prstGeom prst="rect">
            <a:avLst/>
          </a:prstGeom>
          <a:noFill/>
        </p:spPr>
        <p:txBody>
          <a:bodyPr wrap="square" rtlCol="0">
            <a:spAutoFit/>
          </a:bodyPr>
          <a:lstStyle/>
          <a:p>
            <a:pPr algn="ctr"/>
            <a:r>
              <a:rPr lang="en-US" sz="4400" b="1" dirty="0">
                <a:solidFill>
                  <a:srgbClr val="0070C0"/>
                </a:solidFill>
                <a:cs typeface="+mn-lt"/>
              </a:rPr>
              <a:t>What color is it?</a:t>
            </a:r>
          </a:p>
        </p:txBody>
      </p:sp>
      <p:sp>
        <p:nvSpPr>
          <p:cNvPr id="3" name="Rounded Rectangular Callout 2"/>
          <p:cNvSpPr/>
          <p:nvPr/>
        </p:nvSpPr>
        <p:spPr>
          <a:xfrm>
            <a:off x="4074795" y="1606550"/>
            <a:ext cx="4163060" cy="78359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It’s ________.</a:t>
            </a:r>
          </a:p>
        </p:txBody>
      </p:sp>
      <p:pic>
        <p:nvPicPr>
          <p:cNvPr id="103" name="Picture 102"/>
          <p:cNvPicPr/>
          <p:nvPr/>
        </p:nvPicPr>
        <p:blipFill>
          <a:blip r:embed="rId4"/>
          <a:stretch>
            <a:fillRect/>
          </a:stretch>
        </p:blipFill>
        <p:spPr>
          <a:xfrm>
            <a:off x="1336675" y="2903220"/>
            <a:ext cx="2910840" cy="3027045"/>
          </a:xfrm>
          <a:prstGeom prst="rect">
            <a:avLst/>
          </a:prstGeom>
          <a:noFill/>
          <a:ln w="9525">
            <a:noFill/>
          </a:ln>
        </p:spPr>
      </p:pic>
      <p:pic>
        <p:nvPicPr>
          <p:cNvPr id="104" name="Picture 103"/>
          <p:cNvPicPr/>
          <p:nvPr/>
        </p:nvPicPr>
        <p:blipFill>
          <a:blip r:embed="rId5"/>
          <a:stretch>
            <a:fillRect/>
          </a:stretch>
        </p:blipFill>
        <p:spPr>
          <a:xfrm>
            <a:off x="7271385" y="3278505"/>
            <a:ext cx="3784600" cy="272034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7</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1\Pic 1\5.5.png5.5"/>
          <p:cNvPicPr>
            <a:picLocks noChangeAspect="1"/>
          </p:cNvPicPr>
          <p:nvPr/>
        </p:nvPicPr>
        <p:blipFill>
          <a:blip r:embed="rId4"/>
          <a:srcRect l="46316"/>
          <a:stretch>
            <a:fillRect/>
          </a:stretch>
        </p:blipFill>
        <p:spPr>
          <a:xfrm>
            <a:off x="3712845" y="1965325"/>
            <a:ext cx="5060950" cy="385762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Rounded Rectangular Callout 21"/>
          <p:cNvSpPr/>
          <p:nvPr/>
        </p:nvSpPr>
        <p:spPr>
          <a:xfrm>
            <a:off x="903605" y="871220"/>
            <a:ext cx="3382645" cy="897255"/>
          </a:xfrm>
          <a:prstGeom prst="wedgeRoundRectCallout">
            <a:avLst>
              <a:gd name="adj1" fmla="val 41552"/>
              <a:gd name="adj2" fmla="val 7179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A King</a:t>
            </a:r>
          </a:p>
        </p:txBody>
      </p:sp>
      <p:sp>
        <p:nvSpPr>
          <p:cNvPr id="15" name="Rounded Rectangular Callout 14"/>
          <p:cNvSpPr/>
          <p:nvPr/>
        </p:nvSpPr>
        <p:spPr>
          <a:xfrm>
            <a:off x="6879590" y="871220"/>
            <a:ext cx="4517390" cy="89789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The King </a:t>
            </a:r>
            <a:r>
              <a:rPr lang="en-US" sz="4400" b="1" u="sng">
                <a:solidFill>
                  <a:schemeClr val="accent1">
                    <a:lumMod val="50000"/>
                  </a:schemeClr>
                </a:solidFill>
              </a:rPr>
              <a:t>sits</a:t>
            </a:r>
            <a:r>
              <a:rPr lang="en-US" sz="4400" b="1">
                <a:solidFill>
                  <a:schemeClr val="accent1">
                    <a:lumMod val="50000"/>
                  </a:schemeClr>
                </a:solidFill>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15" grpId="0" bldLvl="0" animBg="1"/>
      <p:bldP spid="15"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Rounded Rectangular Callout 21"/>
          <p:cNvSpPr/>
          <p:nvPr/>
        </p:nvSpPr>
        <p:spPr>
          <a:xfrm>
            <a:off x="5308600" y="860425"/>
            <a:ext cx="6095365" cy="1826895"/>
          </a:xfrm>
          <a:prstGeom prst="wedgeRoundRectCallout">
            <a:avLst>
              <a:gd name="adj1" fmla="val 41552"/>
              <a:gd name="adj2" fmla="val 7179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other words starts with /s/?</a:t>
            </a:r>
          </a:p>
        </p:txBody>
      </p:sp>
      <p:sp>
        <p:nvSpPr>
          <p:cNvPr id="23" name="Rounded Rectangular Callout 22"/>
          <p:cNvSpPr/>
          <p:nvPr/>
        </p:nvSpPr>
        <p:spPr>
          <a:xfrm>
            <a:off x="7181850" y="3357880"/>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a:solidFill>
                  <a:schemeClr val="accent6">
                    <a:lumMod val="50000"/>
                  </a:schemeClr>
                </a:solidFill>
              </a:rPr>
              <a:t>Stand</a:t>
            </a:r>
          </a:p>
        </p:txBody>
      </p:sp>
      <p:sp>
        <p:nvSpPr>
          <p:cNvPr id="24" name="Rounded Rectangular Callout 23"/>
          <p:cNvSpPr/>
          <p:nvPr/>
        </p:nvSpPr>
        <p:spPr>
          <a:xfrm>
            <a:off x="7181850" y="4820285"/>
            <a:ext cx="3534410" cy="941070"/>
          </a:xfrm>
          <a:prstGeom prst="wedgeRoundRectCallout">
            <a:avLst>
              <a:gd name="adj1" fmla="val 37993"/>
              <a:gd name="adj2" fmla="val 8671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Stories</a:t>
            </a:r>
          </a:p>
        </p:txBody>
      </p:sp>
      <p:pic>
        <p:nvPicPr>
          <p:cNvPr id="109" name="Picture 108"/>
          <p:cNvPicPr/>
          <p:nvPr/>
        </p:nvPicPr>
        <p:blipFill>
          <a:blip r:embed="rId4"/>
          <a:srcRect r="50772"/>
          <a:stretch>
            <a:fillRect/>
          </a:stretch>
        </p:blipFill>
        <p:spPr>
          <a:xfrm>
            <a:off x="918210" y="1096645"/>
            <a:ext cx="2997200" cy="466534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P spid="24" grpId="0" bldLvl="0" animBg="1"/>
      <p:bldP spid="24"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Rounded Rectangular Callout 21"/>
          <p:cNvSpPr/>
          <p:nvPr/>
        </p:nvSpPr>
        <p:spPr>
          <a:xfrm>
            <a:off x="5308600" y="860425"/>
            <a:ext cx="6095365" cy="1826895"/>
          </a:xfrm>
          <a:prstGeom prst="wedgeRoundRectCallout">
            <a:avLst>
              <a:gd name="adj1" fmla="val 41552"/>
              <a:gd name="adj2" fmla="val 7179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words have /ʌ/?</a:t>
            </a:r>
          </a:p>
        </p:txBody>
      </p:sp>
      <p:sp>
        <p:nvSpPr>
          <p:cNvPr id="23" name="Rounded Rectangular Callout 22"/>
          <p:cNvSpPr/>
          <p:nvPr/>
        </p:nvSpPr>
        <p:spPr>
          <a:xfrm>
            <a:off x="7181850" y="3357880"/>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a:solidFill>
                  <a:schemeClr val="accent6">
                    <a:lumMod val="50000"/>
                  </a:schemeClr>
                </a:solidFill>
              </a:rPr>
              <a:t>Up</a:t>
            </a:r>
          </a:p>
        </p:txBody>
      </p:sp>
      <p:pic>
        <p:nvPicPr>
          <p:cNvPr id="13" name="Picture 12"/>
          <p:cNvPicPr/>
          <p:nvPr/>
        </p:nvPicPr>
        <p:blipFill>
          <a:blip r:embed="rId4"/>
          <a:srcRect l="49176" t="-1620" r="1596" b="1620"/>
          <a:stretch>
            <a:fillRect/>
          </a:stretch>
        </p:blipFill>
        <p:spPr>
          <a:xfrm>
            <a:off x="914400" y="1096645"/>
            <a:ext cx="2997200" cy="466534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end="42189"/>
                </p14:media>
              </p:ext>
            </p:extLst>
          </p:nvPr>
        </p:nvPicPr>
        <p:blipFill>
          <a:blip r:embed="rId6"/>
          <a:stretch>
            <a:fillRect/>
          </a:stretch>
        </p:blipFill>
        <p:spPr>
          <a:xfrm>
            <a:off x="9785985" y="973455"/>
            <a:ext cx="801370" cy="672465"/>
          </a:xfrm>
          <a:prstGeom prst="rect">
            <a:avLst/>
          </a:prstGeom>
        </p:spPr>
      </p:pic>
      <p:pic>
        <p:nvPicPr>
          <p:cNvPr id="9" name="Picture 8" descr="5.2"/>
          <p:cNvPicPr>
            <a:picLocks noChangeAspect="1"/>
          </p:cNvPicPr>
          <p:nvPr/>
        </p:nvPicPr>
        <p:blipFill>
          <a:blip r:embed="rId7"/>
          <a:srcRect l="4382" r="24044" b="43107"/>
          <a:stretch>
            <a:fillRect/>
          </a:stretch>
        </p:blipFill>
        <p:spPr>
          <a:xfrm>
            <a:off x="1552575" y="2765425"/>
            <a:ext cx="7239635" cy="2125345"/>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9" name="Picture 18" descr="5.2"/>
          <p:cNvPicPr>
            <a:picLocks noChangeAspect="1"/>
          </p:cNvPicPr>
          <p:nvPr/>
        </p:nvPicPr>
        <p:blipFill>
          <a:blip r:embed="rId7"/>
          <a:srcRect l="76177" t="-353" r="3120" b="20519"/>
          <a:stretch>
            <a:fillRect/>
          </a:stretch>
        </p:blipFill>
        <p:spPr>
          <a:xfrm>
            <a:off x="8878570" y="1770380"/>
            <a:ext cx="2888615" cy="411480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spTree>
  </p:cSld>
  <p:clrMapOvr>
    <a:masterClrMapping/>
  </p:clrMapOvr>
  <p:transition spd="slow">
    <p:wipe dir="r"/>
  </p:transition>
  <p:timing>
    <p:tnLst>
      <p:par>
        <p:cTn id="1" dur="indefinite" restart="never" nodeType="tmRoot">
          <p:childTnLst>
            <p:audio>
              <p:cMediaNode vol="96900">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310"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/kw/ sound?</a:t>
            </a:r>
          </a:p>
        </p:txBody>
      </p:sp>
      <p:sp>
        <p:nvSpPr>
          <p:cNvPr id="11" name="TextBox 5"/>
          <p:cNvSpPr txBox="1"/>
          <p:nvPr/>
        </p:nvSpPr>
        <p:spPr>
          <a:xfrm>
            <a:off x="2197735" y="2707005"/>
            <a:ext cx="203073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HELLO</a:t>
            </a:r>
          </a:p>
        </p:txBody>
      </p:sp>
      <p:sp>
        <p:nvSpPr>
          <p:cNvPr id="12" name="TextBox 5"/>
          <p:cNvSpPr txBox="1"/>
          <p:nvPr/>
        </p:nvSpPr>
        <p:spPr>
          <a:xfrm>
            <a:off x="7882255" y="271780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QUEEN</a:t>
            </a:r>
          </a:p>
        </p:txBody>
      </p:sp>
      <p:sp>
        <p:nvSpPr>
          <p:cNvPr id="13" name="Text Box 12"/>
          <p:cNvSpPr txBox="1"/>
          <p:nvPr/>
        </p:nvSpPr>
        <p:spPr>
          <a:xfrm>
            <a:off x="872172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672330" y="2712720"/>
            <a:ext cx="27660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GOODBYE</a:t>
            </a:r>
          </a:p>
        </p:txBody>
      </p:sp>
      <p:sp>
        <p:nvSpPr>
          <p:cNvPr id="8" name="TextBox 5"/>
          <p:cNvSpPr txBox="1"/>
          <p:nvPr/>
        </p:nvSpPr>
        <p:spPr>
          <a:xfrm>
            <a:off x="219773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FROG</a:t>
            </a:r>
          </a:p>
        </p:txBody>
      </p:sp>
      <p:sp>
        <p:nvSpPr>
          <p:cNvPr id="9" name="TextBox 5"/>
          <p:cNvSpPr txBox="1"/>
          <p:nvPr/>
        </p:nvSpPr>
        <p:spPr>
          <a:xfrm>
            <a:off x="485076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QUITE</a:t>
            </a:r>
          </a:p>
        </p:txBody>
      </p:sp>
      <p:sp>
        <p:nvSpPr>
          <p:cNvPr id="14" name="TextBox 5"/>
          <p:cNvSpPr txBox="1"/>
          <p:nvPr/>
        </p:nvSpPr>
        <p:spPr>
          <a:xfrm>
            <a:off x="788225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CROWN</a:t>
            </a:r>
          </a:p>
        </p:txBody>
      </p:sp>
      <p:sp>
        <p:nvSpPr>
          <p:cNvPr id="15" name="Text Box 14"/>
          <p:cNvSpPr txBox="1"/>
          <p:nvPr/>
        </p:nvSpPr>
        <p:spPr>
          <a:xfrm>
            <a:off x="569023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6" name="Group 15"/>
          <p:cNvGrpSpPr/>
          <p:nvPr/>
        </p:nvGrpSpPr>
        <p:grpSpPr>
          <a:xfrm>
            <a:off x="0" y="-13062"/>
            <a:ext cx="12192000" cy="461665"/>
            <a:chOff x="0" y="-13062"/>
            <a:chExt cx="12192000" cy="461665"/>
          </a:xfrm>
          <a:solidFill>
            <a:srgbClr val="6DCFF6"/>
          </a:solidFill>
        </p:grpSpPr>
        <p:sp>
          <p:nvSpPr>
            <p:cNvPr id="1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st="28087" end="19997"/>
                </p14:media>
              </p:ext>
            </p:extLst>
          </p:nvPr>
        </p:nvPicPr>
        <p:blipFill>
          <a:blip r:embed="rId6"/>
          <a:stretch>
            <a:fillRect/>
          </a:stretch>
        </p:blipFill>
        <p:spPr>
          <a:xfrm>
            <a:off x="9785985" y="972820"/>
            <a:ext cx="801370" cy="672465"/>
          </a:xfrm>
          <a:prstGeom prst="rect">
            <a:avLst/>
          </a:prstGeom>
        </p:spPr>
      </p:pic>
      <p:pic>
        <p:nvPicPr>
          <p:cNvPr id="9" name="Picture 8" descr="C:\Users\ASUS\Desktop\160922\Lớp 2\Unit 1\Pic 1\5.3.png5.3"/>
          <p:cNvPicPr>
            <a:picLocks noChangeAspect="1"/>
          </p:cNvPicPr>
          <p:nvPr/>
        </p:nvPicPr>
        <p:blipFill>
          <a:blip r:embed="rId7"/>
          <a:srcRect l="8479"/>
          <a:stretch>
            <a:fillRect/>
          </a:stretch>
        </p:blipFill>
        <p:spPr>
          <a:xfrm>
            <a:off x="2343785" y="1844040"/>
            <a:ext cx="8402955" cy="3462020"/>
          </a:xfrm>
          <a:prstGeom prst="rect">
            <a:avLst/>
          </a:prstGeom>
        </p:spPr>
      </p:pic>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spTree>
  </p:cSld>
  <p:clrMapOvr>
    <a:masterClrMapping/>
  </p:clrMapOvr>
  <p:transition spd="slow">
    <p:wipe dir="r"/>
  </p:transition>
  <p:timing>
    <p:tnLst>
      <p:par>
        <p:cTn id="1" dur="indefinite" restart="never" nodeType="tmRoot">
          <p:childTnLst>
            <p:audio>
              <p:cMediaNode vol="100000">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2415"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/w/ sound?</a:t>
            </a:r>
          </a:p>
        </p:txBody>
      </p:sp>
      <p:sp>
        <p:nvSpPr>
          <p:cNvPr id="11" name="TextBox 5"/>
          <p:cNvSpPr txBox="1"/>
          <p:nvPr/>
        </p:nvSpPr>
        <p:spPr>
          <a:xfrm>
            <a:off x="1787525" y="2701925"/>
            <a:ext cx="157607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GREEN</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WANT</a:t>
            </a:r>
          </a:p>
        </p:txBody>
      </p:sp>
      <p:sp>
        <p:nvSpPr>
          <p:cNvPr id="8" name="TextBox 5"/>
          <p:cNvSpPr txBox="1"/>
          <p:nvPr/>
        </p:nvSpPr>
        <p:spPr>
          <a:xfrm>
            <a:off x="252158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WATER</a:t>
            </a:r>
          </a:p>
        </p:txBody>
      </p:sp>
      <p:sp>
        <p:nvSpPr>
          <p:cNvPr id="9" name="TextBox 5"/>
          <p:cNvSpPr txBox="1"/>
          <p:nvPr/>
        </p:nvSpPr>
        <p:spPr>
          <a:xfrm>
            <a:off x="5643245" y="3928110"/>
            <a:ext cx="146177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ARM</a:t>
            </a:r>
          </a:p>
        </p:txBody>
      </p:sp>
      <p:sp>
        <p:nvSpPr>
          <p:cNvPr id="14" name="TextBox 5"/>
          <p:cNvSpPr txBox="1"/>
          <p:nvPr/>
        </p:nvSpPr>
        <p:spPr>
          <a:xfrm>
            <a:off x="8303260" y="392811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FEET</a:t>
            </a:r>
          </a:p>
        </p:txBody>
      </p:sp>
      <p:sp>
        <p:nvSpPr>
          <p:cNvPr id="15" name="Text Box 14"/>
          <p:cNvSpPr txBox="1"/>
          <p:nvPr/>
        </p:nvSpPr>
        <p:spPr>
          <a:xfrm>
            <a:off x="936244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6" name="TextBox 5"/>
          <p:cNvSpPr txBox="1"/>
          <p:nvPr/>
        </p:nvSpPr>
        <p:spPr>
          <a:xfrm>
            <a:off x="8711565" y="27178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WHITE</a:t>
            </a:r>
          </a:p>
        </p:txBody>
      </p:sp>
      <p:sp>
        <p:nvSpPr>
          <p:cNvPr id="17" name="Text Box 16"/>
          <p:cNvSpPr txBox="1"/>
          <p:nvPr/>
        </p:nvSpPr>
        <p:spPr>
          <a:xfrm>
            <a:off x="317246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st="50048" end="347"/>
                </p14:media>
              </p:ext>
            </p:extLst>
          </p:nvPr>
        </p:nvPicPr>
        <p:blipFill>
          <a:blip r:embed="rId6"/>
          <a:stretch>
            <a:fillRect/>
          </a:stretch>
        </p:blipFill>
        <p:spPr>
          <a:xfrm>
            <a:off x="9785985" y="972820"/>
            <a:ext cx="801370" cy="672465"/>
          </a:xfrm>
          <a:prstGeom prst="rect">
            <a:avLst/>
          </a:prstGeom>
        </p:spPr>
      </p:pic>
      <p:pic>
        <p:nvPicPr>
          <p:cNvPr id="9" name="Picture 8" descr="C:\Users\ASUS\Desktop\160922\Lớp 2\Unit 1\Pic 1\5.5.png5.5"/>
          <p:cNvPicPr>
            <a:picLocks noChangeAspect="1"/>
          </p:cNvPicPr>
          <p:nvPr/>
        </p:nvPicPr>
        <p:blipFill>
          <a:blip r:embed="rId7"/>
          <a:srcRect l="8381"/>
          <a:stretch>
            <a:fillRect/>
          </a:stretch>
        </p:blipFill>
        <p:spPr>
          <a:xfrm>
            <a:off x="2444750" y="1568450"/>
            <a:ext cx="8038465" cy="3591560"/>
          </a:xfrm>
          <a:prstGeom prst="rect">
            <a:avLst/>
          </a:prstGeom>
        </p:spPr>
      </p:pic>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104"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/k/ sound?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KITE</a:t>
            </a:r>
          </a:p>
        </p:txBody>
      </p:sp>
      <p:sp>
        <p:nvSpPr>
          <p:cNvPr id="8" name="TextBox 5"/>
          <p:cNvSpPr txBox="1"/>
          <p:nvPr/>
        </p:nvSpPr>
        <p:spPr>
          <a:xfrm>
            <a:off x="3171825" y="3928110"/>
            <a:ext cx="12731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PEN</a:t>
            </a:r>
          </a:p>
        </p:txBody>
      </p:sp>
      <p:sp>
        <p:nvSpPr>
          <p:cNvPr id="9" name="TextBox 5"/>
          <p:cNvSpPr txBox="1"/>
          <p:nvPr/>
        </p:nvSpPr>
        <p:spPr>
          <a:xfrm>
            <a:off x="5534025" y="3928110"/>
            <a:ext cx="112522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SIT</a:t>
            </a:r>
          </a:p>
        </p:txBody>
      </p:sp>
      <p:sp>
        <p:nvSpPr>
          <p:cNvPr id="14" name="TextBox 5"/>
          <p:cNvSpPr txBox="1"/>
          <p:nvPr/>
        </p:nvSpPr>
        <p:spPr>
          <a:xfrm>
            <a:off x="7748270" y="394970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BOOK</a:t>
            </a:r>
          </a:p>
        </p:txBody>
      </p:sp>
      <p:sp>
        <p:nvSpPr>
          <p:cNvPr id="15" name="Text Box 14"/>
          <p:cNvSpPr txBox="1"/>
          <p:nvPr/>
        </p:nvSpPr>
        <p:spPr>
          <a:xfrm>
            <a:off x="692023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8187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dirty="0">
                <a:solidFill>
                  <a:schemeClr val="accent1">
                    <a:lumMod val="50000"/>
                  </a:schemeClr>
                </a:solidFill>
              </a:rPr>
              <a:t>Do you have /kw/, /w/, or /k/ in your name?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5.1"/>
          <p:cNvPicPr>
            <a:picLocks noChangeAspect="1"/>
          </p:cNvPicPr>
          <p:nvPr/>
        </p:nvPicPr>
        <p:blipFill>
          <a:blip r:embed="rId6"/>
          <a:srcRect b="5611"/>
          <a:stretch>
            <a:fillRect/>
          </a:stretch>
        </p:blipFill>
        <p:spPr>
          <a:xfrm>
            <a:off x="0" y="645160"/>
            <a:ext cx="11555095" cy="726440"/>
          </a:xfrm>
          <a:prstGeom prst="rect">
            <a:avLst/>
          </a:prstGeom>
        </p:spPr>
      </p:pic>
      <p:pic>
        <p:nvPicPr>
          <p:cNvPr id="8" name="31 G2SB Track B31">
            <a:hlinkClick r:id="" action="ppaction://media"/>
          </p:cNvPr>
          <p:cNvPicPr/>
          <p:nvPr>
            <a:audioFile r:link="rId1"/>
            <p:extLst>
              <p:ext uri="{DAA4B4D4-6D71-4841-9C94-3DE7FCFB9230}">
                <p14:media xmlns:p14="http://schemas.microsoft.com/office/powerpoint/2010/main" r:embed="rId2">
                  <p14:trim end="42189"/>
                </p14:media>
              </p:ext>
            </p:extLst>
          </p:nvPr>
        </p:nvPicPr>
        <p:blipFill>
          <a:blip r:embed="rId7"/>
          <a:stretch>
            <a:fillRect/>
          </a:stretch>
        </p:blipFill>
        <p:spPr>
          <a:xfrm>
            <a:off x="11390630" y="645160"/>
            <a:ext cx="801370" cy="672465"/>
          </a:xfrm>
          <a:prstGeom prst="rect">
            <a:avLst/>
          </a:prstGeom>
        </p:spPr>
      </p:pic>
      <p:pic>
        <p:nvPicPr>
          <p:cNvPr id="9" name="Picture 8" descr="5.2"/>
          <p:cNvPicPr>
            <a:picLocks noChangeAspect="1"/>
          </p:cNvPicPr>
          <p:nvPr/>
        </p:nvPicPr>
        <p:blipFill>
          <a:blip r:embed="rId8"/>
          <a:srcRect r="163" b="-68"/>
          <a:stretch>
            <a:fillRect/>
          </a:stretch>
        </p:blipFill>
        <p:spPr>
          <a:xfrm>
            <a:off x="1011555" y="1757680"/>
            <a:ext cx="10652125" cy="3943350"/>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audio>
              <p:cMediaNode vol="100000">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310"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335270" y="2957830"/>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QUEEN</a:t>
            </a:r>
          </a:p>
        </p:txBody>
      </p:sp>
      <p:pic>
        <p:nvPicPr>
          <p:cNvPr id="7" name="Picture 6" descr="5.2"/>
          <p:cNvPicPr>
            <a:picLocks noChangeAspect="1"/>
          </p:cNvPicPr>
          <p:nvPr/>
        </p:nvPicPr>
        <p:blipFill>
          <a:blip r:embed="rId6"/>
          <a:srcRect l="54925" r="25005" b="46286"/>
          <a:stretch>
            <a:fillRect/>
          </a:stretch>
        </p:blipFill>
        <p:spPr>
          <a:xfrm>
            <a:off x="1042035" y="1739265"/>
            <a:ext cx="3418840" cy="3379470"/>
          </a:xfrm>
          <a:prstGeom prst="rect">
            <a:avLst/>
          </a:prstGeom>
        </p:spPr>
      </p:pic>
      <p:pic>
        <p:nvPicPr>
          <p:cNvPr id="10" name="Picture 9" descr="5.2"/>
          <p:cNvPicPr>
            <a:picLocks noChangeAspect="1"/>
          </p:cNvPicPr>
          <p:nvPr/>
        </p:nvPicPr>
        <p:blipFill>
          <a:blip r:embed="rId6"/>
          <a:srcRect l="76177" t="-353" r="3120" b="20519"/>
          <a:stretch>
            <a:fillRect/>
          </a:stretch>
        </p:blipFill>
        <p:spPr>
          <a:xfrm>
            <a:off x="8240395" y="1057910"/>
            <a:ext cx="3526790" cy="5022850"/>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0" name="31 G2SB Track B31">
            <a:hlinkClick r:id="" action="ppaction://media"/>
          </p:cNvPr>
          <p:cNvPicPr/>
          <p:nvPr>
            <a:audioFile r:link="rId1"/>
            <p:extLst>
              <p:ext uri="{DAA4B4D4-6D71-4841-9C94-3DE7FCFB9230}">
                <p14:media xmlns:p14="http://schemas.microsoft.com/office/powerpoint/2010/main" r:embed="rId2">
                  <p14:trim end="42189"/>
                </p14:media>
              </p:ext>
            </p:extLst>
          </p:nvPr>
        </p:nvPicPr>
        <p:blipFill>
          <a:blip r:embed="rId7"/>
          <a:stretch>
            <a:fillRect/>
          </a:stretch>
        </p:blipFill>
        <p:spPr>
          <a:xfrm>
            <a:off x="2972435" y="843915"/>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20"/>
                </p:tgtEl>
              </p:cMediaNode>
            </p:audio>
            <p:seq concurrent="1" nextAc="seek">
              <p:cTn id="3" restart="whenNotActive" fill="hold" evtFilter="cancelBubble" nodeType="interactiveSeq">
                <p:stCondLst>
                  <p:cond evt="onClick" delay="0">
                    <p:tgtEl>
                      <p:spTgt spid="2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507"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5.1"/>
          <p:cNvPicPr>
            <a:picLocks noChangeAspect="1"/>
          </p:cNvPicPr>
          <p:nvPr/>
        </p:nvPicPr>
        <p:blipFill>
          <a:blip r:embed="rId6"/>
          <a:srcRect b="5611"/>
          <a:stretch>
            <a:fillRect/>
          </a:stretch>
        </p:blipFill>
        <p:spPr>
          <a:xfrm>
            <a:off x="0" y="645160"/>
            <a:ext cx="11555095" cy="726440"/>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5.3"/>
          <p:cNvPicPr>
            <a:picLocks noChangeAspect="1"/>
          </p:cNvPicPr>
          <p:nvPr/>
        </p:nvPicPr>
        <p:blipFill>
          <a:blip r:embed="rId7"/>
          <a:stretch>
            <a:fillRect/>
          </a:stretch>
        </p:blipFill>
        <p:spPr>
          <a:xfrm>
            <a:off x="2868295" y="1447165"/>
            <a:ext cx="6455410" cy="2433320"/>
          </a:xfrm>
          <a:prstGeom prst="rect">
            <a:avLst/>
          </a:prstGeom>
        </p:spPr>
      </p:pic>
      <p:pic>
        <p:nvPicPr>
          <p:cNvPr id="3" name="Picture 2" descr="5.4"/>
          <p:cNvPicPr>
            <a:picLocks noChangeAspect="1"/>
          </p:cNvPicPr>
          <p:nvPr/>
        </p:nvPicPr>
        <p:blipFill>
          <a:blip r:embed="rId8"/>
          <a:srcRect t="9968" b="8156"/>
          <a:stretch>
            <a:fillRect/>
          </a:stretch>
        </p:blipFill>
        <p:spPr>
          <a:xfrm>
            <a:off x="3253740" y="3880485"/>
            <a:ext cx="6069965" cy="1950720"/>
          </a:xfrm>
          <a:prstGeom prst="rect">
            <a:avLst/>
          </a:prstGeom>
        </p:spPr>
      </p:pic>
      <p:pic>
        <p:nvPicPr>
          <p:cNvPr id="4" name="31 G2SB Track B31">
            <a:hlinkClick r:id="" action="ppaction://media"/>
          </p:cNvPr>
          <p:cNvPicPr/>
          <p:nvPr>
            <a:audioFile r:link="rId1"/>
            <p:extLst>
              <p:ext uri="{DAA4B4D4-6D71-4841-9C94-3DE7FCFB9230}">
                <p14:media xmlns:p14="http://schemas.microsoft.com/office/powerpoint/2010/main" r:embed="rId2">
                  <p14:trim st="28087" end="19997"/>
                </p14:media>
              </p:ext>
            </p:extLst>
          </p:nvPr>
        </p:nvPicPr>
        <p:blipFill>
          <a:blip r:embed="rId9"/>
          <a:stretch>
            <a:fillRect/>
          </a:stretch>
        </p:blipFill>
        <p:spPr>
          <a:xfrm>
            <a:off x="11390630" y="645160"/>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507"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4874260" y="2925445"/>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WANT</a:t>
            </a:r>
          </a:p>
        </p:txBody>
      </p:sp>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9" name="Picture 18" descr="5.3"/>
          <p:cNvPicPr>
            <a:picLocks noChangeAspect="1"/>
          </p:cNvPicPr>
          <p:nvPr/>
        </p:nvPicPr>
        <p:blipFill>
          <a:blip r:embed="rId6"/>
          <a:srcRect l="10043" r="53748"/>
          <a:stretch>
            <a:fillRect/>
          </a:stretch>
        </p:blipFill>
        <p:spPr>
          <a:xfrm>
            <a:off x="944880" y="1564640"/>
            <a:ext cx="3602990" cy="3751580"/>
          </a:xfrm>
          <a:prstGeom prst="rect">
            <a:avLst/>
          </a:prstGeom>
        </p:spPr>
      </p:pic>
      <p:pic>
        <p:nvPicPr>
          <p:cNvPr id="2" name="Picture 1" descr="5.3"/>
          <p:cNvPicPr>
            <a:picLocks noChangeAspect="1"/>
          </p:cNvPicPr>
          <p:nvPr/>
        </p:nvPicPr>
        <p:blipFill>
          <a:blip r:embed="rId6"/>
          <a:srcRect l="46871" t="-1151" r="1828" b="1151"/>
          <a:stretch>
            <a:fillRect/>
          </a:stretch>
        </p:blipFill>
        <p:spPr>
          <a:xfrm>
            <a:off x="7101205" y="1671955"/>
            <a:ext cx="4958715" cy="3644265"/>
          </a:xfrm>
          <a:prstGeom prst="rect">
            <a:avLst/>
          </a:prstGeom>
        </p:spPr>
      </p:pic>
      <p:pic>
        <p:nvPicPr>
          <p:cNvPr id="4" name="31 G2SB Track B31">
            <a:hlinkClick r:id="" action="ppaction://media"/>
          </p:cNvPr>
          <p:cNvPicPr/>
          <p:nvPr>
            <a:audioFile r:link="rId1"/>
            <p:extLst>
              <p:ext uri="{DAA4B4D4-6D71-4841-9C94-3DE7FCFB9230}">
                <p14:media xmlns:p14="http://schemas.microsoft.com/office/powerpoint/2010/main" r:embed="rId2">
                  <p14:trim st="28087" end="19997"/>
                </p14:media>
              </p:ext>
            </p:extLst>
          </p:nvPr>
        </p:nvPicPr>
        <p:blipFill>
          <a:blip r:embed="rId7"/>
          <a:stretch>
            <a:fillRect/>
          </a:stretch>
        </p:blipFill>
        <p:spPr>
          <a:xfrm>
            <a:off x="2911475" y="844550"/>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2415"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5.1"/>
          <p:cNvPicPr>
            <a:picLocks noChangeAspect="1"/>
          </p:cNvPicPr>
          <p:nvPr/>
        </p:nvPicPr>
        <p:blipFill>
          <a:blip r:embed="rId6"/>
          <a:srcRect b="5611"/>
          <a:stretch>
            <a:fillRect/>
          </a:stretch>
        </p:blipFill>
        <p:spPr>
          <a:xfrm>
            <a:off x="0" y="645160"/>
            <a:ext cx="11555095" cy="726440"/>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C:\Users\ASUS\Desktop\160922\Lớp 2\Unit 1\Pic 1\5.5.png5.5"/>
          <p:cNvPicPr>
            <a:picLocks noChangeAspect="1"/>
          </p:cNvPicPr>
          <p:nvPr/>
        </p:nvPicPr>
        <p:blipFill>
          <a:blip r:embed="rId7"/>
          <a:srcRect/>
          <a:stretch>
            <a:fillRect/>
          </a:stretch>
        </p:blipFill>
        <p:spPr>
          <a:xfrm>
            <a:off x="2988310" y="1371600"/>
            <a:ext cx="6214745" cy="2543810"/>
          </a:xfrm>
          <a:prstGeom prst="rect">
            <a:avLst/>
          </a:prstGeom>
        </p:spPr>
      </p:pic>
      <p:pic>
        <p:nvPicPr>
          <p:cNvPr id="3" name="Picture 2" descr="C:\Users\ASUS\Desktop\160922\Lớp 2\Unit 1\Pic 1\5.6.png5.6"/>
          <p:cNvPicPr>
            <a:picLocks noChangeAspect="1"/>
          </p:cNvPicPr>
          <p:nvPr/>
        </p:nvPicPr>
        <p:blipFill>
          <a:blip r:embed="rId8"/>
          <a:srcRect l="1190" t="14388" b="14388"/>
          <a:stretch>
            <a:fillRect/>
          </a:stretch>
        </p:blipFill>
        <p:spPr>
          <a:xfrm>
            <a:off x="3702050" y="3902075"/>
            <a:ext cx="5377180" cy="1831975"/>
          </a:xfrm>
          <a:prstGeom prst="rect">
            <a:avLst/>
          </a:prstGeom>
        </p:spPr>
      </p:pic>
      <p:pic>
        <p:nvPicPr>
          <p:cNvPr id="8" name="31 G2SB Track B31">
            <a:hlinkClick r:id="" action="ppaction://media"/>
          </p:cNvPr>
          <p:cNvPicPr/>
          <p:nvPr>
            <a:audioFile r:link="rId1"/>
            <p:extLst>
              <p:ext uri="{DAA4B4D4-6D71-4841-9C94-3DE7FCFB9230}">
                <p14:media xmlns:p14="http://schemas.microsoft.com/office/powerpoint/2010/main" r:embed="rId2">
                  <p14:trim st="50048" end="347"/>
                </p14:media>
              </p:ext>
            </p:extLst>
          </p:nvPr>
        </p:nvPicPr>
        <p:blipFill>
          <a:blip r:embed="rId9"/>
          <a:stretch>
            <a:fillRect/>
          </a:stretch>
        </p:blipFill>
        <p:spPr>
          <a:xfrm>
            <a:off x="11390630" y="645160"/>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104"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4" name="Picture 3" descr="C:\Users\ASUS\Desktop\160922\Lớp 2\Unit 1\Pic 1\5.5.png5.5"/>
          <p:cNvPicPr>
            <a:picLocks noChangeAspect="1"/>
          </p:cNvPicPr>
          <p:nvPr/>
        </p:nvPicPr>
        <p:blipFill>
          <a:blip r:embed="rId6"/>
          <a:srcRect l="9911" r="54092"/>
          <a:stretch>
            <a:fillRect/>
          </a:stretch>
        </p:blipFill>
        <p:spPr>
          <a:xfrm>
            <a:off x="944880" y="1379855"/>
            <a:ext cx="3624580" cy="4121785"/>
          </a:xfrm>
          <a:prstGeom prst="rect">
            <a:avLst/>
          </a:prstGeom>
        </p:spPr>
      </p:pic>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4874260" y="2925445"/>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KING</a:t>
            </a:r>
          </a:p>
        </p:txBody>
      </p:sp>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descr="C:\Users\ASUS\Desktop\160922\Lớp 2\Unit 1\Pic 1\5.5.png5.5"/>
          <p:cNvPicPr>
            <a:picLocks noChangeAspect="1"/>
          </p:cNvPicPr>
          <p:nvPr/>
        </p:nvPicPr>
        <p:blipFill>
          <a:blip r:embed="rId6"/>
          <a:srcRect l="46734" t="6809" r="1061" b="4206"/>
          <a:stretch>
            <a:fillRect/>
          </a:stretch>
        </p:blipFill>
        <p:spPr>
          <a:xfrm>
            <a:off x="7209790" y="1748155"/>
            <a:ext cx="4818380" cy="3362325"/>
          </a:xfrm>
          <a:prstGeom prst="rect">
            <a:avLst/>
          </a:prstGeom>
        </p:spPr>
      </p:pic>
      <p:pic>
        <p:nvPicPr>
          <p:cNvPr id="5" name="31 G2SB Track B31">
            <a:hlinkClick r:id="" action="ppaction://media"/>
          </p:cNvPr>
          <p:cNvPicPr/>
          <p:nvPr>
            <a:audioFile r:link="rId1"/>
            <p:extLst>
              <p:ext uri="{DAA4B4D4-6D71-4841-9C94-3DE7FCFB9230}">
                <p14:media xmlns:p14="http://schemas.microsoft.com/office/powerpoint/2010/main" r:embed="rId2">
                  <p14:trim st="50048" end="347"/>
                </p14:media>
              </p:ext>
            </p:extLst>
          </p:nvPr>
        </p:nvPicPr>
        <p:blipFill>
          <a:blip r:embed="rId7"/>
          <a:stretch>
            <a:fillRect/>
          </a:stretch>
        </p:blipFill>
        <p:spPr>
          <a:xfrm>
            <a:off x="2911475" y="892175"/>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104"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8" name="31 G2SB Track B31">
            <a:hlinkClick r:id="" action="ppaction://media"/>
          </p:cNvPr>
          <p:cNvPicPr/>
          <p:nvPr>
            <a:audioFile r:link="rId1"/>
            <p:extLst>
              <p:ext uri="{DAA4B4D4-6D71-4841-9C94-3DE7FCFB9230}">
                <p14:media xmlns:p14="http://schemas.microsoft.com/office/powerpoint/2010/main" r:embed="rId2">
                  <p14:trim end="42189"/>
                </p14:media>
              </p:ext>
            </p:extLst>
          </p:nvPr>
        </p:nvPicPr>
        <p:blipFill>
          <a:blip r:embed="rId6"/>
          <a:stretch>
            <a:fillRect/>
          </a:stretch>
        </p:blipFill>
        <p:spPr>
          <a:xfrm>
            <a:off x="8357870" y="736600"/>
            <a:ext cx="801370" cy="672465"/>
          </a:xfrm>
          <a:prstGeom prst="rect">
            <a:avLst/>
          </a:prstGeom>
        </p:spPr>
      </p:pic>
      <p:pic>
        <p:nvPicPr>
          <p:cNvPr id="9" name="Picture 8" descr="5.2"/>
          <p:cNvPicPr>
            <a:picLocks noChangeAspect="1"/>
          </p:cNvPicPr>
          <p:nvPr/>
        </p:nvPicPr>
        <p:blipFill>
          <a:blip r:embed="rId7"/>
          <a:srcRect r="163" b="-68"/>
          <a:stretch>
            <a:fillRect/>
          </a:stretch>
        </p:blipFill>
        <p:spPr>
          <a:xfrm>
            <a:off x="1011555" y="1757680"/>
            <a:ext cx="10652125" cy="3943350"/>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507"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grpSp>
        <p:nvGrpSpPr>
          <p:cNvPr id="15" name="Group 14"/>
          <p:cNvGrpSpPr/>
          <p:nvPr/>
        </p:nvGrpSpPr>
        <p:grpSpPr>
          <a:xfrm>
            <a:off x="0" y="0"/>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5.3"/>
          <p:cNvPicPr>
            <a:picLocks noChangeAspect="1"/>
          </p:cNvPicPr>
          <p:nvPr/>
        </p:nvPicPr>
        <p:blipFill>
          <a:blip r:embed="rId6"/>
          <a:stretch>
            <a:fillRect/>
          </a:stretch>
        </p:blipFill>
        <p:spPr>
          <a:xfrm>
            <a:off x="2868295" y="1447165"/>
            <a:ext cx="6455410" cy="2433320"/>
          </a:xfrm>
          <a:prstGeom prst="rect">
            <a:avLst/>
          </a:prstGeom>
        </p:spPr>
      </p:pic>
      <p:pic>
        <p:nvPicPr>
          <p:cNvPr id="3" name="Picture 2" descr="5.4"/>
          <p:cNvPicPr>
            <a:picLocks noChangeAspect="1"/>
          </p:cNvPicPr>
          <p:nvPr/>
        </p:nvPicPr>
        <p:blipFill>
          <a:blip r:embed="rId7"/>
          <a:srcRect t="9968" b="8156"/>
          <a:stretch>
            <a:fillRect/>
          </a:stretch>
        </p:blipFill>
        <p:spPr>
          <a:xfrm>
            <a:off x="3253740" y="3880485"/>
            <a:ext cx="6069965" cy="1950720"/>
          </a:xfrm>
          <a:prstGeom prst="rect">
            <a:avLst/>
          </a:prstGeom>
        </p:spPr>
      </p:pic>
      <p:pic>
        <p:nvPicPr>
          <p:cNvPr id="4" name="31 G2SB Track B31">
            <a:hlinkClick r:id="" action="ppaction://media"/>
          </p:cNvPr>
          <p:cNvPicPr/>
          <p:nvPr>
            <a:audioFile r:link="rId1"/>
            <p:extLst>
              <p:ext uri="{DAA4B4D4-6D71-4841-9C94-3DE7FCFB9230}">
                <p14:media xmlns:p14="http://schemas.microsoft.com/office/powerpoint/2010/main" r:embed="rId2">
                  <p14:trim st="28087" end="19997"/>
                </p14:media>
              </p:ext>
            </p:extLst>
          </p:nvPr>
        </p:nvPicPr>
        <p:blipFill>
          <a:blip r:embed="rId8"/>
          <a:stretch>
            <a:fillRect/>
          </a:stretch>
        </p:blipFill>
        <p:spPr>
          <a:xfrm>
            <a:off x="8522335" y="715010"/>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507"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C:\Users\ASUS\Desktop\160922\Lớp 2\Unit 1\Pic 1\5.5.png5.5"/>
          <p:cNvPicPr>
            <a:picLocks noChangeAspect="1"/>
          </p:cNvPicPr>
          <p:nvPr/>
        </p:nvPicPr>
        <p:blipFill>
          <a:blip r:embed="rId6"/>
          <a:srcRect/>
          <a:stretch>
            <a:fillRect/>
          </a:stretch>
        </p:blipFill>
        <p:spPr>
          <a:xfrm>
            <a:off x="2988310" y="1371600"/>
            <a:ext cx="6214745" cy="2543810"/>
          </a:xfrm>
          <a:prstGeom prst="rect">
            <a:avLst/>
          </a:prstGeom>
        </p:spPr>
      </p:pic>
      <p:pic>
        <p:nvPicPr>
          <p:cNvPr id="3" name="Picture 2" descr="C:\Users\ASUS\Desktop\160922\Lớp 2\Unit 1\Pic 1\5.6.png5.6"/>
          <p:cNvPicPr>
            <a:picLocks noChangeAspect="1"/>
          </p:cNvPicPr>
          <p:nvPr/>
        </p:nvPicPr>
        <p:blipFill>
          <a:blip r:embed="rId7"/>
          <a:srcRect l="1190" t="14388" b="14388"/>
          <a:stretch>
            <a:fillRect/>
          </a:stretch>
        </p:blipFill>
        <p:spPr>
          <a:xfrm>
            <a:off x="3702050" y="3902075"/>
            <a:ext cx="5377180" cy="1831975"/>
          </a:xfrm>
          <a:prstGeom prst="rect">
            <a:avLst/>
          </a:prstGeom>
        </p:spPr>
      </p:pic>
      <p:pic>
        <p:nvPicPr>
          <p:cNvPr id="8" name="31 G2SB Track B31">
            <a:hlinkClick r:id="" action="ppaction://media"/>
          </p:cNvPr>
          <p:cNvPicPr/>
          <p:nvPr>
            <a:audioFile r:link="rId1"/>
            <p:extLst>
              <p:ext uri="{DAA4B4D4-6D71-4841-9C94-3DE7FCFB9230}">
                <p14:media xmlns:p14="http://schemas.microsoft.com/office/powerpoint/2010/main" r:embed="rId2">
                  <p14:trim st="50048" end="347"/>
                </p14:media>
              </p:ext>
            </p:extLst>
          </p:nvPr>
        </p:nvPicPr>
        <p:blipFill>
          <a:blip r:embed="rId8"/>
          <a:stretch>
            <a:fillRect/>
          </a:stretch>
        </p:blipFill>
        <p:spPr>
          <a:xfrm>
            <a:off x="8277860" y="681990"/>
            <a:ext cx="801370" cy="67246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507"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pic>
        <p:nvPicPr>
          <p:cNvPr id="8" name="Picture 7" descr="5.2"/>
          <p:cNvPicPr>
            <a:picLocks noChangeAspect="1"/>
          </p:cNvPicPr>
          <p:nvPr/>
        </p:nvPicPr>
        <p:blipFill>
          <a:blip r:embed="rId4"/>
          <a:srcRect l="76177" t="-353" r="2557" b="18994"/>
          <a:stretch>
            <a:fillRect/>
          </a:stretch>
        </p:blipFill>
        <p:spPr>
          <a:xfrm>
            <a:off x="1677670" y="2407920"/>
            <a:ext cx="2445385" cy="3455670"/>
          </a:xfrm>
          <a:prstGeom prst="rect">
            <a:avLst/>
          </a:prstGeom>
        </p:spPr>
      </p:pic>
      <p:pic>
        <p:nvPicPr>
          <p:cNvPr id="9" name="Picture 8" descr="5.3"/>
          <p:cNvPicPr>
            <a:picLocks noChangeAspect="1"/>
          </p:cNvPicPr>
          <p:nvPr/>
        </p:nvPicPr>
        <p:blipFill>
          <a:blip r:embed="rId5"/>
          <a:srcRect l="46871" t="-1151" r="1828" b="1151"/>
          <a:stretch>
            <a:fillRect/>
          </a:stretch>
        </p:blipFill>
        <p:spPr>
          <a:xfrm>
            <a:off x="4328795" y="2966085"/>
            <a:ext cx="3448050" cy="2534285"/>
          </a:xfrm>
          <a:prstGeom prst="rect">
            <a:avLst/>
          </a:prstGeom>
        </p:spPr>
      </p:pic>
      <p:pic>
        <p:nvPicPr>
          <p:cNvPr id="11" name="Picture 10" descr="C:\Users\ASUS\Desktop\160922\Lớp 2\Unit 1\Pic 1\5.5.png5.5"/>
          <p:cNvPicPr>
            <a:picLocks noChangeAspect="1"/>
          </p:cNvPicPr>
          <p:nvPr/>
        </p:nvPicPr>
        <p:blipFill>
          <a:blip r:embed="rId6"/>
          <a:srcRect l="46734" t="6809" r="1061" b="4206"/>
          <a:stretch>
            <a:fillRect/>
          </a:stretch>
        </p:blipFill>
        <p:spPr>
          <a:xfrm>
            <a:off x="7944485" y="3013075"/>
            <a:ext cx="3564255" cy="2487295"/>
          </a:xfrm>
          <a:prstGeom prst="rect">
            <a:avLst/>
          </a:prstGeom>
        </p:spPr>
      </p:pic>
      <p:grpSp>
        <p:nvGrpSpPr>
          <p:cNvPr id="12" name="Group 1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8</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end="42189"/>
                </p14:media>
              </p:ext>
            </p:extLst>
          </p:nvPr>
        </p:nvPicPr>
        <p:blipFill>
          <a:blip r:embed="rId6"/>
          <a:stretch>
            <a:fillRect/>
          </a:stretch>
        </p:blipFill>
        <p:spPr>
          <a:xfrm>
            <a:off x="9596120" y="974090"/>
            <a:ext cx="801370" cy="672465"/>
          </a:xfrm>
          <a:prstGeom prst="rect">
            <a:avLst/>
          </a:prstGeom>
        </p:spPr>
      </p:pic>
      <p:pic>
        <p:nvPicPr>
          <p:cNvPr id="9" name="Picture 8" descr="5.2"/>
          <p:cNvPicPr>
            <a:picLocks noChangeAspect="1"/>
          </p:cNvPicPr>
          <p:nvPr/>
        </p:nvPicPr>
        <p:blipFill>
          <a:blip r:embed="rId7"/>
          <a:srcRect r="24044" b="43107"/>
          <a:stretch>
            <a:fillRect/>
          </a:stretch>
        </p:blipFill>
        <p:spPr>
          <a:xfrm>
            <a:off x="1109345" y="2765425"/>
            <a:ext cx="7682865" cy="2125345"/>
          </a:xfrm>
          <a:prstGeom prst="rect">
            <a:avLst/>
          </a:prstGeom>
        </p:spPr>
      </p:pic>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9" name="Picture 18" descr="5.2"/>
          <p:cNvPicPr>
            <a:picLocks noChangeAspect="1"/>
          </p:cNvPicPr>
          <p:nvPr/>
        </p:nvPicPr>
        <p:blipFill>
          <a:blip r:embed="rId7"/>
          <a:srcRect l="76177" t="-353" r="3120" b="20519"/>
          <a:stretch>
            <a:fillRect/>
          </a:stretch>
        </p:blipFill>
        <p:spPr>
          <a:xfrm>
            <a:off x="8878570" y="1770380"/>
            <a:ext cx="2888615" cy="4114800"/>
          </a:xfrm>
          <a:prstGeom prst="rect">
            <a:avLst/>
          </a:prstGeom>
        </p:spPr>
      </p:pic>
      <p:sp>
        <p:nvSpPr>
          <p:cNvPr id="20" name="TextBox 5"/>
          <p:cNvSpPr txBox="1"/>
          <p:nvPr/>
        </p:nvSpPr>
        <p:spPr>
          <a:xfrm>
            <a:off x="2595880" y="848995"/>
            <a:ext cx="700024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310"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/kw/ sound?</a:t>
            </a:r>
          </a:p>
        </p:txBody>
      </p:sp>
      <p:sp>
        <p:nvSpPr>
          <p:cNvPr id="11" name="TextBox 5"/>
          <p:cNvSpPr txBox="1"/>
          <p:nvPr/>
        </p:nvSpPr>
        <p:spPr>
          <a:xfrm>
            <a:off x="2197735" y="2707005"/>
            <a:ext cx="203073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HELLO</a:t>
            </a:r>
          </a:p>
        </p:txBody>
      </p:sp>
      <p:sp>
        <p:nvSpPr>
          <p:cNvPr id="12" name="TextBox 5"/>
          <p:cNvSpPr txBox="1"/>
          <p:nvPr/>
        </p:nvSpPr>
        <p:spPr>
          <a:xfrm>
            <a:off x="7882255" y="271780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QUEEN</a:t>
            </a:r>
          </a:p>
        </p:txBody>
      </p:sp>
      <p:sp>
        <p:nvSpPr>
          <p:cNvPr id="13" name="Text Box 12"/>
          <p:cNvSpPr txBox="1"/>
          <p:nvPr/>
        </p:nvSpPr>
        <p:spPr>
          <a:xfrm>
            <a:off x="872172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672330" y="2712720"/>
            <a:ext cx="27660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GOODBYE</a:t>
            </a:r>
          </a:p>
        </p:txBody>
      </p:sp>
      <p:sp>
        <p:nvSpPr>
          <p:cNvPr id="8" name="TextBox 5"/>
          <p:cNvSpPr txBox="1"/>
          <p:nvPr/>
        </p:nvSpPr>
        <p:spPr>
          <a:xfrm>
            <a:off x="219773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FROG</a:t>
            </a:r>
          </a:p>
        </p:txBody>
      </p:sp>
      <p:sp>
        <p:nvSpPr>
          <p:cNvPr id="9" name="TextBox 5"/>
          <p:cNvSpPr txBox="1"/>
          <p:nvPr/>
        </p:nvSpPr>
        <p:spPr>
          <a:xfrm>
            <a:off x="485076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QUITE</a:t>
            </a:r>
          </a:p>
        </p:txBody>
      </p:sp>
      <p:sp>
        <p:nvSpPr>
          <p:cNvPr id="14" name="TextBox 5"/>
          <p:cNvSpPr txBox="1"/>
          <p:nvPr/>
        </p:nvSpPr>
        <p:spPr>
          <a:xfrm>
            <a:off x="788225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CROWN</a:t>
            </a:r>
          </a:p>
        </p:txBody>
      </p:sp>
      <p:sp>
        <p:nvSpPr>
          <p:cNvPr id="15" name="Text Box 14"/>
          <p:cNvSpPr txBox="1"/>
          <p:nvPr/>
        </p:nvSpPr>
        <p:spPr>
          <a:xfrm>
            <a:off x="569023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6" name="Group 15"/>
          <p:cNvGrpSpPr/>
          <p:nvPr/>
        </p:nvGrpSpPr>
        <p:grpSpPr>
          <a:xfrm>
            <a:off x="0" y="-13062"/>
            <a:ext cx="12192000" cy="461665"/>
            <a:chOff x="0" y="-13062"/>
            <a:chExt cx="12192000" cy="461665"/>
          </a:xfrm>
          <a:solidFill>
            <a:srgbClr val="6DCFF6"/>
          </a:solidFill>
        </p:grpSpPr>
        <p:sp>
          <p:nvSpPr>
            <p:cNvPr id="1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st="28087" end="19997"/>
                </p14:media>
              </p:ext>
            </p:extLst>
          </p:nvPr>
        </p:nvPicPr>
        <p:blipFill>
          <a:blip r:embed="rId6"/>
          <a:stretch>
            <a:fillRect/>
          </a:stretch>
        </p:blipFill>
        <p:spPr>
          <a:xfrm>
            <a:off x="9683115" y="973455"/>
            <a:ext cx="801370" cy="672465"/>
          </a:xfrm>
          <a:prstGeom prst="rect">
            <a:avLst/>
          </a:prstGeom>
        </p:spPr>
      </p:pic>
      <p:pic>
        <p:nvPicPr>
          <p:cNvPr id="9" name="Picture 8" descr="C:\Users\ASUS\Desktop\160922\Lớp 2\Unit 1\Pic 1\5.3.png5.3"/>
          <p:cNvPicPr>
            <a:picLocks noChangeAspect="1"/>
          </p:cNvPicPr>
          <p:nvPr/>
        </p:nvPicPr>
        <p:blipFill>
          <a:blip r:embed="rId7"/>
          <a:srcRect/>
          <a:stretch>
            <a:fillRect/>
          </a:stretch>
        </p:blipFill>
        <p:spPr>
          <a:xfrm>
            <a:off x="1565275" y="1844040"/>
            <a:ext cx="9181465" cy="3462020"/>
          </a:xfrm>
          <a:prstGeom prst="rect">
            <a:avLst/>
          </a:prstGeom>
        </p:spPr>
      </p:pic>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0" name="TextBox 5"/>
          <p:cNvSpPr txBox="1"/>
          <p:nvPr/>
        </p:nvSpPr>
        <p:spPr>
          <a:xfrm>
            <a:off x="2628900" y="848360"/>
            <a:ext cx="7054215"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2415"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780462" y="857429"/>
            <a:ext cx="6631075" cy="769441"/>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/w/ sound?</a:t>
            </a:r>
          </a:p>
        </p:txBody>
      </p:sp>
      <p:sp>
        <p:nvSpPr>
          <p:cNvPr id="11" name="TextBox 5"/>
          <p:cNvSpPr txBox="1"/>
          <p:nvPr/>
        </p:nvSpPr>
        <p:spPr>
          <a:xfrm>
            <a:off x="1787525" y="2701925"/>
            <a:ext cx="157607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GREEN</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WANT</a:t>
            </a:r>
          </a:p>
        </p:txBody>
      </p:sp>
      <p:sp>
        <p:nvSpPr>
          <p:cNvPr id="8" name="TextBox 5"/>
          <p:cNvSpPr txBox="1"/>
          <p:nvPr/>
        </p:nvSpPr>
        <p:spPr>
          <a:xfrm>
            <a:off x="252158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WATER</a:t>
            </a:r>
          </a:p>
        </p:txBody>
      </p:sp>
      <p:sp>
        <p:nvSpPr>
          <p:cNvPr id="9" name="TextBox 5"/>
          <p:cNvSpPr txBox="1"/>
          <p:nvPr/>
        </p:nvSpPr>
        <p:spPr>
          <a:xfrm>
            <a:off x="5643245" y="3928110"/>
            <a:ext cx="146177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ARM</a:t>
            </a:r>
          </a:p>
        </p:txBody>
      </p:sp>
      <p:sp>
        <p:nvSpPr>
          <p:cNvPr id="14" name="TextBox 5"/>
          <p:cNvSpPr txBox="1"/>
          <p:nvPr/>
        </p:nvSpPr>
        <p:spPr>
          <a:xfrm>
            <a:off x="8303260" y="392811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FEET</a:t>
            </a:r>
          </a:p>
        </p:txBody>
      </p:sp>
      <p:sp>
        <p:nvSpPr>
          <p:cNvPr id="15" name="Text Box 14"/>
          <p:cNvSpPr txBox="1"/>
          <p:nvPr/>
        </p:nvSpPr>
        <p:spPr>
          <a:xfrm>
            <a:off x="936244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6" name="TextBox 5"/>
          <p:cNvSpPr txBox="1"/>
          <p:nvPr/>
        </p:nvSpPr>
        <p:spPr>
          <a:xfrm>
            <a:off x="8711565" y="27178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WHITE</a:t>
            </a:r>
          </a:p>
        </p:txBody>
      </p:sp>
      <p:sp>
        <p:nvSpPr>
          <p:cNvPr id="17" name="Text Box 16"/>
          <p:cNvSpPr txBox="1"/>
          <p:nvPr/>
        </p:nvSpPr>
        <p:spPr>
          <a:xfrm>
            <a:off x="317246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31 G2SB Track B31">
            <a:hlinkClick r:id="" action="ppaction://media"/>
          </p:cNvPr>
          <p:cNvPicPr/>
          <p:nvPr>
            <a:audioFile r:link="rId1"/>
            <p:extLst>
              <p:ext uri="{DAA4B4D4-6D71-4841-9C94-3DE7FCFB9230}">
                <p14:media xmlns:p14="http://schemas.microsoft.com/office/powerpoint/2010/main" r:embed="rId2">
                  <p14:trim st="50048" end="347"/>
                </p14:media>
              </p:ext>
            </p:extLst>
          </p:nvPr>
        </p:nvPicPr>
        <p:blipFill>
          <a:blip r:embed="rId6"/>
          <a:stretch>
            <a:fillRect/>
          </a:stretch>
        </p:blipFill>
        <p:spPr>
          <a:xfrm>
            <a:off x="9785985" y="972820"/>
            <a:ext cx="801370" cy="672465"/>
          </a:xfrm>
          <a:prstGeom prst="rect">
            <a:avLst/>
          </a:prstGeom>
        </p:spPr>
      </p:pic>
      <p:pic>
        <p:nvPicPr>
          <p:cNvPr id="9" name="Picture 8" descr="C:\Users\ASUS\Desktop\160922\Lớp 2\Unit 1\Pic 1\5.5.png5.5"/>
          <p:cNvPicPr>
            <a:picLocks noChangeAspect="1"/>
          </p:cNvPicPr>
          <p:nvPr/>
        </p:nvPicPr>
        <p:blipFill>
          <a:blip r:embed="rId7"/>
          <a:srcRect/>
          <a:stretch>
            <a:fillRect/>
          </a:stretch>
        </p:blipFill>
        <p:spPr>
          <a:xfrm>
            <a:off x="1709420" y="1568450"/>
            <a:ext cx="8773795" cy="3591560"/>
          </a:xfrm>
          <a:prstGeom prst="rect">
            <a:avLst/>
          </a:prstGeom>
        </p:spPr>
      </p:pic>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104"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/k/ sound?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KITE</a:t>
            </a:r>
          </a:p>
        </p:txBody>
      </p:sp>
      <p:sp>
        <p:nvSpPr>
          <p:cNvPr id="8" name="TextBox 5"/>
          <p:cNvSpPr txBox="1"/>
          <p:nvPr/>
        </p:nvSpPr>
        <p:spPr>
          <a:xfrm>
            <a:off x="3171825" y="3928110"/>
            <a:ext cx="12731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PEN</a:t>
            </a:r>
          </a:p>
        </p:txBody>
      </p:sp>
      <p:sp>
        <p:nvSpPr>
          <p:cNvPr id="9" name="TextBox 5"/>
          <p:cNvSpPr txBox="1"/>
          <p:nvPr/>
        </p:nvSpPr>
        <p:spPr>
          <a:xfrm>
            <a:off x="5534025" y="3928110"/>
            <a:ext cx="112522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SIT</a:t>
            </a:r>
          </a:p>
        </p:txBody>
      </p:sp>
      <p:sp>
        <p:nvSpPr>
          <p:cNvPr id="14" name="TextBox 5"/>
          <p:cNvSpPr txBox="1"/>
          <p:nvPr/>
        </p:nvSpPr>
        <p:spPr>
          <a:xfrm>
            <a:off x="7748270" y="394970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BOOK</a:t>
            </a:r>
          </a:p>
        </p:txBody>
      </p:sp>
      <p:sp>
        <p:nvSpPr>
          <p:cNvPr id="15" name="Text Box 14"/>
          <p:cNvSpPr txBox="1"/>
          <p:nvPr/>
        </p:nvSpPr>
        <p:spPr>
          <a:xfrm>
            <a:off x="692023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8187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dirty="0">
                <a:solidFill>
                  <a:schemeClr val="accent1">
                    <a:lumMod val="50000"/>
                  </a:schemeClr>
                </a:solidFill>
              </a:rPr>
              <a:t>Do you have /kw/, /w/, or /k/ in your name?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descr="C:\Users\ASUS\Desktop\160922\Pics\G2U1.pngG2U1"/>
          <p:cNvPicPr>
            <a:picLocks noChangeAspect="1"/>
          </p:cNvPicPr>
          <p:nvPr/>
        </p:nvPicPr>
        <p:blipFill>
          <a:blip r:embed="rId5"/>
          <a:srcRect/>
          <a:stretch>
            <a:fillRect/>
          </a:stretch>
        </p:blipFill>
        <p:spPr>
          <a:xfrm>
            <a:off x="138430" y="434340"/>
            <a:ext cx="12053570" cy="6423025"/>
          </a:xfrm>
          <a:prstGeom prst="rect">
            <a:avLst/>
          </a:prstGeom>
        </p:spPr>
      </p:pic>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33 G2SB Track B33">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5241290" y="564515"/>
            <a:ext cx="963295" cy="80073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7"/>
                </p:tgtEl>
              </p:cMediaNode>
            </p:audi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954"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6" name="TextBox 5"/>
          <p:cNvSpPr txBox="1"/>
          <p:nvPr/>
        </p:nvSpPr>
        <p:spPr>
          <a:xfrm>
            <a:off x="3713068" y="75304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play</a:t>
            </a:r>
          </a:p>
        </p:txBody>
      </p:sp>
      <p:sp>
        <p:nvSpPr>
          <p:cNvPr id="2" name="Rectangles 1"/>
          <p:cNvSpPr/>
          <p:nvPr/>
        </p:nvSpPr>
        <p:spPr>
          <a:xfrm>
            <a:off x="669290" y="2047240"/>
            <a:ext cx="4972050" cy="2940050"/>
          </a:xfrm>
          <a:prstGeom prst="rect">
            <a:avLst/>
          </a:prstGeom>
          <a:solidFill>
            <a:srgbClr val="FF4545"/>
          </a:solidFill>
          <a:ln>
            <a:solidFill>
              <a:srgbClr val="FBC0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a:t>STOP</a:t>
            </a:r>
          </a:p>
        </p:txBody>
      </p:sp>
      <p:sp>
        <p:nvSpPr>
          <p:cNvPr id="3" name="Rectangles 2"/>
          <p:cNvSpPr/>
          <p:nvPr/>
        </p:nvSpPr>
        <p:spPr>
          <a:xfrm>
            <a:off x="6516370" y="2047240"/>
            <a:ext cx="4972050" cy="2940050"/>
          </a:xfrm>
          <a:prstGeom prst="rect">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a:t>GO</a:t>
            </a:r>
          </a:p>
        </p:txBody>
      </p:sp>
    </p:spTree>
  </p:cSld>
  <p:clrMapOvr>
    <a:masterClrMapping/>
  </p:clrMapOvr>
  <p:transition spd="slow">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3718" y="212845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pic>
        <p:nvPicPr>
          <p:cNvPr id="109" name="Picture 108"/>
          <p:cNvPicPr/>
          <p:nvPr/>
        </p:nvPicPr>
        <p:blipFill>
          <a:blip r:embed="rId4"/>
          <a:srcRect r="50772"/>
          <a:stretch>
            <a:fillRect/>
          </a:stretch>
        </p:blipFill>
        <p:spPr>
          <a:xfrm>
            <a:off x="453390" y="1096010"/>
            <a:ext cx="2997200" cy="4665345"/>
          </a:xfrm>
          <a:prstGeom prst="rect">
            <a:avLst/>
          </a:prstGeom>
          <a:noFill/>
          <a:ln w="9525">
            <a:noFill/>
          </a:ln>
        </p:spPr>
      </p:pic>
      <p:pic>
        <p:nvPicPr>
          <p:cNvPr id="13" name="Picture 12"/>
          <p:cNvPicPr/>
          <p:nvPr/>
        </p:nvPicPr>
        <p:blipFill>
          <a:blip r:embed="rId4"/>
          <a:srcRect l="49176" t="-1620" r="1596" b="1620"/>
          <a:stretch>
            <a:fillRect/>
          </a:stretch>
        </p:blipFill>
        <p:spPr>
          <a:xfrm>
            <a:off x="8599170" y="1096010"/>
            <a:ext cx="2997200" cy="4665345"/>
          </a:xfrm>
          <a:prstGeom prst="rect">
            <a:avLst/>
          </a:prstGeom>
          <a:noFill/>
          <a:ln w="9525">
            <a:noFill/>
          </a:ln>
        </p:spPr>
      </p:pic>
      <p:sp>
        <p:nvSpPr>
          <p:cNvPr id="11" name="TextBox 1"/>
          <p:cNvSpPr txBox="1"/>
          <p:nvPr/>
        </p:nvSpPr>
        <p:spPr>
          <a:xfrm>
            <a:off x="2999105" y="304419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Can you find it?</a:t>
            </a:r>
          </a:p>
        </p:txBody>
      </p:sp>
      <p:grpSp>
        <p:nvGrpSpPr>
          <p:cNvPr id="7" name="Group 6"/>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pic>
        <p:nvPicPr>
          <p:cNvPr id="8" name="Picture 7" descr="5.2"/>
          <p:cNvPicPr>
            <a:picLocks noChangeAspect="1"/>
          </p:cNvPicPr>
          <p:nvPr/>
        </p:nvPicPr>
        <p:blipFill>
          <a:blip r:embed="rId4"/>
          <a:srcRect l="76177" t="-353" r="2557" b="18994"/>
          <a:stretch>
            <a:fillRect/>
          </a:stretch>
        </p:blipFill>
        <p:spPr>
          <a:xfrm>
            <a:off x="1677670" y="2407920"/>
            <a:ext cx="2445385" cy="3455670"/>
          </a:xfrm>
          <a:prstGeom prst="rect">
            <a:avLst/>
          </a:prstGeom>
        </p:spPr>
      </p:pic>
      <p:pic>
        <p:nvPicPr>
          <p:cNvPr id="9" name="Picture 8" descr="5.3"/>
          <p:cNvPicPr>
            <a:picLocks noChangeAspect="1"/>
          </p:cNvPicPr>
          <p:nvPr/>
        </p:nvPicPr>
        <p:blipFill>
          <a:blip r:embed="rId5"/>
          <a:srcRect l="46871" t="-1151" r="1828" b="1151"/>
          <a:stretch>
            <a:fillRect/>
          </a:stretch>
        </p:blipFill>
        <p:spPr>
          <a:xfrm>
            <a:off x="4328795" y="2966085"/>
            <a:ext cx="3448050" cy="2534285"/>
          </a:xfrm>
          <a:prstGeom prst="rect">
            <a:avLst/>
          </a:prstGeom>
        </p:spPr>
      </p:pic>
      <p:pic>
        <p:nvPicPr>
          <p:cNvPr id="11" name="Picture 10" descr="C:\Users\ASUS\Desktop\160922\Lớp 2\Unit 1\Pic 1\5.5.png5.5"/>
          <p:cNvPicPr>
            <a:picLocks noChangeAspect="1"/>
          </p:cNvPicPr>
          <p:nvPr/>
        </p:nvPicPr>
        <p:blipFill>
          <a:blip r:embed="rId6"/>
          <a:srcRect l="46734" t="6809" r="1061" b="4206"/>
          <a:stretch>
            <a:fillRect/>
          </a:stretch>
        </p:blipFill>
        <p:spPr>
          <a:xfrm>
            <a:off x="7944485" y="3013075"/>
            <a:ext cx="3564255" cy="2487295"/>
          </a:xfrm>
          <a:prstGeom prst="rect">
            <a:avLst/>
          </a:prstGeom>
        </p:spPr>
      </p:pic>
      <p:grpSp>
        <p:nvGrpSpPr>
          <p:cNvPr id="12" name="Group 1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1</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Stories</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9</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tretch>
            <a:fillRect/>
          </a:stretch>
        </p:blipFill>
        <p:spPr>
          <a:xfrm>
            <a:off x="3424555" y="1214755"/>
            <a:ext cx="5343525" cy="5546090"/>
          </a:xfrm>
          <a:prstGeom prst="rect">
            <a:avLst/>
          </a:prstGeom>
        </p:spPr>
      </p:pic>
      <p:sp>
        <p:nvSpPr>
          <p:cNvPr id="23" name="Rounded Rectangular Callout 22"/>
          <p:cNvSpPr/>
          <p:nvPr/>
        </p:nvSpPr>
        <p:spPr>
          <a:xfrm>
            <a:off x="1175657" y="2643505"/>
            <a:ext cx="2248898"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Who has a crown?</a:t>
            </a:r>
          </a:p>
        </p:txBody>
      </p:sp>
      <p:sp>
        <p:nvSpPr>
          <p:cNvPr id="24" name="Rounded Rectangular Callout 23"/>
          <p:cNvSpPr/>
          <p:nvPr/>
        </p:nvSpPr>
        <p:spPr>
          <a:xfrm>
            <a:off x="9204325" y="2643505"/>
            <a:ext cx="2477135" cy="179514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The frog, the prince, the princess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tretch>
            <a:fillRect/>
          </a:stretch>
        </p:blipFill>
        <p:spPr>
          <a:xfrm>
            <a:off x="3424555" y="1214755"/>
            <a:ext cx="5343525" cy="5546090"/>
          </a:xfrm>
          <a:prstGeom prst="rect">
            <a:avLst/>
          </a:prstGeom>
        </p:spPr>
      </p:pic>
      <p:sp>
        <p:nvSpPr>
          <p:cNvPr id="23" name="Rounded Rectangular Callout 22"/>
          <p:cNvSpPr/>
          <p:nvPr/>
        </p:nvSpPr>
        <p:spPr>
          <a:xfrm>
            <a:off x="948690" y="2459990"/>
            <a:ext cx="247586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Is the frog happy or sad?</a:t>
            </a:r>
          </a:p>
        </p:txBody>
      </p:sp>
      <p:sp>
        <p:nvSpPr>
          <p:cNvPr id="24" name="Rounded Rectangular Callout 23"/>
          <p:cNvSpPr/>
          <p:nvPr/>
        </p:nvSpPr>
        <p:spPr>
          <a:xfrm>
            <a:off x="9204325" y="2459990"/>
            <a:ext cx="2477135" cy="179514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Happy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tretch>
            <a:fillRect/>
          </a:stretch>
        </p:blipFill>
        <p:spPr>
          <a:xfrm>
            <a:off x="3424555" y="1214755"/>
            <a:ext cx="5343525" cy="5546090"/>
          </a:xfrm>
          <a:prstGeom prst="rect">
            <a:avLst/>
          </a:prstGeom>
        </p:spPr>
      </p:pic>
      <p:sp>
        <p:nvSpPr>
          <p:cNvPr id="23" name="Rounded Rectangular Callout 22"/>
          <p:cNvSpPr/>
          <p:nvPr/>
        </p:nvSpPr>
        <p:spPr>
          <a:xfrm>
            <a:off x="948690" y="2481580"/>
            <a:ext cx="247586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Who is sad?</a:t>
            </a:r>
          </a:p>
        </p:txBody>
      </p:sp>
      <p:sp>
        <p:nvSpPr>
          <p:cNvPr id="24" name="Rounded Rectangular Callout 23"/>
          <p:cNvSpPr/>
          <p:nvPr/>
        </p:nvSpPr>
        <p:spPr>
          <a:xfrm>
            <a:off x="9204325" y="2481580"/>
            <a:ext cx="2477135" cy="179514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The princess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rcRect r="47736" b="48134"/>
          <a:stretch>
            <a:fillRect/>
          </a:stretch>
        </p:blipFill>
        <p:spPr>
          <a:xfrm>
            <a:off x="3477260" y="1290320"/>
            <a:ext cx="5121910" cy="5276215"/>
          </a:xfrm>
          <a:prstGeom prst="rect">
            <a:avLst/>
          </a:prstGeom>
        </p:spPr>
      </p:pic>
      <p:sp>
        <p:nvSpPr>
          <p:cNvPr id="23" name="Rounded Rectangular Callout 22"/>
          <p:cNvSpPr/>
          <p:nvPr/>
        </p:nvSpPr>
        <p:spPr>
          <a:xfrm>
            <a:off x="948690" y="1823085"/>
            <a:ext cx="2475865" cy="287147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Who does the </a:t>
            </a:r>
            <a:r>
              <a:rPr lang="en-US" sz="3600" b="1" dirty="0" smtClean="0">
                <a:solidFill>
                  <a:schemeClr val="accent6">
                    <a:lumMod val="50000"/>
                  </a:schemeClr>
                </a:solidFill>
              </a:rPr>
              <a:t>friend </a:t>
            </a:r>
            <a:r>
              <a:rPr lang="en-US" sz="3600" b="1" dirty="0">
                <a:solidFill>
                  <a:schemeClr val="accent6">
                    <a:lumMod val="50000"/>
                  </a:schemeClr>
                </a:solidFill>
              </a:rPr>
              <a:t>help—the frog or the snake?</a:t>
            </a:r>
          </a:p>
        </p:txBody>
      </p:sp>
      <p:sp>
        <p:nvSpPr>
          <p:cNvPr id="24" name="Rounded Rectangular Callout 23"/>
          <p:cNvSpPr/>
          <p:nvPr/>
        </p:nvSpPr>
        <p:spPr>
          <a:xfrm>
            <a:off x="9204325" y="2481580"/>
            <a:ext cx="2477135" cy="179514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The frog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rcRect l="51733" t="1280" r="-2779" b="46854"/>
          <a:stretch>
            <a:fillRect/>
          </a:stretch>
        </p:blipFill>
        <p:spPr>
          <a:xfrm>
            <a:off x="3832225" y="1290320"/>
            <a:ext cx="5002530" cy="5276215"/>
          </a:xfrm>
          <a:prstGeom prst="rect">
            <a:avLst/>
          </a:prstGeom>
        </p:spPr>
      </p:pic>
      <p:sp>
        <p:nvSpPr>
          <p:cNvPr id="23" name="Rounded Rectangular Callout 22"/>
          <p:cNvSpPr/>
          <p:nvPr/>
        </p:nvSpPr>
        <p:spPr>
          <a:xfrm>
            <a:off x="291465" y="2249715"/>
            <a:ext cx="3540759" cy="2473506"/>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Are you right? Does the friend help the frog?</a:t>
            </a:r>
          </a:p>
        </p:txBody>
      </p:sp>
      <p:sp>
        <p:nvSpPr>
          <p:cNvPr id="24" name="Rounded Rectangular Callout 23"/>
          <p:cNvSpPr/>
          <p:nvPr/>
        </p:nvSpPr>
        <p:spPr>
          <a:xfrm>
            <a:off x="9242425" y="1823085"/>
            <a:ext cx="2477135" cy="1135380"/>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Yes</a:t>
            </a:r>
          </a:p>
        </p:txBody>
      </p:sp>
      <p:sp>
        <p:nvSpPr>
          <p:cNvPr id="22" name="Rounded Rectangular Callout 21"/>
          <p:cNvSpPr/>
          <p:nvPr/>
        </p:nvSpPr>
        <p:spPr>
          <a:xfrm>
            <a:off x="9242425" y="3592830"/>
            <a:ext cx="2477135" cy="192405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Now the friend is a prince.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P spid="22" grpId="0" bldLvl="0" animBg="1"/>
      <p:bldP spid="22" grpId="1" animBg="1"/>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rcRect l="1769" t="51860" r="47185" b="-3726"/>
          <a:stretch>
            <a:fillRect/>
          </a:stretch>
        </p:blipFill>
        <p:spPr>
          <a:xfrm>
            <a:off x="3832225" y="1581785"/>
            <a:ext cx="5002530" cy="5276215"/>
          </a:xfrm>
          <a:prstGeom prst="rect">
            <a:avLst/>
          </a:prstGeom>
        </p:spPr>
      </p:pic>
      <p:sp>
        <p:nvSpPr>
          <p:cNvPr id="23" name="Rounded Rectangular Callout 22"/>
          <p:cNvSpPr/>
          <p:nvPr/>
        </p:nvSpPr>
        <p:spPr>
          <a:xfrm>
            <a:off x="948690" y="1762125"/>
            <a:ext cx="2475865" cy="137350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Who is it?</a:t>
            </a:r>
          </a:p>
        </p:txBody>
      </p:sp>
      <p:sp>
        <p:nvSpPr>
          <p:cNvPr id="24" name="Rounded Rectangular Callout 23"/>
          <p:cNvSpPr/>
          <p:nvPr/>
        </p:nvSpPr>
        <p:spPr>
          <a:xfrm>
            <a:off x="9242425" y="1762125"/>
            <a:ext cx="2477135" cy="137350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The princess</a:t>
            </a:r>
          </a:p>
        </p:txBody>
      </p:sp>
      <p:sp>
        <p:nvSpPr>
          <p:cNvPr id="5" name="Rounded Rectangular Callout 4"/>
          <p:cNvSpPr/>
          <p:nvPr/>
        </p:nvSpPr>
        <p:spPr>
          <a:xfrm>
            <a:off x="948690" y="3956050"/>
            <a:ext cx="2475865" cy="137350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How does she feel?</a:t>
            </a:r>
          </a:p>
        </p:txBody>
      </p:sp>
      <p:sp>
        <p:nvSpPr>
          <p:cNvPr id="6" name="Rounded Rectangular Callout 5"/>
          <p:cNvSpPr/>
          <p:nvPr/>
        </p:nvSpPr>
        <p:spPr>
          <a:xfrm>
            <a:off x="9242425" y="3956050"/>
            <a:ext cx="2477135" cy="137350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Sad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P spid="5" grpId="0" bldLvl="0" animBg="1"/>
      <p:bldP spid="5" grpId="1" animBg="1"/>
      <p:bldP spid="6" grpId="0" bldLvl="0" animBg="1"/>
      <p:bldP spid="6" grpId="1"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rcRect l="1769" t="51860" r="47185" b="-3726"/>
          <a:stretch>
            <a:fillRect/>
          </a:stretch>
        </p:blipFill>
        <p:spPr>
          <a:xfrm>
            <a:off x="3832225" y="1581785"/>
            <a:ext cx="5002530" cy="5276215"/>
          </a:xfrm>
          <a:prstGeom prst="rect">
            <a:avLst/>
          </a:prstGeom>
        </p:spPr>
      </p:pic>
      <p:sp>
        <p:nvSpPr>
          <p:cNvPr id="23" name="Rounded Rectangular Callout 22"/>
          <p:cNvSpPr/>
          <p:nvPr/>
        </p:nvSpPr>
        <p:spPr>
          <a:xfrm>
            <a:off x="948690" y="1503045"/>
            <a:ext cx="2475865" cy="137350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does she want?</a:t>
            </a:r>
          </a:p>
        </p:txBody>
      </p:sp>
      <p:sp>
        <p:nvSpPr>
          <p:cNvPr id="24" name="Rounded Rectangular Callout 23"/>
          <p:cNvSpPr/>
          <p:nvPr/>
        </p:nvSpPr>
        <p:spPr>
          <a:xfrm>
            <a:off x="9242425" y="1503045"/>
            <a:ext cx="2477135" cy="137350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A friend</a:t>
            </a:r>
          </a:p>
        </p:txBody>
      </p:sp>
      <p:sp>
        <p:nvSpPr>
          <p:cNvPr id="5" name="Rounded Rectangular Callout 4"/>
          <p:cNvSpPr/>
          <p:nvPr/>
        </p:nvSpPr>
        <p:spPr>
          <a:xfrm>
            <a:off x="420914" y="3350895"/>
            <a:ext cx="3003641" cy="2865120"/>
          </a:xfrm>
          <a:prstGeom prst="wedgeRoundRectCallout">
            <a:avLst>
              <a:gd name="adj1" fmla="val 49640"/>
              <a:gd name="adj2" fmla="val 58532"/>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Who will be the friend—the frog or the prince? </a:t>
            </a:r>
          </a:p>
        </p:txBody>
      </p:sp>
      <p:sp>
        <p:nvSpPr>
          <p:cNvPr id="6" name="Rounded Rectangular Callout 5"/>
          <p:cNvSpPr/>
          <p:nvPr/>
        </p:nvSpPr>
        <p:spPr>
          <a:xfrm>
            <a:off x="9242425" y="3956050"/>
            <a:ext cx="2477135" cy="1373505"/>
          </a:xfrm>
          <a:prstGeom prst="wedgeRoundRectCallout">
            <a:avLst>
              <a:gd name="adj1" fmla="val -48179"/>
              <a:gd name="adj2" fmla="val 6383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a:solidFill>
                  <a:schemeClr val="accent2">
                    <a:lumMod val="75000"/>
                  </a:schemeClr>
                </a:solidFill>
              </a:rPr>
              <a:t>The prince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P spid="5" grpId="0" bldLvl="0" animBg="1"/>
      <p:bldP spid="5" grpId="1" animBg="1"/>
      <p:bldP spid="6" grpId="0" bldLvl="0" animBg="1"/>
      <p:bldP spid="6" grpId="1" animBg="1"/>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3"/>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4"/>
          <a:srcRect l="52932" t="52172" r="-12" b="-3295"/>
          <a:stretch>
            <a:fillRect/>
          </a:stretch>
        </p:blipFill>
        <p:spPr>
          <a:xfrm>
            <a:off x="4220845" y="1657350"/>
            <a:ext cx="4613910" cy="5200650"/>
          </a:xfrm>
          <a:prstGeom prst="rect">
            <a:avLst/>
          </a:prstGeom>
        </p:spPr>
      </p:pic>
      <p:sp>
        <p:nvSpPr>
          <p:cNvPr id="23" name="Rounded Rectangular Callout 22"/>
          <p:cNvSpPr/>
          <p:nvPr/>
        </p:nvSpPr>
        <p:spPr>
          <a:xfrm>
            <a:off x="1165225" y="1880870"/>
            <a:ext cx="2475865" cy="137350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Are you right?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6.1"/>
          <p:cNvPicPr>
            <a:picLocks noChangeAspect="1"/>
          </p:cNvPicPr>
          <p:nvPr/>
        </p:nvPicPr>
        <p:blipFill>
          <a:blip r:embed="rId5"/>
          <a:stretch>
            <a:fillRect/>
          </a:stretch>
        </p:blipFill>
        <p:spPr>
          <a:xfrm>
            <a:off x="291465" y="465455"/>
            <a:ext cx="7329170" cy="824865"/>
          </a:xfrm>
          <a:prstGeom prst="rect">
            <a:avLst/>
          </a:prstGeom>
        </p:spPr>
      </p:pic>
      <p:pic>
        <p:nvPicPr>
          <p:cNvPr id="3" name="Picture 2" descr="6.2"/>
          <p:cNvPicPr>
            <a:picLocks noChangeAspect="1"/>
          </p:cNvPicPr>
          <p:nvPr/>
        </p:nvPicPr>
        <p:blipFill>
          <a:blip r:embed="rId6"/>
          <a:stretch>
            <a:fillRect/>
          </a:stretch>
        </p:blipFill>
        <p:spPr>
          <a:xfrm>
            <a:off x="3424555" y="1214755"/>
            <a:ext cx="5343525" cy="5546090"/>
          </a:xfrm>
          <a:prstGeom prst="rect">
            <a:avLst/>
          </a:prstGeom>
        </p:spPr>
      </p:pic>
      <p:pic>
        <p:nvPicPr>
          <p:cNvPr id="4" name="34 G2SB Track B34">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620635" y="553085"/>
            <a:ext cx="920750" cy="73723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8207"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descr="8.2-1"/>
          <p:cNvPicPr>
            <a:picLocks noChangeAspect="1"/>
          </p:cNvPicPr>
          <p:nvPr/>
        </p:nvPicPr>
        <p:blipFill>
          <a:blip r:embed="rId4"/>
          <a:srcRect t="3787" r="24804" b="58149"/>
          <a:stretch>
            <a:fillRect/>
          </a:stretch>
        </p:blipFill>
        <p:spPr>
          <a:xfrm>
            <a:off x="1093470" y="1021080"/>
            <a:ext cx="8837295" cy="1158240"/>
          </a:xfrm>
          <a:prstGeom prst="rect">
            <a:avLst/>
          </a:prstGeom>
        </p:spPr>
      </p:pic>
      <p:pic>
        <p:nvPicPr>
          <p:cNvPr id="8" name="Picture 7" descr="8.2-1"/>
          <p:cNvPicPr>
            <a:picLocks noChangeAspect="1"/>
          </p:cNvPicPr>
          <p:nvPr/>
        </p:nvPicPr>
        <p:blipFill>
          <a:blip r:embed="rId4"/>
          <a:srcRect l="22853" t="37666"/>
          <a:stretch>
            <a:fillRect/>
          </a:stretch>
        </p:blipFill>
        <p:spPr>
          <a:xfrm>
            <a:off x="2115820" y="2509520"/>
            <a:ext cx="7959725" cy="1665605"/>
          </a:xfrm>
          <a:prstGeom prst="rect">
            <a:avLst/>
          </a:prstGeom>
        </p:spPr>
      </p:pic>
    </p:spTree>
  </p:cSld>
  <p:clrMapOvr>
    <a:masterClrMapping/>
  </p:clrMapOvr>
  <p:transition spd="slow">
    <p:wipe dir="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draw</a:t>
            </a:r>
          </a:p>
        </p:txBody>
      </p:sp>
      <p:sp>
        <p:nvSpPr>
          <p:cNvPr id="3" name="TextBox 1"/>
          <p:cNvSpPr txBox="1"/>
          <p:nvPr/>
        </p:nvSpPr>
        <p:spPr>
          <a:xfrm>
            <a:off x="2999740" y="171450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next?</a:t>
            </a:r>
          </a:p>
        </p:txBody>
      </p:sp>
      <p:pic>
        <p:nvPicPr>
          <p:cNvPr id="102" name="Picture 101"/>
          <p:cNvPicPr/>
          <p:nvPr/>
        </p:nvPicPr>
        <p:blipFill>
          <a:blip r:embed="rId4"/>
          <a:stretch>
            <a:fillRect/>
          </a:stretch>
        </p:blipFill>
        <p:spPr>
          <a:xfrm>
            <a:off x="4417695" y="2482850"/>
            <a:ext cx="3357245" cy="3322320"/>
          </a:xfrm>
          <a:prstGeom prst="rect">
            <a:avLst/>
          </a:prstGeom>
          <a:noFill/>
          <a:ln w="9525">
            <a:noFill/>
          </a:ln>
        </p:spPr>
      </p:pic>
    </p:spTree>
  </p:cSld>
  <p:clrMapOvr>
    <a:masterClrMapping/>
  </p:clrMapOvr>
  <p:transition spd="slow">
    <p:wipe dir="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3967480" y="1977390"/>
            <a:ext cx="437578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 color are the prince’s clothes?</a:t>
            </a:r>
          </a:p>
        </p:txBody>
      </p:sp>
      <p:sp>
        <p:nvSpPr>
          <p:cNvPr id="23" name="Rounded Rectangular Callout 22"/>
          <p:cNvSpPr/>
          <p:nvPr/>
        </p:nvSpPr>
        <p:spPr>
          <a:xfrm>
            <a:off x="4388485" y="3833495"/>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Black and Blue</a:t>
            </a:r>
          </a:p>
        </p:txBody>
      </p:sp>
      <p:pic>
        <p:nvPicPr>
          <p:cNvPr id="4" name="Picture 3" descr="6.2"/>
          <p:cNvPicPr>
            <a:picLocks noChangeAspect="1"/>
          </p:cNvPicPr>
          <p:nvPr/>
        </p:nvPicPr>
        <p:blipFill>
          <a:blip r:embed="rId5"/>
          <a:srcRect l="51733" t="1280" r="-2779" b="46854"/>
          <a:stretch>
            <a:fillRect/>
          </a:stretch>
        </p:blipFill>
        <p:spPr>
          <a:xfrm>
            <a:off x="8479155" y="1422400"/>
            <a:ext cx="3804285" cy="401256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4037965" y="1977390"/>
            <a:ext cx="411670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 color is the princess’s hair?</a:t>
            </a:r>
          </a:p>
        </p:txBody>
      </p:sp>
      <p:sp>
        <p:nvSpPr>
          <p:cNvPr id="23" name="Rounded Rectangular Callout 22"/>
          <p:cNvSpPr/>
          <p:nvPr/>
        </p:nvSpPr>
        <p:spPr>
          <a:xfrm>
            <a:off x="4388485" y="3833495"/>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Black </a:t>
            </a:r>
          </a:p>
        </p:txBody>
      </p:sp>
      <p:pic>
        <p:nvPicPr>
          <p:cNvPr id="4" name="Picture 3" descr="6.2"/>
          <p:cNvPicPr>
            <a:picLocks noChangeAspect="1"/>
          </p:cNvPicPr>
          <p:nvPr/>
        </p:nvPicPr>
        <p:blipFill>
          <a:blip r:embed="rId5"/>
          <a:srcRect l="2118" t="51357" r="46836" b="-2074"/>
          <a:stretch>
            <a:fillRect/>
          </a:stretch>
        </p:blipFill>
        <p:spPr>
          <a:xfrm>
            <a:off x="8228330" y="1816100"/>
            <a:ext cx="3804285" cy="392366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4037965" y="1977390"/>
            <a:ext cx="411670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Does the frog have a crown?</a:t>
            </a:r>
          </a:p>
        </p:txBody>
      </p:sp>
      <p:sp>
        <p:nvSpPr>
          <p:cNvPr id="23" name="Rounded Rectangular Callout 22"/>
          <p:cNvSpPr/>
          <p:nvPr/>
        </p:nvSpPr>
        <p:spPr>
          <a:xfrm>
            <a:off x="4388485" y="3833495"/>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Yes </a:t>
            </a:r>
          </a:p>
        </p:txBody>
      </p:sp>
      <p:pic>
        <p:nvPicPr>
          <p:cNvPr id="4" name="Picture 3" descr="6.2"/>
          <p:cNvPicPr>
            <a:picLocks noChangeAspect="1"/>
          </p:cNvPicPr>
          <p:nvPr/>
        </p:nvPicPr>
        <p:blipFill>
          <a:blip r:embed="rId5"/>
          <a:srcRect l="3123" t="6919" r="46998" b="47806"/>
          <a:stretch>
            <a:fillRect/>
          </a:stretch>
        </p:blipFill>
        <p:spPr>
          <a:xfrm>
            <a:off x="8228330" y="1880870"/>
            <a:ext cx="3717290" cy="350266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4037965" y="1977390"/>
            <a:ext cx="411670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Is it gold or silver?</a:t>
            </a:r>
          </a:p>
        </p:txBody>
      </p:sp>
      <p:sp>
        <p:nvSpPr>
          <p:cNvPr id="23" name="Rounded Rectangular Callout 22"/>
          <p:cNvSpPr/>
          <p:nvPr/>
        </p:nvSpPr>
        <p:spPr>
          <a:xfrm>
            <a:off x="4388485" y="3833495"/>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Gold </a:t>
            </a:r>
          </a:p>
        </p:txBody>
      </p:sp>
      <p:pic>
        <p:nvPicPr>
          <p:cNvPr id="4" name="Picture 3" descr="6.2"/>
          <p:cNvPicPr>
            <a:picLocks noChangeAspect="1"/>
          </p:cNvPicPr>
          <p:nvPr/>
        </p:nvPicPr>
        <p:blipFill>
          <a:blip r:embed="rId5"/>
          <a:srcRect l="3123" t="6919" r="46998" b="47806"/>
          <a:stretch>
            <a:fillRect/>
          </a:stretch>
        </p:blipFill>
        <p:spPr>
          <a:xfrm>
            <a:off x="8228330" y="1880870"/>
            <a:ext cx="3717290" cy="350266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4037965" y="1728470"/>
            <a:ext cx="4116705" cy="174053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Who is holding hands at the end of the story?</a:t>
            </a:r>
          </a:p>
        </p:txBody>
      </p:sp>
      <p:sp>
        <p:nvSpPr>
          <p:cNvPr id="23" name="Rounded Rectangular Callout 22"/>
          <p:cNvSpPr/>
          <p:nvPr/>
        </p:nvSpPr>
        <p:spPr>
          <a:xfrm>
            <a:off x="4038600" y="4060190"/>
            <a:ext cx="4116070" cy="123253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The prince, the frog, and the princess.</a:t>
            </a:r>
          </a:p>
        </p:txBody>
      </p:sp>
      <p:pic>
        <p:nvPicPr>
          <p:cNvPr id="4" name="Picture 3" descr="6.2"/>
          <p:cNvPicPr>
            <a:picLocks noChangeAspect="1"/>
          </p:cNvPicPr>
          <p:nvPr/>
        </p:nvPicPr>
        <p:blipFill>
          <a:blip r:embed="rId5"/>
          <a:srcRect l="52721" t="53031" r="-2310" b="-539"/>
          <a:stretch>
            <a:fillRect/>
          </a:stretch>
        </p:blipFill>
        <p:spPr>
          <a:xfrm>
            <a:off x="8336915" y="1792605"/>
            <a:ext cx="3695700" cy="367538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review</a:t>
            </a:r>
          </a:p>
        </p:txBody>
      </p:sp>
      <p:grpSp>
        <p:nvGrpSpPr>
          <p:cNvPr id="12" name="Group 1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3" name="Picture 102"/>
          <p:cNvPicPr/>
          <p:nvPr/>
        </p:nvPicPr>
        <p:blipFill>
          <a:blip r:embed="rId4"/>
          <a:stretch>
            <a:fillRect/>
          </a:stretch>
        </p:blipFill>
        <p:spPr>
          <a:xfrm>
            <a:off x="4193540" y="2594610"/>
            <a:ext cx="3524250" cy="2857500"/>
          </a:xfrm>
          <a:prstGeom prst="rect">
            <a:avLst/>
          </a:prstGeom>
          <a:noFill/>
          <a:ln w="9525">
            <a:noFill/>
          </a:ln>
        </p:spPr>
      </p:pic>
    </p:spTree>
  </p:cSld>
  <p:clrMapOvr>
    <a:masterClrMapping/>
  </p:clrMapOvr>
  <p:transition spd="slow">
    <p:wipe dir="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1</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STORIES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10762</Words>
  <Application>Microsoft Office PowerPoint</Application>
  <PresentationFormat>Widescreen</PresentationFormat>
  <Paragraphs>1681</Paragraphs>
  <Slides>137</Slides>
  <Notes>128</Notes>
  <HiddenSlides>0</HiddenSlides>
  <MMClips>27</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137</vt:i4>
      </vt:variant>
    </vt:vector>
  </HeadingPairs>
  <TitlesOfParts>
    <vt:vector size="150" baseType="lpstr">
      <vt:lpstr>Calibri Light</vt:lpstr>
      <vt:lpstr>Calibri</vt:lpstr>
      <vt:lpstr>Wingdings</vt:lpstr>
      <vt:lpstr>Adobe Gothic Std B</vt:lpstr>
      <vt:lpstr>Tahoma</vt:lpstr>
      <vt:lpstr>Segoe UI</vt:lpstr>
      <vt:lpstr>Source Sans Pro</vt:lpstr>
      <vt:lpstr>等线</vt:lpstr>
      <vt:lpstr>Arial</vt:lpstr>
      <vt:lpstr>Times New Roman</vt:lpstr>
      <vt:lpstr>等线</vt:lpstr>
      <vt:lpstr>Office Theme</vt:lpstr>
      <vt:lpstr>lop 2</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1: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Hong Anh</cp:lastModifiedBy>
  <cp:revision>109</cp:revision>
  <dcterms:created xsi:type="dcterms:W3CDTF">2021-03-24T08:09:00Z</dcterms:created>
  <dcterms:modified xsi:type="dcterms:W3CDTF">2022-10-05T08:05:24Z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2A39D9C99D7D47589F62448D1A3E2753</vt:lpwstr>
  </property>
  <property fmtid="{D5CDD505-2E9C-101B-9397-08002B2CF9AE}" pid="3" name="KSOProductBuildVer">
    <vt:lpwstr>1033-11.2.0.10323</vt:lpwstr>
  </property>
</Properties>
</file>