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1" r:id="rId2"/>
  </p:sldMasterIdLst>
  <p:notesMasterIdLst>
    <p:notesMasterId r:id="rId57"/>
  </p:notesMasterIdLst>
  <p:sldIdLst>
    <p:sldId id="497" r:id="rId3"/>
    <p:sldId id="382" r:id="rId4"/>
    <p:sldId id="383" r:id="rId5"/>
    <p:sldId id="258" r:id="rId6"/>
    <p:sldId id="384" r:id="rId7"/>
    <p:sldId id="605" r:id="rId8"/>
    <p:sldId id="606" r:id="rId9"/>
    <p:sldId id="385" r:id="rId10"/>
    <p:sldId id="386" r:id="rId11"/>
    <p:sldId id="607" r:id="rId12"/>
    <p:sldId id="610" r:id="rId13"/>
    <p:sldId id="611" r:id="rId14"/>
    <p:sldId id="613" r:id="rId15"/>
    <p:sldId id="612" r:id="rId16"/>
    <p:sldId id="608" r:id="rId17"/>
    <p:sldId id="609" r:id="rId18"/>
    <p:sldId id="554" r:id="rId19"/>
    <p:sldId id="399" r:id="rId20"/>
    <p:sldId id="614" r:id="rId21"/>
    <p:sldId id="615" r:id="rId22"/>
    <p:sldId id="616" r:id="rId23"/>
    <p:sldId id="617" r:id="rId24"/>
    <p:sldId id="618" r:id="rId25"/>
    <p:sldId id="619" r:id="rId26"/>
    <p:sldId id="620" r:id="rId27"/>
    <p:sldId id="621" r:id="rId28"/>
    <p:sldId id="622" r:id="rId29"/>
    <p:sldId id="563" r:id="rId30"/>
    <p:sldId id="623" r:id="rId31"/>
    <p:sldId id="625" r:id="rId32"/>
    <p:sldId id="624" r:id="rId33"/>
    <p:sldId id="626" r:id="rId34"/>
    <p:sldId id="627" r:id="rId35"/>
    <p:sldId id="628" r:id="rId36"/>
    <p:sldId id="422" r:id="rId37"/>
    <p:sldId id="629" r:id="rId38"/>
    <p:sldId id="632" r:id="rId39"/>
    <p:sldId id="633" r:id="rId40"/>
    <p:sldId id="630" r:id="rId41"/>
    <p:sldId id="631" r:id="rId42"/>
    <p:sldId id="641" r:id="rId43"/>
    <p:sldId id="642" r:id="rId44"/>
    <p:sldId id="573" r:id="rId45"/>
    <p:sldId id="572" r:id="rId46"/>
    <p:sldId id="439" r:id="rId47"/>
    <p:sldId id="634" r:id="rId48"/>
    <p:sldId id="635" r:id="rId49"/>
    <p:sldId id="636" r:id="rId50"/>
    <p:sldId id="637" r:id="rId51"/>
    <p:sldId id="576" r:id="rId52"/>
    <p:sldId id="638" r:id="rId53"/>
    <p:sldId id="448" r:id="rId54"/>
    <p:sldId id="640" r:id="rId55"/>
    <p:sldId id="450" r:id="rId56"/>
  </p:sldIdLst>
  <p:sldSz cx="12192000" cy="6858000"/>
  <p:notesSz cx="6858000" cy="9144000"/>
  <p:embeddedFontLst>
    <p:embeddedFont>
      <p:font typeface="新細明體" panose="02020300000000000000" pitchFamily="18" charset="-120"/>
      <p:regular r:id="rId58"/>
    </p:embeddedFont>
    <p:embeddedFont>
      <p:font typeface="Myriad Pro" panose="020B0503030403020204" pitchFamily="34" charset="0"/>
      <p:regular r:id="rId59"/>
      <p:bold r:id="rId60"/>
      <p:italic r:id="rId61"/>
      <p:boldItalic r:id="rId62"/>
    </p:embeddedFont>
    <p:embeddedFont>
      <p:font typeface="Calibri Light" panose="020F0302020204030204" pitchFamily="34" charset="0"/>
      <p:regular r:id="rId63"/>
      <p:italic r:id="rId64"/>
    </p:embeddedFont>
    <p:embeddedFont>
      <p:font typeface="Calibri" panose="020F0502020204030204" pitchFamily="34" charset="0"/>
      <p:regular r:id="rId65"/>
      <p:bold r:id="rId66"/>
      <p:italic r:id="rId67"/>
      <p:boldItalic r:id="rId68"/>
    </p:embeddedFont>
    <p:embeddedFont>
      <p:font typeface="Adobe Gothic Std B" panose="020B0800000000000000" charset="-128"/>
      <p:bold r:id="rId6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B879"/>
    <a:srgbClr val="F05A78"/>
    <a:srgbClr val="2C9C67"/>
    <a:srgbClr val="CCE6F8"/>
    <a:srgbClr val="8DC6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576" autoAdjust="0"/>
    <p:restoredTop sz="94660"/>
  </p:normalViewPr>
  <p:slideViewPr>
    <p:cSldViewPr snapToGrid="0">
      <p:cViewPr>
        <p:scale>
          <a:sx n="100" d="100"/>
          <a:sy n="100" d="100"/>
        </p:scale>
        <p:origin x="540" y="4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font" Target="fonts/font6.fntdata"/><Relationship Id="rId68" Type="http://schemas.openxmlformats.org/officeDocument/2006/relationships/font" Target="fonts/font11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font" Target="fonts/font1.fntdata"/><Relationship Id="rId66" Type="http://schemas.openxmlformats.org/officeDocument/2006/relationships/font" Target="fonts/font9.fntdata"/><Relationship Id="rId5" Type="http://schemas.openxmlformats.org/officeDocument/2006/relationships/slide" Target="slides/slide3.xml"/><Relationship Id="rId61" Type="http://schemas.openxmlformats.org/officeDocument/2006/relationships/font" Target="fonts/font4.fntdata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font" Target="fonts/font7.fntdata"/><Relationship Id="rId69" Type="http://schemas.openxmlformats.org/officeDocument/2006/relationships/font" Target="fonts/font12.fntdata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font" Target="fonts/font2.fntdata"/><Relationship Id="rId67" Type="http://schemas.openxmlformats.org/officeDocument/2006/relationships/font" Target="fonts/font10.fntdata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font" Target="fonts/font5.fntdata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font" Target="fonts/font3.fntdata"/><Relationship Id="rId65" Type="http://schemas.openxmlformats.org/officeDocument/2006/relationships/font" Target="fonts/font8.fntdata"/><Relationship Id="rId73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7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6/1/2022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êu đề Bản chiế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vi-VN"/>
              <a:t>Bấm để sửa kiểu tiêu đề Bản cái</a:t>
            </a:r>
          </a:p>
        </p:txBody>
      </p:sp>
      <p:sp>
        <p:nvSpPr>
          <p:cNvPr id="3" name="Tiêu đề phụ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vi-VN"/>
              <a:t>Bấm để chỉnh sửa kiểu tiêu đề phụ của Bản cái</a:t>
            </a:r>
          </a:p>
        </p:txBody>
      </p:sp>
      <p:sp>
        <p:nvSpPr>
          <p:cNvPr id="4" name="Chỗ dành sẵn cho Ngày tháng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Chỗ dành sẵn cho Chân trang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Chỗ dành sẵn cho Số hiệu Bản chiế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êu đề Bản chiế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vi-VN"/>
              <a:t>Bấm để sửa kiểu tiêu đề Bản cái</a:t>
            </a:r>
          </a:p>
        </p:txBody>
      </p:sp>
      <p:sp>
        <p:nvSpPr>
          <p:cNvPr id="3" name="Tiêu đề phụ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vi-VN"/>
              <a:t>Bấm để chỉnh sửa kiểu tiêu đề phụ của Bản cái</a:t>
            </a:r>
          </a:p>
        </p:txBody>
      </p:sp>
      <p:sp>
        <p:nvSpPr>
          <p:cNvPr id="4" name="Chỗ dành sẵn cho Ngày tháng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Chỗ dành sẵn cho Chân trang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Chỗ dành sẵn cho Số hiệu Bản chiế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6775" y="1146175"/>
            <a:ext cx="721672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6775" y="2971800"/>
            <a:ext cx="10100603" cy="28944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6775" y="1146175"/>
            <a:ext cx="721672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6775" y="2971800"/>
            <a:ext cx="10100603" cy="28944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1.png"/><Relationship Id="rId7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8.png"/><Relationship Id="rId7" Type="http://schemas.openxmlformats.org/officeDocument/2006/relationships/image" Target="../media/image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2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2.png"/><Relationship Id="rId5" Type="http://schemas.openxmlformats.org/officeDocument/2006/relationships/image" Target="../media/image33.png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.png"/><Relationship Id="rId5" Type="http://schemas.openxmlformats.org/officeDocument/2006/relationships/image" Target="../media/image22.png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.png"/><Relationship Id="rId5" Type="http://schemas.openxmlformats.org/officeDocument/2006/relationships/image" Target="../media/image22.png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2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2.png"/><Relationship Id="rId5" Type="http://schemas.openxmlformats.org/officeDocument/2006/relationships/image" Target="../media/image35.png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5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2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2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76.png"/><Relationship Id="rId7" Type="http://schemas.openxmlformats.org/officeDocument/2006/relationships/image" Target="../media/image2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8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:\Users\ASUS\Desktop\ANPJ\Lop 10\Material\Anh opener\Unit-2.pngUnit-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223010" y="1090295"/>
            <a:ext cx="5294630" cy="4265295"/>
          </a:xfrm>
          <a:prstGeom prst="roundRect">
            <a:avLst/>
          </a:prstGeom>
          <a:ln w="104775" cmpd="dbl">
            <a:solidFill>
              <a:schemeClr val="accent2">
                <a:lumMod val="60000"/>
                <a:lumOff val="40000"/>
              </a:schemeClr>
            </a:solidFill>
            <a:prstDash val="sysDot"/>
          </a:ln>
        </p:spPr>
      </p:pic>
      <p:sp>
        <p:nvSpPr>
          <p:cNvPr id="3" name="Rounded Rectangle 2"/>
          <p:cNvSpPr/>
          <p:nvPr/>
        </p:nvSpPr>
        <p:spPr>
          <a:xfrm>
            <a:off x="7511143" y="1893570"/>
            <a:ext cx="4420507" cy="265874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Unit 2:</a:t>
            </a:r>
            <a:r>
              <a:rPr lang="en-US" sz="6000" b="1" dirty="0"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sym typeface="+mn-ea"/>
              </a:rPr>
              <a:t> </a:t>
            </a:r>
            <a:endParaRPr lang="en-US" sz="6000" b="1" dirty="0"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  <a:p>
            <a:pPr algn="ctr"/>
            <a:r>
              <a:rPr lang="en-US" sz="6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sym typeface="+mn-ea"/>
              </a:rPr>
              <a:t>A DAY </a:t>
            </a:r>
          </a:p>
          <a:p>
            <a:pPr algn="ctr"/>
            <a:r>
              <a:rPr lang="en-US" sz="6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sym typeface="+mn-ea"/>
              </a:rPr>
              <a:t>IN </a:t>
            </a:r>
            <a:r>
              <a:rPr lang="en-US" sz="6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sym typeface="+mn-ea"/>
              </a:rPr>
              <a:t>THE LIFE</a:t>
            </a:r>
            <a:endParaRPr lang="en-US" sz="6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sym typeface="+mn-ea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6" name="Picture 5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/>
      </p:par>
    </p:tnLst>
    <p:bldLst>
      <p:bldP spid="3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1365" cy="7396480"/>
            <a:chOff x="0" y="0"/>
            <a:chExt cx="19199" cy="11648"/>
          </a:xfrm>
        </p:grpSpPr>
        <p:pic>
          <p:nvPicPr>
            <p:cNvPr id="7" name="Picture 6" descr="20.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9689" cy="11648"/>
            </a:xfrm>
            <a:prstGeom prst="rect">
              <a:avLst/>
            </a:prstGeom>
          </p:spPr>
        </p:pic>
        <p:pic>
          <p:nvPicPr>
            <p:cNvPr id="8" name="Picture 7" descr="21.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89" y="0"/>
              <a:ext cx="9511" cy="11648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12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DECISIONS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0716039" y="15587"/>
              <a:ext cx="131682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OVERVIEW</a:t>
              </a:r>
            </a:p>
          </p:txBody>
        </p:sp>
      </p:grpSp>
      <p:sp>
        <p:nvSpPr>
          <p:cNvPr id="13" name="Text Box 12"/>
          <p:cNvSpPr txBox="1"/>
          <p:nvPr/>
        </p:nvSpPr>
        <p:spPr>
          <a:xfrm>
            <a:off x="3347098" y="1361052"/>
            <a:ext cx="5497804" cy="829945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/>
              <a:t> Do you know?</a:t>
            </a:r>
          </a:p>
        </p:txBody>
      </p:sp>
      <p:sp>
        <p:nvSpPr>
          <p:cNvPr id="14" name="Text Box 13"/>
          <p:cNvSpPr txBox="1"/>
          <p:nvPr/>
        </p:nvSpPr>
        <p:spPr>
          <a:xfrm>
            <a:off x="806450" y="2440305"/>
            <a:ext cx="1069911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dirty="0"/>
              <a:t>Crab fishing is done all over the world. There are almost 7,000 species, and they vary in size from tiny to enormous. </a:t>
            </a:r>
          </a:p>
          <a:p>
            <a:pPr algn="just"/>
            <a:r>
              <a:rPr lang="en-US" sz="3200" dirty="0"/>
              <a:t>Worldwide, we eat over a million tons of crab every year.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0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1" name="Picture 10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/>
          <p:nvPr/>
        </p:nvSpPr>
        <p:spPr>
          <a:xfrm>
            <a:off x="1592868" y="1331595"/>
            <a:ext cx="9126278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/>
              <a:t>What things do you do every day?</a:t>
            </a:r>
          </a:p>
        </p:txBody>
      </p:sp>
      <p:sp>
        <p:nvSpPr>
          <p:cNvPr id="6" name="Text Box 5"/>
          <p:cNvSpPr txBox="1"/>
          <p:nvPr/>
        </p:nvSpPr>
        <p:spPr>
          <a:xfrm>
            <a:off x="8030845" y="2803525"/>
            <a:ext cx="3178175" cy="64698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>
                <a:sym typeface="+mn-ea"/>
              </a:rPr>
              <a:t>go to class</a:t>
            </a:r>
          </a:p>
        </p:txBody>
      </p:sp>
      <p:sp>
        <p:nvSpPr>
          <p:cNvPr id="4" name="Text Box 3"/>
          <p:cNvSpPr txBox="1"/>
          <p:nvPr/>
        </p:nvSpPr>
        <p:spPr>
          <a:xfrm>
            <a:off x="1177925" y="2803525"/>
            <a:ext cx="3178175" cy="64698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/>
              <a:t>brush your teeth</a:t>
            </a:r>
          </a:p>
        </p:txBody>
      </p:sp>
      <p:sp>
        <p:nvSpPr>
          <p:cNvPr id="5" name="Text Box 4"/>
          <p:cNvSpPr txBox="1"/>
          <p:nvPr/>
        </p:nvSpPr>
        <p:spPr>
          <a:xfrm>
            <a:off x="4566920" y="2803525"/>
            <a:ext cx="3178175" cy="646986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/>
              <a:t>eat breakfast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1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A DAY IN LIFE</a:t>
              </a:r>
            </a:p>
          </p:txBody>
        </p:sp>
        <p:sp>
          <p:nvSpPr>
            <p:cNvPr id="19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VOCABULARY</a:t>
              </a:r>
            </a:p>
          </p:txBody>
        </p:sp>
      </p:grpSp>
      <p:sp>
        <p:nvSpPr>
          <p:cNvPr id="13" name="Text Box 12"/>
          <p:cNvSpPr txBox="1"/>
          <p:nvPr/>
        </p:nvSpPr>
        <p:spPr>
          <a:xfrm>
            <a:off x="2809875" y="3841115"/>
            <a:ext cx="3178175" cy="64698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/>
              <a:t>start work</a:t>
            </a:r>
          </a:p>
        </p:txBody>
      </p:sp>
      <p:sp>
        <p:nvSpPr>
          <p:cNvPr id="14" name="Text Box 13"/>
          <p:cNvSpPr txBox="1"/>
          <p:nvPr/>
        </p:nvSpPr>
        <p:spPr>
          <a:xfrm>
            <a:off x="6312535" y="3841115"/>
            <a:ext cx="3178175" cy="64698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>
                <a:sym typeface="+mn-ea"/>
              </a:rPr>
              <a:t>take a shower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21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2" name="Picture 21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6" grpId="0" bldLvl="0" animBg="1"/>
      <p:bldP spid="6" grpId="1"/>
      <p:bldP spid="4" grpId="0" animBg="1"/>
      <p:bldP spid="4" grpId="1" animBg="1"/>
      <p:bldP spid="5" grpId="0" animBg="1"/>
      <p:bldP spid="5" grpId="1" animBg="1"/>
      <p:bldP spid="13" grpId="0" bldLvl="0" animBg="1"/>
      <p:bldP spid="13" grpId="1" animBg="1"/>
      <p:bldP spid="14" grpId="0" bldLvl="0" animBg="1"/>
      <p:bldP spid="14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1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A DAY IN LIFE</a:t>
              </a:r>
            </a:p>
          </p:txBody>
        </p:sp>
        <p:sp>
          <p:nvSpPr>
            <p:cNvPr id="19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VOCABULARY</a:t>
              </a:r>
            </a:p>
          </p:txBody>
        </p:sp>
      </p:grpSp>
      <p:pic>
        <p:nvPicPr>
          <p:cNvPr id="2" name="Picture 1" descr="22.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885" y="585470"/>
            <a:ext cx="8919210" cy="796925"/>
          </a:xfrm>
          <a:prstGeom prst="rect">
            <a:avLst/>
          </a:prstGeom>
        </p:spPr>
      </p:pic>
      <p:pic>
        <p:nvPicPr>
          <p:cNvPr id="3" name="Picture 2" descr="22.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710" y="1293495"/>
            <a:ext cx="2146300" cy="4740910"/>
          </a:xfrm>
          <a:prstGeom prst="rect">
            <a:avLst/>
          </a:prstGeom>
        </p:spPr>
      </p:pic>
      <p:pic>
        <p:nvPicPr>
          <p:cNvPr id="5" name="Picture 4" descr="22.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6160" y="1468755"/>
            <a:ext cx="7879715" cy="4389755"/>
          </a:xfrm>
          <a:prstGeom prst="rect">
            <a:avLst/>
          </a:prstGeom>
        </p:spPr>
      </p:pic>
      <p:sp>
        <p:nvSpPr>
          <p:cNvPr id="7" name="TextBox 8"/>
          <p:cNvSpPr txBox="1"/>
          <p:nvPr/>
        </p:nvSpPr>
        <p:spPr>
          <a:xfrm>
            <a:off x="3982085" y="3218815"/>
            <a:ext cx="175641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get up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842760" y="3229610"/>
            <a:ext cx="175641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take a shower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77070" y="3218815"/>
            <a:ext cx="175641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eat breakfast</a:t>
            </a:r>
          </a:p>
        </p:txBody>
      </p:sp>
      <p:sp>
        <p:nvSpPr>
          <p:cNvPr id="10" name="TextBox 8"/>
          <p:cNvSpPr txBox="1"/>
          <p:nvPr/>
        </p:nvSpPr>
        <p:spPr>
          <a:xfrm>
            <a:off x="3931285" y="5459730"/>
            <a:ext cx="175641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drink coffee</a:t>
            </a:r>
          </a:p>
        </p:txBody>
      </p:sp>
      <p:sp>
        <p:nvSpPr>
          <p:cNvPr id="11" name="TextBox 8"/>
          <p:cNvSpPr txBox="1"/>
          <p:nvPr/>
        </p:nvSpPr>
        <p:spPr>
          <a:xfrm>
            <a:off x="9526270" y="5459730"/>
            <a:ext cx="175641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catch the bus</a:t>
            </a:r>
          </a:p>
        </p:txBody>
      </p:sp>
      <p:sp>
        <p:nvSpPr>
          <p:cNvPr id="12" name="TextBox 8"/>
          <p:cNvSpPr txBox="1"/>
          <p:nvPr/>
        </p:nvSpPr>
        <p:spPr>
          <a:xfrm>
            <a:off x="6702425" y="5492115"/>
            <a:ext cx="196024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brush your teeth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21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2" name="Picture 21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1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A DAY IN LIFE</a:t>
              </a:r>
            </a:p>
          </p:txBody>
        </p:sp>
        <p:sp>
          <p:nvSpPr>
            <p:cNvPr id="19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VOCABULARY</a:t>
              </a:r>
            </a:p>
          </p:txBody>
        </p:sp>
      </p:grpSp>
      <p:pic>
        <p:nvPicPr>
          <p:cNvPr id="2" name="Picture 1" descr="22.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885" y="585470"/>
            <a:ext cx="8919210" cy="796925"/>
          </a:xfrm>
          <a:prstGeom prst="rect">
            <a:avLst/>
          </a:prstGeom>
        </p:spPr>
      </p:pic>
      <p:pic>
        <p:nvPicPr>
          <p:cNvPr id="3" name="Picture 2" descr="22.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710" y="1293495"/>
            <a:ext cx="2146300" cy="4740910"/>
          </a:xfrm>
          <a:prstGeom prst="rect">
            <a:avLst/>
          </a:prstGeom>
        </p:spPr>
      </p:pic>
      <p:pic>
        <p:nvPicPr>
          <p:cNvPr id="5" name="Picture 4" descr="C:\Users\ASUS\Desktop\ANPJ\Lop 10\Unit 2\U2 Pic\22.4.png22.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642995" y="1468755"/>
            <a:ext cx="7726045" cy="4389755"/>
          </a:xfrm>
          <a:prstGeom prst="rect">
            <a:avLst/>
          </a:prstGeom>
        </p:spPr>
      </p:pic>
      <p:sp>
        <p:nvSpPr>
          <p:cNvPr id="7" name="TextBox 8"/>
          <p:cNvSpPr txBox="1"/>
          <p:nvPr/>
        </p:nvSpPr>
        <p:spPr>
          <a:xfrm>
            <a:off x="3990975" y="3199765"/>
            <a:ext cx="175641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go to class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681470" y="3251200"/>
            <a:ext cx="2145030" cy="340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start </a:t>
            </a:r>
            <a:r>
              <a:rPr lang="en-US" sz="2000" dirty="0" smtClean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work</a:t>
            </a:r>
            <a:endParaRPr lang="en-US" sz="2000" dirty="0">
              <a:solidFill>
                <a:srgbClr val="FF0000"/>
              </a:solidFill>
              <a:latin typeface="Myriad Pro" panose="020B0503030403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425940" y="3197225"/>
            <a:ext cx="175641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take a break</a:t>
            </a:r>
          </a:p>
        </p:txBody>
      </p:sp>
      <p:sp>
        <p:nvSpPr>
          <p:cNvPr id="10" name="TextBox 8"/>
          <p:cNvSpPr txBox="1"/>
          <p:nvPr/>
        </p:nvSpPr>
        <p:spPr>
          <a:xfrm>
            <a:off x="4082415" y="5373370"/>
            <a:ext cx="175641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have lunch</a:t>
            </a:r>
          </a:p>
        </p:txBody>
      </p:sp>
      <p:sp>
        <p:nvSpPr>
          <p:cNvPr id="11" name="TextBox 8"/>
          <p:cNvSpPr txBox="1"/>
          <p:nvPr/>
        </p:nvSpPr>
        <p:spPr>
          <a:xfrm>
            <a:off x="9526270" y="5373370"/>
            <a:ext cx="175641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go to bed</a:t>
            </a:r>
          </a:p>
        </p:txBody>
      </p:sp>
      <p:sp>
        <p:nvSpPr>
          <p:cNvPr id="12" name="TextBox 8"/>
          <p:cNvSpPr txBox="1"/>
          <p:nvPr/>
        </p:nvSpPr>
        <p:spPr>
          <a:xfrm>
            <a:off x="6788785" y="5384165"/>
            <a:ext cx="196024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leave school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21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2" name="Picture 21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1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A DAY IN LIFE</a:t>
              </a:r>
            </a:p>
          </p:txBody>
        </p:sp>
        <p:sp>
          <p:nvSpPr>
            <p:cNvPr id="19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VOCABULARY</a:t>
              </a:r>
            </a:p>
          </p:txBody>
        </p:sp>
      </p:grpSp>
      <p:pic>
        <p:nvPicPr>
          <p:cNvPr id="2" name="Picture 1" descr="C:\Users\ASUS\Desktop\ANPJ\Lop 10\Unit 2\U2 Pic\22.6.png22.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49885" y="636270"/>
            <a:ext cx="6869770" cy="536271"/>
          </a:xfrm>
          <a:prstGeom prst="rect">
            <a:avLst/>
          </a:prstGeom>
        </p:spPr>
      </p:pic>
      <p:pic>
        <p:nvPicPr>
          <p:cNvPr id="7" name="Picture 6" descr="22.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195" y="1433830"/>
            <a:ext cx="9768892" cy="493533"/>
          </a:xfrm>
          <a:prstGeom prst="rect">
            <a:avLst/>
          </a:prstGeom>
        </p:spPr>
      </p:pic>
      <p:pic>
        <p:nvPicPr>
          <p:cNvPr id="8" name="Picture 7" descr="22.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500" y="2210435"/>
            <a:ext cx="9768892" cy="489462"/>
          </a:xfrm>
          <a:prstGeom prst="rect">
            <a:avLst/>
          </a:prstGeom>
        </p:spPr>
      </p:pic>
      <p:pic>
        <p:nvPicPr>
          <p:cNvPr id="9" name="Picture 8" descr="22.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13018" y="2912590"/>
            <a:ext cx="4174072" cy="2344342"/>
          </a:xfrm>
          <a:prstGeom prst="rect">
            <a:avLst/>
          </a:prstGeom>
        </p:spPr>
      </p:pic>
      <p:pic>
        <p:nvPicPr>
          <p:cNvPr id="11" name="Picture 10" descr="22.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41081" y="636270"/>
            <a:ext cx="2146300" cy="4740910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3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Picture 13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ASUS\Desktop\ANPJ\Lop 10\Unit 2\U2 Pic\TB 30.pngTB 30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180840" y="1055688"/>
            <a:ext cx="7343775" cy="4572000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4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6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A DAY IN LIFE</a:t>
              </a:r>
            </a:p>
          </p:txBody>
        </p:sp>
        <p:sp>
          <p:nvSpPr>
            <p:cNvPr id="7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VOCABULARY</a:t>
              </a:r>
            </a:p>
          </p:txBody>
        </p:sp>
      </p:grpSp>
      <p:pic>
        <p:nvPicPr>
          <p:cNvPr id="8" name="Picture 7" descr="22.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135" y="718185"/>
            <a:ext cx="3013710" cy="5248275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0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1" name="Picture 10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1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A DAY IN LIFE</a:t>
              </a:r>
            </a:p>
          </p:txBody>
        </p:sp>
        <p:sp>
          <p:nvSpPr>
            <p:cNvPr id="19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pic>
        <p:nvPicPr>
          <p:cNvPr id="2" name="Picture 1" descr="23.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940" y="518795"/>
            <a:ext cx="11240770" cy="5327650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9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0" name="Picture 9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1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A DAY IN LIFE</a:t>
              </a:r>
            </a:p>
          </p:txBody>
        </p:sp>
        <p:sp>
          <p:nvSpPr>
            <p:cNvPr id="19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96240" y="569595"/>
            <a:ext cx="11378565" cy="3499485"/>
            <a:chOff x="47" y="897"/>
            <a:chExt cx="19093" cy="5834"/>
          </a:xfrm>
        </p:grpSpPr>
        <p:pic>
          <p:nvPicPr>
            <p:cNvPr id="3" name="Picture 2" descr="TB 153.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" y="948"/>
              <a:ext cx="9038" cy="5756"/>
            </a:xfrm>
            <a:prstGeom prst="rect">
              <a:avLst/>
            </a:prstGeom>
          </p:spPr>
        </p:pic>
        <p:pic>
          <p:nvPicPr>
            <p:cNvPr id="4" name="Picture 3" descr="TB 153.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040" y="897"/>
              <a:ext cx="10100" cy="5835"/>
            </a:xfrm>
            <a:prstGeom prst="rect">
              <a:avLst/>
            </a:prstGeom>
          </p:spPr>
        </p:pic>
      </p:grpSp>
      <p:pic>
        <p:nvPicPr>
          <p:cNvPr id="6" name="Picture 5" descr="TB 153.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4791" y="4100272"/>
            <a:ext cx="5694285" cy="2009395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2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3" name="Picture 12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1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A DAY IN LIFE</a:t>
              </a:r>
            </a:p>
          </p:txBody>
        </p:sp>
        <p:sp>
          <p:nvSpPr>
            <p:cNvPr id="19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pic>
        <p:nvPicPr>
          <p:cNvPr id="3" name="Picture 2" descr="TB 153.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720" y="1661160"/>
            <a:ext cx="10696575" cy="3276600"/>
          </a:xfrm>
          <a:prstGeom prst="rect">
            <a:avLst/>
          </a:prstGeom>
        </p:spPr>
      </p:pic>
      <p:sp>
        <p:nvSpPr>
          <p:cNvPr id="12" name="TextBox 8"/>
          <p:cNvSpPr txBox="1"/>
          <p:nvPr/>
        </p:nvSpPr>
        <p:spPr>
          <a:xfrm>
            <a:off x="2798445" y="3038475"/>
            <a:ext cx="15201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takes</a:t>
            </a:r>
          </a:p>
        </p:txBody>
      </p:sp>
      <p:sp>
        <p:nvSpPr>
          <p:cNvPr id="4" name="TextBox 8"/>
          <p:cNvSpPr txBox="1"/>
          <p:nvPr/>
        </p:nvSpPr>
        <p:spPr>
          <a:xfrm>
            <a:off x="6451600" y="2379345"/>
            <a:ext cx="15201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does</a:t>
            </a:r>
          </a:p>
        </p:txBody>
      </p:sp>
      <p:sp>
        <p:nvSpPr>
          <p:cNvPr id="5" name="TextBox 8"/>
          <p:cNvSpPr txBox="1"/>
          <p:nvPr/>
        </p:nvSpPr>
        <p:spPr>
          <a:xfrm>
            <a:off x="9823450" y="2379345"/>
            <a:ext cx="15201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drives</a:t>
            </a:r>
          </a:p>
        </p:txBody>
      </p:sp>
      <p:sp>
        <p:nvSpPr>
          <p:cNvPr id="6" name="TextBox 8"/>
          <p:cNvSpPr txBox="1"/>
          <p:nvPr/>
        </p:nvSpPr>
        <p:spPr>
          <a:xfrm>
            <a:off x="6451600" y="3029585"/>
            <a:ext cx="15201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teaches</a:t>
            </a:r>
          </a:p>
        </p:txBody>
      </p:sp>
      <p:sp>
        <p:nvSpPr>
          <p:cNvPr id="7" name="TextBox 8"/>
          <p:cNvSpPr txBox="1"/>
          <p:nvPr/>
        </p:nvSpPr>
        <p:spPr>
          <a:xfrm>
            <a:off x="9834245" y="3016885"/>
            <a:ext cx="15201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plays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798445" y="3667125"/>
            <a:ext cx="15201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marries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51600" y="3679825"/>
            <a:ext cx="15201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makes</a:t>
            </a:r>
          </a:p>
        </p:txBody>
      </p:sp>
      <p:sp>
        <p:nvSpPr>
          <p:cNvPr id="10" name="TextBox 8"/>
          <p:cNvSpPr txBox="1"/>
          <p:nvPr/>
        </p:nvSpPr>
        <p:spPr>
          <a:xfrm>
            <a:off x="9823450" y="3667125"/>
            <a:ext cx="15201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goes</a:t>
            </a:r>
          </a:p>
        </p:txBody>
      </p:sp>
      <p:sp>
        <p:nvSpPr>
          <p:cNvPr id="11" name="TextBox 8"/>
          <p:cNvSpPr txBox="1"/>
          <p:nvPr/>
        </p:nvSpPr>
        <p:spPr>
          <a:xfrm>
            <a:off x="2798445" y="4321810"/>
            <a:ext cx="15201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dances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21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2" name="Picture 21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1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A DAY IN LIFE</a:t>
              </a:r>
            </a:p>
          </p:txBody>
        </p:sp>
        <p:sp>
          <p:nvSpPr>
            <p:cNvPr id="19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pic>
        <p:nvPicPr>
          <p:cNvPr id="3" name="Picture 2" descr="23.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347470"/>
            <a:ext cx="12192000" cy="3881755"/>
          </a:xfrm>
          <a:prstGeom prst="rect">
            <a:avLst/>
          </a:prstGeom>
        </p:spPr>
      </p:pic>
      <p:pic>
        <p:nvPicPr>
          <p:cNvPr id="4" name="we3e_sb01_u02_008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36855" y="2120265"/>
            <a:ext cx="747395" cy="768985"/>
          </a:xfrm>
          <a:prstGeom prst="rect">
            <a:avLst/>
          </a:prstGeom>
        </p:spPr>
      </p:pic>
      <p:sp>
        <p:nvSpPr>
          <p:cNvPr id="5" name="TextBox 8"/>
          <p:cNvSpPr txBox="1"/>
          <p:nvPr/>
        </p:nvSpPr>
        <p:spPr>
          <a:xfrm>
            <a:off x="5500370" y="1959610"/>
            <a:ext cx="15201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do</a:t>
            </a:r>
          </a:p>
        </p:txBody>
      </p:sp>
      <p:sp>
        <p:nvSpPr>
          <p:cNvPr id="6" name="TextBox 8"/>
          <p:cNvSpPr txBox="1"/>
          <p:nvPr/>
        </p:nvSpPr>
        <p:spPr>
          <a:xfrm>
            <a:off x="8321675" y="1959610"/>
            <a:ext cx="15201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start</a:t>
            </a:r>
          </a:p>
        </p:txBody>
      </p:sp>
      <p:sp>
        <p:nvSpPr>
          <p:cNvPr id="7" name="TextBox 8"/>
          <p:cNvSpPr txBox="1"/>
          <p:nvPr/>
        </p:nvSpPr>
        <p:spPr>
          <a:xfrm>
            <a:off x="3003550" y="2835275"/>
            <a:ext cx="15201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Do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846830" y="3267710"/>
            <a:ext cx="15201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don’t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78980" y="3721100"/>
            <a:ext cx="15201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do</a:t>
            </a:r>
          </a:p>
        </p:txBody>
      </p:sp>
      <p:sp>
        <p:nvSpPr>
          <p:cNvPr id="10" name="TextBox 8"/>
          <p:cNvSpPr txBox="1"/>
          <p:nvPr/>
        </p:nvSpPr>
        <p:spPr>
          <a:xfrm>
            <a:off x="4430395" y="4157345"/>
            <a:ext cx="15201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eats</a:t>
            </a:r>
          </a:p>
        </p:txBody>
      </p:sp>
      <p:sp>
        <p:nvSpPr>
          <p:cNvPr id="11" name="TextBox 8"/>
          <p:cNvSpPr txBox="1"/>
          <p:nvPr/>
        </p:nvSpPr>
        <p:spPr>
          <a:xfrm>
            <a:off x="3003550" y="4575175"/>
            <a:ext cx="15201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go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21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2" name="Picture 21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276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1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A DAY IN LIFE</a:t>
              </a:r>
            </a:p>
          </p:txBody>
        </p:sp>
        <p:sp>
          <p:nvSpPr>
            <p:cNvPr id="19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pic>
        <p:nvPicPr>
          <p:cNvPr id="3" name="Picture 2" descr="23.2"/>
          <p:cNvPicPr>
            <a:picLocks noChangeAspect="1"/>
          </p:cNvPicPr>
          <p:nvPr/>
        </p:nvPicPr>
        <p:blipFill>
          <a:blip r:embed="rId2"/>
          <a:srcRect t="15590"/>
          <a:stretch>
            <a:fillRect/>
          </a:stretch>
        </p:blipFill>
        <p:spPr>
          <a:xfrm>
            <a:off x="0" y="1952625"/>
            <a:ext cx="12192000" cy="3276600"/>
          </a:xfrm>
          <a:prstGeom prst="rect">
            <a:avLst/>
          </a:prstGeom>
        </p:spPr>
      </p:pic>
      <p:sp>
        <p:nvSpPr>
          <p:cNvPr id="5" name="TextBox 8"/>
          <p:cNvSpPr txBox="1"/>
          <p:nvPr/>
        </p:nvSpPr>
        <p:spPr>
          <a:xfrm>
            <a:off x="5500370" y="1959610"/>
            <a:ext cx="15201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do</a:t>
            </a:r>
          </a:p>
        </p:txBody>
      </p:sp>
      <p:sp>
        <p:nvSpPr>
          <p:cNvPr id="6" name="TextBox 8"/>
          <p:cNvSpPr txBox="1"/>
          <p:nvPr/>
        </p:nvSpPr>
        <p:spPr>
          <a:xfrm>
            <a:off x="8321675" y="1959610"/>
            <a:ext cx="15201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start</a:t>
            </a:r>
          </a:p>
        </p:txBody>
      </p:sp>
      <p:sp>
        <p:nvSpPr>
          <p:cNvPr id="7" name="TextBox 8"/>
          <p:cNvSpPr txBox="1"/>
          <p:nvPr/>
        </p:nvSpPr>
        <p:spPr>
          <a:xfrm>
            <a:off x="3003550" y="2835275"/>
            <a:ext cx="15201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Do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846830" y="3267710"/>
            <a:ext cx="15201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don’t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78980" y="3721100"/>
            <a:ext cx="15201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do</a:t>
            </a:r>
          </a:p>
        </p:txBody>
      </p:sp>
      <p:sp>
        <p:nvSpPr>
          <p:cNvPr id="10" name="TextBox 8"/>
          <p:cNvSpPr txBox="1"/>
          <p:nvPr/>
        </p:nvSpPr>
        <p:spPr>
          <a:xfrm>
            <a:off x="4430395" y="4157345"/>
            <a:ext cx="15201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eats</a:t>
            </a:r>
          </a:p>
        </p:txBody>
      </p:sp>
      <p:sp>
        <p:nvSpPr>
          <p:cNvPr id="11" name="TextBox 8"/>
          <p:cNvSpPr txBox="1"/>
          <p:nvPr/>
        </p:nvSpPr>
        <p:spPr>
          <a:xfrm>
            <a:off x="3003550" y="4575175"/>
            <a:ext cx="15201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go</a:t>
            </a:r>
          </a:p>
        </p:txBody>
      </p:sp>
      <p:pic>
        <p:nvPicPr>
          <p:cNvPr id="2" name="Picture 1" descr="23.3"/>
          <p:cNvPicPr>
            <a:picLocks noChangeAspect="1"/>
          </p:cNvPicPr>
          <p:nvPr/>
        </p:nvPicPr>
        <p:blipFill>
          <a:blip r:embed="rId3"/>
          <a:srcRect r="12360" b="1608"/>
          <a:stretch>
            <a:fillRect/>
          </a:stretch>
        </p:blipFill>
        <p:spPr>
          <a:xfrm>
            <a:off x="0" y="1315720"/>
            <a:ext cx="11882120" cy="582930"/>
          </a:xfrm>
          <a:prstGeom prst="rect">
            <a:avLst/>
          </a:prstGeom>
        </p:spPr>
      </p:pic>
      <p:grpSp>
        <p:nvGrpSpPr>
          <p:cNvPr id="20" name="Group 19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21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2" name="Picture 21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1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A DAY IN LIFE</a:t>
              </a:r>
            </a:p>
          </p:txBody>
        </p:sp>
        <p:sp>
          <p:nvSpPr>
            <p:cNvPr id="19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pic>
        <p:nvPicPr>
          <p:cNvPr id="4" name="Picture 3" descr="23.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81710"/>
            <a:ext cx="12192000" cy="4893945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9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0" name="Picture 9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1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A DAY IN LIFE</a:t>
              </a:r>
            </a:p>
          </p:txBody>
        </p:sp>
        <p:sp>
          <p:nvSpPr>
            <p:cNvPr id="19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pic>
        <p:nvPicPr>
          <p:cNvPr id="3" name="Picture 2" descr="TB 153.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1860" y="751840"/>
            <a:ext cx="7828280" cy="4941570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4340225" y="2212340"/>
            <a:ext cx="868680" cy="762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 flipV="1">
            <a:off x="2934970" y="2727960"/>
            <a:ext cx="934085" cy="317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V="1">
            <a:off x="5572125" y="3220720"/>
            <a:ext cx="479425" cy="444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3302635" y="4122420"/>
            <a:ext cx="890270" cy="317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5262880" y="4608830"/>
            <a:ext cx="890270" cy="317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2934970" y="5135880"/>
            <a:ext cx="1570990" cy="571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5334000" y="5631180"/>
            <a:ext cx="1063625" cy="381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20" name="Group 19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21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2" name="Picture 21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1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A DAY IN LIFE</a:t>
              </a:r>
            </a:p>
          </p:txBody>
        </p:sp>
        <p:sp>
          <p:nvSpPr>
            <p:cNvPr id="19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pic>
        <p:nvPicPr>
          <p:cNvPr id="3" name="Picture 2" descr="TB 153.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0410" y="647700"/>
            <a:ext cx="8170545" cy="5077460"/>
          </a:xfrm>
          <a:prstGeom prst="rect">
            <a:avLst/>
          </a:prstGeom>
        </p:spPr>
      </p:pic>
      <p:sp>
        <p:nvSpPr>
          <p:cNvPr id="12" name="TextBox 8"/>
          <p:cNvSpPr txBox="1"/>
          <p:nvPr/>
        </p:nvSpPr>
        <p:spPr>
          <a:xfrm>
            <a:off x="8475345" y="1628140"/>
            <a:ext cx="7753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e</a:t>
            </a:r>
          </a:p>
        </p:txBody>
      </p:sp>
      <p:sp>
        <p:nvSpPr>
          <p:cNvPr id="5" name="TextBox 8"/>
          <p:cNvSpPr txBox="1"/>
          <p:nvPr/>
        </p:nvSpPr>
        <p:spPr>
          <a:xfrm>
            <a:off x="8475345" y="2125345"/>
            <a:ext cx="7753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6" name="TextBox 8"/>
          <p:cNvSpPr txBox="1"/>
          <p:nvPr/>
        </p:nvSpPr>
        <p:spPr>
          <a:xfrm>
            <a:off x="8475345" y="3146425"/>
            <a:ext cx="7753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f</a:t>
            </a:r>
          </a:p>
        </p:txBody>
      </p:sp>
      <p:sp>
        <p:nvSpPr>
          <p:cNvPr id="7" name="TextBox 8"/>
          <p:cNvSpPr txBox="1"/>
          <p:nvPr/>
        </p:nvSpPr>
        <p:spPr>
          <a:xfrm>
            <a:off x="8475345" y="3654425"/>
            <a:ext cx="7753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475345" y="2635250"/>
            <a:ext cx="7753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a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4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0" name="Picture 19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5" grpId="0"/>
      <p:bldP spid="6" grpId="0"/>
      <p:bldP spid="7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1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A DAY IN LIFE</a:t>
              </a:r>
            </a:p>
          </p:txBody>
        </p:sp>
        <p:sp>
          <p:nvSpPr>
            <p:cNvPr id="19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GOAL CHECK</a:t>
              </a:r>
            </a:p>
          </p:txBody>
        </p:sp>
      </p:grpSp>
      <p:pic>
        <p:nvPicPr>
          <p:cNvPr id="2" name="Picture 1" descr="23.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2880" y="448310"/>
            <a:ext cx="12374880" cy="1130300"/>
          </a:xfrm>
          <a:prstGeom prst="rect">
            <a:avLst/>
          </a:prstGeom>
        </p:spPr>
      </p:pic>
      <p:pic>
        <p:nvPicPr>
          <p:cNvPr id="4" name="Picture 3" descr="23.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145" y="1710055"/>
            <a:ext cx="10583545" cy="1155700"/>
          </a:xfrm>
          <a:prstGeom prst="rect">
            <a:avLst/>
          </a:prstGeom>
        </p:spPr>
      </p:pic>
      <p:pic>
        <p:nvPicPr>
          <p:cNvPr id="5" name="Picture 4" descr="23.4"/>
          <p:cNvPicPr>
            <a:picLocks noChangeAspect="1"/>
          </p:cNvPicPr>
          <p:nvPr/>
        </p:nvPicPr>
        <p:blipFill>
          <a:blip r:embed="rId4"/>
          <a:srcRect l="5219" t="21227" r="3391" b="1830"/>
          <a:stretch>
            <a:fillRect/>
          </a:stretch>
        </p:blipFill>
        <p:spPr>
          <a:xfrm>
            <a:off x="424180" y="2973705"/>
            <a:ext cx="7635875" cy="2580005"/>
          </a:xfrm>
          <a:prstGeom prst="rect">
            <a:avLst/>
          </a:prstGeom>
        </p:spPr>
      </p:pic>
      <p:pic>
        <p:nvPicPr>
          <p:cNvPr id="6" name="Picture 5" descr="23.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62035" y="3063875"/>
            <a:ext cx="2955290" cy="1408430"/>
          </a:xfrm>
          <a:prstGeom prst="rect">
            <a:avLst/>
          </a:prstGeom>
        </p:spPr>
      </p:pic>
      <p:pic>
        <p:nvPicPr>
          <p:cNvPr id="7" name="Picture 6" descr="23.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09418" y="4437067"/>
            <a:ext cx="3647440" cy="1116126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3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Picture 13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6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A DAY IN LIFE</a:t>
              </a:r>
            </a:p>
          </p:txBody>
        </p:sp>
        <p:sp>
          <p:nvSpPr>
            <p:cNvPr id="7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LISTENING</a:t>
              </a:r>
            </a:p>
          </p:txBody>
        </p:sp>
      </p:grpSp>
      <p:pic>
        <p:nvPicPr>
          <p:cNvPr id="8" name="Picture 7" descr="24.1"/>
          <p:cNvPicPr>
            <a:picLocks noChangeAspect="1"/>
          </p:cNvPicPr>
          <p:nvPr/>
        </p:nvPicPr>
        <p:blipFill>
          <a:blip r:embed="rId2"/>
          <a:srcRect r="19515" b="63940"/>
          <a:stretch>
            <a:fillRect/>
          </a:stretch>
        </p:blipFill>
        <p:spPr>
          <a:xfrm>
            <a:off x="213995" y="856615"/>
            <a:ext cx="8331200" cy="941070"/>
          </a:xfrm>
          <a:prstGeom prst="rect">
            <a:avLst/>
          </a:prstGeom>
        </p:spPr>
      </p:pic>
      <p:grpSp>
        <p:nvGrpSpPr>
          <p:cNvPr id="24" name="Group 23"/>
          <p:cNvGrpSpPr/>
          <p:nvPr/>
        </p:nvGrpSpPr>
        <p:grpSpPr>
          <a:xfrm>
            <a:off x="452755" y="1833245"/>
            <a:ext cx="6997065" cy="3456940"/>
            <a:chOff x="6758" y="2681"/>
            <a:chExt cx="11019" cy="5444"/>
          </a:xfrm>
        </p:grpSpPr>
        <p:pic>
          <p:nvPicPr>
            <p:cNvPr id="9" name="Picture 8" descr="24.1"/>
            <p:cNvPicPr>
              <a:picLocks noChangeAspect="1"/>
            </p:cNvPicPr>
            <p:nvPr/>
          </p:nvPicPr>
          <p:blipFill>
            <a:blip r:embed="rId2"/>
            <a:srcRect t="35949" r="57619"/>
            <a:stretch>
              <a:fillRect/>
            </a:stretch>
          </p:blipFill>
          <p:spPr>
            <a:xfrm>
              <a:off x="6758" y="2681"/>
              <a:ext cx="7562" cy="2881"/>
            </a:xfrm>
            <a:prstGeom prst="rect">
              <a:avLst/>
            </a:prstGeom>
          </p:spPr>
        </p:pic>
        <p:pic>
          <p:nvPicPr>
            <p:cNvPr id="20" name="Picture 19" descr="24.1"/>
            <p:cNvPicPr>
              <a:picLocks noChangeAspect="1"/>
            </p:cNvPicPr>
            <p:nvPr/>
          </p:nvPicPr>
          <p:blipFill>
            <a:blip r:embed="rId2"/>
            <a:srcRect l="42358" t="34438"/>
            <a:stretch>
              <a:fillRect/>
            </a:stretch>
          </p:blipFill>
          <p:spPr>
            <a:xfrm>
              <a:off x="7493" y="5177"/>
              <a:ext cx="10285" cy="2949"/>
            </a:xfrm>
            <a:prstGeom prst="rect">
              <a:avLst/>
            </a:prstGeom>
          </p:spPr>
        </p:pic>
      </p:grpSp>
      <p:pic>
        <p:nvPicPr>
          <p:cNvPr id="23" name="Picture 22" descr="24.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7400" y="661670"/>
            <a:ext cx="3784600" cy="4963795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3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Picture 13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24.1"/>
          <p:cNvPicPr>
            <a:picLocks noChangeAspect="1"/>
          </p:cNvPicPr>
          <p:nvPr/>
        </p:nvPicPr>
        <p:blipFill>
          <a:blip r:embed="rId4"/>
          <a:srcRect t="33802"/>
          <a:stretch>
            <a:fillRect/>
          </a:stretch>
        </p:blipFill>
        <p:spPr>
          <a:xfrm>
            <a:off x="283210" y="2301240"/>
            <a:ext cx="12192000" cy="2034540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6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A DAY IN LIFE</a:t>
              </a:r>
            </a:p>
          </p:txBody>
        </p:sp>
        <p:sp>
          <p:nvSpPr>
            <p:cNvPr id="7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LISTENING</a:t>
              </a:r>
            </a:p>
          </p:txBody>
        </p:sp>
      </p:grpSp>
      <p:pic>
        <p:nvPicPr>
          <p:cNvPr id="5" name="Picture 4" descr="24.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415" y="1369695"/>
            <a:ext cx="12192000" cy="931545"/>
          </a:xfrm>
          <a:prstGeom prst="rect">
            <a:avLst/>
          </a:prstGeom>
        </p:spPr>
      </p:pic>
      <p:pic>
        <p:nvPicPr>
          <p:cNvPr id="9" name="we3e_sb01_u02_009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45415" y="2172335"/>
            <a:ext cx="703580" cy="636270"/>
          </a:xfrm>
          <a:prstGeom prst="rect">
            <a:avLst/>
          </a:prstGeom>
        </p:spPr>
      </p:pic>
      <p:sp>
        <p:nvSpPr>
          <p:cNvPr id="10" name="Text Box 9"/>
          <p:cNvSpPr txBox="1"/>
          <p:nvPr/>
        </p:nvSpPr>
        <p:spPr>
          <a:xfrm>
            <a:off x="5583555" y="2322830"/>
            <a:ext cx="41084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3600" b="1">
                <a:solidFill>
                  <a:srgbClr val="FF0000"/>
                </a:solidFill>
                <a:latin typeface="Arial" panose="020B0604020202020204" pitchFamily="34" charset="0"/>
              </a:rPr>
              <a:t>×</a:t>
            </a:r>
          </a:p>
        </p:txBody>
      </p:sp>
      <p:sp>
        <p:nvSpPr>
          <p:cNvPr id="11" name="Text Box 10"/>
          <p:cNvSpPr txBox="1"/>
          <p:nvPr/>
        </p:nvSpPr>
        <p:spPr>
          <a:xfrm>
            <a:off x="5594350" y="3201035"/>
            <a:ext cx="41084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3600" b="1">
                <a:solidFill>
                  <a:srgbClr val="FF0000"/>
                </a:solidFill>
                <a:latin typeface="Arial" panose="020B0604020202020204" pitchFamily="34" charset="0"/>
              </a:rPr>
              <a:t>×</a:t>
            </a:r>
          </a:p>
        </p:txBody>
      </p:sp>
      <p:sp>
        <p:nvSpPr>
          <p:cNvPr id="12" name="Text Box 11"/>
          <p:cNvSpPr txBox="1"/>
          <p:nvPr/>
        </p:nvSpPr>
        <p:spPr>
          <a:xfrm>
            <a:off x="925195" y="2765425"/>
            <a:ext cx="41084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3600" b="1">
                <a:solidFill>
                  <a:srgbClr val="FF0000"/>
                </a:solidFill>
                <a:latin typeface="Arial" panose="020B0604020202020204" pitchFamily="34" charset="0"/>
              </a:rPr>
              <a:t>×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4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Picture 14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8525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0" grpId="0"/>
      <p:bldP spid="11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6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A DAY IN LIFE</a:t>
              </a:r>
            </a:p>
          </p:txBody>
        </p:sp>
        <p:sp>
          <p:nvSpPr>
            <p:cNvPr id="7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LISTENING</a:t>
              </a:r>
            </a:p>
          </p:txBody>
        </p:sp>
      </p:grpSp>
      <p:pic>
        <p:nvPicPr>
          <p:cNvPr id="5" name="Picture 4" descr="24.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800" y="448310"/>
            <a:ext cx="11327765" cy="5544820"/>
          </a:xfrm>
          <a:prstGeom prst="rect">
            <a:avLst/>
          </a:prstGeom>
        </p:spPr>
      </p:pic>
      <p:pic>
        <p:nvPicPr>
          <p:cNvPr id="9" name="we3e_sb01_u02_009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986905" y="540385"/>
            <a:ext cx="703580" cy="63627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4646930" y="1639570"/>
            <a:ext cx="454025" cy="410845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1281430" y="3628390"/>
            <a:ext cx="454025" cy="410845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1270635" y="5098415"/>
            <a:ext cx="454025" cy="410845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8599170" y="2644775"/>
            <a:ext cx="454025" cy="410845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4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Picture 14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8525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7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1" grpId="0" animBg="1"/>
      <p:bldP spid="11" grpId="1" animBg="1"/>
      <p:bldP spid="12" grpId="0" bldLvl="0" animBg="1"/>
      <p:bldP spid="12" grpId="1" animBg="1"/>
      <p:bldP spid="17" grpId="0" bldLvl="0" animBg="1"/>
      <p:bldP spid="17" grpId="1" animBg="1"/>
      <p:bldP spid="8" grpId="0" bldLvl="0" animBg="1"/>
      <p:bldP spid="8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6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A DAY IN LIFE</a:t>
              </a:r>
            </a:p>
          </p:txBody>
        </p:sp>
        <p:sp>
          <p:nvSpPr>
            <p:cNvPr id="7" name="TextBox 28"/>
            <p:cNvSpPr txBox="1"/>
            <p:nvPr/>
          </p:nvSpPr>
          <p:spPr>
            <a:xfrm>
              <a:off x="9992360" y="24477"/>
              <a:ext cx="204089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PRONUNCIATION</a:t>
              </a:r>
            </a:p>
          </p:txBody>
        </p:sp>
      </p:grpSp>
      <p:pic>
        <p:nvPicPr>
          <p:cNvPr id="13" name="Picture 12" descr="24.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327150"/>
            <a:ext cx="12192000" cy="4203065"/>
          </a:xfrm>
          <a:prstGeom prst="rect">
            <a:avLst/>
          </a:prstGeom>
        </p:spPr>
      </p:pic>
      <p:pic>
        <p:nvPicPr>
          <p:cNvPr id="14" name="we3e_sb01_u02_010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154545" y="1439545"/>
            <a:ext cx="672465" cy="541655"/>
          </a:xfrm>
          <a:prstGeom prst="rect">
            <a:avLst/>
          </a:prstGeom>
        </p:spPr>
      </p:pic>
      <p:sp>
        <p:nvSpPr>
          <p:cNvPr id="15" name="Text Box 14"/>
          <p:cNvSpPr txBox="1"/>
          <p:nvPr/>
        </p:nvSpPr>
        <p:spPr>
          <a:xfrm>
            <a:off x="3213735" y="3321685"/>
            <a:ext cx="54229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60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sp>
        <p:nvSpPr>
          <p:cNvPr id="16" name="Text Box 15"/>
          <p:cNvSpPr txBox="1"/>
          <p:nvPr/>
        </p:nvSpPr>
        <p:spPr>
          <a:xfrm>
            <a:off x="4512945" y="4020820"/>
            <a:ext cx="54229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60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sp>
        <p:nvSpPr>
          <p:cNvPr id="17" name="Text Box 16"/>
          <p:cNvSpPr txBox="1"/>
          <p:nvPr/>
        </p:nvSpPr>
        <p:spPr>
          <a:xfrm>
            <a:off x="6004560" y="4723765"/>
            <a:ext cx="54229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60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sp>
        <p:nvSpPr>
          <p:cNvPr id="18" name="Text Box 17"/>
          <p:cNvSpPr txBox="1"/>
          <p:nvPr/>
        </p:nvSpPr>
        <p:spPr>
          <a:xfrm>
            <a:off x="7593330" y="4709160"/>
            <a:ext cx="54229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60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sp>
        <p:nvSpPr>
          <p:cNvPr id="19" name="Text Box 18"/>
          <p:cNvSpPr txBox="1"/>
          <p:nvPr/>
        </p:nvSpPr>
        <p:spPr>
          <a:xfrm>
            <a:off x="8954770" y="3321685"/>
            <a:ext cx="54229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60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sp>
        <p:nvSpPr>
          <p:cNvPr id="20" name="Text Box 19"/>
          <p:cNvSpPr txBox="1"/>
          <p:nvPr/>
        </p:nvSpPr>
        <p:spPr>
          <a:xfrm>
            <a:off x="9992360" y="3321685"/>
            <a:ext cx="54229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60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sp>
        <p:nvSpPr>
          <p:cNvPr id="21" name="Text Box 20"/>
          <p:cNvSpPr txBox="1"/>
          <p:nvPr/>
        </p:nvSpPr>
        <p:spPr>
          <a:xfrm>
            <a:off x="11083925" y="4010025"/>
            <a:ext cx="54229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60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23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Picture 23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27965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15" grpId="0"/>
      <p:bldP spid="15" grpId="1"/>
      <p:bldP spid="16" grpId="0"/>
      <p:bldP spid="16" grpId="1"/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  <p:bldP spid="21" grpId="0"/>
      <p:bldP spid="21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25.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795" y="1396365"/>
            <a:ext cx="8599170" cy="518160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6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A DAY IN LIFE</a:t>
              </a:r>
            </a:p>
          </p:txBody>
        </p:sp>
        <p:sp>
          <p:nvSpPr>
            <p:cNvPr id="7" name="TextBox 28"/>
            <p:cNvSpPr txBox="1"/>
            <p:nvPr/>
          </p:nvSpPr>
          <p:spPr>
            <a:xfrm>
              <a:off x="9992360" y="24477"/>
              <a:ext cx="204089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PRONUNCIATION</a:t>
              </a:r>
            </a:p>
          </p:txBody>
        </p:sp>
      </p:grpSp>
      <p:pic>
        <p:nvPicPr>
          <p:cNvPr id="13" name="Picture 12" descr="24.4"/>
          <p:cNvPicPr>
            <a:picLocks noChangeAspect="1"/>
          </p:cNvPicPr>
          <p:nvPr/>
        </p:nvPicPr>
        <p:blipFill>
          <a:blip r:embed="rId5"/>
          <a:srcRect t="15939"/>
          <a:stretch>
            <a:fillRect/>
          </a:stretch>
        </p:blipFill>
        <p:spPr>
          <a:xfrm>
            <a:off x="0" y="1997075"/>
            <a:ext cx="12192000" cy="3533140"/>
          </a:xfrm>
          <a:prstGeom prst="rect">
            <a:avLst/>
          </a:prstGeom>
        </p:spPr>
      </p:pic>
      <p:pic>
        <p:nvPicPr>
          <p:cNvPr id="14" name="we3e_sb01_u02_010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154545" y="1439545"/>
            <a:ext cx="672465" cy="541655"/>
          </a:xfrm>
          <a:prstGeom prst="rect">
            <a:avLst/>
          </a:prstGeom>
        </p:spPr>
      </p:pic>
      <p:sp>
        <p:nvSpPr>
          <p:cNvPr id="15" name="Text Box 14"/>
          <p:cNvSpPr txBox="1"/>
          <p:nvPr/>
        </p:nvSpPr>
        <p:spPr>
          <a:xfrm>
            <a:off x="3213735" y="3321685"/>
            <a:ext cx="54229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60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sp>
        <p:nvSpPr>
          <p:cNvPr id="16" name="Text Box 15"/>
          <p:cNvSpPr txBox="1"/>
          <p:nvPr/>
        </p:nvSpPr>
        <p:spPr>
          <a:xfrm>
            <a:off x="4512945" y="4020820"/>
            <a:ext cx="54229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60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sp>
        <p:nvSpPr>
          <p:cNvPr id="17" name="Text Box 16"/>
          <p:cNvSpPr txBox="1"/>
          <p:nvPr/>
        </p:nvSpPr>
        <p:spPr>
          <a:xfrm>
            <a:off x="6004560" y="4723765"/>
            <a:ext cx="54229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60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sp>
        <p:nvSpPr>
          <p:cNvPr id="18" name="Text Box 17"/>
          <p:cNvSpPr txBox="1"/>
          <p:nvPr/>
        </p:nvSpPr>
        <p:spPr>
          <a:xfrm>
            <a:off x="7593330" y="4709160"/>
            <a:ext cx="54229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60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sp>
        <p:nvSpPr>
          <p:cNvPr id="19" name="Text Box 18"/>
          <p:cNvSpPr txBox="1"/>
          <p:nvPr/>
        </p:nvSpPr>
        <p:spPr>
          <a:xfrm>
            <a:off x="8954770" y="3321685"/>
            <a:ext cx="54229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60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sp>
        <p:nvSpPr>
          <p:cNvPr id="20" name="Text Box 19"/>
          <p:cNvSpPr txBox="1"/>
          <p:nvPr/>
        </p:nvSpPr>
        <p:spPr>
          <a:xfrm>
            <a:off x="9992360" y="3321685"/>
            <a:ext cx="54229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60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sp>
        <p:nvSpPr>
          <p:cNvPr id="21" name="Text Box 20"/>
          <p:cNvSpPr txBox="1"/>
          <p:nvPr/>
        </p:nvSpPr>
        <p:spPr>
          <a:xfrm>
            <a:off x="11083925" y="4010025"/>
            <a:ext cx="54229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60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23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Picture 23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965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15" grpId="1"/>
      <p:bldP spid="16" grpId="1"/>
      <p:bldP spid="17" grpId="1"/>
      <p:bldP spid="18" grpId="1"/>
      <p:bldP spid="19" grpId="1"/>
      <p:bldP spid="20" grpId="1"/>
      <p:bldP spid="21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6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A DAY IN LIFE</a:t>
              </a:r>
            </a:p>
          </p:txBody>
        </p:sp>
        <p:sp>
          <p:nvSpPr>
            <p:cNvPr id="7" name="TextBox 28"/>
            <p:cNvSpPr txBox="1"/>
            <p:nvPr/>
          </p:nvSpPr>
          <p:spPr>
            <a:xfrm>
              <a:off x="9992360" y="24477"/>
              <a:ext cx="204089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PRONUNCIATION</a:t>
              </a: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0" y="2628926"/>
            <a:ext cx="12446635" cy="1872615"/>
            <a:chOff x="2674" y="3072"/>
            <a:chExt cx="19601" cy="2949"/>
          </a:xfrm>
        </p:grpSpPr>
        <p:pic>
          <p:nvPicPr>
            <p:cNvPr id="9" name="Picture 8" descr="24.1"/>
            <p:cNvPicPr>
              <a:picLocks noChangeAspect="1"/>
            </p:cNvPicPr>
            <p:nvPr/>
          </p:nvPicPr>
          <p:blipFill>
            <a:blip r:embed="rId2"/>
            <a:srcRect t="35949" r="57619"/>
            <a:stretch>
              <a:fillRect/>
            </a:stretch>
          </p:blipFill>
          <p:spPr>
            <a:xfrm>
              <a:off x="2674" y="3106"/>
              <a:ext cx="7562" cy="2881"/>
            </a:xfrm>
            <a:prstGeom prst="rect">
              <a:avLst/>
            </a:prstGeom>
          </p:spPr>
        </p:pic>
        <p:pic>
          <p:nvPicPr>
            <p:cNvPr id="8" name="Picture 7" descr="24.1"/>
            <p:cNvPicPr>
              <a:picLocks noChangeAspect="1"/>
            </p:cNvPicPr>
            <p:nvPr/>
          </p:nvPicPr>
          <p:blipFill>
            <a:blip r:embed="rId2"/>
            <a:srcRect l="42358" t="34438"/>
            <a:stretch>
              <a:fillRect/>
            </a:stretch>
          </p:blipFill>
          <p:spPr>
            <a:xfrm>
              <a:off x="11990" y="3072"/>
              <a:ext cx="10285" cy="2949"/>
            </a:xfrm>
            <a:prstGeom prst="rect">
              <a:avLst/>
            </a:prstGeom>
          </p:spPr>
        </p:pic>
      </p:grpSp>
      <p:pic>
        <p:nvPicPr>
          <p:cNvPr id="10" name="Picture 9" descr="25.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875" y="1338606"/>
            <a:ext cx="11652250" cy="1290320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2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3" name="Picture 12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6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A DAY IN LIFE</a:t>
              </a:r>
            </a:p>
          </p:txBody>
        </p:sp>
        <p:sp>
          <p:nvSpPr>
            <p:cNvPr id="7" name="TextBox 28"/>
            <p:cNvSpPr txBox="1"/>
            <p:nvPr/>
          </p:nvSpPr>
          <p:spPr>
            <a:xfrm>
              <a:off x="9829800" y="24477"/>
              <a:ext cx="220345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COMMUNICATION</a:t>
              </a:r>
            </a:p>
          </p:txBody>
        </p:sp>
      </p:grpSp>
      <p:pic>
        <p:nvPicPr>
          <p:cNvPr id="5" name="Picture 4" descr="25.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795" y="1535430"/>
            <a:ext cx="12192000" cy="3787140"/>
          </a:xfrm>
          <a:prstGeom prst="rect">
            <a:avLst/>
          </a:prstGeom>
        </p:spPr>
      </p:pic>
      <p:sp>
        <p:nvSpPr>
          <p:cNvPr id="15" name="TextBox 8"/>
          <p:cNvSpPr txBox="1"/>
          <p:nvPr/>
        </p:nvSpPr>
        <p:spPr>
          <a:xfrm>
            <a:off x="6140450" y="3119120"/>
            <a:ext cx="58928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Do you get up at eight o’clock on weekends?</a:t>
            </a:r>
          </a:p>
        </p:txBody>
      </p:sp>
      <p:sp>
        <p:nvSpPr>
          <p:cNvPr id="11" name="TextBox 8"/>
          <p:cNvSpPr txBox="1"/>
          <p:nvPr/>
        </p:nvSpPr>
        <p:spPr>
          <a:xfrm>
            <a:off x="5827395" y="3676650"/>
            <a:ext cx="58928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Do you watch TV on Sunday mornings?</a:t>
            </a:r>
          </a:p>
        </p:txBody>
      </p:sp>
      <p:sp>
        <p:nvSpPr>
          <p:cNvPr id="12" name="TextBox 8"/>
          <p:cNvSpPr txBox="1"/>
          <p:nvPr/>
        </p:nvSpPr>
        <p:spPr>
          <a:xfrm>
            <a:off x="5012055" y="4223385"/>
            <a:ext cx="58928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Do you get exercise in the evening?</a:t>
            </a:r>
          </a:p>
        </p:txBody>
      </p:sp>
      <p:sp>
        <p:nvSpPr>
          <p:cNvPr id="13" name="TextBox 8"/>
          <p:cNvSpPr txBox="1"/>
          <p:nvPr/>
        </p:nvSpPr>
        <p:spPr>
          <a:xfrm>
            <a:off x="4531360" y="4770120"/>
            <a:ext cx="58928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Do you eat out on weekends?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6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7" name="Picture 16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1" grpId="0"/>
      <p:bldP spid="12" grpId="0"/>
      <p:bldP spid="1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6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A DAY IN LIFE</a:t>
              </a:r>
            </a:p>
          </p:txBody>
        </p:sp>
        <p:sp>
          <p:nvSpPr>
            <p:cNvPr id="7" name="TextBox 28"/>
            <p:cNvSpPr txBox="1"/>
            <p:nvPr/>
          </p:nvSpPr>
          <p:spPr>
            <a:xfrm>
              <a:off x="9829800" y="24477"/>
              <a:ext cx="220345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COMMUNICATION</a:t>
              </a:r>
            </a:p>
          </p:txBody>
        </p:sp>
      </p:grpSp>
      <p:pic>
        <p:nvPicPr>
          <p:cNvPr id="22" name="Picture 21" descr="25.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895" y="721995"/>
            <a:ext cx="11332845" cy="967740"/>
          </a:xfrm>
          <a:prstGeom prst="rect">
            <a:avLst/>
          </a:prstGeom>
        </p:spPr>
      </p:pic>
      <p:pic>
        <p:nvPicPr>
          <p:cNvPr id="23" name="Picture 22" descr="25.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8670" y="1700530"/>
            <a:ext cx="8074025" cy="4124960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0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1" name="Picture 10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-13335"/>
            <a:ext cx="12202795" cy="462915"/>
            <a:chOff x="0" y="-13062"/>
            <a:chExt cx="12192000" cy="461665"/>
          </a:xfrm>
        </p:grpSpPr>
        <p:sp>
          <p:nvSpPr>
            <p:cNvPr id="1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26"/>
            <p:cNvSpPr txBox="1"/>
            <p:nvPr/>
          </p:nvSpPr>
          <p:spPr>
            <a:xfrm>
              <a:off x="137907" y="27710"/>
              <a:ext cx="1316820" cy="3673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18" name="TextBox 27"/>
            <p:cNvSpPr txBox="1"/>
            <p:nvPr/>
          </p:nvSpPr>
          <p:spPr>
            <a:xfrm>
              <a:off x="3713018" y="20204"/>
              <a:ext cx="4886058" cy="3673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A DAY IN LIFE</a:t>
              </a:r>
            </a:p>
          </p:txBody>
        </p:sp>
        <p:sp>
          <p:nvSpPr>
            <p:cNvPr id="19" name="TextBox 28"/>
            <p:cNvSpPr txBox="1"/>
            <p:nvPr/>
          </p:nvSpPr>
          <p:spPr>
            <a:xfrm>
              <a:off x="10258425" y="24974"/>
              <a:ext cx="1774825" cy="36730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GOAL CHECK</a:t>
              </a:r>
            </a:p>
          </p:txBody>
        </p:sp>
      </p:grpSp>
      <p:pic>
        <p:nvPicPr>
          <p:cNvPr id="3" name="Picture 2" descr="25.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50" y="449580"/>
            <a:ext cx="12192000" cy="1943100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294005" y="2750185"/>
            <a:ext cx="8657590" cy="3138170"/>
            <a:chOff x="-189" y="3768"/>
            <a:chExt cx="16239" cy="5537"/>
          </a:xfrm>
        </p:grpSpPr>
        <p:pic>
          <p:nvPicPr>
            <p:cNvPr id="8" name="Picture 7" descr="25.7.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89" y="3768"/>
              <a:ext cx="8210" cy="2292"/>
            </a:xfrm>
            <a:prstGeom prst="rect">
              <a:avLst/>
            </a:prstGeom>
          </p:spPr>
        </p:pic>
        <p:pic>
          <p:nvPicPr>
            <p:cNvPr id="9" name="Picture 8" descr="25.7.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851" y="4193"/>
              <a:ext cx="6192" cy="2414"/>
            </a:xfrm>
            <a:prstGeom prst="rect">
              <a:avLst/>
            </a:prstGeom>
          </p:spPr>
        </p:pic>
        <p:pic>
          <p:nvPicPr>
            <p:cNvPr id="10" name="Picture 9" descr="25.7.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24" y="6060"/>
              <a:ext cx="7720" cy="2699"/>
            </a:xfrm>
            <a:prstGeom prst="rect">
              <a:avLst/>
            </a:prstGeom>
          </p:spPr>
        </p:pic>
        <p:pic>
          <p:nvPicPr>
            <p:cNvPr id="11" name="Picture 10" descr="25.7.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740" y="6607"/>
              <a:ext cx="8310" cy="2699"/>
            </a:xfrm>
            <a:prstGeom prst="rect">
              <a:avLst/>
            </a:prstGeom>
          </p:spPr>
        </p:pic>
      </p:grpSp>
      <p:pic>
        <p:nvPicPr>
          <p:cNvPr id="13" name="Picture 12" descr="25.7.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51595" y="1660525"/>
            <a:ext cx="3081655" cy="4377690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20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Picture 20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1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A DAY IN LIFE</a:t>
              </a:r>
            </a:p>
          </p:txBody>
        </p:sp>
        <p:sp>
          <p:nvSpPr>
            <p:cNvPr id="19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GOAL CHECK</a:t>
              </a:r>
            </a:p>
          </p:txBody>
        </p:sp>
      </p:grpSp>
      <p:pic>
        <p:nvPicPr>
          <p:cNvPr id="2" name="Picture 1" descr="TB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5235" y="2092960"/>
            <a:ext cx="5589270" cy="2671445"/>
          </a:xfrm>
          <a:prstGeom prst="rect">
            <a:avLst/>
          </a:prstGeom>
        </p:spPr>
      </p:pic>
      <p:pic>
        <p:nvPicPr>
          <p:cNvPr id="4" name="Picture 3" descr="TB 3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" y="1271270"/>
            <a:ext cx="5878195" cy="4058920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0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1" name="Picture 10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1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A DAY IN LIFE</a:t>
              </a:r>
            </a:p>
          </p:txBody>
        </p:sp>
        <p:sp>
          <p:nvSpPr>
            <p:cNvPr id="19" name="TextBox 28"/>
            <p:cNvSpPr txBox="1"/>
            <p:nvPr/>
          </p:nvSpPr>
          <p:spPr>
            <a:xfrm>
              <a:off x="9297035" y="24477"/>
              <a:ext cx="273621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EXPANSION</a:t>
              </a:r>
            </a:p>
          </p:txBody>
        </p:sp>
      </p:grpSp>
      <p:pic>
        <p:nvPicPr>
          <p:cNvPr id="9" name="Picture 8" descr="26.1"/>
          <p:cNvPicPr>
            <a:picLocks noChangeAspect="1"/>
          </p:cNvPicPr>
          <p:nvPr/>
        </p:nvPicPr>
        <p:blipFill rotWithShape="1">
          <a:blip r:embed="rId2"/>
          <a:srcRect l="19210" r="35451" b="92529"/>
          <a:stretch/>
        </p:blipFill>
        <p:spPr>
          <a:xfrm>
            <a:off x="145799" y="622329"/>
            <a:ext cx="6964542" cy="556501"/>
          </a:xfrm>
          <a:prstGeom prst="rect">
            <a:avLst/>
          </a:prstGeom>
        </p:spPr>
      </p:pic>
      <p:pic>
        <p:nvPicPr>
          <p:cNvPr id="8" name="Picture 7" descr="26.1"/>
          <p:cNvPicPr>
            <a:picLocks noChangeAspect="1"/>
          </p:cNvPicPr>
          <p:nvPr/>
        </p:nvPicPr>
        <p:blipFill>
          <a:blip r:embed="rId2"/>
          <a:srcRect t="10602"/>
          <a:stretch>
            <a:fillRect/>
          </a:stretch>
        </p:blipFill>
        <p:spPr>
          <a:xfrm>
            <a:off x="202348" y="1308101"/>
            <a:ext cx="10844120" cy="4700813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1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2" name="Picture 11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1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A DAY IN LIFE</a:t>
              </a:r>
            </a:p>
          </p:txBody>
        </p:sp>
        <p:sp>
          <p:nvSpPr>
            <p:cNvPr id="19" name="TextBox 28"/>
            <p:cNvSpPr txBox="1"/>
            <p:nvPr/>
          </p:nvSpPr>
          <p:spPr>
            <a:xfrm>
              <a:off x="9297035" y="24477"/>
              <a:ext cx="273621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EXPANSION</a:t>
              </a:r>
            </a:p>
          </p:txBody>
        </p:sp>
      </p:grpSp>
      <p:pic>
        <p:nvPicPr>
          <p:cNvPr id="9" name="Picture 8" descr="26.1"/>
          <p:cNvPicPr>
            <a:picLocks noChangeAspect="1"/>
          </p:cNvPicPr>
          <p:nvPr/>
        </p:nvPicPr>
        <p:blipFill>
          <a:blip r:embed="rId3"/>
          <a:srcRect t="10602"/>
          <a:stretch>
            <a:fillRect/>
          </a:stretch>
        </p:blipFill>
        <p:spPr>
          <a:xfrm>
            <a:off x="522514" y="1340526"/>
            <a:ext cx="10885714" cy="4718844"/>
          </a:xfrm>
          <a:prstGeom prst="rect">
            <a:avLst/>
          </a:prstGeom>
        </p:spPr>
      </p:pic>
      <p:pic>
        <p:nvPicPr>
          <p:cNvPr id="2" name="Picture 1" descr="26.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56895"/>
            <a:ext cx="10885714" cy="1022237"/>
          </a:xfrm>
          <a:prstGeom prst="rect">
            <a:avLst/>
          </a:prstGeom>
        </p:spPr>
      </p:pic>
      <p:sp>
        <p:nvSpPr>
          <p:cNvPr id="6" name="TextBox 8"/>
          <p:cNvSpPr txBox="1"/>
          <p:nvPr/>
        </p:nvSpPr>
        <p:spPr>
          <a:xfrm>
            <a:off x="2676607" y="5592282"/>
            <a:ext cx="15589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Việt Nam</a:t>
            </a:r>
          </a:p>
        </p:txBody>
      </p:sp>
      <p:sp>
        <p:nvSpPr>
          <p:cNvPr id="3" name="TextBox 8"/>
          <p:cNvSpPr txBox="1"/>
          <p:nvPr/>
        </p:nvSpPr>
        <p:spPr>
          <a:xfrm>
            <a:off x="5552892" y="941947"/>
            <a:ext cx="28225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Washington, D.C.</a:t>
            </a:r>
          </a:p>
        </p:txBody>
      </p:sp>
      <p:sp>
        <p:nvSpPr>
          <p:cNvPr id="4" name="TextBox 8"/>
          <p:cNvSpPr txBox="1"/>
          <p:nvPr/>
        </p:nvSpPr>
        <p:spPr>
          <a:xfrm>
            <a:off x="7710302" y="941946"/>
            <a:ext cx="28225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Brazil</a:t>
            </a:r>
          </a:p>
        </p:txBody>
      </p:sp>
      <p:sp>
        <p:nvSpPr>
          <p:cNvPr id="5" name="TextBox 8"/>
          <p:cNvSpPr txBox="1"/>
          <p:nvPr/>
        </p:nvSpPr>
        <p:spPr>
          <a:xfrm>
            <a:off x="6233613" y="5598995"/>
            <a:ext cx="14611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India</a:t>
            </a:r>
          </a:p>
        </p:txBody>
      </p:sp>
      <p:sp>
        <p:nvSpPr>
          <p:cNvPr id="7" name="TextBox 8"/>
          <p:cNvSpPr txBox="1"/>
          <p:nvPr/>
        </p:nvSpPr>
        <p:spPr>
          <a:xfrm>
            <a:off x="8908868" y="5598995"/>
            <a:ext cx="24993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the Middle East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20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Picture 20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/>
      <p:bldP spid="4" grpId="0"/>
      <p:bldP spid="5" grpId="0"/>
      <p:bldP spid="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1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A DAY IN LIFE</a:t>
              </a:r>
            </a:p>
          </p:txBody>
        </p:sp>
        <p:sp>
          <p:nvSpPr>
            <p:cNvPr id="19" name="TextBox 28"/>
            <p:cNvSpPr txBox="1"/>
            <p:nvPr/>
          </p:nvSpPr>
          <p:spPr>
            <a:xfrm>
              <a:off x="9297035" y="24477"/>
              <a:ext cx="273621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EXPANSION</a:t>
              </a:r>
            </a:p>
          </p:txBody>
        </p:sp>
      </p:grpSp>
      <p:pic>
        <p:nvPicPr>
          <p:cNvPr id="2" name="Picture 1" descr="26.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84570"/>
            <a:ext cx="8940800" cy="2624031"/>
          </a:xfrm>
          <a:prstGeom prst="rect">
            <a:avLst/>
          </a:prstGeom>
        </p:spPr>
      </p:pic>
      <p:pic>
        <p:nvPicPr>
          <p:cNvPr id="8" name="Picture 7" descr="26.1"/>
          <p:cNvPicPr>
            <a:picLocks noChangeAspect="1"/>
          </p:cNvPicPr>
          <p:nvPr/>
        </p:nvPicPr>
        <p:blipFill rotWithShape="1">
          <a:blip r:embed="rId3"/>
          <a:srcRect t="10795" r="53333"/>
          <a:stretch/>
        </p:blipFill>
        <p:spPr>
          <a:xfrm>
            <a:off x="8940800" y="852168"/>
            <a:ext cx="2778570" cy="2575449"/>
          </a:xfrm>
          <a:prstGeom prst="rect">
            <a:avLst/>
          </a:prstGeom>
        </p:spPr>
      </p:pic>
      <p:pic>
        <p:nvPicPr>
          <p:cNvPr id="9" name="Picture 8" descr="26.1"/>
          <p:cNvPicPr>
            <a:picLocks noChangeAspect="1"/>
          </p:cNvPicPr>
          <p:nvPr/>
        </p:nvPicPr>
        <p:blipFill rotWithShape="1">
          <a:blip r:embed="rId3"/>
          <a:srcRect l="47396" t="10795" r="26666" b="45907"/>
          <a:stretch/>
        </p:blipFill>
        <p:spPr>
          <a:xfrm>
            <a:off x="264907" y="3816983"/>
            <a:ext cx="2658657" cy="2152017"/>
          </a:xfrm>
          <a:prstGeom prst="rect">
            <a:avLst/>
          </a:prstGeom>
        </p:spPr>
      </p:pic>
      <p:pic>
        <p:nvPicPr>
          <p:cNvPr id="10" name="Picture 9" descr="26.1"/>
          <p:cNvPicPr>
            <a:picLocks noChangeAspect="1"/>
          </p:cNvPicPr>
          <p:nvPr/>
        </p:nvPicPr>
        <p:blipFill rotWithShape="1">
          <a:blip r:embed="rId3"/>
          <a:srcRect l="74011" t="9378" r="769" b="46673"/>
          <a:stretch/>
        </p:blipFill>
        <p:spPr>
          <a:xfrm>
            <a:off x="3177889" y="3769673"/>
            <a:ext cx="2585021" cy="2184399"/>
          </a:xfrm>
          <a:prstGeom prst="rect">
            <a:avLst/>
          </a:prstGeom>
        </p:spPr>
      </p:pic>
      <p:pic>
        <p:nvPicPr>
          <p:cNvPr id="11" name="Picture 10" descr="26.1"/>
          <p:cNvPicPr>
            <a:picLocks noChangeAspect="1"/>
          </p:cNvPicPr>
          <p:nvPr/>
        </p:nvPicPr>
        <p:blipFill rotWithShape="1">
          <a:blip r:embed="rId3"/>
          <a:srcRect l="48115" t="55627" r="26665" b="424"/>
          <a:stretch/>
        </p:blipFill>
        <p:spPr>
          <a:xfrm>
            <a:off x="6156047" y="3816983"/>
            <a:ext cx="2585021" cy="2184399"/>
          </a:xfrm>
          <a:prstGeom prst="rect">
            <a:avLst/>
          </a:prstGeom>
        </p:spPr>
      </p:pic>
      <p:pic>
        <p:nvPicPr>
          <p:cNvPr id="12" name="Picture 11" descr="26.1"/>
          <p:cNvPicPr>
            <a:picLocks noChangeAspect="1"/>
          </p:cNvPicPr>
          <p:nvPr/>
        </p:nvPicPr>
        <p:blipFill rotWithShape="1">
          <a:blip r:embed="rId3"/>
          <a:srcRect l="74259" t="54349" r="521" b="1702"/>
          <a:stretch/>
        </p:blipFill>
        <p:spPr>
          <a:xfrm>
            <a:off x="9297035" y="3769674"/>
            <a:ext cx="2585021" cy="2184399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20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Picture 20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1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A DAY IN LIFE</a:t>
              </a:r>
            </a:p>
          </p:txBody>
        </p:sp>
        <p:sp>
          <p:nvSpPr>
            <p:cNvPr id="19" name="TextBox 28"/>
            <p:cNvSpPr txBox="1"/>
            <p:nvPr/>
          </p:nvSpPr>
          <p:spPr>
            <a:xfrm>
              <a:off x="9297035" y="24477"/>
              <a:ext cx="273621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EXPANSION</a:t>
              </a:r>
            </a:p>
          </p:txBody>
        </p:sp>
      </p:grpSp>
      <p:pic>
        <p:nvPicPr>
          <p:cNvPr id="9" name="Picture 8" descr="26.1"/>
          <p:cNvPicPr>
            <a:picLocks noChangeAspect="1"/>
          </p:cNvPicPr>
          <p:nvPr/>
        </p:nvPicPr>
        <p:blipFill>
          <a:blip r:embed="rId2"/>
          <a:srcRect t="10795"/>
          <a:stretch>
            <a:fillRect/>
          </a:stretch>
        </p:blipFill>
        <p:spPr>
          <a:xfrm>
            <a:off x="584835" y="1327785"/>
            <a:ext cx="10609943" cy="4589353"/>
          </a:xfrm>
          <a:prstGeom prst="rect">
            <a:avLst/>
          </a:prstGeom>
        </p:spPr>
      </p:pic>
      <p:pic>
        <p:nvPicPr>
          <p:cNvPr id="2" name="Picture 1" descr="26.3"/>
          <p:cNvPicPr>
            <a:picLocks noChangeAspect="1"/>
          </p:cNvPicPr>
          <p:nvPr/>
        </p:nvPicPr>
        <p:blipFill>
          <a:blip r:embed="rId3"/>
          <a:srcRect b="84880"/>
          <a:stretch>
            <a:fillRect/>
          </a:stretch>
        </p:blipFill>
        <p:spPr>
          <a:xfrm>
            <a:off x="0" y="786765"/>
            <a:ext cx="12192000" cy="541020"/>
          </a:xfrm>
          <a:prstGeom prst="rect">
            <a:avLst/>
          </a:prstGeom>
        </p:spPr>
      </p:pic>
      <p:sp>
        <p:nvSpPr>
          <p:cNvPr id="3" name="Text Box 2"/>
          <p:cNvSpPr txBox="1"/>
          <p:nvPr/>
        </p:nvSpPr>
        <p:spPr>
          <a:xfrm>
            <a:off x="8561478" y="1243623"/>
            <a:ext cx="414655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  <a:sym typeface="Wingdings" panose="05000000000000000000" charset="0"/>
              </a:rPr>
              <a:t>2</a:t>
            </a:r>
          </a:p>
        </p:txBody>
      </p:sp>
      <p:sp>
        <p:nvSpPr>
          <p:cNvPr id="4" name="Text Box 3"/>
          <p:cNvSpPr txBox="1"/>
          <p:nvPr/>
        </p:nvSpPr>
        <p:spPr>
          <a:xfrm>
            <a:off x="722630" y="1243623"/>
            <a:ext cx="414655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  <a:sym typeface="Wingdings" panose="05000000000000000000" charset="0"/>
              </a:rPr>
              <a:t>3</a:t>
            </a:r>
          </a:p>
        </p:txBody>
      </p:sp>
      <p:sp>
        <p:nvSpPr>
          <p:cNvPr id="5" name="Text Box 4"/>
          <p:cNvSpPr txBox="1"/>
          <p:nvPr/>
        </p:nvSpPr>
        <p:spPr>
          <a:xfrm>
            <a:off x="5751376" y="1243623"/>
            <a:ext cx="414655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  <a:sym typeface="Wingdings" panose="05000000000000000000" charset="0"/>
              </a:rPr>
              <a:t>4</a:t>
            </a:r>
          </a:p>
        </p:txBody>
      </p:sp>
      <p:sp>
        <p:nvSpPr>
          <p:cNvPr id="6" name="Text Box 5"/>
          <p:cNvSpPr txBox="1"/>
          <p:nvPr/>
        </p:nvSpPr>
        <p:spPr>
          <a:xfrm>
            <a:off x="8561477" y="3580380"/>
            <a:ext cx="414655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  <a:sym typeface="Wingdings" panose="05000000000000000000" charset="0"/>
              </a:rPr>
              <a:t>5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4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0" name="Picture 19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  <p:bldP spid="4" grpId="1"/>
      <p:bldP spid="5" grpId="0"/>
      <p:bldP spid="5" grpId="1"/>
      <p:bldP spid="6" grpId="0"/>
      <p:bldP spid="6" grpId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1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A DAY IN LIFE</a:t>
              </a:r>
            </a:p>
          </p:txBody>
        </p:sp>
        <p:sp>
          <p:nvSpPr>
            <p:cNvPr id="19" name="TextBox 28"/>
            <p:cNvSpPr txBox="1"/>
            <p:nvPr/>
          </p:nvSpPr>
          <p:spPr>
            <a:xfrm>
              <a:off x="9297035" y="24477"/>
              <a:ext cx="273621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EXPANSION</a:t>
              </a:r>
            </a:p>
          </p:txBody>
        </p:sp>
      </p:grpSp>
      <p:pic>
        <p:nvPicPr>
          <p:cNvPr id="2" name="Picture 1" descr="C:\Users\ASUS\Desktop\ANPJ\Lop 10\Unit 2\U2 Pic\26.4.png26.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8580" y="1328420"/>
            <a:ext cx="12054840" cy="3935095"/>
          </a:xfrm>
          <a:prstGeom prst="rect">
            <a:avLst/>
          </a:prstGeom>
        </p:spPr>
      </p:pic>
      <p:sp>
        <p:nvSpPr>
          <p:cNvPr id="3" name="TextBox 8"/>
          <p:cNvSpPr txBox="1"/>
          <p:nvPr/>
        </p:nvSpPr>
        <p:spPr>
          <a:xfrm>
            <a:off x="2917190" y="2326640"/>
            <a:ext cx="17202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fireworks</a:t>
            </a:r>
          </a:p>
        </p:txBody>
      </p:sp>
      <p:sp>
        <p:nvSpPr>
          <p:cNvPr id="4" name="TextBox 8"/>
          <p:cNvSpPr txBox="1"/>
          <p:nvPr/>
        </p:nvSpPr>
        <p:spPr>
          <a:xfrm>
            <a:off x="5986780" y="2845435"/>
            <a:ext cx="17202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costumes</a:t>
            </a:r>
          </a:p>
        </p:txBody>
      </p:sp>
      <p:sp>
        <p:nvSpPr>
          <p:cNvPr id="5" name="TextBox 8"/>
          <p:cNvSpPr txBox="1"/>
          <p:nvPr/>
        </p:nvSpPr>
        <p:spPr>
          <a:xfrm>
            <a:off x="5225415" y="3364230"/>
            <a:ext cx="17202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decorate</a:t>
            </a:r>
          </a:p>
        </p:txBody>
      </p:sp>
      <p:sp>
        <p:nvSpPr>
          <p:cNvPr id="6" name="TextBox 8"/>
          <p:cNvSpPr txBox="1"/>
          <p:nvPr/>
        </p:nvSpPr>
        <p:spPr>
          <a:xfrm>
            <a:off x="2566670" y="3872230"/>
            <a:ext cx="17202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celebrate</a:t>
            </a:r>
          </a:p>
        </p:txBody>
      </p:sp>
      <p:sp>
        <p:nvSpPr>
          <p:cNvPr id="7" name="TextBox 8"/>
          <p:cNvSpPr txBox="1"/>
          <p:nvPr/>
        </p:nvSpPr>
        <p:spPr>
          <a:xfrm>
            <a:off x="1799590" y="4379595"/>
            <a:ext cx="17202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presents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803640" y="4375785"/>
            <a:ext cx="17202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party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20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Picture 20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1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A DAY IN LIFE</a:t>
              </a:r>
            </a:p>
          </p:txBody>
        </p:sp>
        <p:sp>
          <p:nvSpPr>
            <p:cNvPr id="19" name="TextBox 28"/>
            <p:cNvSpPr txBox="1"/>
            <p:nvPr/>
          </p:nvSpPr>
          <p:spPr>
            <a:xfrm>
              <a:off x="9297035" y="24477"/>
              <a:ext cx="273621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EXPANSION</a:t>
              </a:r>
            </a:p>
          </p:txBody>
        </p:sp>
      </p:grpSp>
      <p:pic>
        <p:nvPicPr>
          <p:cNvPr id="4" name="Picture 3" descr="TB 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5325" y="1258570"/>
            <a:ext cx="8261350" cy="3717290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9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0" name="Picture 9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1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A DAY IN LIFE</a:t>
              </a:r>
            </a:p>
          </p:txBody>
        </p:sp>
        <p:sp>
          <p:nvSpPr>
            <p:cNvPr id="19" name="TextBox 28"/>
            <p:cNvSpPr txBox="1"/>
            <p:nvPr/>
          </p:nvSpPr>
          <p:spPr>
            <a:xfrm>
              <a:off x="9297035" y="24477"/>
              <a:ext cx="273621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EXPANSION</a:t>
              </a:r>
            </a:p>
          </p:txBody>
        </p:sp>
      </p:grpSp>
      <p:pic>
        <p:nvPicPr>
          <p:cNvPr id="2" name="Picture 1" descr="TB 34.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935" y="699770"/>
            <a:ext cx="11707495" cy="5220335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9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0" name="Picture 9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1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A DAY IN LIFE</a:t>
              </a:r>
            </a:p>
          </p:txBody>
        </p:sp>
        <p:sp>
          <p:nvSpPr>
            <p:cNvPr id="19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pic>
        <p:nvPicPr>
          <p:cNvPr id="3" name="Picture 2" descr="27.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80" y="976630"/>
            <a:ext cx="12003405" cy="4126230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9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0" name="Picture 9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1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A DAY IN LIFE</a:t>
              </a:r>
            </a:p>
          </p:txBody>
        </p:sp>
        <p:sp>
          <p:nvSpPr>
            <p:cNvPr id="19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pic>
        <p:nvPicPr>
          <p:cNvPr id="2" name="Picture 1" descr="TB 154.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795" y="669291"/>
            <a:ext cx="5196205" cy="5054360"/>
          </a:xfrm>
          <a:prstGeom prst="rect">
            <a:avLst/>
          </a:prstGeom>
        </p:spPr>
      </p:pic>
      <p:pic>
        <p:nvPicPr>
          <p:cNvPr id="4" name="Picture 3" descr="TB 154.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2470" y="1201738"/>
            <a:ext cx="6348730" cy="4297680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0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1" name="Picture 10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1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A DAY IN LIFE</a:t>
              </a:r>
            </a:p>
          </p:txBody>
        </p:sp>
        <p:sp>
          <p:nvSpPr>
            <p:cNvPr id="19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pic>
        <p:nvPicPr>
          <p:cNvPr id="2" name="Picture 1" descr="27.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09775"/>
            <a:ext cx="12192000" cy="2838450"/>
          </a:xfrm>
          <a:prstGeom prst="rect">
            <a:avLst/>
          </a:prstGeom>
        </p:spPr>
      </p:pic>
      <p:sp>
        <p:nvSpPr>
          <p:cNvPr id="5" name="TextBox 8"/>
          <p:cNvSpPr txBox="1"/>
          <p:nvPr/>
        </p:nvSpPr>
        <p:spPr>
          <a:xfrm>
            <a:off x="7089140" y="2471420"/>
            <a:ext cx="484378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We always have fireworks on New Year’s Eve.</a:t>
            </a:r>
          </a:p>
        </p:txBody>
      </p:sp>
      <p:sp>
        <p:nvSpPr>
          <p:cNvPr id="4" name="TextBox 8"/>
          <p:cNvSpPr txBox="1"/>
          <p:nvPr/>
        </p:nvSpPr>
        <p:spPr>
          <a:xfrm>
            <a:off x="6181725" y="2914650"/>
            <a:ext cx="484378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I never send cards on Valentine’s Day.</a:t>
            </a:r>
          </a:p>
        </p:txBody>
      </p:sp>
      <p:sp>
        <p:nvSpPr>
          <p:cNvPr id="6" name="TextBox 8"/>
          <p:cNvSpPr txBox="1"/>
          <p:nvPr/>
        </p:nvSpPr>
        <p:spPr>
          <a:xfrm>
            <a:off x="7462520" y="3287395"/>
            <a:ext cx="3979545" cy="537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We sometimes / Sometimes, we visit neighbors on New Year’s Day.</a:t>
            </a:r>
          </a:p>
        </p:txBody>
      </p:sp>
      <p:sp>
        <p:nvSpPr>
          <p:cNvPr id="7" name="TextBox 8"/>
          <p:cNvSpPr txBox="1"/>
          <p:nvPr/>
        </p:nvSpPr>
        <p:spPr>
          <a:xfrm>
            <a:off x="6807835" y="3800475"/>
            <a:ext cx="484378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 I don’t often get presents on my birthday.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181725" y="4244340"/>
            <a:ext cx="546925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It’s usually / Usually, it’s hot on Independence Day.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4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0" name="Picture 19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  <p:bldP spid="6" grpId="0"/>
      <p:bldP spid="7" grpId="0"/>
      <p:bldP spid="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1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A DAY IN LIFE</a:t>
              </a:r>
            </a:p>
          </p:txBody>
        </p:sp>
        <p:sp>
          <p:nvSpPr>
            <p:cNvPr id="19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pic>
        <p:nvPicPr>
          <p:cNvPr id="2" name="Picture 1" descr="27.2"/>
          <p:cNvPicPr>
            <a:picLocks noChangeAspect="1"/>
          </p:cNvPicPr>
          <p:nvPr/>
        </p:nvPicPr>
        <p:blipFill>
          <a:blip r:embed="rId2"/>
          <a:srcRect t="16376"/>
          <a:stretch>
            <a:fillRect/>
          </a:stretch>
        </p:blipFill>
        <p:spPr>
          <a:xfrm>
            <a:off x="0" y="2474595"/>
            <a:ext cx="12192000" cy="2373630"/>
          </a:xfrm>
          <a:prstGeom prst="rect">
            <a:avLst/>
          </a:prstGeom>
        </p:spPr>
      </p:pic>
      <p:sp>
        <p:nvSpPr>
          <p:cNvPr id="5" name="TextBox 8"/>
          <p:cNvSpPr txBox="1"/>
          <p:nvPr/>
        </p:nvSpPr>
        <p:spPr>
          <a:xfrm>
            <a:off x="7089140" y="2471420"/>
            <a:ext cx="484378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We always have fireworks on New Year’s Eve.</a:t>
            </a:r>
          </a:p>
        </p:txBody>
      </p:sp>
      <p:sp>
        <p:nvSpPr>
          <p:cNvPr id="4" name="TextBox 8"/>
          <p:cNvSpPr txBox="1"/>
          <p:nvPr/>
        </p:nvSpPr>
        <p:spPr>
          <a:xfrm>
            <a:off x="6181725" y="2914650"/>
            <a:ext cx="484378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I never send cards on Valentine’s Day.</a:t>
            </a:r>
          </a:p>
        </p:txBody>
      </p:sp>
      <p:sp>
        <p:nvSpPr>
          <p:cNvPr id="7" name="TextBox 8"/>
          <p:cNvSpPr txBox="1"/>
          <p:nvPr/>
        </p:nvSpPr>
        <p:spPr>
          <a:xfrm>
            <a:off x="6807835" y="3800475"/>
            <a:ext cx="484378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 I don’t often get presents on my birthday.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181725" y="4244340"/>
            <a:ext cx="546925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It’s usually / Usually, it’s hot on Independence Day.</a:t>
            </a:r>
          </a:p>
        </p:txBody>
      </p:sp>
      <p:pic>
        <p:nvPicPr>
          <p:cNvPr id="3" name="Picture 2" descr="27.3"/>
          <p:cNvPicPr>
            <a:picLocks noChangeAspect="1"/>
          </p:cNvPicPr>
          <p:nvPr/>
        </p:nvPicPr>
        <p:blipFill>
          <a:blip r:embed="rId3"/>
          <a:srcRect r="4651" b="6562"/>
          <a:stretch>
            <a:fillRect/>
          </a:stretch>
        </p:blipFill>
        <p:spPr>
          <a:xfrm>
            <a:off x="137795" y="1870710"/>
            <a:ext cx="11970385" cy="506730"/>
          </a:xfrm>
          <a:prstGeom prst="rect">
            <a:avLst/>
          </a:prstGeom>
        </p:spPr>
      </p:pic>
      <p:sp>
        <p:nvSpPr>
          <p:cNvPr id="14" name="TextBox 8"/>
          <p:cNvSpPr txBox="1"/>
          <p:nvPr/>
        </p:nvSpPr>
        <p:spPr>
          <a:xfrm>
            <a:off x="7462520" y="3287395"/>
            <a:ext cx="3979545" cy="537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We sometimes / Sometimes, we visit neighbors on New Year’s Day.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21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2" name="Picture 21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1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A DAY IN LIFE</a:t>
              </a:r>
            </a:p>
          </p:txBody>
        </p:sp>
        <p:sp>
          <p:nvSpPr>
            <p:cNvPr id="19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pic>
        <p:nvPicPr>
          <p:cNvPr id="2" name="Picture 1" descr="TB 154.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7495" y="545465"/>
            <a:ext cx="6556375" cy="5436235"/>
          </a:xfrm>
          <a:prstGeom prst="rect">
            <a:avLst/>
          </a:prstGeom>
        </p:spPr>
      </p:pic>
      <p:sp>
        <p:nvSpPr>
          <p:cNvPr id="4" name="TextBox 8"/>
          <p:cNvSpPr txBox="1"/>
          <p:nvPr/>
        </p:nvSpPr>
        <p:spPr>
          <a:xfrm>
            <a:off x="3220085" y="3595370"/>
            <a:ext cx="5871845" cy="445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3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Carlo and Donna sometimes go to the park.</a:t>
            </a:r>
          </a:p>
        </p:txBody>
      </p:sp>
      <p:sp>
        <p:nvSpPr>
          <p:cNvPr id="5" name="TextBox 8"/>
          <p:cNvSpPr txBox="1"/>
          <p:nvPr/>
        </p:nvSpPr>
        <p:spPr>
          <a:xfrm>
            <a:off x="4927600" y="3963035"/>
            <a:ext cx="4574540" cy="445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3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Jane always goes to the movies.</a:t>
            </a:r>
          </a:p>
        </p:txBody>
      </p:sp>
      <p:sp>
        <p:nvSpPr>
          <p:cNvPr id="6" name="TextBox 8"/>
          <p:cNvSpPr txBox="1"/>
          <p:nvPr/>
        </p:nvSpPr>
        <p:spPr>
          <a:xfrm>
            <a:off x="3220085" y="4632960"/>
            <a:ext cx="5979160" cy="445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3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Carlo and Donna don’t often go to the movies.</a:t>
            </a:r>
          </a:p>
        </p:txBody>
      </p:sp>
      <p:sp>
        <p:nvSpPr>
          <p:cNvPr id="7" name="TextBox 8"/>
          <p:cNvSpPr txBox="1"/>
          <p:nvPr/>
        </p:nvSpPr>
        <p:spPr>
          <a:xfrm>
            <a:off x="4625340" y="5000625"/>
            <a:ext cx="4574540" cy="445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3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Jane often goes to the park.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625340" y="5367655"/>
            <a:ext cx="4574540" cy="445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3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Sam never goes to the park.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4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0" name="Picture 19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1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A DAY IN LIFE</a:t>
              </a:r>
            </a:p>
          </p:txBody>
        </p:sp>
        <p:sp>
          <p:nvSpPr>
            <p:cNvPr id="19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pic>
        <p:nvPicPr>
          <p:cNvPr id="2" name="Picture 1" descr="TB 154.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590" y="1183957"/>
            <a:ext cx="7596510" cy="4518343"/>
          </a:xfrm>
          <a:prstGeom prst="rect">
            <a:avLst/>
          </a:prstGeom>
        </p:spPr>
      </p:pic>
      <p:sp>
        <p:nvSpPr>
          <p:cNvPr id="5" name="TextBox 8"/>
          <p:cNvSpPr txBox="1"/>
          <p:nvPr/>
        </p:nvSpPr>
        <p:spPr>
          <a:xfrm>
            <a:off x="5601876" y="2981947"/>
            <a:ext cx="517779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7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They don’t often start work at nine.</a:t>
            </a:r>
          </a:p>
        </p:txBody>
      </p:sp>
      <p:sp>
        <p:nvSpPr>
          <p:cNvPr id="4" name="Text Box 3"/>
          <p:cNvSpPr txBox="1"/>
          <p:nvPr/>
        </p:nvSpPr>
        <p:spPr>
          <a:xfrm>
            <a:off x="4680844" y="3355714"/>
            <a:ext cx="54229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sp>
        <p:nvSpPr>
          <p:cNvPr id="6" name="Text Box 5"/>
          <p:cNvSpPr txBox="1"/>
          <p:nvPr/>
        </p:nvSpPr>
        <p:spPr>
          <a:xfrm>
            <a:off x="6529847" y="3760506"/>
            <a:ext cx="54229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sp>
        <p:nvSpPr>
          <p:cNvPr id="7" name="TextBox 8"/>
          <p:cNvSpPr txBox="1"/>
          <p:nvPr/>
        </p:nvSpPr>
        <p:spPr>
          <a:xfrm>
            <a:off x="5451475" y="4239919"/>
            <a:ext cx="517779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7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I always watch TV in the evening.</a:t>
            </a:r>
          </a:p>
        </p:txBody>
      </p:sp>
      <p:sp>
        <p:nvSpPr>
          <p:cNvPr id="8" name="Text Box 7"/>
          <p:cNvSpPr txBox="1"/>
          <p:nvPr/>
        </p:nvSpPr>
        <p:spPr>
          <a:xfrm>
            <a:off x="5613757" y="4641507"/>
            <a:ext cx="54229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00679" y="5180294"/>
            <a:ext cx="56278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My brother never remembers my birthday.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20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Picture 20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  <p:bldP spid="4" grpId="1"/>
      <p:bldP spid="6" grpId="0"/>
      <p:bldP spid="6" grpId="1"/>
      <p:bldP spid="7" grpId="0"/>
      <p:bldP spid="8" grpId="0"/>
      <p:bldP spid="8" grpId="1"/>
      <p:bldP spid="9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5790" y="820997"/>
            <a:ext cx="2608932" cy="5069434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1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A DAY IN LIFE</a:t>
              </a:r>
            </a:p>
          </p:txBody>
        </p:sp>
        <p:sp>
          <p:nvSpPr>
            <p:cNvPr id="19" name="TextBox 28"/>
            <p:cNvSpPr txBox="1"/>
            <p:nvPr/>
          </p:nvSpPr>
          <p:spPr>
            <a:xfrm>
              <a:off x="9673839" y="23961"/>
              <a:ext cx="2359411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CONVERSATION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07" y="1151888"/>
            <a:ext cx="9085636" cy="4274691"/>
          </a:xfrm>
          <a:prstGeom prst="rect">
            <a:avLst/>
          </a:prstGeom>
        </p:spPr>
      </p:pic>
      <p:sp>
        <p:nvSpPr>
          <p:cNvPr id="4" name="Text Box 3"/>
          <p:cNvSpPr txBox="1"/>
          <p:nvPr/>
        </p:nvSpPr>
        <p:spPr>
          <a:xfrm>
            <a:off x="9367144" y="1755513"/>
            <a:ext cx="542290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sym typeface="Wingdings" panose="05000000000000000000" charset="0"/>
              </a:rPr>
              <a:t></a:t>
            </a:r>
            <a:endParaRPr lang="en-US" sz="3600" dirty="0">
              <a:solidFill>
                <a:srgbClr val="FF0000"/>
              </a:solidFill>
              <a:sym typeface="Wingdings" panose="05000000000000000000" charset="0"/>
            </a:endParaRPr>
          </a:p>
        </p:txBody>
      </p:sp>
      <p:sp>
        <p:nvSpPr>
          <p:cNvPr id="20" name="Text Box 3"/>
          <p:cNvSpPr txBox="1"/>
          <p:nvPr/>
        </p:nvSpPr>
        <p:spPr>
          <a:xfrm>
            <a:off x="9367144" y="2127907"/>
            <a:ext cx="542290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sym typeface="Wingdings" panose="05000000000000000000" charset="0"/>
              </a:rPr>
              <a:t></a:t>
            </a:r>
            <a:endParaRPr lang="en-US" sz="3600" dirty="0">
              <a:solidFill>
                <a:srgbClr val="FF0000"/>
              </a:solidFill>
              <a:sym typeface="Wingdings" panose="05000000000000000000" charset="0"/>
            </a:endParaRPr>
          </a:p>
        </p:txBody>
      </p:sp>
      <p:sp>
        <p:nvSpPr>
          <p:cNvPr id="21" name="Text Box 3"/>
          <p:cNvSpPr txBox="1"/>
          <p:nvPr/>
        </p:nvSpPr>
        <p:spPr>
          <a:xfrm>
            <a:off x="9367144" y="2832494"/>
            <a:ext cx="542290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sym typeface="Wingdings" panose="05000000000000000000" charset="0"/>
              </a:rPr>
              <a:t></a:t>
            </a:r>
            <a:endParaRPr lang="en-US" sz="3600" dirty="0">
              <a:solidFill>
                <a:srgbClr val="FF0000"/>
              </a:solidFill>
              <a:sym typeface="Wingdings" panose="05000000000000000000" charset="0"/>
            </a:endParaRPr>
          </a:p>
        </p:txBody>
      </p:sp>
      <p:sp>
        <p:nvSpPr>
          <p:cNvPr id="22" name="Text Box 3"/>
          <p:cNvSpPr txBox="1"/>
          <p:nvPr/>
        </p:nvSpPr>
        <p:spPr>
          <a:xfrm>
            <a:off x="9367144" y="3213249"/>
            <a:ext cx="542290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sym typeface="Wingdings" panose="05000000000000000000" charset="0"/>
              </a:rPr>
              <a:t></a:t>
            </a:r>
            <a:endParaRPr lang="en-US" sz="3600" dirty="0">
              <a:solidFill>
                <a:srgbClr val="FF0000"/>
              </a:solidFill>
              <a:sym typeface="Wingdings" panose="05000000000000000000" charset="0"/>
            </a:endParaRPr>
          </a:p>
        </p:txBody>
      </p:sp>
      <p:sp>
        <p:nvSpPr>
          <p:cNvPr id="23" name="Text Box 3"/>
          <p:cNvSpPr txBox="1"/>
          <p:nvPr/>
        </p:nvSpPr>
        <p:spPr>
          <a:xfrm>
            <a:off x="9367144" y="3847253"/>
            <a:ext cx="542290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sym typeface="Wingdings" panose="05000000000000000000" charset="0"/>
              </a:rPr>
              <a:t></a:t>
            </a:r>
            <a:endParaRPr lang="en-US" sz="3600" dirty="0">
              <a:solidFill>
                <a:srgbClr val="FF0000"/>
              </a:solidFill>
              <a:sym typeface="Wingdings" panose="05000000000000000000" charset="0"/>
            </a:endParaRPr>
          </a:p>
        </p:txBody>
      </p:sp>
      <p:pic>
        <p:nvPicPr>
          <p:cNvPr id="10" name="we3e_sb01_u02_01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6495" y="2072967"/>
            <a:ext cx="595473" cy="534619"/>
          </a:xfrm>
          <a:prstGeom prst="rect">
            <a:avLst/>
          </a:prstGeom>
        </p:spPr>
      </p:pic>
      <p:grpSp>
        <p:nvGrpSpPr>
          <p:cNvPr id="24" name="Group 23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25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6" name="Picture 25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5395219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2981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4" grpId="0"/>
      <p:bldP spid="4" grpId="1"/>
      <p:bldP spid="20" grpId="0"/>
      <p:bldP spid="20" grpId="1"/>
      <p:bldP spid="21" grpId="0"/>
      <p:bldP spid="21" grpId="1"/>
      <p:bldP spid="22" grpId="0"/>
      <p:bldP spid="22" grpId="1"/>
      <p:bldP spid="23" grpId="0"/>
      <p:bldP spid="23" grpId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1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A DAY IN LIFE</a:t>
              </a:r>
            </a:p>
          </p:txBody>
        </p:sp>
        <p:sp>
          <p:nvSpPr>
            <p:cNvPr id="19" name="TextBox 28"/>
            <p:cNvSpPr txBox="1"/>
            <p:nvPr/>
          </p:nvSpPr>
          <p:spPr>
            <a:xfrm>
              <a:off x="9656749" y="23961"/>
              <a:ext cx="2376502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CONVERSATION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81" t="31673"/>
          <a:stretch/>
        </p:blipFill>
        <p:spPr>
          <a:xfrm>
            <a:off x="251012" y="1761737"/>
            <a:ext cx="11443914" cy="391292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07" y="1189652"/>
            <a:ext cx="11453269" cy="787238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0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1" name="Picture 10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9520786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-13335"/>
            <a:ext cx="12202795" cy="462915"/>
            <a:chOff x="0" y="-13062"/>
            <a:chExt cx="12192000" cy="461665"/>
          </a:xfrm>
        </p:grpSpPr>
        <p:sp>
          <p:nvSpPr>
            <p:cNvPr id="1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26"/>
            <p:cNvSpPr txBox="1"/>
            <p:nvPr/>
          </p:nvSpPr>
          <p:spPr>
            <a:xfrm>
              <a:off x="137907" y="27710"/>
              <a:ext cx="1316820" cy="3673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18" name="TextBox 27"/>
            <p:cNvSpPr txBox="1"/>
            <p:nvPr/>
          </p:nvSpPr>
          <p:spPr>
            <a:xfrm>
              <a:off x="3713018" y="20204"/>
              <a:ext cx="4886058" cy="3673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A DAY IN LIFE</a:t>
              </a:r>
            </a:p>
          </p:txBody>
        </p:sp>
        <p:sp>
          <p:nvSpPr>
            <p:cNvPr id="19" name="TextBox 28"/>
            <p:cNvSpPr txBox="1"/>
            <p:nvPr/>
          </p:nvSpPr>
          <p:spPr>
            <a:xfrm>
              <a:off x="10258425" y="24974"/>
              <a:ext cx="1774825" cy="36730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GOAL CHECK</a:t>
              </a:r>
            </a:p>
          </p:txBody>
        </p:sp>
      </p:grpSp>
      <p:pic>
        <p:nvPicPr>
          <p:cNvPr id="3" name="Picture 2" descr="27.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4780" y="1510030"/>
            <a:ext cx="12379960" cy="3714115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9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0" name="Picture 9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2501318" y="163007"/>
            <a:ext cx="7607299" cy="6694993"/>
            <a:chOff x="4242" y="975"/>
            <a:chExt cx="12833" cy="11294"/>
          </a:xfrm>
        </p:grpSpPr>
        <p:pic>
          <p:nvPicPr>
            <p:cNvPr id="4" name="Picture 3" descr="28.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42" y="975"/>
              <a:ext cx="4007" cy="11293"/>
            </a:xfrm>
            <a:prstGeom prst="rect">
              <a:avLst/>
            </a:prstGeom>
          </p:spPr>
        </p:pic>
        <p:pic>
          <p:nvPicPr>
            <p:cNvPr id="5" name="Picture 4" descr="2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249" y="975"/>
              <a:ext cx="8827" cy="11295"/>
            </a:xfrm>
            <a:prstGeom prst="rect">
              <a:avLst/>
            </a:prstGeom>
          </p:spPr>
        </p:pic>
      </p:grpSp>
      <p:grpSp>
        <p:nvGrpSpPr>
          <p:cNvPr id="15" name="Group 14"/>
          <p:cNvGrpSpPr/>
          <p:nvPr/>
        </p:nvGrpSpPr>
        <p:grpSpPr>
          <a:xfrm>
            <a:off x="0" y="-13335"/>
            <a:ext cx="12202795" cy="462915"/>
            <a:chOff x="0" y="-13062"/>
            <a:chExt cx="12192000" cy="461665"/>
          </a:xfrm>
        </p:grpSpPr>
        <p:sp>
          <p:nvSpPr>
            <p:cNvPr id="1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26"/>
            <p:cNvSpPr txBox="1"/>
            <p:nvPr/>
          </p:nvSpPr>
          <p:spPr>
            <a:xfrm>
              <a:off x="137907" y="27710"/>
              <a:ext cx="1316820" cy="3673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18" name="TextBox 27"/>
            <p:cNvSpPr txBox="1"/>
            <p:nvPr/>
          </p:nvSpPr>
          <p:spPr>
            <a:xfrm>
              <a:off x="3713018" y="20204"/>
              <a:ext cx="4886058" cy="3673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A DAY IN LIFE</a:t>
              </a:r>
            </a:p>
          </p:txBody>
        </p:sp>
        <p:sp>
          <p:nvSpPr>
            <p:cNvPr id="19" name="TextBox 28"/>
            <p:cNvSpPr txBox="1"/>
            <p:nvPr/>
          </p:nvSpPr>
          <p:spPr>
            <a:xfrm>
              <a:off x="10258425" y="24974"/>
              <a:ext cx="1774825" cy="36730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  <p:pic>
        <p:nvPicPr>
          <p:cNvPr id="9" name="we3e_sb01_u02_012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94995" y="1167130"/>
            <a:ext cx="736600" cy="70231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45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-13335"/>
            <a:ext cx="12202795" cy="462915"/>
            <a:chOff x="0" y="-13062"/>
            <a:chExt cx="12192000" cy="461665"/>
          </a:xfrm>
        </p:grpSpPr>
        <p:sp>
          <p:nvSpPr>
            <p:cNvPr id="1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26"/>
            <p:cNvSpPr txBox="1"/>
            <p:nvPr/>
          </p:nvSpPr>
          <p:spPr>
            <a:xfrm>
              <a:off x="137907" y="27710"/>
              <a:ext cx="1316820" cy="3673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18" name="TextBox 27"/>
            <p:cNvSpPr txBox="1"/>
            <p:nvPr/>
          </p:nvSpPr>
          <p:spPr>
            <a:xfrm>
              <a:off x="3713018" y="20204"/>
              <a:ext cx="4886058" cy="3673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A DAY IN LIFE</a:t>
              </a:r>
            </a:p>
          </p:txBody>
        </p:sp>
        <p:sp>
          <p:nvSpPr>
            <p:cNvPr id="19" name="TextBox 28"/>
            <p:cNvSpPr txBox="1"/>
            <p:nvPr/>
          </p:nvSpPr>
          <p:spPr>
            <a:xfrm>
              <a:off x="10258425" y="24974"/>
              <a:ext cx="1774825" cy="36730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  <p:pic>
        <p:nvPicPr>
          <p:cNvPr id="2" name="Picture 1" descr="28.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2110" y="1076960"/>
            <a:ext cx="11163300" cy="4010025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9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0" name="Picture 9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-13335"/>
            <a:ext cx="12202795" cy="462915"/>
            <a:chOff x="0" y="-13062"/>
            <a:chExt cx="12192000" cy="461665"/>
          </a:xfrm>
        </p:grpSpPr>
        <p:sp>
          <p:nvSpPr>
            <p:cNvPr id="1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26"/>
            <p:cNvSpPr txBox="1"/>
            <p:nvPr/>
          </p:nvSpPr>
          <p:spPr>
            <a:xfrm>
              <a:off x="137907" y="27710"/>
              <a:ext cx="1316820" cy="3673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18" name="TextBox 27"/>
            <p:cNvSpPr txBox="1"/>
            <p:nvPr/>
          </p:nvSpPr>
          <p:spPr>
            <a:xfrm>
              <a:off x="3713018" y="20204"/>
              <a:ext cx="4886058" cy="3673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A DAY IN LIFE</a:t>
              </a:r>
            </a:p>
          </p:txBody>
        </p:sp>
        <p:sp>
          <p:nvSpPr>
            <p:cNvPr id="19" name="TextBox 28"/>
            <p:cNvSpPr txBox="1"/>
            <p:nvPr/>
          </p:nvSpPr>
          <p:spPr>
            <a:xfrm>
              <a:off x="10258425" y="24974"/>
              <a:ext cx="1774825" cy="36730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  <p:pic>
        <p:nvPicPr>
          <p:cNvPr id="2" name="Picture 1" descr="28.2"/>
          <p:cNvPicPr>
            <a:picLocks noChangeAspect="1"/>
          </p:cNvPicPr>
          <p:nvPr/>
        </p:nvPicPr>
        <p:blipFill>
          <a:blip r:embed="rId2"/>
          <a:srcRect t="42613" r="26212"/>
          <a:stretch>
            <a:fillRect/>
          </a:stretch>
        </p:blipFill>
        <p:spPr>
          <a:xfrm>
            <a:off x="1891030" y="2729230"/>
            <a:ext cx="8237220" cy="2301240"/>
          </a:xfrm>
          <a:prstGeom prst="rect">
            <a:avLst/>
          </a:prstGeom>
        </p:spPr>
      </p:pic>
      <p:pic>
        <p:nvPicPr>
          <p:cNvPr id="3" name="Picture 2" descr="28.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100" y="1271905"/>
            <a:ext cx="11353800" cy="1457325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0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1" name="Picture 10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-13335"/>
            <a:ext cx="12202795" cy="462915"/>
            <a:chOff x="0" y="-13062"/>
            <a:chExt cx="12192000" cy="461665"/>
          </a:xfrm>
        </p:grpSpPr>
        <p:sp>
          <p:nvSpPr>
            <p:cNvPr id="1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26"/>
            <p:cNvSpPr txBox="1"/>
            <p:nvPr/>
          </p:nvSpPr>
          <p:spPr>
            <a:xfrm>
              <a:off x="137907" y="27710"/>
              <a:ext cx="1316820" cy="3673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18" name="TextBox 27"/>
            <p:cNvSpPr txBox="1"/>
            <p:nvPr/>
          </p:nvSpPr>
          <p:spPr>
            <a:xfrm>
              <a:off x="3713018" y="20204"/>
              <a:ext cx="4886058" cy="3673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A DAY IN LIFE</a:t>
              </a:r>
            </a:p>
          </p:txBody>
        </p:sp>
        <p:sp>
          <p:nvSpPr>
            <p:cNvPr id="19" name="TextBox 28"/>
            <p:cNvSpPr txBox="1"/>
            <p:nvPr/>
          </p:nvSpPr>
          <p:spPr>
            <a:xfrm>
              <a:off x="10258425" y="24974"/>
              <a:ext cx="1774825" cy="36730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  <p:pic>
        <p:nvPicPr>
          <p:cNvPr id="3" name="Picture 2" descr="28.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1278890"/>
            <a:ext cx="10934700" cy="3629025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1456055" y="2802255"/>
            <a:ext cx="523240" cy="479425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1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2" name="Picture 11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-13335"/>
            <a:ext cx="12202795" cy="462915"/>
            <a:chOff x="0" y="-13062"/>
            <a:chExt cx="12192000" cy="461665"/>
          </a:xfrm>
        </p:grpSpPr>
        <p:sp>
          <p:nvSpPr>
            <p:cNvPr id="1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26"/>
            <p:cNvSpPr txBox="1"/>
            <p:nvPr/>
          </p:nvSpPr>
          <p:spPr>
            <a:xfrm>
              <a:off x="137907" y="27710"/>
              <a:ext cx="1316820" cy="3673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18" name="TextBox 27"/>
            <p:cNvSpPr txBox="1"/>
            <p:nvPr/>
          </p:nvSpPr>
          <p:spPr>
            <a:xfrm>
              <a:off x="3713018" y="20204"/>
              <a:ext cx="4886058" cy="3673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A DAY IN LIFE</a:t>
              </a:r>
            </a:p>
          </p:txBody>
        </p:sp>
        <p:sp>
          <p:nvSpPr>
            <p:cNvPr id="19" name="TextBox 28"/>
            <p:cNvSpPr txBox="1"/>
            <p:nvPr/>
          </p:nvSpPr>
          <p:spPr>
            <a:xfrm>
              <a:off x="10258425" y="24974"/>
              <a:ext cx="1774825" cy="36730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  <p:pic>
        <p:nvPicPr>
          <p:cNvPr id="3" name="Picture 2" descr="28.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1075" y="449580"/>
            <a:ext cx="7701280" cy="5586730"/>
          </a:xfrm>
          <a:prstGeom prst="rect">
            <a:avLst/>
          </a:prstGeom>
        </p:spPr>
      </p:pic>
      <p:sp>
        <p:nvSpPr>
          <p:cNvPr id="5" name="TextBox 8"/>
          <p:cNvSpPr txBox="1"/>
          <p:nvPr/>
        </p:nvSpPr>
        <p:spPr>
          <a:xfrm>
            <a:off x="3227705" y="1298575"/>
            <a:ext cx="57365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for their hobbies and interests</a:t>
            </a:r>
          </a:p>
        </p:txBody>
      </p:sp>
      <p:sp>
        <p:nvSpPr>
          <p:cNvPr id="4" name="TextBox 8"/>
          <p:cNvSpPr txBox="1"/>
          <p:nvPr/>
        </p:nvSpPr>
        <p:spPr>
          <a:xfrm>
            <a:off x="3227705" y="2134870"/>
            <a:ext cx="57365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travel and food</a:t>
            </a:r>
          </a:p>
        </p:txBody>
      </p:sp>
      <p:sp>
        <p:nvSpPr>
          <p:cNvPr id="6" name="TextBox 8"/>
          <p:cNvSpPr txBox="1"/>
          <p:nvPr/>
        </p:nvSpPr>
        <p:spPr>
          <a:xfrm>
            <a:off x="3233420" y="2969260"/>
            <a:ext cx="57365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smtClean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more than 100,000</a:t>
            </a:r>
            <a:endParaRPr lang="en-US" sz="2400" dirty="0">
              <a:solidFill>
                <a:srgbClr val="FF0000"/>
              </a:solidFill>
              <a:latin typeface="Myriad Pro" panose="020B0503030403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8"/>
          <p:cNvSpPr txBox="1"/>
          <p:nvPr/>
        </p:nvSpPr>
        <p:spPr>
          <a:xfrm>
            <a:off x="3233420" y="3808095"/>
            <a:ext cx="57365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running and showing people his home city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227705" y="4658995"/>
            <a:ext cx="56248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“wonderful people from all over the world”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32855" y="4280535"/>
            <a:ext cx="30448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visitors to the city and </a:t>
            </a:r>
          </a:p>
        </p:txBody>
      </p:sp>
      <p:sp>
        <p:nvSpPr>
          <p:cNvPr id="11" name="TextBox 8"/>
          <p:cNvSpPr txBox="1"/>
          <p:nvPr/>
        </p:nvSpPr>
        <p:spPr>
          <a:xfrm>
            <a:off x="3227705" y="5481320"/>
            <a:ext cx="56248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in 14 cities in the US and Canada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21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2" name="Picture 21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4" grpId="0"/>
      <p:bldP spid="4" grpId="1"/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  <p:bldP spid="11" grpId="0"/>
      <p:bldP spid="11" grpId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-13335"/>
            <a:ext cx="12202795" cy="462915"/>
            <a:chOff x="0" y="-13062"/>
            <a:chExt cx="12192000" cy="461665"/>
          </a:xfrm>
        </p:grpSpPr>
        <p:sp>
          <p:nvSpPr>
            <p:cNvPr id="1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26"/>
            <p:cNvSpPr txBox="1"/>
            <p:nvPr/>
          </p:nvSpPr>
          <p:spPr>
            <a:xfrm>
              <a:off x="137907" y="27710"/>
              <a:ext cx="1316820" cy="3673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18" name="TextBox 27"/>
            <p:cNvSpPr txBox="1"/>
            <p:nvPr/>
          </p:nvSpPr>
          <p:spPr>
            <a:xfrm>
              <a:off x="3713018" y="20204"/>
              <a:ext cx="4886058" cy="3673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A DAY IN LIFE</a:t>
              </a:r>
            </a:p>
          </p:txBody>
        </p:sp>
        <p:sp>
          <p:nvSpPr>
            <p:cNvPr id="19" name="TextBox 28"/>
            <p:cNvSpPr txBox="1"/>
            <p:nvPr/>
          </p:nvSpPr>
          <p:spPr>
            <a:xfrm>
              <a:off x="10258425" y="24974"/>
              <a:ext cx="1774825" cy="36730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GOAL CHECK</a:t>
              </a:r>
            </a:p>
          </p:txBody>
        </p:sp>
      </p:grpSp>
      <p:pic>
        <p:nvPicPr>
          <p:cNvPr id="2" name="Picture 1" descr="28.6"/>
          <p:cNvPicPr>
            <a:picLocks noChangeAspect="1"/>
          </p:cNvPicPr>
          <p:nvPr/>
        </p:nvPicPr>
        <p:blipFill rotWithShape="1">
          <a:blip r:embed="rId2"/>
          <a:srcRect b="54056"/>
          <a:stretch/>
        </p:blipFill>
        <p:spPr>
          <a:xfrm>
            <a:off x="1629410" y="395605"/>
            <a:ext cx="8943975" cy="2527057"/>
          </a:xfrm>
          <a:prstGeom prst="rect">
            <a:avLst/>
          </a:prstGeom>
        </p:spPr>
      </p:pic>
      <p:pic>
        <p:nvPicPr>
          <p:cNvPr id="8" name="Picture 7" descr="28.6"/>
          <p:cNvPicPr>
            <a:picLocks noChangeAspect="1"/>
          </p:cNvPicPr>
          <p:nvPr/>
        </p:nvPicPr>
        <p:blipFill rotWithShape="1">
          <a:blip r:embed="rId2"/>
          <a:srcRect t="84785"/>
          <a:stretch/>
        </p:blipFill>
        <p:spPr>
          <a:xfrm>
            <a:off x="1629409" y="5059109"/>
            <a:ext cx="8943975" cy="836865"/>
          </a:xfrm>
          <a:prstGeom prst="rect">
            <a:avLst/>
          </a:prstGeom>
        </p:spPr>
      </p:pic>
      <p:pic>
        <p:nvPicPr>
          <p:cNvPr id="9" name="Picture 8" descr="28.6"/>
          <p:cNvPicPr>
            <a:picLocks noChangeAspect="1"/>
          </p:cNvPicPr>
          <p:nvPr/>
        </p:nvPicPr>
        <p:blipFill rotWithShape="1">
          <a:blip r:embed="rId2"/>
          <a:srcRect t="47675" b="14904"/>
          <a:stretch/>
        </p:blipFill>
        <p:spPr>
          <a:xfrm>
            <a:off x="1629409" y="3025211"/>
            <a:ext cx="8943975" cy="2058275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1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2" name="Picture 11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-13335"/>
            <a:ext cx="12202795" cy="462915"/>
            <a:chOff x="0" y="-13062"/>
            <a:chExt cx="12192000" cy="461665"/>
          </a:xfrm>
        </p:grpSpPr>
        <p:sp>
          <p:nvSpPr>
            <p:cNvPr id="1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26"/>
            <p:cNvSpPr txBox="1"/>
            <p:nvPr/>
          </p:nvSpPr>
          <p:spPr>
            <a:xfrm>
              <a:off x="137907" y="27710"/>
              <a:ext cx="1316820" cy="3673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18" name="TextBox 27"/>
            <p:cNvSpPr txBox="1"/>
            <p:nvPr/>
          </p:nvSpPr>
          <p:spPr>
            <a:xfrm>
              <a:off x="3713018" y="20204"/>
              <a:ext cx="4886058" cy="3673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A DAY IN LIFE</a:t>
              </a:r>
            </a:p>
          </p:txBody>
        </p:sp>
        <p:sp>
          <p:nvSpPr>
            <p:cNvPr id="19" name="TextBox 28"/>
            <p:cNvSpPr txBox="1"/>
            <p:nvPr/>
          </p:nvSpPr>
          <p:spPr>
            <a:xfrm>
              <a:off x="9934669" y="24974"/>
              <a:ext cx="2098087" cy="36730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sym typeface="+mn-ea"/>
                </a:rPr>
                <a:t>COMMUNICATION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3" name="Picture 2" descr="30.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975" y="845185"/>
            <a:ext cx="11198225" cy="1589405"/>
          </a:xfrm>
          <a:prstGeom prst="rect">
            <a:avLst/>
          </a:prstGeom>
        </p:spPr>
      </p:pic>
      <p:sp>
        <p:nvSpPr>
          <p:cNvPr id="13" name="Text Box 12"/>
          <p:cNvSpPr txBox="1"/>
          <p:nvPr/>
        </p:nvSpPr>
        <p:spPr>
          <a:xfrm>
            <a:off x="3612739" y="2488630"/>
            <a:ext cx="4993951" cy="829945"/>
          </a:xfrm>
          <a:prstGeom prst="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b="1" dirty="0"/>
              <a:t> Do you know?</a:t>
            </a:r>
          </a:p>
        </p:txBody>
      </p:sp>
      <p:sp>
        <p:nvSpPr>
          <p:cNvPr id="14" name="Text Box 13"/>
          <p:cNvSpPr txBox="1"/>
          <p:nvPr/>
        </p:nvSpPr>
        <p:spPr>
          <a:xfrm>
            <a:off x="806450" y="3562985"/>
            <a:ext cx="1069911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dirty="0"/>
              <a:t>There is </a:t>
            </a:r>
            <a:r>
              <a:rPr lang="en-US" sz="3200" dirty="0" smtClean="0"/>
              <a:t>a </a:t>
            </a:r>
            <a:r>
              <a:rPr lang="en-US" sz="3200" dirty="0"/>
              <a:t>career called party planner. People hire professional </a:t>
            </a:r>
            <a:r>
              <a:rPr lang="en-US" sz="3200" dirty="0" smtClean="0"/>
              <a:t>party </a:t>
            </a:r>
            <a:r>
              <a:rPr lang="en-US" sz="3200" dirty="0"/>
              <a:t>planners to organize their events, from special family celebrations to very large corporate events.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1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2" name="Picture 11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4" grpId="0"/>
      <p:bldP spid="14" grpId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-13335"/>
            <a:ext cx="12202795" cy="462915"/>
            <a:chOff x="0" y="-13062"/>
            <a:chExt cx="12192000" cy="461665"/>
          </a:xfrm>
        </p:grpSpPr>
        <p:sp>
          <p:nvSpPr>
            <p:cNvPr id="1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26"/>
            <p:cNvSpPr txBox="1"/>
            <p:nvPr/>
          </p:nvSpPr>
          <p:spPr>
            <a:xfrm>
              <a:off x="137907" y="27710"/>
              <a:ext cx="1316820" cy="3673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18" name="TextBox 27"/>
            <p:cNvSpPr txBox="1"/>
            <p:nvPr/>
          </p:nvSpPr>
          <p:spPr>
            <a:xfrm>
              <a:off x="3713018" y="20204"/>
              <a:ext cx="4886058" cy="3673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A DAY IN LIFE</a:t>
              </a:r>
            </a:p>
          </p:txBody>
        </p:sp>
        <p:sp>
          <p:nvSpPr>
            <p:cNvPr id="19" name="TextBox 28"/>
            <p:cNvSpPr txBox="1"/>
            <p:nvPr/>
          </p:nvSpPr>
          <p:spPr>
            <a:xfrm>
              <a:off x="9934669" y="24974"/>
              <a:ext cx="2098087" cy="36730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sym typeface="+mn-ea"/>
                </a:rPr>
                <a:t>COMMUNICATION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2" name="Picture 1" descr="30.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75335"/>
            <a:ext cx="12192000" cy="821055"/>
          </a:xfrm>
          <a:prstGeom prst="rect">
            <a:avLst/>
          </a:prstGeom>
        </p:spPr>
      </p:pic>
      <p:pic>
        <p:nvPicPr>
          <p:cNvPr id="4" name="Picture 3" descr="30.4.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3565" y="1695450"/>
            <a:ext cx="4391025" cy="1419225"/>
          </a:xfrm>
          <a:prstGeom prst="rect">
            <a:avLst/>
          </a:prstGeom>
        </p:spPr>
      </p:pic>
      <p:pic>
        <p:nvPicPr>
          <p:cNvPr id="5" name="Picture 4" descr="30.4.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6680" y="2527935"/>
            <a:ext cx="2362200" cy="1343025"/>
          </a:xfrm>
          <a:prstGeom prst="rect">
            <a:avLst/>
          </a:prstGeom>
        </p:spPr>
      </p:pic>
      <p:pic>
        <p:nvPicPr>
          <p:cNvPr id="6" name="Picture 5" descr="30.4.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7265" y="3369945"/>
            <a:ext cx="5267325" cy="1457325"/>
          </a:xfrm>
          <a:prstGeom prst="rect">
            <a:avLst/>
          </a:prstGeom>
        </p:spPr>
      </p:pic>
      <p:pic>
        <p:nvPicPr>
          <p:cNvPr id="7" name="Picture 6" descr="30.4.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0260" y="3870960"/>
            <a:ext cx="4391025" cy="1647825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3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Picture 13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30.6"/>
          <p:cNvPicPr>
            <a:picLocks noChangeAspect="1"/>
          </p:cNvPicPr>
          <p:nvPr/>
        </p:nvPicPr>
        <p:blipFill rotWithShape="1">
          <a:blip r:embed="rId2"/>
          <a:srcRect l="82033"/>
          <a:stretch/>
        </p:blipFill>
        <p:spPr>
          <a:xfrm>
            <a:off x="4903787" y="2579802"/>
            <a:ext cx="1191201" cy="2237595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0" y="-13335"/>
            <a:ext cx="12202795" cy="462915"/>
            <a:chOff x="0" y="-13062"/>
            <a:chExt cx="12192000" cy="461665"/>
          </a:xfrm>
        </p:grpSpPr>
        <p:sp>
          <p:nvSpPr>
            <p:cNvPr id="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26"/>
            <p:cNvSpPr txBox="1"/>
            <p:nvPr/>
          </p:nvSpPr>
          <p:spPr>
            <a:xfrm>
              <a:off x="137907" y="27710"/>
              <a:ext cx="1316820" cy="3673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18" name="TextBox 27"/>
            <p:cNvSpPr txBox="1"/>
            <p:nvPr/>
          </p:nvSpPr>
          <p:spPr>
            <a:xfrm>
              <a:off x="3713018" y="20204"/>
              <a:ext cx="4886058" cy="3673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A DAY IN LIFE</a:t>
              </a:r>
            </a:p>
          </p:txBody>
        </p:sp>
        <p:sp>
          <p:nvSpPr>
            <p:cNvPr id="19" name="TextBox 28"/>
            <p:cNvSpPr txBox="1"/>
            <p:nvPr/>
          </p:nvSpPr>
          <p:spPr>
            <a:xfrm>
              <a:off x="9934669" y="24974"/>
              <a:ext cx="2098087" cy="36730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sym typeface="+mn-ea"/>
                </a:rPr>
                <a:t>WRITING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5" name="Picture 4" descr="30.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162" y="609150"/>
            <a:ext cx="9129796" cy="1015079"/>
          </a:xfrm>
          <a:prstGeom prst="rect">
            <a:avLst/>
          </a:prstGeom>
        </p:spPr>
      </p:pic>
      <p:pic>
        <p:nvPicPr>
          <p:cNvPr id="6" name="Picture 5" descr="30.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256" y="1491218"/>
            <a:ext cx="5287405" cy="4408464"/>
          </a:xfrm>
          <a:prstGeom prst="rect">
            <a:avLst/>
          </a:prstGeom>
        </p:spPr>
      </p:pic>
      <p:pic>
        <p:nvPicPr>
          <p:cNvPr id="9" name="Picture 8" descr="30.6"/>
          <p:cNvPicPr>
            <a:picLocks noChangeAspect="1"/>
          </p:cNvPicPr>
          <p:nvPr/>
        </p:nvPicPr>
        <p:blipFill rotWithShape="1">
          <a:blip r:embed="rId2"/>
          <a:srcRect r="27593"/>
          <a:stretch/>
        </p:blipFill>
        <p:spPr>
          <a:xfrm>
            <a:off x="247715" y="2579802"/>
            <a:ext cx="4800536" cy="2237595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5645150" y="2684145"/>
            <a:ext cx="279400" cy="252729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152519" y="3145334"/>
            <a:ext cx="279400" cy="252729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5645150" y="3572234"/>
            <a:ext cx="279400" cy="252729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5152519" y="4037285"/>
            <a:ext cx="279400" cy="252729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5645150" y="4492073"/>
            <a:ext cx="279400" cy="252729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23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Picture 23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16" grpId="0" bldLvl="0" animBg="1"/>
      <p:bldP spid="17" grpId="0" bldLvl="0" animBg="1"/>
      <p:bldP spid="20" grpId="0" bldLvl="0" animBg="1"/>
      <p:bldP spid="21" grpId="0" bldLvl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6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7" name="Picture 16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  <p:grpSp>
        <p:nvGrpSpPr>
          <p:cNvPr id="2" name="Group 1"/>
          <p:cNvGrpSpPr/>
          <p:nvPr/>
        </p:nvGrpSpPr>
        <p:grpSpPr>
          <a:xfrm>
            <a:off x="0" y="-13335"/>
            <a:ext cx="12202795" cy="462915"/>
            <a:chOff x="0" y="-13062"/>
            <a:chExt cx="12192000" cy="461665"/>
          </a:xfrm>
        </p:grpSpPr>
        <p:sp>
          <p:nvSpPr>
            <p:cNvPr id="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26"/>
            <p:cNvSpPr txBox="1"/>
            <p:nvPr/>
          </p:nvSpPr>
          <p:spPr>
            <a:xfrm>
              <a:off x="137907" y="27710"/>
              <a:ext cx="1316820" cy="3673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18" name="TextBox 27"/>
            <p:cNvSpPr txBox="1"/>
            <p:nvPr/>
          </p:nvSpPr>
          <p:spPr>
            <a:xfrm>
              <a:off x="3713018" y="20204"/>
              <a:ext cx="4886058" cy="3673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A DAY IN LIFE</a:t>
              </a:r>
            </a:p>
          </p:txBody>
        </p:sp>
        <p:sp>
          <p:nvSpPr>
            <p:cNvPr id="19" name="TextBox 28"/>
            <p:cNvSpPr txBox="1"/>
            <p:nvPr/>
          </p:nvSpPr>
          <p:spPr>
            <a:xfrm>
              <a:off x="9934669" y="24974"/>
              <a:ext cx="2098087" cy="36730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sym typeface="+mn-ea"/>
                </a:rPr>
                <a:t>WRITING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7" name="Picture 6" descr="31.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3357" y="589281"/>
            <a:ext cx="10389193" cy="5837946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6555740" y="3253740"/>
            <a:ext cx="2181225" cy="445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3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Can you help?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55740" y="3622040"/>
            <a:ext cx="2181225" cy="445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3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Can you buy...?</a:t>
            </a:r>
          </a:p>
        </p:txBody>
      </p:sp>
      <p:sp>
        <p:nvSpPr>
          <p:cNvPr id="10" name="TextBox 8"/>
          <p:cNvSpPr txBox="1"/>
          <p:nvPr/>
        </p:nvSpPr>
        <p:spPr>
          <a:xfrm>
            <a:off x="6555740" y="4117340"/>
            <a:ext cx="2181225" cy="445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3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What time...?</a:t>
            </a:r>
          </a:p>
        </p:txBody>
      </p:sp>
      <p:sp>
        <p:nvSpPr>
          <p:cNvPr id="11" name="TextBox 8"/>
          <p:cNvSpPr txBox="1"/>
          <p:nvPr/>
        </p:nvSpPr>
        <p:spPr>
          <a:xfrm>
            <a:off x="6555740" y="4449324"/>
            <a:ext cx="2181225" cy="445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3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Do you know...?</a:t>
            </a:r>
          </a:p>
        </p:txBody>
      </p:sp>
      <p:sp>
        <p:nvSpPr>
          <p:cNvPr id="12" name="TextBox 8"/>
          <p:cNvSpPr txBox="1"/>
          <p:nvPr/>
        </p:nvSpPr>
        <p:spPr>
          <a:xfrm>
            <a:off x="6555740" y="4885372"/>
            <a:ext cx="2181225" cy="445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3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Let’s meet at...</a:t>
            </a:r>
          </a:p>
        </p:txBody>
      </p:sp>
      <p:sp>
        <p:nvSpPr>
          <p:cNvPr id="13" name="TextBox 8"/>
          <p:cNvSpPr txBox="1"/>
          <p:nvPr/>
        </p:nvSpPr>
        <p:spPr>
          <a:xfrm>
            <a:off x="6555739" y="5404029"/>
            <a:ext cx="2181225" cy="445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3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See you later.</a:t>
            </a:r>
          </a:p>
        </p:txBody>
      </p:sp>
      <p:sp>
        <p:nvSpPr>
          <p:cNvPr id="14" name="TextBox 8"/>
          <p:cNvSpPr txBox="1"/>
          <p:nvPr/>
        </p:nvSpPr>
        <p:spPr>
          <a:xfrm>
            <a:off x="6555739" y="5743093"/>
            <a:ext cx="2181225" cy="445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3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Best,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335"/>
            <a:ext cx="12202795" cy="462915"/>
            <a:chOff x="0" y="-13062"/>
            <a:chExt cx="12192000" cy="461665"/>
          </a:xfrm>
        </p:grpSpPr>
        <p:sp>
          <p:nvSpPr>
            <p:cNvPr id="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26"/>
            <p:cNvSpPr txBox="1"/>
            <p:nvPr/>
          </p:nvSpPr>
          <p:spPr>
            <a:xfrm>
              <a:off x="137907" y="27710"/>
              <a:ext cx="1316820" cy="3673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18" name="TextBox 27"/>
            <p:cNvSpPr txBox="1"/>
            <p:nvPr/>
          </p:nvSpPr>
          <p:spPr>
            <a:xfrm>
              <a:off x="3713018" y="20204"/>
              <a:ext cx="4886058" cy="3673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A DAY IN LIFE</a:t>
              </a:r>
            </a:p>
          </p:txBody>
        </p:sp>
        <p:sp>
          <p:nvSpPr>
            <p:cNvPr id="19" name="TextBox 28"/>
            <p:cNvSpPr txBox="1"/>
            <p:nvPr/>
          </p:nvSpPr>
          <p:spPr>
            <a:xfrm>
              <a:off x="10258425" y="24974"/>
              <a:ext cx="1774825" cy="36730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GOAL CHECK</a:t>
              </a:r>
            </a:p>
          </p:txBody>
        </p:sp>
      </p:grpSp>
      <p:pic>
        <p:nvPicPr>
          <p:cNvPr id="5" name="Picture 4" descr="31.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46555"/>
            <a:ext cx="12387580" cy="3209290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9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0" name="Picture 9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op 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lop 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294</TotalTime>
  <Words>3550</Words>
  <Application>Microsoft Office PowerPoint</Application>
  <PresentationFormat>Widescreen</PresentationFormat>
  <Paragraphs>390</Paragraphs>
  <Slides>54</Slides>
  <Notes>1</Notes>
  <HiddenSlides>5</HiddenSlides>
  <MMClips>7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54</vt:i4>
      </vt:variant>
    </vt:vector>
  </HeadingPairs>
  <TitlesOfParts>
    <vt:vector size="64" baseType="lpstr">
      <vt:lpstr>新細明體</vt:lpstr>
      <vt:lpstr>Times New Roman</vt:lpstr>
      <vt:lpstr>Arial</vt:lpstr>
      <vt:lpstr>Myriad Pro</vt:lpstr>
      <vt:lpstr>Calibri Light</vt:lpstr>
      <vt:lpstr>Calibri</vt:lpstr>
      <vt:lpstr>Wingdings</vt:lpstr>
      <vt:lpstr>Adobe Gothic Std B</vt:lpstr>
      <vt:lpstr>lop 2</vt:lpstr>
      <vt:lpstr>1_lop 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Admin</cp:lastModifiedBy>
  <cp:revision>99</cp:revision>
  <dcterms:created xsi:type="dcterms:W3CDTF">2021-03-31T02:40:00Z</dcterms:created>
  <dcterms:modified xsi:type="dcterms:W3CDTF">2022-06-01T03:12:37Z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7B2C028237864A6A9F3BF40A14BE4B7F</vt:lpwstr>
  </property>
  <property fmtid="{D5CDD505-2E9C-101B-9397-08002B2CF9AE}" pid="3" name="KSOProductBuildVer">
    <vt:lpwstr>1033-11.2.0.10323</vt:lpwstr>
  </property>
</Properties>
</file>