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55"/>
  </p:notesMasterIdLst>
  <p:sldIdLst>
    <p:sldId id="497" r:id="rId3"/>
    <p:sldId id="382" r:id="rId4"/>
    <p:sldId id="383" r:id="rId5"/>
    <p:sldId id="384" r:id="rId6"/>
    <p:sldId id="653" r:id="rId7"/>
    <p:sldId id="654" r:id="rId8"/>
    <p:sldId id="385" r:id="rId9"/>
    <p:sldId id="386" r:id="rId10"/>
    <p:sldId id="655" r:id="rId11"/>
    <p:sldId id="658" r:id="rId12"/>
    <p:sldId id="656" r:id="rId13"/>
    <p:sldId id="657" r:id="rId14"/>
    <p:sldId id="554" r:id="rId15"/>
    <p:sldId id="659" r:id="rId16"/>
    <p:sldId id="660" r:id="rId17"/>
    <p:sldId id="399" r:id="rId18"/>
    <p:sldId id="661" r:id="rId19"/>
    <p:sldId id="666" r:id="rId20"/>
    <p:sldId id="662" r:id="rId21"/>
    <p:sldId id="663" r:id="rId22"/>
    <p:sldId id="664" r:id="rId23"/>
    <p:sldId id="665" r:id="rId24"/>
    <p:sldId id="621" r:id="rId25"/>
    <p:sldId id="699" r:id="rId26"/>
    <p:sldId id="627" r:id="rId27"/>
    <p:sldId id="700" r:id="rId28"/>
    <p:sldId id="701" r:id="rId29"/>
    <p:sldId id="706" r:id="rId30"/>
    <p:sldId id="708" r:id="rId31"/>
    <p:sldId id="707" r:id="rId32"/>
    <p:sldId id="709" r:id="rId33"/>
    <p:sldId id="703" r:id="rId34"/>
    <p:sldId id="704" r:id="rId35"/>
    <p:sldId id="705" r:id="rId36"/>
    <p:sldId id="721" r:id="rId37"/>
    <p:sldId id="722" r:id="rId38"/>
    <p:sldId id="573" r:id="rId39"/>
    <p:sldId id="710" r:id="rId40"/>
    <p:sldId id="572" r:id="rId41"/>
    <p:sldId id="439" r:id="rId42"/>
    <p:sldId id="711" r:id="rId43"/>
    <p:sldId id="712" r:id="rId44"/>
    <p:sldId id="713" r:id="rId45"/>
    <p:sldId id="637" r:id="rId46"/>
    <p:sldId id="714" r:id="rId47"/>
    <p:sldId id="715" r:id="rId48"/>
    <p:sldId id="716" r:id="rId49"/>
    <p:sldId id="717" r:id="rId50"/>
    <p:sldId id="448" r:id="rId51"/>
    <p:sldId id="718" r:id="rId52"/>
    <p:sldId id="719" r:id="rId53"/>
    <p:sldId id="720" r:id="rId54"/>
  </p:sldIdLst>
  <p:sldSz cx="12192000" cy="6858000"/>
  <p:notesSz cx="6858000" cy="9144000"/>
  <p:embeddedFontLst>
    <p:embeddedFont>
      <p:font typeface="新細明體" panose="02020300000000000000" pitchFamily="18" charset="-120"/>
      <p:regular r:id="rId56"/>
    </p:embeddedFont>
    <p:embeddedFont>
      <p:font typeface="Myanmar Text" panose="020B0502040204020203" pitchFamily="34" charset="0"/>
      <p:regular r:id="rId57"/>
      <p:bold r:id="rId58"/>
    </p:embeddedFont>
    <p:embeddedFont>
      <p:font typeface="Myriad Pro" panose="020B0503030403020204" pitchFamily="34" charset="0"/>
      <p:regular r:id="rId59"/>
      <p:bold r:id="rId60"/>
      <p:italic r:id="rId61"/>
      <p:boldItalic r:id="rId62"/>
    </p:embeddedFont>
    <p:embeddedFont>
      <p:font typeface="Calibri Light" panose="020F0302020204030204" pitchFamily="34" charset="0"/>
      <p:regular r:id="rId63"/>
      <p:italic r:id="rId64"/>
    </p:embeddedFon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Adobe Gothic Std B" panose="020B0800000000000000" charset="-128"/>
      <p:bold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879"/>
    <a:srgbClr val="F05A78"/>
    <a:srgbClr val="2C9C67"/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8" autoAdjust="0"/>
    <p:restoredTop sz="80698" autoAdjust="0"/>
  </p:normalViewPr>
  <p:slideViewPr>
    <p:cSldViewPr snapToGrid="0">
      <p:cViewPr>
        <p:scale>
          <a:sx n="75" d="100"/>
          <a:sy n="75" d="100"/>
        </p:scale>
        <p:origin x="126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8.fntdata"/><Relationship Id="rId68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3.fntdata"/><Relationship Id="rId66" Type="http://schemas.openxmlformats.org/officeDocument/2006/relationships/font" Target="fonts/font11.fntdata"/><Relationship Id="rId5" Type="http://schemas.openxmlformats.org/officeDocument/2006/relationships/slide" Target="slides/slide3.xml"/><Relationship Id="rId61" Type="http://schemas.openxmlformats.org/officeDocument/2006/relationships/font" Target="fonts/font6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font" Target="fonts/font14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4.fntdata"/><Relationship Id="rId67" Type="http://schemas.openxmlformats.org/officeDocument/2006/relationships/font" Target="fonts/font12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7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2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6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97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0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88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8.png"/><Relationship Id="rId7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image" Target="../media/image27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0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10\Unit 3\U3 Pic\1.png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70785" y="374968"/>
            <a:ext cx="7250430" cy="3275330"/>
          </a:xfrm>
          <a:prstGeom prst="roundRect">
            <a:avLst/>
          </a:prstGeom>
          <a:ln w="104775" cmpd="dbl"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</p:pic>
      <p:sp>
        <p:nvSpPr>
          <p:cNvPr id="3" name="Rounded Rectangle 2"/>
          <p:cNvSpPr/>
          <p:nvPr/>
        </p:nvSpPr>
        <p:spPr>
          <a:xfrm>
            <a:off x="3237865" y="4022090"/>
            <a:ext cx="5716905" cy="1859280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Unit 3:</a:t>
            </a:r>
            <a:r>
              <a:rPr lang="en-US" sz="6000" b="1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sym typeface="+mn-ea"/>
              </a:rPr>
              <a:t> </a:t>
            </a:r>
            <a:endParaRPr lang="en-US" sz="6000" b="1" dirty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6000" b="1" dirty="0">
                <a:ln w="22225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/>
                <a:sym typeface="+mn-ea"/>
              </a:rPr>
              <a:t>GOING PLACES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Picture 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  <p:bldLst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74930" y="0"/>
            <a:ext cx="12266295" cy="7386320"/>
            <a:chOff x="-118" y="0"/>
            <a:chExt cx="19317" cy="11632"/>
          </a:xfrm>
        </p:grpSpPr>
        <p:pic>
          <p:nvPicPr>
            <p:cNvPr id="2" name="Picture 1" descr="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8" y="0"/>
              <a:ext cx="9706" cy="11633"/>
            </a:xfrm>
            <a:prstGeom prst="rect">
              <a:avLst/>
            </a:prstGeom>
          </p:spPr>
        </p:pic>
        <p:pic>
          <p:nvPicPr>
            <p:cNvPr id="3" name="Picture 2" descr="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89" y="0"/>
              <a:ext cx="9611" cy="1163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2"/>
          <p:cNvSpPr txBox="1"/>
          <p:nvPr/>
        </p:nvSpPr>
        <p:spPr>
          <a:xfrm>
            <a:off x="3245394" y="1289004"/>
            <a:ext cx="5701211" cy="829945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 Do you know?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06450" y="2440305"/>
            <a:ext cx="10699115" cy="156845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dirty="0"/>
              <a:t>One of the world’s largest industries is travel and tourism. It gets revenue from transportation, accommodation, food, entertainment, sightseeing, and so on.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4" name="Picture 3" descr="34.1"/>
          <p:cNvPicPr>
            <a:picLocks noChangeAspect="1"/>
          </p:cNvPicPr>
          <p:nvPr/>
        </p:nvPicPr>
        <p:blipFill>
          <a:blip r:embed="rId2"/>
          <a:srcRect r="17046" b="80930"/>
          <a:stretch>
            <a:fillRect/>
          </a:stretch>
        </p:blipFill>
        <p:spPr>
          <a:xfrm>
            <a:off x="457835" y="709482"/>
            <a:ext cx="7521575" cy="1153795"/>
          </a:xfrm>
          <a:prstGeom prst="rect">
            <a:avLst/>
          </a:prstGeom>
        </p:spPr>
      </p:pic>
      <p:pic>
        <p:nvPicPr>
          <p:cNvPr id="6" name="Picture 5" descr="34.1"/>
          <p:cNvPicPr>
            <a:picLocks noChangeAspect="1"/>
          </p:cNvPicPr>
          <p:nvPr/>
        </p:nvPicPr>
        <p:blipFill>
          <a:blip r:embed="rId2"/>
          <a:srcRect l="6198" t="20004" b="-535"/>
          <a:stretch>
            <a:fillRect/>
          </a:stretch>
        </p:blipFill>
        <p:spPr>
          <a:xfrm>
            <a:off x="851735" y="1726217"/>
            <a:ext cx="7391400" cy="4234180"/>
          </a:xfrm>
          <a:prstGeom prst="rect">
            <a:avLst/>
          </a:prstGeom>
        </p:spPr>
      </p:pic>
      <p:sp>
        <p:nvSpPr>
          <p:cNvPr id="13" name="TextBox 8"/>
          <p:cNvSpPr txBox="1"/>
          <p:nvPr/>
        </p:nvSpPr>
        <p:spPr>
          <a:xfrm>
            <a:off x="7949914" y="1235150"/>
            <a:ext cx="1756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 Thailand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2" name="Picture 1" descr="34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74" y="395921"/>
            <a:ext cx="9081135" cy="655959"/>
          </a:xfrm>
          <a:prstGeom prst="rect">
            <a:avLst/>
          </a:prstGeom>
        </p:spPr>
      </p:pic>
      <p:pic>
        <p:nvPicPr>
          <p:cNvPr id="3" name="Picture 2" descr="34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913130"/>
            <a:ext cx="10572115" cy="5151755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1040130" y="2725420"/>
            <a:ext cx="12814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Pack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3710305" y="2973705"/>
            <a:ext cx="12814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carry-on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039610" y="2714625"/>
            <a:ext cx="12814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sunblock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92360" y="2714625"/>
            <a:ext cx="12814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check-in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1018540" y="5661660"/>
            <a:ext cx="12814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passport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4391025" y="5401945"/>
            <a:ext cx="128143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charger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6369050" y="5412740"/>
            <a:ext cx="12814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Exchange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9525635" y="5401945"/>
            <a:ext cx="12814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take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2" name="Picture 1" descr="34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" y="763270"/>
            <a:ext cx="12192000" cy="727075"/>
          </a:xfrm>
          <a:prstGeom prst="rect">
            <a:avLst/>
          </a:prstGeom>
        </p:spPr>
      </p:pic>
      <p:pic>
        <p:nvPicPr>
          <p:cNvPr id="9" name="Picture 8" descr="34.3"/>
          <p:cNvPicPr>
            <a:picLocks noChangeAspect="1"/>
          </p:cNvPicPr>
          <p:nvPr/>
        </p:nvPicPr>
        <p:blipFill rotWithShape="1">
          <a:blip r:embed="rId3"/>
          <a:srcRect b="63491"/>
          <a:stretch/>
        </p:blipFill>
        <p:spPr>
          <a:xfrm>
            <a:off x="869632" y="1357631"/>
            <a:ext cx="10572115" cy="1880870"/>
          </a:xfrm>
          <a:prstGeom prst="rect">
            <a:avLst/>
          </a:prstGeom>
        </p:spPr>
      </p:pic>
      <p:pic>
        <p:nvPicPr>
          <p:cNvPr id="10" name="Picture 9" descr="34.3"/>
          <p:cNvPicPr>
            <a:picLocks noChangeAspect="1"/>
          </p:cNvPicPr>
          <p:nvPr/>
        </p:nvPicPr>
        <p:blipFill rotWithShape="1">
          <a:blip r:embed="rId3"/>
          <a:srcRect t="50561" b="11721"/>
          <a:stretch/>
        </p:blipFill>
        <p:spPr>
          <a:xfrm>
            <a:off x="878521" y="3238501"/>
            <a:ext cx="10572115" cy="19431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10\Unit 3\U3 Pic\TB 42.pngTB 4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32585" y="976630"/>
            <a:ext cx="8926830" cy="456755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9" name="Picture 8" descr="35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893445"/>
            <a:ext cx="11781155" cy="487870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TB 1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085" y="574675"/>
            <a:ext cx="5499735" cy="5353685"/>
          </a:xfrm>
          <a:prstGeom prst="rect">
            <a:avLst/>
          </a:prstGeom>
        </p:spPr>
      </p:pic>
      <p:pic>
        <p:nvPicPr>
          <p:cNvPr id="8" name="Picture 7" descr="35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80" y="1951355"/>
            <a:ext cx="4533900" cy="260032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35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30" y="2956560"/>
            <a:ext cx="11035665" cy="271843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9" name="Picture 8" descr="35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75" y="719455"/>
            <a:ext cx="10981690" cy="1863725"/>
          </a:xfrm>
          <a:prstGeom prst="rect">
            <a:avLst/>
          </a:prstGeom>
        </p:spPr>
      </p:pic>
      <p:sp>
        <p:nvSpPr>
          <p:cNvPr id="13" name="TextBox 8"/>
          <p:cNvSpPr txBox="1"/>
          <p:nvPr/>
        </p:nvSpPr>
        <p:spPr>
          <a:xfrm>
            <a:off x="4336415" y="1082040"/>
            <a:ext cx="1002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your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8832850" y="1082040"/>
            <a:ext cx="1002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mine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7947025" y="1546860"/>
            <a:ext cx="1002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hers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2012950" y="2006600"/>
            <a:ext cx="13366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Whose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8200390" y="2006600"/>
            <a:ext cx="1819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belongs to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4746625" y="3810635"/>
            <a:ext cx="589280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 belong to me. They’re mine.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4757420" y="4254500"/>
            <a:ext cx="589280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 belongs to my sister. It’s hers.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5847715" y="4704080"/>
            <a:ext cx="589280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 belong to John and Lucy. They’re theirs.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6021705" y="5147310"/>
            <a:ext cx="589280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 belong to Logan and you. They're yours.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11" grpId="0"/>
      <p:bldP spid="12" grpId="0"/>
      <p:bldP spid="14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9" name="Picture 8" descr="TB 154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555" y="610235"/>
            <a:ext cx="8256905" cy="521335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6717665" y="2061210"/>
            <a:ext cx="868680" cy="76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329045" y="2518410"/>
            <a:ext cx="479425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275455" y="2983230"/>
            <a:ext cx="479425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982970" y="3457575"/>
            <a:ext cx="868680" cy="76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658735" y="3912870"/>
            <a:ext cx="479425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982970" y="4404360"/>
            <a:ext cx="663575" cy="25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982970" y="4853940"/>
            <a:ext cx="479425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988560" y="5321935"/>
            <a:ext cx="371475" cy="3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355590" y="5815965"/>
            <a:ext cx="868680" cy="76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TB 155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494030"/>
            <a:ext cx="7969250" cy="5610860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5048885" y="1369060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76165" y="1812290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his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5232400" y="2731135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‘s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7340600" y="3168015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her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6821805" y="3643630"/>
            <a:ext cx="1002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mine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7351395" y="4076065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my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6734810" y="4540885"/>
            <a:ext cx="1002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mine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5655310" y="5459730"/>
            <a:ext cx="1002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Yours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10" grpId="0"/>
      <p:bldP spid="11" grpId="0"/>
      <p:bldP spid="13" grpId="0"/>
      <p:bldP spid="14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8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1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</a:p>
          </p:txBody>
        </p:sp>
      </p:grpSp>
      <p:pic>
        <p:nvPicPr>
          <p:cNvPr id="12" name="Picture 11" descr="35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155" y="528955"/>
            <a:ext cx="10219690" cy="3356610"/>
          </a:xfrm>
          <a:prstGeom prst="rect">
            <a:avLst/>
          </a:prstGeom>
        </p:spPr>
      </p:pic>
      <p:pic>
        <p:nvPicPr>
          <p:cNvPr id="13" name="Picture 12" descr="35.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8925" y="3885565"/>
            <a:ext cx="2780665" cy="2506980"/>
          </a:xfrm>
          <a:prstGeom prst="rect">
            <a:avLst/>
          </a:prstGeom>
        </p:spPr>
      </p:pic>
      <p:pic>
        <p:nvPicPr>
          <p:cNvPr id="14" name="we3e_sb01_u03_01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715" y="1520190"/>
            <a:ext cx="758190" cy="672465"/>
          </a:xfrm>
          <a:prstGeom prst="rect">
            <a:avLst/>
          </a:prstGeom>
        </p:spPr>
      </p:pic>
      <p:sp>
        <p:nvSpPr>
          <p:cNvPr id="20" name="TextBox 8"/>
          <p:cNvSpPr txBox="1"/>
          <p:nvPr/>
        </p:nvSpPr>
        <p:spPr>
          <a:xfrm>
            <a:off x="7227570" y="3896360"/>
            <a:ext cx="2943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Jim/Jim’s brother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7227570" y="4321810"/>
            <a:ext cx="2943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Anna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7227570" y="4747260"/>
            <a:ext cx="2943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Anna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7227570" y="5172710"/>
            <a:ext cx="2943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Bill</a:t>
            </a:r>
          </a:p>
        </p:txBody>
      </p:sp>
      <p:sp>
        <p:nvSpPr>
          <p:cNvPr id="24" name="TextBox 8"/>
          <p:cNvSpPr txBox="1"/>
          <p:nvPr/>
        </p:nvSpPr>
        <p:spPr>
          <a:xfrm>
            <a:off x="7227570" y="5598160"/>
            <a:ext cx="2943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Bill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070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8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1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67690" y="1429385"/>
            <a:ext cx="11132820" cy="3763010"/>
            <a:chOff x="928" y="2251"/>
            <a:chExt cx="17532" cy="5926"/>
          </a:xfrm>
        </p:grpSpPr>
        <p:pic>
          <p:nvPicPr>
            <p:cNvPr id="12" name="Picture 11" descr="35.5"/>
            <p:cNvPicPr>
              <a:picLocks noChangeAspect="1"/>
            </p:cNvPicPr>
            <p:nvPr/>
          </p:nvPicPr>
          <p:blipFill>
            <a:blip r:embed="rId2"/>
            <a:srcRect l="8081" t="28250"/>
            <a:stretch>
              <a:fillRect/>
            </a:stretch>
          </p:blipFill>
          <p:spPr>
            <a:xfrm>
              <a:off x="1180" y="3811"/>
              <a:ext cx="17029" cy="4366"/>
            </a:xfrm>
            <a:prstGeom prst="rect">
              <a:avLst/>
            </a:prstGeom>
          </p:spPr>
        </p:pic>
        <p:pic>
          <p:nvPicPr>
            <p:cNvPr id="2" name="Picture 1" descr="35.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8" y="2251"/>
              <a:ext cx="17533" cy="1405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8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1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5" name="Picture 4" descr="35.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8975"/>
            <a:ext cx="12192000" cy="982980"/>
          </a:xfrm>
          <a:prstGeom prst="rect">
            <a:avLst/>
          </a:prstGeom>
        </p:spPr>
      </p:pic>
      <p:pic>
        <p:nvPicPr>
          <p:cNvPr id="6" name="Picture 5" descr="35.9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15" y="1985645"/>
            <a:ext cx="11240770" cy="848995"/>
          </a:xfrm>
          <a:prstGeom prst="rect">
            <a:avLst/>
          </a:prstGeom>
        </p:spPr>
      </p:pic>
      <p:pic>
        <p:nvPicPr>
          <p:cNvPr id="7" name="Picture 6" descr="35.9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4943" y="2952115"/>
            <a:ext cx="4352925" cy="1571625"/>
          </a:xfrm>
          <a:prstGeom prst="rect">
            <a:avLst/>
          </a:prstGeom>
        </p:spPr>
      </p:pic>
      <p:pic>
        <p:nvPicPr>
          <p:cNvPr id="13" name="Picture 12" descr="35.9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955" y="4641850"/>
            <a:ext cx="6438900" cy="149542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14" name="Picture 13" descr="36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96110"/>
            <a:ext cx="12192000" cy="2332355"/>
          </a:xfrm>
          <a:prstGeom prst="rect">
            <a:avLst/>
          </a:prstGeom>
        </p:spPr>
      </p:pic>
      <p:sp>
        <p:nvSpPr>
          <p:cNvPr id="16" name="Text Box 15"/>
          <p:cNvSpPr txBox="1"/>
          <p:nvPr/>
        </p:nvSpPr>
        <p:spPr>
          <a:xfrm>
            <a:off x="673735" y="309435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6650990" y="310642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pic>
        <p:nvPicPr>
          <p:cNvPr id="2" name="we3e_sb01_u02_0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370" y="1896110"/>
            <a:ext cx="822796" cy="73871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116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/>
      <p:bldP spid="16" grpId="1"/>
      <p:bldP spid="17" grpId="0"/>
      <p:bldP spid="1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36.2"/>
          <p:cNvPicPr>
            <a:picLocks noChangeAspect="1"/>
          </p:cNvPicPr>
          <p:nvPr/>
        </p:nvPicPr>
        <p:blipFill>
          <a:blip r:embed="rId4"/>
          <a:srcRect r="33234" b="78256"/>
          <a:stretch>
            <a:fillRect/>
          </a:stretch>
        </p:blipFill>
        <p:spPr>
          <a:xfrm>
            <a:off x="1405890" y="535305"/>
            <a:ext cx="8087995" cy="71564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8" name="Picture 7" descr="36.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965" y="3192145"/>
            <a:ext cx="3959225" cy="3001010"/>
          </a:xfrm>
          <a:prstGeom prst="rect">
            <a:avLst/>
          </a:prstGeom>
        </p:spPr>
      </p:pic>
      <p:pic>
        <p:nvPicPr>
          <p:cNvPr id="9" name="Picture 8" descr="36.2"/>
          <p:cNvPicPr>
            <a:picLocks noChangeAspect="1"/>
          </p:cNvPicPr>
          <p:nvPr/>
        </p:nvPicPr>
        <p:blipFill>
          <a:blip r:embed="rId4"/>
          <a:srcRect l="4195" t="31675" b="-791"/>
          <a:stretch>
            <a:fillRect/>
          </a:stretch>
        </p:blipFill>
        <p:spPr>
          <a:xfrm>
            <a:off x="1280795" y="1266825"/>
            <a:ext cx="9630410" cy="1887220"/>
          </a:xfrm>
          <a:prstGeom prst="rect">
            <a:avLst/>
          </a:prstGeom>
        </p:spPr>
      </p:pic>
      <p:pic>
        <p:nvPicPr>
          <p:cNvPr id="18" name="Picture 17" descr="36.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1310" y="3810953"/>
            <a:ext cx="3819525" cy="1762125"/>
          </a:xfrm>
          <a:prstGeom prst="rect">
            <a:avLst/>
          </a:prstGeom>
        </p:spPr>
      </p:pic>
      <p:sp>
        <p:nvSpPr>
          <p:cNvPr id="19" name="TextBox 8"/>
          <p:cNvSpPr txBox="1"/>
          <p:nvPr/>
        </p:nvSpPr>
        <p:spPr>
          <a:xfrm>
            <a:off x="7524750" y="1762760"/>
            <a:ext cx="12592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10:00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3438525" y="2205355"/>
            <a:ext cx="12592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18A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7524750" y="2216150"/>
            <a:ext cx="12592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2812415" y="3681730"/>
            <a:ext cx="12592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Steven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3288030" y="4157345"/>
            <a:ext cx="12592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4" name="Text Box 23"/>
          <p:cNvSpPr txBox="1"/>
          <p:nvPr/>
        </p:nvSpPr>
        <p:spPr>
          <a:xfrm>
            <a:off x="2219325" y="4662805"/>
            <a:ext cx="462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8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25" name="TextBox 8"/>
          <p:cNvSpPr txBox="1"/>
          <p:nvPr/>
        </p:nvSpPr>
        <p:spPr>
          <a:xfrm>
            <a:off x="3244850" y="5128895"/>
            <a:ext cx="12592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303</a:t>
            </a:r>
          </a:p>
        </p:txBody>
      </p:sp>
      <p:pic>
        <p:nvPicPr>
          <p:cNvPr id="26" name="we3e_sb01_u02_0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554" y="535305"/>
            <a:ext cx="822796" cy="73871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9" name="Picture 2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1168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4" grpId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2" name="Picture 1" descr="TB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0" y="611505"/>
            <a:ext cx="7239000" cy="526732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2" name="Picture 1" descr="37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7210"/>
            <a:ext cx="12192000" cy="2069465"/>
          </a:xfrm>
          <a:prstGeom prst="rect">
            <a:avLst/>
          </a:prstGeom>
        </p:spPr>
      </p:pic>
      <p:pic>
        <p:nvPicPr>
          <p:cNvPr id="4" name="Picture 3" descr="37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405" y="2637790"/>
            <a:ext cx="3171190" cy="307276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 descr="37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83435"/>
            <a:ext cx="12192000" cy="2410460"/>
          </a:xfrm>
          <a:prstGeom prst="rect">
            <a:avLst/>
          </a:prstGeom>
        </p:spPr>
      </p:pic>
      <p:pic>
        <p:nvPicPr>
          <p:cNvPr id="6" name="we3e_sb01_u03_01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13190" y="2094865"/>
            <a:ext cx="672465" cy="67056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94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2" name="Picture 1" descr="37.4"/>
          <p:cNvPicPr>
            <a:picLocks noChangeAspect="1"/>
          </p:cNvPicPr>
          <p:nvPr/>
        </p:nvPicPr>
        <p:blipFill>
          <a:blip r:embed="rId2"/>
          <a:srcRect b="81859"/>
          <a:stretch>
            <a:fillRect/>
          </a:stretch>
        </p:blipFill>
        <p:spPr>
          <a:xfrm>
            <a:off x="389255" y="1367790"/>
            <a:ext cx="11414125" cy="542925"/>
          </a:xfrm>
          <a:prstGeom prst="rect">
            <a:avLst/>
          </a:prstGeom>
        </p:spPr>
      </p:pic>
      <p:pic>
        <p:nvPicPr>
          <p:cNvPr id="4" name="Picture 3" descr="37.4"/>
          <p:cNvPicPr>
            <a:picLocks noChangeAspect="1"/>
          </p:cNvPicPr>
          <p:nvPr/>
        </p:nvPicPr>
        <p:blipFill>
          <a:blip r:embed="rId2"/>
          <a:srcRect t="17492" r="39396" b="123"/>
          <a:stretch>
            <a:fillRect/>
          </a:stretch>
        </p:blipFill>
        <p:spPr>
          <a:xfrm>
            <a:off x="2376170" y="2051685"/>
            <a:ext cx="7440295" cy="259588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 descr="37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265" y="653087"/>
            <a:ext cx="9341470" cy="537574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31" name="Picture 30" descr="37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30" y="542290"/>
            <a:ext cx="11348720" cy="2253615"/>
          </a:xfrm>
          <a:prstGeom prst="rect">
            <a:avLst/>
          </a:prstGeom>
        </p:spPr>
      </p:pic>
      <p:pic>
        <p:nvPicPr>
          <p:cNvPr id="32" name="Picture 31" descr="37.7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010" y="2941955"/>
            <a:ext cx="4472305" cy="1487805"/>
          </a:xfrm>
          <a:prstGeom prst="rect">
            <a:avLst/>
          </a:prstGeom>
        </p:spPr>
      </p:pic>
      <p:pic>
        <p:nvPicPr>
          <p:cNvPr id="33" name="Picture 32" descr="37.7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105" y="2941955"/>
            <a:ext cx="3691890" cy="1455420"/>
          </a:xfrm>
          <a:prstGeom prst="rect">
            <a:avLst/>
          </a:prstGeom>
        </p:spPr>
      </p:pic>
      <p:pic>
        <p:nvPicPr>
          <p:cNvPr id="34" name="Picture 33" descr="37.7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1465" y="4429760"/>
            <a:ext cx="4768850" cy="1488440"/>
          </a:xfrm>
          <a:prstGeom prst="rect">
            <a:avLst/>
          </a:prstGeom>
        </p:spPr>
      </p:pic>
      <p:pic>
        <p:nvPicPr>
          <p:cNvPr id="35" name="Picture 34" descr="37.7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695" y="4397375"/>
            <a:ext cx="3658870" cy="145542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LANGUAGE EXPANSION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38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60" y="661035"/>
            <a:ext cx="11663045" cy="518668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2578100" y="2147570"/>
            <a:ext cx="868680" cy="76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6350000" y="2655570"/>
            <a:ext cx="59880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8501380" y="3141980"/>
            <a:ext cx="1170940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923790" y="3628390"/>
            <a:ext cx="1170940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428230" y="4136390"/>
            <a:ext cx="1487805" cy="127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177665" y="5130800"/>
            <a:ext cx="59880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601720" y="5628005"/>
            <a:ext cx="1337310" cy="107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509895" y="4644390"/>
            <a:ext cx="1170940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LANGUAGE EXPANSION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TB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540" y="513080"/>
            <a:ext cx="7360920" cy="53721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38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" y="1095375"/>
            <a:ext cx="12192000" cy="37592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558415" y="492978"/>
            <a:ext cx="7075170" cy="5491480"/>
            <a:chOff x="3047" y="706"/>
            <a:chExt cx="13059" cy="10170"/>
          </a:xfrm>
        </p:grpSpPr>
        <p:pic>
          <p:nvPicPr>
            <p:cNvPr id="2" name="Picture 1" descr="Tb 155.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84" y="706"/>
              <a:ext cx="12822" cy="5782"/>
            </a:xfrm>
            <a:prstGeom prst="rect">
              <a:avLst/>
            </a:prstGeom>
          </p:spPr>
        </p:pic>
        <p:pic>
          <p:nvPicPr>
            <p:cNvPr id="4" name="Picture 3" descr="TB 155.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7" y="6331"/>
              <a:ext cx="13059" cy="4545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38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" y="1102995"/>
            <a:ext cx="11449685" cy="420497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.1"/>
          <p:cNvPicPr>
            <a:picLocks noChangeAspect="1"/>
          </p:cNvPicPr>
          <p:nvPr/>
        </p:nvPicPr>
        <p:blipFill>
          <a:blip r:embed="rId2"/>
          <a:srcRect t="20213"/>
          <a:stretch>
            <a:fillRect/>
          </a:stretch>
        </p:blipFill>
        <p:spPr>
          <a:xfrm>
            <a:off x="264160" y="1709420"/>
            <a:ext cx="11663045" cy="413829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2578100" y="2147570"/>
            <a:ext cx="868680" cy="76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6350000" y="2655570"/>
            <a:ext cx="59880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8501380" y="3141980"/>
            <a:ext cx="1170940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923790" y="3628390"/>
            <a:ext cx="1170940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428230" y="4136390"/>
            <a:ext cx="1487805" cy="127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177665" y="5130800"/>
            <a:ext cx="59880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601720" y="5628005"/>
            <a:ext cx="1337310" cy="107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509895" y="4644390"/>
            <a:ext cx="1170940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4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5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6" name="Picture 15" descr="38.3"/>
          <p:cNvPicPr>
            <a:picLocks noChangeAspect="1"/>
          </p:cNvPicPr>
          <p:nvPr/>
        </p:nvPicPr>
        <p:blipFill>
          <a:blip r:embed="rId3"/>
          <a:srcRect b="76080"/>
          <a:stretch>
            <a:fillRect/>
          </a:stretch>
        </p:blipFill>
        <p:spPr>
          <a:xfrm>
            <a:off x="371475" y="779145"/>
            <a:ext cx="11449685" cy="100584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38.4"/>
          <p:cNvPicPr>
            <a:picLocks noChangeAspect="1"/>
          </p:cNvPicPr>
          <p:nvPr/>
        </p:nvPicPr>
        <p:blipFill>
          <a:blip r:embed="rId2"/>
          <a:srcRect r="6297"/>
          <a:stretch>
            <a:fillRect/>
          </a:stretch>
        </p:blipFill>
        <p:spPr>
          <a:xfrm>
            <a:off x="383540" y="853440"/>
            <a:ext cx="11424285" cy="4805045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1931035" y="2398395"/>
            <a:ext cx="666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Should I bring a sweater?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1931035" y="3468370"/>
            <a:ext cx="666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Should I exchange money at the bank?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1931035" y="4538345"/>
            <a:ext cx="666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Should I bring a lot of cash?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38.4"/>
          <p:cNvPicPr>
            <a:picLocks noChangeAspect="1"/>
          </p:cNvPicPr>
          <p:nvPr/>
        </p:nvPicPr>
        <p:blipFill>
          <a:blip r:embed="rId2"/>
          <a:srcRect t="11246" r="6297"/>
          <a:stretch>
            <a:fillRect/>
          </a:stretch>
        </p:blipFill>
        <p:spPr>
          <a:xfrm>
            <a:off x="383540" y="1588135"/>
            <a:ext cx="11424285" cy="4264660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1931035" y="2592705"/>
            <a:ext cx="666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Should I bring a sweater?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1931035" y="3662680"/>
            <a:ext cx="666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Should I exchange money at the bank?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1931035" y="4732655"/>
            <a:ext cx="6667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Should I bring a lot of cash?</a:t>
            </a:r>
          </a:p>
        </p:txBody>
      </p:sp>
      <p:pic>
        <p:nvPicPr>
          <p:cNvPr id="2" name="Picture 1" descr="39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" y="866140"/>
            <a:ext cx="12192000" cy="65024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TB 155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920" y="1052195"/>
            <a:ext cx="10290175" cy="4231005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3306445" y="1660636"/>
            <a:ext cx="1537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should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3122930" y="2247376"/>
            <a:ext cx="19164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shouldn’t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3712845" y="3368786"/>
            <a:ext cx="1407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should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09390" y="4516866"/>
            <a:ext cx="20021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shouldn’t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 descr="TB 155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890" y="988695"/>
            <a:ext cx="9887585" cy="4721225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7367905" y="2787650"/>
            <a:ext cx="3472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 shouldn’t buy it.</a:t>
            </a:r>
          </a:p>
        </p:txBody>
      </p:sp>
      <p:sp>
        <p:nvSpPr>
          <p:cNvPr id="3" name="TextBox 8"/>
          <p:cNvSpPr txBox="1"/>
          <p:nvPr/>
        </p:nvSpPr>
        <p:spPr>
          <a:xfrm>
            <a:off x="6287135" y="3339465"/>
            <a:ext cx="3472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 should buy them.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6287135" y="3901440"/>
            <a:ext cx="3472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 shouldn’t buy it.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6287135" y="4463415"/>
            <a:ext cx="3472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 should buy it.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87135" y="5026025"/>
            <a:ext cx="3472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 shouldn’t buy it.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5" grpId="0"/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TB 155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914400"/>
            <a:ext cx="10096500" cy="5029200"/>
          </a:xfrm>
          <a:prstGeom prst="rect">
            <a:avLst/>
          </a:prstGeom>
        </p:spPr>
      </p:pic>
      <p:sp>
        <p:nvSpPr>
          <p:cNvPr id="21" name="TextBox 8"/>
          <p:cNvSpPr txBox="1"/>
          <p:nvPr/>
        </p:nvSpPr>
        <p:spPr>
          <a:xfrm>
            <a:off x="7957185" y="1687195"/>
            <a:ext cx="1259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7957185" y="2378710"/>
            <a:ext cx="1259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7957185" y="3070225"/>
            <a:ext cx="1259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49"/>
          <a:stretch/>
        </p:blipFill>
        <p:spPr>
          <a:xfrm>
            <a:off x="279949" y="510829"/>
            <a:ext cx="9004386" cy="11028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" t="41255"/>
          <a:stretch/>
        </p:blipFill>
        <p:spPr>
          <a:xfrm>
            <a:off x="564385" y="1708429"/>
            <a:ext cx="8954493" cy="375093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9518878" y="2261554"/>
            <a:ext cx="2639460" cy="2828118"/>
            <a:chOff x="9635090" y="1708428"/>
            <a:chExt cx="2639460" cy="282811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37" t="17922" r="75369" b="67412"/>
            <a:stretch/>
          </p:blipFill>
          <p:spPr>
            <a:xfrm>
              <a:off x="9660366" y="1708428"/>
              <a:ext cx="2047404" cy="104552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99" t="17922" r="51290" b="67412"/>
            <a:stretch/>
          </p:blipFill>
          <p:spPr>
            <a:xfrm>
              <a:off x="9635090" y="2610128"/>
              <a:ext cx="2404510" cy="104552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77" t="18100" r="25464" b="67234"/>
            <a:stretch/>
          </p:blipFill>
          <p:spPr>
            <a:xfrm>
              <a:off x="9635090" y="3491017"/>
              <a:ext cx="2639460" cy="1045529"/>
            </a:xfrm>
            <a:prstGeom prst="rect">
              <a:avLst/>
            </a:prstGeom>
          </p:spPr>
        </p:pic>
      </p:grpSp>
      <p:sp>
        <p:nvSpPr>
          <p:cNvPr id="16" name="Text Box 3"/>
          <p:cNvSpPr txBox="1"/>
          <p:nvPr/>
        </p:nvSpPr>
        <p:spPr>
          <a:xfrm>
            <a:off x="9595744" y="3198907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17" name="Text Box 3"/>
          <p:cNvSpPr txBox="1"/>
          <p:nvPr/>
        </p:nvSpPr>
        <p:spPr>
          <a:xfrm>
            <a:off x="9595744" y="4043687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sp>
        <p:nvSpPr>
          <p:cNvPr id="18" name="Text Box 3"/>
          <p:cNvSpPr txBox="1"/>
          <p:nvPr/>
        </p:nvSpPr>
        <p:spPr>
          <a:xfrm>
            <a:off x="9595744" y="4500298"/>
            <a:ext cx="54229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  <a:endParaRPr lang="en-US" sz="3600" dirty="0">
              <a:solidFill>
                <a:srgbClr val="FF0000"/>
              </a:solidFill>
              <a:sym typeface="Wingdings" panose="05000000000000000000" charset="0"/>
            </a:endParaRPr>
          </a:p>
        </p:txBody>
      </p:sp>
      <p:pic>
        <p:nvPicPr>
          <p:cNvPr id="7" name="we3e_sb01_u03_0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614" y="952370"/>
            <a:ext cx="619540" cy="556226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97052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04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" t="32457" r="-1" b="-1"/>
          <a:stretch/>
        </p:blipFill>
        <p:spPr>
          <a:xfrm>
            <a:off x="304800" y="769257"/>
            <a:ext cx="10768099" cy="4992913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89346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2267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4" name="Picture 3" descr="39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263" y="670006"/>
            <a:ext cx="9349473" cy="535882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284335" y="24477"/>
              <a:ext cx="27489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GOAL CHECK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TB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570" y="647065"/>
            <a:ext cx="6626860" cy="522795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53249" y="1476863"/>
            <a:ext cx="10885501" cy="3523709"/>
            <a:chOff x="3379" y="-22"/>
            <a:chExt cx="13608" cy="4405"/>
          </a:xfrm>
        </p:grpSpPr>
        <p:pic>
          <p:nvPicPr>
            <p:cNvPr id="2" name="Picture 1" descr="40.1"/>
            <p:cNvPicPr>
              <a:picLocks noChangeAspect="1"/>
            </p:cNvPicPr>
            <p:nvPr/>
          </p:nvPicPr>
          <p:blipFill rotWithShape="1">
            <a:blip r:embed="rId4"/>
            <a:srcRect b="62913"/>
            <a:stretch/>
          </p:blipFill>
          <p:spPr>
            <a:xfrm>
              <a:off x="3379" y="-21"/>
              <a:ext cx="4349" cy="4394"/>
            </a:xfrm>
            <a:prstGeom prst="rect">
              <a:avLst/>
            </a:prstGeom>
          </p:spPr>
        </p:pic>
        <p:pic>
          <p:nvPicPr>
            <p:cNvPr id="3" name="Picture 2" descr="41"/>
            <p:cNvPicPr>
              <a:picLocks noChangeAspect="1"/>
            </p:cNvPicPr>
            <p:nvPr/>
          </p:nvPicPr>
          <p:blipFill rotWithShape="1">
            <a:blip r:embed="rId5"/>
            <a:srcRect b="62824"/>
            <a:stretch/>
          </p:blipFill>
          <p:spPr>
            <a:xfrm>
              <a:off x="7728" y="-22"/>
              <a:ext cx="9259" cy="4405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4" name="we3e_sb01_u03_0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56740" y="4251311"/>
            <a:ext cx="748030" cy="59626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9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 descr="40.2"/>
          <p:cNvPicPr>
            <a:picLocks noChangeAspect="1"/>
          </p:cNvPicPr>
          <p:nvPr/>
        </p:nvPicPr>
        <p:blipFill>
          <a:blip r:embed="rId2"/>
          <a:srcRect r="929"/>
          <a:stretch>
            <a:fillRect/>
          </a:stretch>
        </p:blipFill>
        <p:spPr>
          <a:xfrm>
            <a:off x="1343025" y="985446"/>
            <a:ext cx="9505950" cy="450654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50520" y="935355"/>
            <a:ext cx="11512550" cy="4866005"/>
            <a:chOff x="552" y="2034"/>
            <a:chExt cx="18130" cy="7663"/>
          </a:xfrm>
        </p:grpSpPr>
        <p:pic>
          <p:nvPicPr>
            <p:cNvPr id="3" name="Picture 2" descr="40.2"/>
            <p:cNvPicPr>
              <a:picLocks noChangeAspect="1"/>
            </p:cNvPicPr>
            <p:nvPr/>
          </p:nvPicPr>
          <p:blipFill>
            <a:blip r:embed="rId2"/>
            <a:srcRect t="35649" r="929"/>
            <a:stretch>
              <a:fillRect/>
            </a:stretch>
          </p:blipFill>
          <p:spPr>
            <a:xfrm>
              <a:off x="552" y="4166"/>
              <a:ext cx="18130" cy="5531"/>
            </a:xfrm>
            <a:prstGeom prst="rect">
              <a:avLst/>
            </a:prstGeom>
          </p:spPr>
        </p:pic>
        <p:pic>
          <p:nvPicPr>
            <p:cNvPr id="2" name="Picture 1" descr="40.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2" y="2034"/>
              <a:ext cx="14955" cy="2175"/>
            </a:xfrm>
            <a:prstGeom prst="rect">
              <a:avLst/>
            </a:prstGeom>
          </p:spPr>
        </p:pic>
      </p:grpSp>
      <p:sp>
        <p:nvSpPr>
          <p:cNvPr id="16" name="Text Box 15"/>
          <p:cNvSpPr txBox="1"/>
          <p:nvPr/>
        </p:nvSpPr>
        <p:spPr>
          <a:xfrm>
            <a:off x="6661785" y="240284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1246505" y="241363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6661785" y="307276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1246505" y="310515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1257300" y="432625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6661785" y="367855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5" grpId="0"/>
      <p:bldP spid="5" grpId="1"/>
      <p:bldP spid="6" grpId="0"/>
      <p:bldP spid="6" grpId="1"/>
      <p:bldP spid="8" grpId="0"/>
      <p:bldP spid="8" grpId="1"/>
      <p:bldP spid="9" grpId="0"/>
      <p:bldP spid="9" grpId="1"/>
      <p:bldP spid="14" grpId="0"/>
      <p:bldP spid="14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2" name="Picture 1" descr="40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540" y="619760"/>
            <a:ext cx="6972935" cy="523621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8535670" y="2132330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649210" y="2976880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535670" y="3742690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535670" y="4585970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49210" y="5408930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8" grpId="0" bldLvl="0" animBg="1"/>
      <p:bldP spid="9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534285" y="922655"/>
            <a:ext cx="7123430" cy="4932680"/>
            <a:chOff x="3991" y="1453"/>
            <a:chExt cx="11218" cy="7768"/>
          </a:xfrm>
        </p:grpSpPr>
        <p:pic>
          <p:nvPicPr>
            <p:cNvPr id="2" name="Picture 1" descr="40.4"/>
            <p:cNvPicPr>
              <a:picLocks noChangeAspect="1"/>
            </p:cNvPicPr>
            <p:nvPr/>
          </p:nvPicPr>
          <p:blipFill>
            <a:blip r:embed="rId2"/>
            <a:srcRect t="22714"/>
            <a:stretch>
              <a:fillRect/>
            </a:stretch>
          </p:blipFill>
          <p:spPr>
            <a:xfrm>
              <a:off x="4204" y="2849"/>
              <a:ext cx="10981" cy="6373"/>
            </a:xfrm>
            <a:prstGeom prst="rect">
              <a:avLst/>
            </a:prstGeom>
          </p:spPr>
        </p:pic>
        <p:pic>
          <p:nvPicPr>
            <p:cNvPr id="3" name="Picture 2" descr="40.5"/>
            <p:cNvPicPr>
              <a:picLocks noChangeAspect="1"/>
            </p:cNvPicPr>
            <p:nvPr/>
          </p:nvPicPr>
          <p:blipFill>
            <a:blip r:embed="rId3"/>
            <a:srcRect r="1216"/>
            <a:stretch>
              <a:fillRect/>
            </a:stretch>
          </p:blipFill>
          <p:spPr>
            <a:xfrm>
              <a:off x="3991" y="1453"/>
              <a:ext cx="11219" cy="1396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2267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3" name="Picture 2" descr="40.6"/>
          <p:cNvPicPr>
            <a:picLocks noChangeAspect="1"/>
          </p:cNvPicPr>
          <p:nvPr/>
        </p:nvPicPr>
        <p:blipFill>
          <a:blip r:embed="rId2"/>
          <a:srcRect r="1231"/>
          <a:stretch>
            <a:fillRect/>
          </a:stretch>
        </p:blipFill>
        <p:spPr>
          <a:xfrm>
            <a:off x="2692400" y="417830"/>
            <a:ext cx="7164070" cy="555625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2267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</p:grpSp>
      <p:sp>
        <p:nvSpPr>
          <p:cNvPr id="19" name="TextBox 28"/>
          <p:cNvSpPr txBox="1"/>
          <p:nvPr/>
        </p:nvSpPr>
        <p:spPr>
          <a:xfrm>
            <a:off x="9943465" y="35599"/>
            <a:ext cx="2099945" cy="3683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sym typeface="+mn-ea"/>
              </a:rPr>
              <a:t>COMMUNICATION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2" name="Picture 1" descr="42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25" y="662305"/>
            <a:ext cx="8753475" cy="126736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047" y="2046460"/>
            <a:ext cx="8382000" cy="386558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-2540"/>
            <a:ext cx="12192000" cy="461010"/>
            <a:chOff x="0" y="-4"/>
            <a:chExt cx="19200" cy="726"/>
          </a:xfrm>
        </p:grpSpPr>
        <p:grpSp>
          <p:nvGrpSpPr>
            <p:cNvPr id="26" name="Group 25"/>
            <p:cNvGrpSpPr/>
            <p:nvPr/>
          </p:nvGrpSpPr>
          <p:grpSpPr>
            <a:xfrm>
              <a:off x="0" y="-4"/>
              <a:ext cx="19200" cy="727"/>
              <a:chOff x="0" y="-13062"/>
              <a:chExt cx="12192000" cy="461665"/>
            </a:xfrm>
          </p:grpSpPr>
          <p:sp>
            <p:nvSpPr>
              <p:cNvPr id="27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3</a:t>
                </a:r>
              </a:p>
            </p:txBody>
          </p:sp>
          <p:sp>
            <p:nvSpPr>
              <p:cNvPr id="29" name="TextBox 27"/>
              <p:cNvSpPr txBox="1"/>
              <p:nvPr/>
            </p:nvSpPr>
            <p:spPr>
              <a:xfrm>
                <a:off x="3713018" y="20204"/>
                <a:ext cx="4886058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GOING PLACES</a:t>
                </a:r>
              </a:p>
            </p:txBody>
          </p:sp>
        </p:grpSp>
        <p:sp>
          <p:nvSpPr>
            <p:cNvPr id="19" name="TextBox 28"/>
            <p:cNvSpPr txBox="1"/>
            <p:nvPr/>
          </p:nvSpPr>
          <p:spPr>
            <a:xfrm>
              <a:off x="15659" y="56"/>
              <a:ext cx="3307" cy="5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42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25" y="889635"/>
            <a:ext cx="7449185" cy="1523365"/>
          </a:xfrm>
          <a:prstGeom prst="rect">
            <a:avLst/>
          </a:prstGeom>
        </p:spPr>
      </p:pic>
      <p:pic>
        <p:nvPicPr>
          <p:cNvPr id="4" name="Picture 3" descr="42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080" y="2637790"/>
            <a:ext cx="10657840" cy="3287395"/>
          </a:xfrm>
          <a:prstGeom prst="rect">
            <a:avLst/>
          </a:prstGeom>
        </p:spPr>
      </p:pic>
      <p:pic>
        <p:nvPicPr>
          <p:cNvPr id="5" name="Picture 4" descr="42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610" y="577850"/>
            <a:ext cx="3853180" cy="194119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2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777240"/>
            <a:ext cx="12192000" cy="4867275"/>
          </a:xfrm>
          <a:prstGeom prst="rect">
            <a:avLst/>
          </a:prstGeom>
        </p:spPr>
      </p:pic>
      <p:pic>
        <p:nvPicPr>
          <p:cNvPr id="7" name="Picture 6" descr="42.7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170" y="909955"/>
            <a:ext cx="2851785" cy="1353820"/>
          </a:xfrm>
          <a:prstGeom prst="rect">
            <a:avLst/>
          </a:prstGeom>
        </p:spPr>
      </p:pic>
      <p:pic>
        <p:nvPicPr>
          <p:cNvPr id="8" name="Picture 7" descr="42.7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265" y="2160905"/>
            <a:ext cx="2602230" cy="1154430"/>
          </a:xfrm>
          <a:prstGeom prst="rect">
            <a:avLst/>
          </a:prstGeom>
        </p:spPr>
      </p:pic>
      <p:pic>
        <p:nvPicPr>
          <p:cNvPr id="9" name="Picture 8" descr="42.7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1560" y="3206750"/>
            <a:ext cx="2926715" cy="117919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2540"/>
            <a:ext cx="12192000" cy="461010"/>
            <a:chOff x="0" y="-4"/>
            <a:chExt cx="19200" cy="726"/>
          </a:xfrm>
        </p:grpSpPr>
        <p:grpSp>
          <p:nvGrpSpPr>
            <p:cNvPr id="15" name="Group 14"/>
            <p:cNvGrpSpPr/>
            <p:nvPr/>
          </p:nvGrpSpPr>
          <p:grpSpPr>
            <a:xfrm>
              <a:off x="0" y="-4"/>
              <a:ext cx="19200" cy="727"/>
              <a:chOff x="0" y="-13062"/>
              <a:chExt cx="12192000" cy="461665"/>
            </a:xfrm>
          </p:grpSpPr>
          <p:sp>
            <p:nvSpPr>
              <p:cNvPr id="16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3</a:t>
                </a:r>
              </a:p>
            </p:txBody>
          </p:sp>
          <p:sp>
            <p:nvSpPr>
              <p:cNvPr id="18" name="TextBox 27"/>
              <p:cNvSpPr txBox="1"/>
              <p:nvPr/>
            </p:nvSpPr>
            <p:spPr>
              <a:xfrm>
                <a:off x="3713018" y="20204"/>
                <a:ext cx="4886058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GOING PLACES</a:t>
                </a:r>
              </a:p>
            </p:txBody>
          </p:sp>
        </p:grpSp>
        <p:sp>
          <p:nvSpPr>
            <p:cNvPr id="20" name="TextBox 28"/>
            <p:cNvSpPr txBox="1"/>
            <p:nvPr/>
          </p:nvSpPr>
          <p:spPr>
            <a:xfrm>
              <a:off x="15659" y="56"/>
              <a:ext cx="3307" cy="5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42.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" y="1015365"/>
            <a:ext cx="11761470" cy="590550"/>
          </a:xfrm>
          <a:prstGeom prst="rect">
            <a:avLst/>
          </a:prstGeom>
        </p:spPr>
      </p:pic>
      <p:pic>
        <p:nvPicPr>
          <p:cNvPr id="21" name="Picture 20" descr="42.6"/>
          <p:cNvPicPr>
            <a:picLocks noChangeAspect="1"/>
          </p:cNvPicPr>
          <p:nvPr/>
        </p:nvPicPr>
        <p:blipFill>
          <a:blip r:embed="rId3"/>
          <a:srcRect t="27084"/>
          <a:stretch>
            <a:fillRect/>
          </a:stretch>
        </p:blipFill>
        <p:spPr>
          <a:xfrm>
            <a:off x="137795" y="1739265"/>
            <a:ext cx="12192000" cy="3549015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0" y="-2540"/>
            <a:ext cx="12192000" cy="461010"/>
            <a:chOff x="0" y="-4"/>
            <a:chExt cx="19200" cy="726"/>
          </a:xfrm>
        </p:grpSpPr>
        <p:grpSp>
          <p:nvGrpSpPr>
            <p:cNvPr id="23" name="Group 22"/>
            <p:cNvGrpSpPr/>
            <p:nvPr/>
          </p:nvGrpSpPr>
          <p:grpSpPr>
            <a:xfrm>
              <a:off x="0" y="-4"/>
              <a:ext cx="19200" cy="727"/>
              <a:chOff x="0" y="-13062"/>
              <a:chExt cx="12192000" cy="461665"/>
            </a:xfrm>
          </p:grpSpPr>
          <p:sp>
            <p:nvSpPr>
              <p:cNvPr id="24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3</a:t>
                </a:r>
              </a:p>
            </p:txBody>
          </p:sp>
          <p:sp>
            <p:nvSpPr>
              <p:cNvPr id="30" name="TextBox 27"/>
              <p:cNvSpPr txBox="1"/>
              <p:nvPr/>
            </p:nvSpPr>
            <p:spPr>
              <a:xfrm>
                <a:off x="3713018" y="20204"/>
                <a:ext cx="4886058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GOING PLACES</a:t>
                </a:r>
              </a:p>
            </p:txBody>
          </p:sp>
        </p:grpSp>
        <p:sp>
          <p:nvSpPr>
            <p:cNvPr id="31" name="TextBox 28"/>
            <p:cNvSpPr txBox="1"/>
            <p:nvPr/>
          </p:nvSpPr>
          <p:spPr>
            <a:xfrm>
              <a:off x="15659" y="56"/>
              <a:ext cx="3307" cy="5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540"/>
            <a:ext cx="12192000" cy="461645"/>
            <a:chOff x="0" y="-4"/>
            <a:chExt cx="19200" cy="727"/>
          </a:xfrm>
        </p:grpSpPr>
        <p:grpSp>
          <p:nvGrpSpPr>
            <p:cNvPr id="15" name="Group 14"/>
            <p:cNvGrpSpPr/>
            <p:nvPr/>
          </p:nvGrpSpPr>
          <p:grpSpPr>
            <a:xfrm>
              <a:off x="0" y="-4"/>
              <a:ext cx="19200" cy="727"/>
              <a:chOff x="0" y="-13062"/>
              <a:chExt cx="12192000" cy="461665"/>
            </a:xfrm>
          </p:grpSpPr>
          <p:sp>
            <p:nvSpPr>
              <p:cNvPr id="16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3</a:t>
                </a:r>
              </a:p>
            </p:txBody>
          </p:sp>
          <p:sp>
            <p:nvSpPr>
              <p:cNvPr id="7" name="TextBox 27"/>
              <p:cNvSpPr txBox="1"/>
              <p:nvPr/>
            </p:nvSpPr>
            <p:spPr>
              <a:xfrm>
                <a:off x="3713018" y="20204"/>
                <a:ext cx="4886058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GOING PLACES</a:t>
                </a:r>
              </a:p>
            </p:txBody>
          </p:sp>
        </p:grpSp>
        <p:sp>
          <p:nvSpPr>
            <p:cNvPr id="8" name="TextBox 28"/>
            <p:cNvSpPr txBox="1"/>
            <p:nvPr/>
          </p:nvSpPr>
          <p:spPr>
            <a:xfrm>
              <a:off x="15659" y="56"/>
              <a:ext cx="3307" cy="5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WRITING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 descr="43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9010"/>
            <a:ext cx="12192000" cy="491998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540"/>
            <a:ext cx="12192000" cy="461645"/>
            <a:chOff x="0" y="-4"/>
            <a:chExt cx="19200" cy="727"/>
          </a:xfrm>
        </p:grpSpPr>
        <p:grpSp>
          <p:nvGrpSpPr>
            <p:cNvPr id="15" name="Group 14"/>
            <p:cNvGrpSpPr/>
            <p:nvPr/>
          </p:nvGrpSpPr>
          <p:grpSpPr>
            <a:xfrm>
              <a:off x="0" y="-4"/>
              <a:ext cx="19200" cy="727"/>
              <a:chOff x="0" y="-13062"/>
              <a:chExt cx="12192000" cy="461665"/>
            </a:xfrm>
          </p:grpSpPr>
          <p:sp>
            <p:nvSpPr>
              <p:cNvPr id="16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3</a:t>
                </a:r>
              </a:p>
            </p:txBody>
          </p:sp>
          <p:sp>
            <p:nvSpPr>
              <p:cNvPr id="7" name="TextBox 27"/>
              <p:cNvSpPr txBox="1"/>
              <p:nvPr/>
            </p:nvSpPr>
            <p:spPr>
              <a:xfrm>
                <a:off x="3713018" y="20204"/>
                <a:ext cx="4886058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GOING PLACES</a:t>
                </a:r>
              </a:p>
            </p:txBody>
          </p:sp>
        </p:grpSp>
        <p:sp>
          <p:nvSpPr>
            <p:cNvPr id="8" name="TextBox 28"/>
            <p:cNvSpPr txBox="1"/>
            <p:nvPr/>
          </p:nvSpPr>
          <p:spPr>
            <a:xfrm>
              <a:off x="15659" y="56"/>
              <a:ext cx="3307" cy="5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WRITING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43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742315"/>
            <a:ext cx="11671935" cy="514731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269865" y="1769745"/>
            <a:ext cx="1268095" cy="107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6264275" y="2666365"/>
            <a:ext cx="435610" cy="3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848350" y="3206750"/>
            <a:ext cx="1268095" cy="107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73480" y="4460875"/>
            <a:ext cx="435610" cy="3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420610" y="4990465"/>
            <a:ext cx="435610" cy="3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042660" y="5552440"/>
            <a:ext cx="1268095" cy="107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723130" y="2258933"/>
            <a:ext cx="321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  <a:cs typeface="Myanmar Text" panose="020B0502040204020203" pitchFamily="34" charset="0"/>
              </a:rPr>
              <a:t>,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  <a:cs typeface="Myanmar Text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10238" y="3677425"/>
            <a:ext cx="321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  <a:cs typeface="Myanmar Text" panose="020B0502040204020203" pitchFamily="34" charset="0"/>
              </a:rPr>
              <a:t>,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  <a:cs typeface="Myanmar Text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82005" y="4629241"/>
            <a:ext cx="321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  <a:cs typeface="Myanmar Text" panose="020B0502040204020203" pitchFamily="34" charset="0"/>
              </a:rPr>
              <a:t>,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  <a:cs typeface="Myanmar Text" panose="020B0502040204020203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540"/>
            <a:ext cx="12192000" cy="461645"/>
            <a:chOff x="0" y="-4"/>
            <a:chExt cx="19200" cy="727"/>
          </a:xfrm>
        </p:grpSpPr>
        <p:grpSp>
          <p:nvGrpSpPr>
            <p:cNvPr id="15" name="Group 14"/>
            <p:cNvGrpSpPr/>
            <p:nvPr/>
          </p:nvGrpSpPr>
          <p:grpSpPr>
            <a:xfrm>
              <a:off x="0" y="-4"/>
              <a:ext cx="19200" cy="727"/>
              <a:chOff x="0" y="-13062"/>
              <a:chExt cx="12192000" cy="461665"/>
            </a:xfrm>
          </p:grpSpPr>
          <p:sp>
            <p:nvSpPr>
              <p:cNvPr id="16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3</a:t>
                </a:r>
              </a:p>
            </p:txBody>
          </p:sp>
          <p:sp>
            <p:nvSpPr>
              <p:cNvPr id="7" name="TextBox 27"/>
              <p:cNvSpPr txBox="1"/>
              <p:nvPr/>
            </p:nvSpPr>
            <p:spPr>
              <a:xfrm>
                <a:off x="3713018" y="20204"/>
                <a:ext cx="4886058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GOING PLACES</a:t>
                </a:r>
              </a:p>
            </p:txBody>
          </p:sp>
        </p:grpSp>
        <p:sp>
          <p:nvSpPr>
            <p:cNvPr id="8" name="TextBox 28"/>
            <p:cNvSpPr txBox="1"/>
            <p:nvPr/>
          </p:nvSpPr>
          <p:spPr>
            <a:xfrm>
              <a:off x="15659" y="56"/>
              <a:ext cx="3307" cy="5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WRITING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43.3"/>
          <p:cNvPicPr>
            <a:picLocks noChangeAspect="1"/>
          </p:cNvPicPr>
          <p:nvPr/>
        </p:nvPicPr>
        <p:blipFill>
          <a:blip r:embed="rId3"/>
          <a:srcRect b="72322"/>
          <a:stretch>
            <a:fillRect/>
          </a:stretch>
        </p:blipFill>
        <p:spPr>
          <a:xfrm>
            <a:off x="850900" y="589915"/>
            <a:ext cx="11343640" cy="682625"/>
          </a:xfrm>
          <a:prstGeom prst="rect">
            <a:avLst/>
          </a:prstGeom>
        </p:spPr>
      </p:pic>
      <p:pic>
        <p:nvPicPr>
          <p:cNvPr id="3" name="Picture 2" descr="43.3"/>
          <p:cNvPicPr>
            <a:picLocks noChangeAspect="1"/>
          </p:cNvPicPr>
          <p:nvPr/>
        </p:nvPicPr>
        <p:blipFill>
          <a:blip r:embed="rId3"/>
          <a:srcRect t="26288" b="8315"/>
          <a:stretch>
            <a:fillRect/>
          </a:stretch>
        </p:blipFill>
        <p:spPr>
          <a:xfrm>
            <a:off x="513218" y="4171304"/>
            <a:ext cx="11343640" cy="1612900"/>
          </a:xfrm>
          <a:prstGeom prst="rect">
            <a:avLst/>
          </a:prstGeom>
        </p:spPr>
      </p:pic>
      <p:pic>
        <p:nvPicPr>
          <p:cNvPr id="4" name="Picture 3" descr="42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017" y="1308045"/>
            <a:ext cx="9116060" cy="281183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48828" y="4154794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7338198" y="4730739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948828" y="5292714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10" grpId="0"/>
      <p:bldP spid="10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0" y="-2267"/>
            <a:ext cx="12192000" cy="461665"/>
            <a:chOff x="0" y="-13062"/>
            <a:chExt cx="12192000" cy="461665"/>
          </a:xfrm>
        </p:grpSpPr>
        <p:sp>
          <p:nvSpPr>
            <p:cNvPr id="2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GOING PLACES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9856470" y="24477"/>
              <a:ext cx="21767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43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85" y="499110"/>
            <a:ext cx="11611610" cy="2328545"/>
          </a:xfrm>
          <a:prstGeom prst="rect">
            <a:avLst/>
          </a:prstGeom>
        </p:spPr>
      </p:pic>
      <p:pic>
        <p:nvPicPr>
          <p:cNvPr id="4" name="Picture 3" descr="43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6865" y="2994025"/>
            <a:ext cx="6175375" cy="275526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3018</Words>
  <Application>Microsoft Office PowerPoint</Application>
  <PresentationFormat>Widescreen</PresentationFormat>
  <Paragraphs>329</Paragraphs>
  <Slides>52</Slides>
  <Notes>4</Notes>
  <HiddenSlides>6</HiddenSlides>
  <MMClips>6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3" baseType="lpstr">
      <vt:lpstr>新細明體</vt:lpstr>
      <vt:lpstr>Myanmar Text</vt:lpstr>
      <vt:lpstr>Times New Roman</vt:lpstr>
      <vt:lpstr>Arial</vt:lpstr>
      <vt:lpstr>Myriad Pro</vt:lpstr>
      <vt:lpstr>Calibri Light</vt:lpstr>
      <vt:lpstr>Calibri</vt:lpstr>
      <vt:lpstr>Wingdings</vt:lpstr>
      <vt:lpstr>Adobe Gothic Std B</vt:lpstr>
      <vt:lpstr>lop 2</vt:lpstr>
      <vt:lpstr>1_lop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100</cp:revision>
  <dcterms:created xsi:type="dcterms:W3CDTF">2021-03-31T02:40:00Z</dcterms:created>
  <dcterms:modified xsi:type="dcterms:W3CDTF">2022-06-01T02:43:07Z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7B2C028237864A6A9F3BF40A14BE4B7F</vt:lpwstr>
  </property>
  <property fmtid="{D5CDD505-2E9C-101B-9397-08002B2CF9AE}" pid="3" name="KSOProductBuildVer">
    <vt:lpwstr>1033-11.2.0.10323</vt:lpwstr>
  </property>
</Properties>
</file>