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1" r:id="rId2"/>
  </p:sldMasterIdLst>
  <p:notesMasterIdLst>
    <p:notesMasterId r:id="rId62"/>
  </p:notesMasterIdLst>
  <p:sldIdLst>
    <p:sldId id="497" r:id="rId3"/>
    <p:sldId id="382" r:id="rId4"/>
    <p:sldId id="383" r:id="rId5"/>
    <p:sldId id="384" r:id="rId6"/>
    <p:sldId id="797" r:id="rId7"/>
    <p:sldId id="654" r:id="rId8"/>
    <p:sldId id="727" r:id="rId9"/>
    <p:sldId id="386" r:id="rId10"/>
    <p:sldId id="728" r:id="rId11"/>
    <p:sldId id="729" r:id="rId12"/>
    <p:sldId id="730" r:id="rId13"/>
    <p:sldId id="731" r:id="rId14"/>
    <p:sldId id="733" r:id="rId15"/>
    <p:sldId id="732" r:id="rId16"/>
    <p:sldId id="734" r:id="rId17"/>
    <p:sldId id="735" r:id="rId18"/>
    <p:sldId id="736" r:id="rId19"/>
    <p:sldId id="737" r:id="rId20"/>
    <p:sldId id="660" r:id="rId21"/>
    <p:sldId id="738" r:id="rId22"/>
    <p:sldId id="739" r:id="rId23"/>
    <p:sldId id="666" r:id="rId24"/>
    <p:sldId id="740" r:id="rId25"/>
    <p:sldId id="741" r:id="rId26"/>
    <p:sldId id="742" r:id="rId27"/>
    <p:sldId id="743" r:id="rId28"/>
    <p:sldId id="744" r:id="rId29"/>
    <p:sldId id="621" r:id="rId30"/>
    <p:sldId id="745" r:id="rId31"/>
    <p:sldId id="746" r:id="rId32"/>
    <p:sldId id="747" r:id="rId33"/>
    <p:sldId id="748" r:id="rId34"/>
    <p:sldId id="749" r:id="rId35"/>
    <p:sldId id="750" r:id="rId36"/>
    <p:sldId id="751" r:id="rId37"/>
    <p:sldId id="752" r:id="rId38"/>
    <p:sldId id="753" r:id="rId39"/>
    <p:sldId id="754" r:id="rId40"/>
    <p:sldId id="798" r:id="rId41"/>
    <p:sldId id="755" r:id="rId42"/>
    <p:sldId id="784" r:id="rId43"/>
    <p:sldId id="799" r:id="rId44"/>
    <p:sldId id="800" r:id="rId45"/>
    <p:sldId id="801" r:id="rId46"/>
    <p:sldId id="785" r:id="rId47"/>
    <p:sldId id="572" r:id="rId48"/>
    <p:sldId id="439" r:id="rId49"/>
    <p:sldId id="786" r:id="rId50"/>
    <p:sldId id="713" r:id="rId51"/>
    <p:sldId id="787" r:id="rId52"/>
    <p:sldId id="788" r:id="rId53"/>
    <p:sldId id="789" r:id="rId54"/>
    <p:sldId id="790" r:id="rId55"/>
    <p:sldId id="791" r:id="rId56"/>
    <p:sldId id="792" r:id="rId57"/>
    <p:sldId id="793" r:id="rId58"/>
    <p:sldId id="794" r:id="rId59"/>
    <p:sldId id="795" r:id="rId60"/>
    <p:sldId id="796" r:id="rId61"/>
  </p:sldIdLst>
  <p:sldSz cx="12192000" cy="6858000"/>
  <p:notesSz cx="6858000" cy="9144000"/>
  <p:embeddedFontLst>
    <p:embeddedFont>
      <p:font typeface="新細明體" panose="02020300000000000000" pitchFamily="18" charset="-120"/>
      <p:regular r:id="rId63"/>
    </p:embeddedFont>
    <p:embeddedFont>
      <p:font typeface="Myriad Pro" panose="020B0503030403020204" pitchFamily="34" charset="0"/>
      <p:regular r:id="rId64"/>
      <p:bold r:id="rId65"/>
      <p:italic r:id="rId66"/>
      <p:boldItalic r:id="rId67"/>
    </p:embeddedFont>
    <p:embeddedFont>
      <p:font typeface="Calibri Light" panose="020F0302020204030204" pitchFamily="34" charset="0"/>
      <p:regular r:id="rId68"/>
      <p:italic r:id="rId69"/>
    </p:embeddedFont>
    <p:embeddedFont>
      <p:font typeface="Calibri" panose="020F0502020204030204" pitchFamily="34" charset="0"/>
      <p:regular r:id="rId70"/>
      <p:bold r:id="rId71"/>
      <p:italic r:id="rId72"/>
      <p:boldItalic r:id="rId73"/>
    </p:embeddedFont>
    <p:embeddedFont>
      <p:font typeface="Adobe Gothic Std B" panose="020B0800000000000000" charset="-128"/>
      <p:bold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4FD"/>
    <a:srgbClr val="33B879"/>
    <a:srgbClr val="F05A78"/>
    <a:srgbClr val="2C9C67"/>
    <a:srgbClr val="CCE6F8"/>
    <a:srgbClr val="8D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635" autoAdjust="0"/>
    <p:restoredTop sz="94660"/>
  </p:normalViewPr>
  <p:slideViewPr>
    <p:cSldViewPr snapToGrid="0">
      <p:cViewPr>
        <p:scale>
          <a:sx n="66" d="100"/>
          <a:sy n="66" d="100"/>
        </p:scale>
        <p:origin x="918" y="11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4.fntdata"/><Relationship Id="rId74" Type="http://schemas.openxmlformats.org/officeDocument/2006/relationships/font" Target="fonts/font12.fntdata"/><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0.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font" Target="fonts/font9.fntdata"/><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6/1/2022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êu đề Bản chiếu">
    <p:spTree>
      <p:nvGrpSpPr>
        <p:cNvPr id="1" name=""/>
        <p:cNvGrpSpPr/>
        <p:nvPr/>
      </p:nvGrpSpPr>
      <p:grpSpPr>
        <a:xfrm>
          <a:off x="0" y="0"/>
          <a:ext cx="0" cy="0"/>
          <a:chOff x="0" y="0"/>
          <a:chExt cx="0" cy="0"/>
        </a:xfrm>
      </p:grpSpPr>
      <p:sp>
        <p:nvSpPr>
          <p:cNvPr id="2" name="Tiêu đề 1"/>
          <p:cNvSpPr>
            <a:spLocks noGrp="1"/>
          </p:cNvSpPr>
          <p:nvPr>
            <p:ph type="ctrTitle" hasCustomPrompt="1"/>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p:cNvSpPr>
            <a:spLocks noGrp="1"/>
          </p:cNvSpPr>
          <p:nvPr>
            <p:ph type="dt" sz="half" idx="10"/>
          </p:nvPr>
        </p:nvSpPr>
        <p:spPr/>
        <p:txBody>
          <a:bodyPr/>
          <a:lstStyle/>
          <a:p>
            <a:r>
              <a:rPr lang="vi-VN"/>
              <a:t>25/05/2020</a:t>
            </a:r>
          </a:p>
        </p:txBody>
      </p:sp>
      <p:sp>
        <p:nvSpPr>
          <p:cNvPr id="5" name="Chỗ dành sẵn cho Chân trang 4"/>
          <p:cNvSpPr>
            <a:spLocks noGrp="1"/>
          </p:cNvSpPr>
          <p:nvPr>
            <p:ph type="ftr" sz="quarter" idx="11"/>
          </p:nvPr>
        </p:nvSpPr>
        <p:spPr/>
        <p:txBody>
          <a:bodyPr/>
          <a:lstStyle/>
          <a:p>
            <a:endParaRPr lang="vi-VN"/>
          </a:p>
        </p:txBody>
      </p:sp>
      <p:sp>
        <p:nvSpPr>
          <p:cNvPr id="6" name="Chỗ dành sẵn cho Số hiệu Bản chiếu 5"/>
          <p:cNvSpPr>
            <a:spLocks noGrp="1"/>
          </p:cNvSpPr>
          <p:nvPr>
            <p:ph type="sldNum" sz="quarter" idx="12"/>
          </p:nvPr>
        </p:nvSpPr>
        <p:spPr/>
        <p:txBody>
          <a:bodyPr/>
          <a:lstStyle/>
          <a:p>
            <a:fld id="{05C2D176-BDDD-4308-9A3E-DBFC2B3B23A7}" type="slidenum">
              <a:rPr lang="vi-VN" smtClean="0"/>
              <a:t>‹#›</a:t>
            </a:fld>
            <a:endParaRPr lang="vi-V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êu đề Bản chiếu">
    <p:spTree>
      <p:nvGrpSpPr>
        <p:cNvPr id="1" name=""/>
        <p:cNvGrpSpPr/>
        <p:nvPr/>
      </p:nvGrpSpPr>
      <p:grpSpPr>
        <a:xfrm>
          <a:off x="0" y="0"/>
          <a:ext cx="0" cy="0"/>
          <a:chOff x="0" y="0"/>
          <a:chExt cx="0" cy="0"/>
        </a:xfrm>
      </p:grpSpPr>
      <p:sp>
        <p:nvSpPr>
          <p:cNvPr id="2" name="Tiêu đề 1"/>
          <p:cNvSpPr>
            <a:spLocks noGrp="1"/>
          </p:cNvSpPr>
          <p:nvPr>
            <p:ph type="ctrTitle" hasCustomPrompt="1"/>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p:cNvSpPr>
            <a:spLocks noGrp="1"/>
          </p:cNvSpPr>
          <p:nvPr>
            <p:ph type="dt" sz="half" idx="10"/>
          </p:nvPr>
        </p:nvSpPr>
        <p:spPr/>
        <p:txBody>
          <a:bodyPr/>
          <a:lstStyle/>
          <a:p>
            <a:r>
              <a:rPr lang="vi-VN"/>
              <a:t>25/05/2020</a:t>
            </a:r>
          </a:p>
        </p:txBody>
      </p:sp>
      <p:sp>
        <p:nvSpPr>
          <p:cNvPr id="5" name="Chỗ dành sẵn cho Chân trang 4"/>
          <p:cNvSpPr>
            <a:spLocks noGrp="1"/>
          </p:cNvSpPr>
          <p:nvPr>
            <p:ph type="ftr" sz="quarter" idx="11"/>
          </p:nvPr>
        </p:nvSpPr>
        <p:spPr/>
        <p:txBody>
          <a:bodyPr/>
          <a:lstStyle/>
          <a:p>
            <a:endParaRPr lang="vi-VN"/>
          </a:p>
        </p:txBody>
      </p:sp>
      <p:sp>
        <p:nvSpPr>
          <p:cNvPr id="6" name="Chỗ dành sẵn cho Số hiệu Bản chiếu 5"/>
          <p:cNvSpPr>
            <a:spLocks noGrp="1"/>
          </p:cNvSpPr>
          <p:nvPr>
            <p:ph type="sldNum" sz="quarter" idx="12"/>
          </p:nvPr>
        </p:nvSpPr>
        <p:spPr/>
        <p:txBody>
          <a:bodyPr/>
          <a:lstStyle/>
          <a:p>
            <a:fld id="{05C2D176-BDDD-4308-9A3E-DBFC2B3B23A7}" type="slidenum">
              <a:rPr lang="vi-VN" smtClean="0"/>
              <a:t>‹#›</a:t>
            </a:fld>
            <a:endParaRPr lang="vi-V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775" y="1146175"/>
            <a:ext cx="721672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76775" y="2971800"/>
            <a:ext cx="10100603" cy="28944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775" y="1146175"/>
            <a:ext cx="721672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76775" y="2971800"/>
            <a:ext cx="10100603" cy="28944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7.png"/><Relationship Id="rId7"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1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53.pn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6.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0.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image" Target="../media/image67.png"/><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6.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0.png"/><Relationship Id="rId5" Type="http://schemas.openxmlformats.org/officeDocument/2006/relationships/image" Target="../media/image73.png"/><Relationship Id="rId4" Type="http://schemas.openxmlformats.org/officeDocument/2006/relationships/image" Target="../media/image72.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4.png"/><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6.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0.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83.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4.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6.png"/><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ASUS\Desktop\ANPJ\Lop 10\Material\Anh opener\Unit-4.pngUnit-4"/>
          <p:cNvPicPr>
            <a:picLocks noChangeAspect="1"/>
          </p:cNvPicPr>
          <p:nvPr/>
        </p:nvPicPr>
        <p:blipFill>
          <a:blip r:embed="rId2"/>
          <a:srcRect/>
          <a:stretch>
            <a:fillRect/>
          </a:stretch>
        </p:blipFill>
        <p:spPr>
          <a:xfrm>
            <a:off x="311785" y="716280"/>
            <a:ext cx="7233285" cy="4572000"/>
          </a:xfrm>
          <a:prstGeom prst="roundRect">
            <a:avLst/>
          </a:prstGeom>
          <a:ln w="104775" cmpd="dbl">
            <a:solidFill>
              <a:schemeClr val="accent2">
                <a:lumMod val="60000"/>
                <a:lumOff val="40000"/>
              </a:schemeClr>
            </a:solidFill>
            <a:prstDash val="sysDot"/>
          </a:ln>
        </p:spPr>
      </p:pic>
      <p:sp>
        <p:nvSpPr>
          <p:cNvPr id="3" name="Rounded Rectangle 2"/>
          <p:cNvSpPr/>
          <p:nvPr/>
        </p:nvSpPr>
        <p:spPr>
          <a:xfrm>
            <a:off x="7831455" y="2396490"/>
            <a:ext cx="4220210" cy="1859280"/>
          </a:xfrm>
          <a:prstGeom prst="roundRect">
            <a:avLst/>
          </a:prstGeom>
          <a:ln>
            <a:solidFill>
              <a:schemeClr val="accent4">
                <a:lumMod val="50000"/>
              </a:schemeClr>
            </a:solidFill>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6000" b="1">
                <a:solidFill>
                  <a:schemeClr val="tx1"/>
                </a:solidFill>
                <a:effectLst>
                  <a:outerShdw blurRad="38100" dist="19050" dir="2700000" algn="tl" rotWithShape="0">
                    <a:schemeClr val="dk1">
                      <a:alpha val="40000"/>
                    </a:schemeClr>
                  </a:outerShdw>
                </a:effectLst>
                <a:sym typeface="+mn-ea"/>
              </a:rPr>
              <a:t>Unit 4:</a:t>
            </a:r>
            <a:r>
              <a:rPr lang="en-US" sz="6000" b="1">
                <a:solidFill>
                  <a:schemeClr val="accent4"/>
                </a:solidFill>
                <a:effectLst>
                  <a:outerShdw blurRad="38100" dist="19050" dir="2700000" algn="tl" rotWithShape="0">
                    <a:schemeClr val="dk1">
                      <a:lumMod val="50000"/>
                      <a:alpha val="40000"/>
                    </a:schemeClr>
                  </a:outerShdw>
                </a:effectLst>
                <a:sym typeface="+mn-ea"/>
              </a:rPr>
              <a:t> </a:t>
            </a:r>
            <a:endParaRPr lang="en-US" sz="6000" b="1">
              <a:solidFill>
                <a:schemeClr val="accent4"/>
              </a:solidFill>
              <a:effectLst>
                <a:outerShdw blurRad="38100" dist="19050" dir="2700000" algn="tl" rotWithShape="0">
                  <a:schemeClr val="dk1">
                    <a:lumMod val="50000"/>
                    <a:alpha val="40000"/>
                  </a:schemeClr>
                </a:outerShdw>
              </a:effectLst>
            </a:endParaRPr>
          </a:p>
          <a:p>
            <a:pPr algn="ctr"/>
            <a:r>
              <a:rPr lang="en-US" sz="6000" b="1">
                <a:solidFill>
                  <a:schemeClr val="accent6">
                    <a:lumMod val="75000"/>
                  </a:schemeClr>
                </a:solidFill>
                <a:effectLst/>
                <a:sym typeface="+mn-ea"/>
              </a:rPr>
              <a:t>FOOD</a:t>
            </a:r>
          </a:p>
        </p:txBody>
      </p:sp>
      <p:grpSp>
        <p:nvGrpSpPr>
          <p:cNvPr id="4" name="Group 3"/>
          <p:cNvGrpSpPr/>
          <p:nvPr/>
        </p:nvGrpSpPr>
        <p:grpSpPr>
          <a:xfrm>
            <a:off x="164969" y="5965661"/>
            <a:ext cx="11862062" cy="897286"/>
            <a:chOff x="164969" y="5965661"/>
            <a:chExt cx="11862062" cy="897286"/>
          </a:xfrm>
        </p:grpSpPr>
        <p:sp>
          <p:nvSpPr>
            <p:cNvPr id="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6" name="Picture 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p:blinds/>
      </p:transition>
    </mc:Choice>
    <mc:Fallback xmlns="">
      <p:transition spd="slow">
        <p:blinds/>
      </p:transition>
    </mc:Fallback>
  </mc:AlternateContent>
  <p:timing>
    <p:tnLst>
      <p:par>
        <p:cTn id="1" dur="indefinite" restart="never" nodeType="tmRoot"/>
      </p:par>
    </p:tnLst>
    <p:bldLst>
      <p:bldP spid="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12191365" cy="7424420"/>
            <a:chOff x="0" y="0"/>
            <a:chExt cx="19199" cy="11692"/>
          </a:xfrm>
        </p:grpSpPr>
        <p:pic>
          <p:nvPicPr>
            <p:cNvPr id="2" name="Picture 1" descr="44"/>
            <p:cNvPicPr>
              <a:picLocks noChangeAspect="1"/>
            </p:cNvPicPr>
            <p:nvPr/>
          </p:nvPicPr>
          <p:blipFill>
            <a:blip r:embed="rId2"/>
            <a:stretch>
              <a:fillRect/>
            </a:stretch>
          </p:blipFill>
          <p:spPr>
            <a:xfrm>
              <a:off x="0" y="0"/>
              <a:ext cx="9614" cy="11693"/>
            </a:xfrm>
            <a:prstGeom prst="rect">
              <a:avLst/>
            </a:prstGeom>
          </p:spPr>
        </p:pic>
        <p:pic>
          <p:nvPicPr>
            <p:cNvPr id="3" name="Picture 2" descr="45"/>
            <p:cNvPicPr>
              <a:picLocks noChangeAspect="1"/>
            </p:cNvPicPr>
            <p:nvPr/>
          </p:nvPicPr>
          <p:blipFill>
            <a:blip r:embed="rId3"/>
            <a:stretch>
              <a:fillRect/>
            </a:stretch>
          </p:blipFill>
          <p:spPr>
            <a:xfrm>
              <a:off x="9613" y="0"/>
              <a:ext cx="9587" cy="11693"/>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2"/>
          <p:cNvSpPr txBox="1"/>
          <p:nvPr/>
        </p:nvSpPr>
        <p:spPr>
          <a:xfrm>
            <a:off x="3257550" y="1390015"/>
            <a:ext cx="5949950" cy="829945"/>
          </a:xfrm>
          <a:prstGeom prst="rect">
            <a:avLst/>
          </a:prstGeom>
          <a:noFill/>
          <a:ln w="28575">
            <a:solidFill>
              <a:schemeClr val="accent6">
                <a:lumMod val="50000"/>
              </a:schemeClr>
            </a:solidFill>
          </a:ln>
        </p:spPr>
        <p:txBody>
          <a:bodyPr wrap="square" rtlCol="0">
            <a:spAutoFit/>
          </a:bodyPr>
          <a:lstStyle/>
          <a:p>
            <a:pPr algn="ctr"/>
            <a:r>
              <a:rPr lang="en-US" sz="4800" b="1" dirty="0">
                <a:solidFill>
                  <a:schemeClr val="accent6"/>
                </a:solidFill>
              </a:rPr>
              <a:t> Do you know?</a:t>
            </a:r>
          </a:p>
        </p:txBody>
      </p:sp>
      <p:sp>
        <p:nvSpPr>
          <p:cNvPr id="14" name="Text Box 13"/>
          <p:cNvSpPr txBox="1"/>
          <p:nvPr/>
        </p:nvSpPr>
        <p:spPr>
          <a:xfrm>
            <a:off x="806489" y="2735580"/>
            <a:ext cx="10699115" cy="2061210"/>
          </a:xfrm>
          <a:prstGeom prst="rect">
            <a:avLst/>
          </a:prstGeom>
          <a:noFill/>
        </p:spPr>
        <p:txBody>
          <a:bodyPr wrap="square" rtlCol="0">
            <a:spAutoFit/>
          </a:bodyPr>
          <a:lstStyle/>
          <a:p>
            <a:pPr algn="just"/>
            <a:r>
              <a:rPr lang="en-US" sz="3200" dirty="0"/>
              <a:t>Food is a complex and interesting topic, with cultural, social, health, and even moral aspects. Our food preferences are shaped not only by personal taste, but also by custom, habit, and our physical environment.</a:t>
            </a:r>
          </a:p>
        </p:txBody>
      </p:sp>
      <p:grpSp>
        <p:nvGrpSpPr>
          <p:cNvPr id="2" name="Group 1"/>
          <p:cNvGrpSpPr/>
          <p:nvPr/>
        </p:nvGrpSpPr>
        <p:grpSpPr>
          <a:xfrm>
            <a:off x="0" y="-13062"/>
            <a:ext cx="12192000" cy="461665"/>
            <a:chOff x="0" y="-13062"/>
            <a:chExt cx="12192000" cy="461665"/>
          </a:xfrm>
        </p:grpSpPr>
        <p:sp>
          <p:nvSpPr>
            <p:cNvPr id="3"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5"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6"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OVERVIEW</a:t>
              </a:r>
            </a:p>
          </p:txBody>
        </p:sp>
      </p:grpSp>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46.4-1"/>
          <p:cNvPicPr>
            <a:picLocks noChangeAspect="1"/>
          </p:cNvPicPr>
          <p:nvPr/>
        </p:nvPicPr>
        <p:blipFill>
          <a:blip r:embed="rId2"/>
          <a:stretch>
            <a:fillRect/>
          </a:stretch>
        </p:blipFill>
        <p:spPr>
          <a:xfrm>
            <a:off x="1268730" y="1950085"/>
            <a:ext cx="9463405" cy="4470400"/>
          </a:xfrm>
          <a:prstGeom prst="rect">
            <a:avLst/>
          </a:prstGeom>
        </p:spPr>
      </p:pic>
      <p:pic>
        <p:nvPicPr>
          <p:cNvPr id="9" name="Picture 8" descr="46.1"/>
          <p:cNvPicPr>
            <a:picLocks noChangeAspect="1"/>
          </p:cNvPicPr>
          <p:nvPr/>
        </p:nvPicPr>
        <p:blipFill>
          <a:blip r:embed="rId3"/>
          <a:stretch>
            <a:fillRect/>
          </a:stretch>
        </p:blipFill>
        <p:spPr>
          <a:xfrm>
            <a:off x="408940" y="541655"/>
            <a:ext cx="6009640" cy="1320165"/>
          </a:xfrm>
          <a:prstGeom prst="rect">
            <a:avLst/>
          </a:prstGeom>
        </p:spPr>
      </p:pic>
      <p:sp>
        <p:nvSpPr>
          <p:cNvPr id="13" name="TextBox 8"/>
          <p:cNvSpPr txBox="1"/>
          <p:nvPr/>
        </p:nvSpPr>
        <p:spPr>
          <a:xfrm>
            <a:off x="712470" y="2413952"/>
            <a:ext cx="1756410" cy="82994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dairy </a:t>
            </a:r>
          </a:p>
          <a:p>
            <a:pPr algn="ctr"/>
            <a:r>
              <a:rPr lang="en-US" sz="2400" dirty="0">
                <a:solidFill>
                  <a:srgbClr val="FF0000"/>
                </a:solidFill>
                <a:latin typeface="Myriad Pro" panose="020B0503030403020204" pitchFamily="34" charset="0"/>
                <a:cs typeface="Times New Roman" panose="02020603050405020304" pitchFamily="18" charset="0"/>
              </a:rPr>
              <a:t>products</a:t>
            </a:r>
          </a:p>
        </p:txBody>
      </p:sp>
      <p:grpSp>
        <p:nvGrpSpPr>
          <p:cNvPr id="2" name="Group 1"/>
          <p:cNvGrpSpPr/>
          <p:nvPr/>
        </p:nvGrpSpPr>
        <p:grpSpPr>
          <a:xfrm>
            <a:off x="0" y="-13062"/>
            <a:ext cx="12192000" cy="461665"/>
            <a:chOff x="0" y="-13062"/>
            <a:chExt cx="12192000" cy="461665"/>
          </a:xfrm>
        </p:grpSpPr>
        <p:sp>
          <p:nvSpPr>
            <p:cNvPr id="3"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10" name="Picture 9" descr="46.2"/>
          <p:cNvPicPr>
            <a:picLocks noChangeAspect="1"/>
          </p:cNvPicPr>
          <p:nvPr/>
        </p:nvPicPr>
        <p:blipFill>
          <a:blip r:embed="rId4"/>
          <a:stretch>
            <a:fillRect/>
          </a:stretch>
        </p:blipFill>
        <p:spPr>
          <a:xfrm>
            <a:off x="7062470" y="541655"/>
            <a:ext cx="4394200" cy="1469390"/>
          </a:xfrm>
          <a:prstGeom prst="rect">
            <a:avLst/>
          </a:prstGeom>
        </p:spPr>
      </p:pic>
      <p:pic>
        <p:nvPicPr>
          <p:cNvPr id="12" name="Picture 11" descr="46.3"/>
          <p:cNvPicPr>
            <a:picLocks noChangeAspect="1"/>
          </p:cNvPicPr>
          <p:nvPr/>
        </p:nvPicPr>
        <p:blipFill>
          <a:blip r:embed="rId5"/>
          <a:stretch>
            <a:fillRect/>
          </a:stretch>
        </p:blipFill>
        <p:spPr>
          <a:xfrm>
            <a:off x="4077335" y="2014855"/>
            <a:ext cx="3168015" cy="984250"/>
          </a:xfrm>
          <a:prstGeom prst="rect">
            <a:avLst/>
          </a:prstGeom>
        </p:spPr>
      </p:pic>
      <p:sp>
        <p:nvSpPr>
          <p:cNvPr id="14" name="TextBox 8"/>
          <p:cNvSpPr txBox="1"/>
          <p:nvPr/>
        </p:nvSpPr>
        <p:spPr>
          <a:xfrm>
            <a:off x="9139555" y="2828925"/>
            <a:ext cx="175641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meat</a:t>
            </a:r>
          </a:p>
        </p:txBody>
      </p:sp>
      <p:sp>
        <p:nvSpPr>
          <p:cNvPr id="20" name="TextBox 8"/>
          <p:cNvSpPr txBox="1"/>
          <p:nvPr/>
        </p:nvSpPr>
        <p:spPr>
          <a:xfrm>
            <a:off x="1095375" y="5674360"/>
            <a:ext cx="175641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drinks</a:t>
            </a:r>
          </a:p>
        </p:txBody>
      </p:sp>
      <p:sp>
        <p:nvSpPr>
          <p:cNvPr id="21" name="TextBox 8"/>
          <p:cNvSpPr txBox="1"/>
          <p:nvPr/>
        </p:nvSpPr>
        <p:spPr>
          <a:xfrm>
            <a:off x="8599076" y="5213985"/>
            <a:ext cx="175641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vegetables</a:t>
            </a:r>
          </a:p>
        </p:txBody>
      </p:sp>
      <p:grpSp>
        <p:nvGrpSpPr>
          <p:cNvPr id="15" name="Group 14"/>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
        <p:nvSpPr>
          <p:cNvPr id="19" name="TextBox 8"/>
          <p:cNvSpPr txBox="1"/>
          <p:nvPr/>
        </p:nvSpPr>
        <p:spPr>
          <a:xfrm>
            <a:off x="5122227" y="3363302"/>
            <a:ext cx="1756410" cy="46037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fruit</a:t>
            </a:r>
            <a:endParaRPr lang="en-US" sz="2400" dirty="0">
              <a:solidFill>
                <a:srgbClr val="FF0000"/>
              </a:solidFill>
              <a:latin typeface="Myriad Pro" panose="020B0503030403020204" pitchFamily="34" charset="0"/>
              <a:cs typeface="Times New Roman" panose="02020603050405020304" pitchFamily="18"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0" grpId="0"/>
      <p:bldP spid="21"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9" name="Picture 8" descr="46.5"/>
          <p:cNvPicPr>
            <a:picLocks noChangeAspect="1"/>
          </p:cNvPicPr>
          <p:nvPr/>
        </p:nvPicPr>
        <p:blipFill>
          <a:blip r:embed="rId2"/>
          <a:stretch>
            <a:fillRect/>
          </a:stretch>
        </p:blipFill>
        <p:spPr>
          <a:xfrm>
            <a:off x="274320" y="1183640"/>
            <a:ext cx="11758930" cy="798195"/>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1764174605"/>
              </p:ext>
            </p:extLst>
          </p:nvPr>
        </p:nvGraphicFramePr>
        <p:xfrm>
          <a:off x="909076" y="2149879"/>
          <a:ext cx="10793045" cy="2161935"/>
        </p:xfrm>
        <a:graphic>
          <a:graphicData uri="http://schemas.openxmlformats.org/drawingml/2006/table">
            <a:tbl>
              <a:tblPr firstRow="1" bandRow="1">
                <a:tableStyleId>{E8B1032C-EA38-4F05-BA0D-38AFFFC7BED3}</a:tableStyleId>
              </a:tblPr>
              <a:tblGrid>
                <a:gridCol w="2158609">
                  <a:extLst>
                    <a:ext uri="{9D8B030D-6E8A-4147-A177-3AD203B41FA5}">
                      <a16:colId xmlns:a16="http://schemas.microsoft.com/office/drawing/2014/main" val="3203011467"/>
                    </a:ext>
                  </a:extLst>
                </a:gridCol>
                <a:gridCol w="2158609">
                  <a:extLst>
                    <a:ext uri="{9D8B030D-6E8A-4147-A177-3AD203B41FA5}">
                      <a16:colId xmlns:a16="http://schemas.microsoft.com/office/drawing/2014/main" val="189738792"/>
                    </a:ext>
                  </a:extLst>
                </a:gridCol>
                <a:gridCol w="2158609">
                  <a:extLst>
                    <a:ext uri="{9D8B030D-6E8A-4147-A177-3AD203B41FA5}">
                      <a16:colId xmlns:a16="http://schemas.microsoft.com/office/drawing/2014/main" val="630264658"/>
                    </a:ext>
                  </a:extLst>
                </a:gridCol>
                <a:gridCol w="2158609">
                  <a:extLst>
                    <a:ext uri="{9D8B030D-6E8A-4147-A177-3AD203B41FA5}">
                      <a16:colId xmlns:a16="http://schemas.microsoft.com/office/drawing/2014/main" val="724132201"/>
                    </a:ext>
                  </a:extLst>
                </a:gridCol>
                <a:gridCol w="2158609">
                  <a:extLst>
                    <a:ext uri="{9D8B030D-6E8A-4147-A177-3AD203B41FA5}">
                      <a16:colId xmlns:a16="http://schemas.microsoft.com/office/drawing/2014/main" val="2120605277"/>
                    </a:ext>
                  </a:extLst>
                </a:gridCol>
              </a:tblGrid>
              <a:tr h="745721">
                <a:tc>
                  <a:txBody>
                    <a:bodyPr/>
                    <a:lstStyle/>
                    <a:p>
                      <a:pPr algn="ctr"/>
                      <a:r>
                        <a:rPr lang="en-US" sz="2400" b="1" dirty="0" smtClean="0">
                          <a:latin typeface="Myriad Pro" panose="020B0503030403020204" pitchFamily="34" charset="0"/>
                        </a:rPr>
                        <a:t>dairy products</a:t>
                      </a:r>
                      <a:endParaRPr lang="en-US" sz="2400" b="1" dirty="0">
                        <a:latin typeface="Myriad Pro" panose="020B0503030403020204" pitchFamily="34" charset="0"/>
                      </a:endParaRPr>
                    </a:p>
                  </a:txBody>
                  <a:tcPr anchor="ctr"/>
                </a:tc>
                <a:tc>
                  <a:txBody>
                    <a:bodyPr/>
                    <a:lstStyle/>
                    <a:p>
                      <a:pPr algn="ctr"/>
                      <a:r>
                        <a:rPr lang="en-US" sz="2400" b="1" dirty="0" smtClean="0">
                          <a:latin typeface="Myriad Pro" panose="020B0503030403020204" pitchFamily="34" charset="0"/>
                        </a:rPr>
                        <a:t>drinks</a:t>
                      </a:r>
                      <a:endParaRPr lang="en-US" sz="2400" b="1" dirty="0">
                        <a:latin typeface="Myriad Pro" panose="020B0503030403020204" pitchFamily="34" charset="0"/>
                      </a:endParaRPr>
                    </a:p>
                  </a:txBody>
                  <a:tcPr anchor="ctr"/>
                </a:tc>
                <a:tc>
                  <a:txBody>
                    <a:bodyPr/>
                    <a:lstStyle/>
                    <a:p>
                      <a:pPr algn="ctr"/>
                      <a:r>
                        <a:rPr lang="en-US" sz="2400" b="1" dirty="0" smtClean="0">
                          <a:latin typeface="Myriad Pro" panose="020B0503030403020204" pitchFamily="34" charset="0"/>
                        </a:rPr>
                        <a:t>fruit</a:t>
                      </a:r>
                      <a:endParaRPr lang="en-US" sz="2400" b="1" dirty="0">
                        <a:latin typeface="Myriad Pro" panose="020B0503030403020204" pitchFamily="34" charset="0"/>
                      </a:endParaRPr>
                    </a:p>
                  </a:txBody>
                  <a:tcPr anchor="ctr"/>
                </a:tc>
                <a:tc>
                  <a:txBody>
                    <a:bodyPr/>
                    <a:lstStyle/>
                    <a:p>
                      <a:pPr algn="ctr"/>
                      <a:r>
                        <a:rPr lang="en-US" sz="2400" b="1" dirty="0" smtClean="0">
                          <a:latin typeface="Myriad Pro" panose="020B0503030403020204" pitchFamily="34" charset="0"/>
                        </a:rPr>
                        <a:t>meat</a:t>
                      </a:r>
                      <a:endParaRPr lang="en-US" sz="2400" b="1" dirty="0">
                        <a:latin typeface="Myriad Pro" panose="020B0503030403020204" pitchFamily="34" charset="0"/>
                      </a:endParaRPr>
                    </a:p>
                  </a:txBody>
                  <a:tcPr anchor="ctr"/>
                </a:tc>
                <a:tc>
                  <a:txBody>
                    <a:bodyPr/>
                    <a:lstStyle/>
                    <a:p>
                      <a:pPr algn="ctr"/>
                      <a:r>
                        <a:rPr lang="en-US" sz="2400" b="1" dirty="0" smtClean="0">
                          <a:latin typeface="Myriad Pro" panose="020B0503030403020204" pitchFamily="34" charset="0"/>
                        </a:rPr>
                        <a:t>vegetables</a:t>
                      </a:r>
                      <a:endParaRPr lang="en-US" sz="2400" b="1" dirty="0">
                        <a:latin typeface="Myriad Pro" panose="020B0503030403020204" pitchFamily="34" charset="0"/>
                      </a:endParaRPr>
                    </a:p>
                  </a:txBody>
                  <a:tcPr anchor="ctr"/>
                </a:tc>
                <a:extLst>
                  <a:ext uri="{0D108BD9-81ED-4DB2-BD59-A6C34878D82A}">
                    <a16:rowId xmlns:a16="http://schemas.microsoft.com/office/drawing/2014/main" val="3211109123"/>
                  </a:ext>
                </a:extLst>
              </a:tr>
              <a:tr h="1416214">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787383767"/>
                  </a:ext>
                </a:extLst>
              </a:tr>
            </a:tbl>
          </a:graphicData>
        </a:graphic>
      </p:graphicFrame>
      <p:pic>
        <p:nvPicPr>
          <p:cNvPr id="13" name="Picture 12" descr="46.6"/>
          <p:cNvPicPr>
            <a:picLocks noChangeAspect="1"/>
          </p:cNvPicPr>
          <p:nvPr/>
        </p:nvPicPr>
        <p:blipFill>
          <a:blip r:embed="rId3"/>
          <a:stretch>
            <a:fillRect/>
          </a:stretch>
        </p:blipFill>
        <p:spPr>
          <a:xfrm>
            <a:off x="274320" y="4740129"/>
            <a:ext cx="8930005" cy="477520"/>
          </a:xfrm>
          <a:prstGeom prst="rect">
            <a:avLst/>
          </a:prstGeom>
        </p:spPr>
      </p:pic>
      <p:grpSp>
        <p:nvGrpSpPr>
          <p:cNvPr id="11" name="Group 10"/>
          <p:cNvGrpSpPr/>
          <p:nvPr/>
        </p:nvGrpSpPr>
        <p:grpSpPr>
          <a:xfrm>
            <a:off x="164969" y="5965661"/>
            <a:ext cx="11862062" cy="897286"/>
            <a:chOff x="164969" y="5965661"/>
            <a:chExt cx="11862062" cy="897286"/>
          </a:xfrm>
        </p:grpSpPr>
        <p:sp>
          <p:nvSpPr>
            <p:cNvPr id="1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262980279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12" name="Picture 11" descr="TB 54"/>
          <p:cNvPicPr>
            <a:picLocks noChangeAspect="1"/>
          </p:cNvPicPr>
          <p:nvPr/>
        </p:nvPicPr>
        <p:blipFill>
          <a:blip r:embed="rId2"/>
          <a:stretch>
            <a:fillRect/>
          </a:stretch>
        </p:blipFill>
        <p:spPr>
          <a:xfrm>
            <a:off x="2188659" y="679303"/>
            <a:ext cx="7934776" cy="493605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3"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4" name="Picture 3" descr="46.7"/>
          <p:cNvPicPr>
            <a:picLocks noChangeAspect="1"/>
          </p:cNvPicPr>
          <p:nvPr/>
        </p:nvPicPr>
        <p:blipFill>
          <a:blip r:embed="rId2"/>
          <a:stretch>
            <a:fillRect/>
          </a:stretch>
        </p:blipFill>
        <p:spPr>
          <a:xfrm>
            <a:off x="2492868" y="923483"/>
            <a:ext cx="7326358" cy="1777218"/>
          </a:xfrm>
          <a:prstGeom prst="rect">
            <a:avLst/>
          </a:prstGeom>
        </p:spPr>
      </p:pic>
      <p:pic>
        <p:nvPicPr>
          <p:cNvPr id="6" name="Picture 5" descr="46.8"/>
          <p:cNvPicPr>
            <a:picLocks noChangeAspect="1"/>
          </p:cNvPicPr>
          <p:nvPr/>
        </p:nvPicPr>
        <p:blipFill>
          <a:blip r:embed="rId3"/>
          <a:stretch>
            <a:fillRect/>
          </a:stretch>
        </p:blipFill>
        <p:spPr>
          <a:xfrm>
            <a:off x="1579602" y="2760800"/>
            <a:ext cx="9152890" cy="3064964"/>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13" name="Picture 12" descr="TB 155.1"/>
          <p:cNvPicPr>
            <a:picLocks noChangeAspect="1"/>
          </p:cNvPicPr>
          <p:nvPr/>
        </p:nvPicPr>
        <p:blipFill>
          <a:blip r:embed="rId2"/>
          <a:srcRect b="53402"/>
          <a:stretch>
            <a:fillRect/>
          </a:stretch>
        </p:blipFill>
        <p:spPr>
          <a:xfrm>
            <a:off x="2230120" y="716915"/>
            <a:ext cx="8028305" cy="2546985"/>
          </a:xfrm>
          <a:prstGeom prst="rect">
            <a:avLst/>
          </a:prstGeom>
        </p:spPr>
      </p:pic>
      <p:pic>
        <p:nvPicPr>
          <p:cNvPr id="15" name="Picture 14" descr="TB 155.1"/>
          <p:cNvPicPr>
            <a:picLocks noChangeAspect="1"/>
          </p:cNvPicPr>
          <p:nvPr/>
        </p:nvPicPr>
        <p:blipFill>
          <a:blip r:embed="rId2"/>
          <a:srcRect t="45547" b="-967"/>
          <a:stretch>
            <a:fillRect/>
          </a:stretch>
        </p:blipFill>
        <p:spPr>
          <a:xfrm>
            <a:off x="2520950" y="3263900"/>
            <a:ext cx="7149465" cy="2697480"/>
          </a:xfrm>
          <a:prstGeom prst="rect">
            <a:avLst/>
          </a:prstGeom>
        </p:spPr>
      </p:pic>
      <p:grpSp>
        <p:nvGrpSpPr>
          <p:cNvPr id="9" name="Group 8"/>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TB 155.2"/>
          <p:cNvPicPr>
            <a:picLocks noChangeAspect="1"/>
          </p:cNvPicPr>
          <p:nvPr/>
        </p:nvPicPr>
        <p:blipFill>
          <a:blip r:embed="rId2"/>
          <a:stretch>
            <a:fillRect/>
          </a:stretch>
        </p:blipFill>
        <p:spPr>
          <a:xfrm>
            <a:off x="137795" y="530860"/>
            <a:ext cx="5085195" cy="5332911"/>
          </a:xfrm>
          <a:prstGeom prst="rect">
            <a:avLst/>
          </a:prstGeom>
        </p:spPr>
      </p:pic>
      <p:pic>
        <p:nvPicPr>
          <p:cNvPr id="4" name="Picture 3" descr="TB 156.1"/>
          <p:cNvPicPr>
            <a:picLocks noChangeAspect="1"/>
          </p:cNvPicPr>
          <p:nvPr/>
        </p:nvPicPr>
        <p:blipFill>
          <a:blip r:embed="rId3"/>
          <a:stretch>
            <a:fillRect/>
          </a:stretch>
        </p:blipFill>
        <p:spPr>
          <a:xfrm>
            <a:off x="6016625" y="607695"/>
            <a:ext cx="5619415" cy="5025151"/>
          </a:xfrm>
          <a:prstGeom prst="rect">
            <a:avLst/>
          </a:prstGeom>
        </p:spPr>
      </p:pic>
      <p:grpSp>
        <p:nvGrpSpPr>
          <p:cNvPr id="9" name="Group 8"/>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5" name="Picture 4" descr="47.1"/>
          <p:cNvPicPr>
            <a:picLocks noChangeAspect="1"/>
          </p:cNvPicPr>
          <p:nvPr/>
        </p:nvPicPr>
        <p:blipFill>
          <a:blip r:embed="rId2"/>
          <a:stretch>
            <a:fillRect/>
          </a:stretch>
        </p:blipFill>
        <p:spPr>
          <a:xfrm>
            <a:off x="306705" y="668655"/>
            <a:ext cx="11415395" cy="761365"/>
          </a:xfrm>
          <a:prstGeom prst="rect">
            <a:avLst/>
          </a:prstGeom>
        </p:spPr>
      </p:pic>
      <p:pic>
        <p:nvPicPr>
          <p:cNvPr id="6" name="Picture 5" descr="46.4-1"/>
          <p:cNvPicPr>
            <a:picLocks noChangeAspect="1"/>
          </p:cNvPicPr>
          <p:nvPr/>
        </p:nvPicPr>
        <p:blipFill>
          <a:blip r:embed="rId3"/>
          <a:stretch>
            <a:fillRect/>
          </a:stretch>
        </p:blipFill>
        <p:spPr>
          <a:xfrm>
            <a:off x="1364615" y="1508125"/>
            <a:ext cx="9463405" cy="4470400"/>
          </a:xfrm>
          <a:prstGeom prst="rect">
            <a:avLst/>
          </a:prstGeom>
        </p:spPr>
      </p:pic>
      <p:grpSp>
        <p:nvGrpSpPr>
          <p:cNvPr id="9" name="Group 8"/>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5" name="Picture 4" descr="47.1"/>
          <p:cNvPicPr>
            <a:picLocks noChangeAspect="1"/>
          </p:cNvPicPr>
          <p:nvPr/>
        </p:nvPicPr>
        <p:blipFill>
          <a:blip r:embed="rId2"/>
          <a:stretch>
            <a:fillRect/>
          </a:stretch>
        </p:blipFill>
        <p:spPr>
          <a:xfrm>
            <a:off x="387985" y="1178560"/>
            <a:ext cx="11415395" cy="761365"/>
          </a:xfrm>
          <a:prstGeom prst="rect">
            <a:avLst/>
          </a:prstGeom>
        </p:spPr>
      </p:pic>
      <p:graphicFrame>
        <p:nvGraphicFramePr>
          <p:cNvPr id="3" name="Table 2"/>
          <p:cNvGraphicFramePr/>
          <p:nvPr/>
        </p:nvGraphicFramePr>
        <p:xfrm>
          <a:off x="779145" y="2341245"/>
          <a:ext cx="10634980" cy="2044065"/>
        </p:xfrm>
        <a:graphic>
          <a:graphicData uri="http://schemas.openxmlformats.org/drawingml/2006/table">
            <a:tbl>
              <a:tblPr firstRow="1" bandRow="1">
                <a:tableStyleId>{5C22544A-7EE6-4342-B048-85BDC9FD1C3A}</a:tableStyleId>
              </a:tblPr>
              <a:tblGrid>
                <a:gridCol w="5317490">
                  <a:extLst>
                    <a:ext uri="{9D8B030D-6E8A-4147-A177-3AD203B41FA5}">
                      <a16:colId xmlns:a16="http://schemas.microsoft.com/office/drawing/2014/main" val="20000"/>
                    </a:ext>
                  </a:extLst>
                </a:gridCol>
                <a:gridCol w="5317490">
                  <a:extLst>
                    <a:ext uri="{9D8B030D-6E8A-4147-A177-3AD203B41FA5}">
                      <a16:colId xmlns:a16="http://schemas.microsoft.com/office/drawing/2014/main" val="20001"/>
                    </a:ext>
                  </a:extLst>
                </a:gridCol>
              </a:tblGrid>
              <a:tr h="534035">
                <a:tc>
                  <a:txBody>
                    <a:bodyPr/>
                    <a:lstStyle/>
                    <a:p>
                      <a:pPr algn="ctr">
                        <a:buNone/>
                      </a:pPr>
                      <a:r>
                        <a:rPr lang="en-US" sz="3200"/>
                        <a:t>COUNT NOUNS</a:t>
                      </a:r>
                    </a:p>
                  </a:txBody>
                  <a:tcPr anchor="ctr"/>
                </a:tc>
                <a:tc>
                  <a:txBody>
                    <a:bodyPr/>
                    <a:lstStyle/>
                    <a:p>
                      <a:pPr algn="ctr">
                        <a:buNone/>
                      </a:pPr>
                      <a:r>
                        <a:rPr lang="en-US" sz="3200"/>
                        <a:t>NON-COUNT NOUNS</a:t>
                      </a:r>
                    </a:p>
                  </a:txBody>
                  <a:tcPr anchor="ctr"/>
                </a:tc>
                <a:extLst>
                  <a:ext uri="{0D108BD9-81ED-4DB2-BD59-A6C34878D82A}">
                    <a16:rowId xmlns:a16="http://schemas.microsoft.com/office/drawing/2014/main" val="10000"/>
                  </a:ext>
                </a:extLst>
              </a:tr>
              <a:tr h="1464945">
                <a:tc>
                  <a:txBody>
                    <a:bodyPr/>
                    <a:lstStyle/>
                    <a:p>
                      <a:pPr algn="l">
                        <a:buNone/>
                      </a:pPr>
                      <a:endParaRPr lang="en-US" sz="2400">
                        <a:solidFill>
                          <a:srgbClr val="FF0000"/>
                        </a:solidFill>
                      </a:endParaRPr>
                    </a:p>
                  </a:txBody>
                  <a:tcPr anchor="ctr"/>
                </a:tc>
                <a:tc>
                  <a:txBody>
                    <a:bodyPr/>
                    <a:lstStyle/>
                    <a:p>
                      <a:pPr>
                        <a:buNone/>
                      </a:pPr>
                      <a:endParaRPr lang="en-US" sz="2400">
                        <a:solidFill>
                          <a:srgbClr val="FF0000"/>
                        </a:solidFill>
                      </a:endParaRPr>
                    </a:p>
                  </a:txBody>
                  <a:tcPr anchor="ctr"/>
                </a:tc>
                <a:extLst>
                  <a:ext uri="{0D108BD9-81ED-4DB2-BD59-A6C34878D82A}">
                    <a16:rowId xmlns:a16="http://schemas.microsoft.com/office/drawing/2014/main" val="10001"/>
                  </a:ext>
                </a:extLst>
              </a:tr>
            </a:tbl>
          </a:graphicData>
        </a:graphic>
      </p:graphicFrame>
      <p:sp>
        <p:nvSpPr>
          <p:cNvPr id="9" name="TextBox 8"/>
          <p:cNvSpPr txBox="1"/>
          <p:nvPr/>
        </p:nvSpPr>
        <p:spPr>
          <a:xfrm>
            <a:off x="800735" y="2952750"/>
            <a:ext cx="5316855" cy="1383665"/>
          </a:xfrm>
          <a:prstGeom prst="rect">
            <a:avLst/>
          </a:prstGeom>
          <a:noFill/>
        </p:spPr>
        <p:txBody>
          <a:bodyPr wrap="square" rtlCol="0">
            <a:spAutoFit/>
          </a:bodyPr>
          <a:lstStyle/>
          <a:p>
            <a:pPr algn="l">
              <a:buNone/>
            </a:pPr>
            <a:r>
              <a:rPr lang="en-US" sz="2800">
                <a:solidFill>
                  <a:srgbClr val="FF0000"/>
                </a:solidFill>
                <a:sym typeface="+mn-ea"/>
              </a:rPr>
              <a:t>lemon, orange, apple, banana, sausage, shrimp, pepper, onion, potato, tomato</a:t>
            </a:r>
            <a:endParaRPr lang="en-US" sz="2800" dirty="0">
              <a:solidFill>
                <a:srgbClr val="FF0000"/>
              </a:solidFill>
              <a:latin typeface="Myriad Pro" panose="020B0503030403020204" pitchFamily="34" charset="0"/>
              <a:cs typeface="Times New Roman" panose="02020603050405020304" pitchFamily="18" charset="0"/>
            </a:endParaRPr>
          </a:p>
        </p:txBody>
      </p:sp>
      <p:sp>
        <p:nvSpPr>
          <p:cNvPr id="4" name="TextBox 8"/>
          <p:cNvSpPr txBox="1"/>
          <p:nvPr/>
        </p:nvSpPr>
        <p:spPr>
          <a:xfrm>
            <a:off x="6096000" y="2952750"/>
            <a:ext cx="5316855" cy="1383665"/>
          </a:xfrm>
          <a:prstGeom prst="rect">
            <a:avLst/>
          </a:prstGeom>
          <a:noFill/>
        </p:spPr>
        <p:txBody>
          <a:bodyPr wrap="square" rtlCol="0">
            <a:spAutoFit/>
          </a:bodyPr>
          <a:lstStyle/>
          <a:p>
            <a:pPr>
              <a:buNone/>
            </a:pPr>
            <a:r>
              <a:rPr lang="en-US" sz="2800">
                <a:solidFill>
                  <a:srgbClr val="FF0000"/>
                </a:solidFill>
                <a:sym typeface="+mn-ea"/>
              </a:rPr>
              <a:t>cheese, butter, milk, chicken, fish, steak, bacon, juice, soda, coffee, tea, water, lettuce</a:t>
            </a:r>
            <a:endParaRPr lang="en-US" sz="2800" dirty="0">
              <a:solidFill>
                <a:srgbClr val="FF0000"/>
              </a:solidFill>
              <a:latin typeface="Myriad Pro" panose="020B0503030403020204" pitchFamily="34" charset="0"/>
              <a:cs typeface="Times New Roman" panose="02020603050405020304" pitchFamily="18" charset="0"/>
            </a:endParaRPr>
          </a:p>
        </p:txBody>
      </p:sp>
      <p:grpSp>
        <p:nvGrpSpPr>
          <p:cNvPr id="13" name="Group 12"/>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5" name="Picture 14"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4" name="Picture 3" descr="47.2"/>
          <p:cNvPicPr>
            <a:picLocks noChangeAspect="1"/>
          </p:cNvPicPr>
          <p:nvPr/>
        </p:nvPicPr>
        <p:blipFill>
          <a:blip r:embed="rId4"/>
          <a:stretch>
            <a:fillRect/>
          </a:stretch>
        </p:blipFill>
        <p:spPr>
          <a:xfrm>
            <a:off x="238125" y="987425"/>
            <a:ext cx="11835130" cy="4719320"/>
          </a:xfrm>
          <a:prstGeom prst="rect">
            <a:avLst/>
          </a:prstGeom>
        </p:spPr>
      </p:pic>
      <p:sp>
        <p:nvSpPr>
          <p:cNvPr id="7" name="TextBox 8"/>
          <p:cNvSpPr txBox="1"/>
          <p:nvPr/>
        </p:nvSpPr>
        <p:spPr>
          <a:xfrm>
            <a:off x="6015990" y="1470660"/>
            <a:ext cx="7753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the</a:t>
            </a:r>
          </a:p>
        </p:txBody>
      </p:sp>
      <p:sp>
        <p:nvSpPr>
          <p:cNvPr id="9" name="TextBox 8"/>
          <p:cNvSpPr txBox="1"/>
          <p:nvPr/>
        </p:nvSpPr>
        <p:spPr>
          <a:xfrm>
            <a:off x="4472305" y="191897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some</a:t>
            </a:r>
          </a:p>
        </p:txBody>
      </p:sp>
      <p:sp>
        <p:nvSpPr>
          <p:cNvPr id="13" name="TextBox 8"/>
          <p:cNvSpPr txBox="1"/>
          <p:nvPr/>
        </p:nvSpPr>
        <p:spPr>
          <a:xfrm>
            <a:off x="4723765" y="237871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any</a:t>
            </a:r>
          </a:p>
        </p:txBody>
      </p:sp>
      <p:sp>
        <p:nvSpPr>
          <p:cNvPr id="14" name="TextBox 8"/>
          <p:cNvSpPr txBox="1"/>
          <p:nvPr/>
        </p:nvSpPr>
        <p:spPr>
          <a:xfrm>
            <a:off x="4712335" y="282702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a:t>
            </a:r>
          </a:p>
        </p:txBody>
      </p:sp>
      <p:sp>
        <p:nvSpPr>
          <p:cNvPr id="15" name="TextBox 8"/>
          <p:cNvSpPr txBox="1"/>
          <p:nvPr/>
        </p:nvSpPr>
        <p:spPr>
          <a:xfrm>
            <a:off x="8314055" y="282702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a:t>
            </a:r>
          </a:p>
        </p:txBody>
      </p:sp>
      <p:sp>
        <p:nvSpPr>
          <p:cNvPr id="16" name="TextBox 8"/>
          <p:cNvSpPr txBox="1"/>
          <p:nvPr/>
        </p:nvSpPr>
        <p:spPr>
          <a:xfrm>
            <a:off x="9165590" y="3286125"/>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any</a:t>
            </a:r>
          </a:p>
        </p:txBody>
      </p:sp>
      <p:sp>
        <p:nvSpPr>
          <p:cNvPr id="17" name="TextBox 8"/>
          <p:cNvSpPr txBox="1"/>
          <p:nvPr/>
        </p:nvSpPr>
        <p:spPr>
          <a:xfrm>
            <a:off x="4797425" y="373507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some</a:t>
            </a:r>
          </a:p>
        </p:txBody>
      </p:sp>
      <p:sp>
        <p:nvSpPr>
          <p:cNvPr id="18" name="TextBox 8"/>
          <p:cNvSpPr txBox="1"/>
          <p:nvPr/>
        </p:nvSpPr>
        <p:spPr>
          <a:xfrm>
            <a:off x="5608955" y="419481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some</a:t>
            </a:r>
          </a:p>
        </p:txBody>
      </p:sp>
      <p:sp>
        <p:nvSpPr>
          <p:cNvPr id="19" name="TextBox 8"/>
          <p:cNvSpPr txBox="1"/>
          <p:nvPr/>
        </p:nvSpPr>
        <p:spPr>
          <a:xfrm>
            <a:off x="4712335" y="4653915"/>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any</a:t>
            </a:r>
          </a:p>
        </p:txBody>
      </p:sp>
      <p:pic>
        <p:nvPicPr>
          <p:cNvPr id="20" name="we3e_sb01_u04_018">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389890" y="1470660"/>
            <a:ext cx="812800" cy="675005"/>
          </a:xfrm>
          <a:prstGeom prst="rect">
            <a:avLst/>
          </a:prstGeom>
        </p:spPr>
      </p:pic>
      <p:grpSp>
        <p:nvGrpSpPr>
          <p:cNvPr id="21" name="Group 20"/>
          <p:cNvGrpSpPr/>
          <p:nvPr/>
        </p:nvGrpSpPr>
        <p:grpSpPr>
          <a:xfrm>
            <a:off x="164969" y="5965661"/>
            <a:ext cx="11862062" cy="897286"/>
            <a:chOff x="164969" y="5965661"/>
            <a:chExt cx="11862062" cy="897286"/>
          </a:xfrm>
        </p:grpSpPr>
        <p:sp>
          <p:nvSpPr>
            <p:cNvPr id="2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3" name="Picture 2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20"/>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30831" fill="hold"/>
                                        <p:tgtEl>
                                          <p:spTgt spid="20"/>
                                        </p:tgtEl>
                                      </p:cBhvr>
                                    </p:cmd>
                                  </p:childTnLst>
                                </p:cTn>
                              </p:par>
                            </p:childTnLst>
                          </p:cTn>
                        </p:par>
                      </p:childTnLst>
                    </p:cTn>
                  </p:par>
                </p:childTnLst>
              </p:cTn>
              <p:nextCondLst>
                <p:cond evt="onClick" delay="0">
                  <p:tgtEl>
                    <p:spTgt spid="20"/>
                  </p:tgtEl>
                </p:cond>
              </p:nextCondLst>
            </p:seq>
            <p:audio>
              <p:cMediaNode>
                <p:cTn id="53" fill="hold" display="0">
                  <p:stCondLst>
                    <p:cond delay="indefinite"/>
                  </p:stCondLst>
                  <p:endCondLst>
                    <p:cond evt="onStopAudio" delay="0">
                      <p:tgtEl>
                        <p:sldTgt/>
                      </p:tgtEl>
                    </p:cond>
                  </p:endCondLst>
                </p:cTn>
                <p:tgtEl>
                  <p:spTgt spid="20"/>
                </p:tgtEl>
              </p:cMediaNode>
            </p:audio>
          </p:childTnLst>
        </p:cTn>
      </p:par>
    </p:tnLst>
    <p:bldLst>
      <p:bldP spid="7" grpId="0"/>
      <p:bldP spid="9" grpId="0"/>
      <p:bldP spid="13" grpId="0"/>
      <p:bldP spid="14" grpId="0"/>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4" name="Picture 3" descr="47.2"/>
          <p:cNvPicPr>
            <a:picLocks noChangeAspect="1"/>
          </p:cNvPicPr>
          <p:nvPr/>
        </p:nvPicPr>
        <p:blipFill>
          <a:blip r:embed="rId2"/>
          <a:srcRect t="11128"/>
          <a:stretch>
            <a:fillRect/>
          </a:stretch>
        </p:blipFill>
        <p:spPr>
          <a:xfrm>
            <a:off x="238125" y="1512570"/>
            <a:ext cx="11835130" cy="4194175"/>
          </a:xfrm>
          <a:prstGeom prst="rect">
            <a:avLst/>
          </a:prstGeom>
        </p:spPr>
      </p:pic>
      <p:sp>
        <p:nvSpPr>
          <p:cNvPr id="7" name="TextBox 8"/>
          <p:cNvSpPr txBox="1"/>
          <p:nvPr/>
        </p:nvSpPr>
        <p:spPr>
          <a:xfrm>
            <a:off x="6015990" y="1470660"/>
            <a:ext cx="7753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the</a:t>
            </a:r>
          </a:p>
        </p:txBody>
      </p:sp>
      <p:sp>
        <p:nvSpPr>
          <p:cNvPr id="9" name="TextBox 8"/>
          <p:cNvSpPr txBox="1"/>
          <p:nvPr/>
        </p:nvSpPr>
        <p:spPr>
          <a:xfrm>
            <a:off x="4472305" y="191897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some</a:t>
            </a:r>
          </a:p>
        </p:txBody>
      </p:sp>
      <p:sp>
        <p:nvSpPr>
          <p:cNvPr id="13" name="TextBox 8"/>
          <p:cNvSpPr txBox="1"/>
          <p:nvPr/>
        </p:nvSpPr>
        <p:spPr>
          <a:xfrm>
            <a:off x="4723765" y="237871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any</a:t>
            </a:r>
          </a:p>
        </p:txBody>
      </p:sp>
      <p:sp>
        <p:nvSpPr>
          <p:cNvPr id="14" name="TextBox 8"/>
          <p:cNvSpPr txBox="1"/>
          <p:nvPr/>
        </p:nvSpPr>
        <p:spPr>
          <a:xfrm>
            <a:off x="4712335" y="282702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a:t>
            </a:r>
          </a:p>
        </p:txBody>
      </p:sp>
      <p:sp>
        <p:nvSpPr>
          <p:cNvPr id="15" name="TextBox 8"/>
          <p:cNvSpPr txBox="1"/>
          <p:nvPr/>
        </p:nvSpPr>
        <p:spPr>
          <a:xfrm>
            <a:off x="8314055" y="282702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a:t>
            </a:r>
          </a:p>
        </p:txBody>
      </p:sp>
      <p:sp>
        <p:nvSpPr>
          <p:cNvPr id="16" name="TextBox 8"/>
          <p:cNvSpPr txBox="1"/>
          <p:nvPr/>
        </p:nvSpPr>
        <p:spPr>
          <a:xfrm>
            <a:off x="9165590" y="3286125"/>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any</a:t>
            </a:r>
          </a:p>
        </p:txBody>
      </p:sp>
      <p:sp>
        <p:nvSpPr>
          <p:cNvPr id="17" name="TextBox 8"/>
          <p:cNvSpPr txBox="1"/>
          <p:nvPr/>
        </p:nvSpPr>
        <p:spPr>
          <a:xfrm>
            <a:off x="4797425" y="373507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some</a:t>
            </a:r>
          </a:p>
        </p:txBody>
      </p:sp>
      <p:sp>
        <p:nvSpPr>
          <p:cNvPr id="18" name="TextBox 8"/>
          <p:cNvSpPr txBox="1"/>
          <p:nvPr/>
        </p:nvSpPr>
        <p:spPr>
          <a:xfrm>
            <a:off x="5608955" y="419481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some</a:t>
            </a:r>
          </a:p>
        </p:txBody>
      </p:sp>
      <p:sp>
        <p:nvSpPr>
          <p:cNvPr id="19" name="TextBox 8"/>
          <p:cNvSpPr txBox="1"/>
          <p:nvPr/>
        </p:nvSpPr>
        <p:spPr>
          <a:xfrm>
            <a:off x="4712335" y="4653915"/>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any</a:t>
            </a:r>
          </a:p>
        </p:txBody>
      </p:sp>
      <p:pic>
        <p:nvPicPr>
          <p:cNvPr id="3" name="Picture 2" descr="47.3"/>
          <p:cNvPicPr>
            <a:picLocks noChangeAspect="1"/>
          </p:cNvPicPr>
          <p:nvPr/>
        </p:nvPicPr>
        <p:blipFill>
          <a:blip r:embed="rId3"/>
          <a:stretch>
            <a:fillRect/>
          </a:stretch>
        </p:blipFill>
        <p:spPr>
          <a:xfrm>
            <a:off x="310515" y="846455"/>
            <a:ext cx="12192000" cy="635000"/>
          </a:xfrm>
          <a:prstGeom prst="rect">
            <a:avLst/>
          </a:prstGeom>
        </p:spPr>
      </p:pic>
      <p:grpSp>
        <p:nvGrpSpPr>
          <p:cNvPr id="20" name="Group 19"/>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4" name="Picture 3" descr="47.4"/>
          <p:cNvPicPr>
            <a:picLocks noChangeAspect="1"/>
          </p:cNvPicPr>
          <p:nvPr/>
        </p:nvPicPr>
        <p:blipFill>
          <a:blip r:embed="rId2"/>
          <a:stretch>
            <a:fillRect/>
          </a:stretch>
        </p:blipFill>
        <p:spPr>
          <a:xfrm>
            <a:off x="366395" y="956945"/>
            <a:ext cx="11459210" cy="3238500"/>
          </a:xfrm>
          <a:prstGeom prst="rect">
            <a:avLst/>
          </a:prstGeom>
        </p:spPr>
      </p:pic>
      <p:pic>
        <p:nvPicPr>
          <p:cNvPr id="6" name="Picture 5" descr="47.6"/>
          <p:cNvPicPr>
            <a:picLocks noChangeAspect="1"/>
          </p:cNvPicPr>
          <p:nvPr/>
        </p:nvPicPr>
        <p:blipFill>
          <a:blip r:embed="rId3"/>
          <a:stretch>
            <a:fillRect/>
          </a:stretch>
        </p:blipFill>
        <p:spPr>
          <a:xfrm>
            <a:off x="366395" y="4391025"/>
            <a:ext cx="10846435" cy="631825"/>
          </a:xfrm>
          <a:prstGeom prst="rect">
            <a:avLst/>
          </a:prstGeom>
        </p:spPr>
      </p:pic>
      <p:grpSp>
        <p:nvGrpSpPr>
          <p:cNvPr id="9" name="Group 8"/>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47.5"/>
          <p:cNvPicPr>
            <a:picLocks noChangeAspect="1"/>
          </p:cNvPicPr>
          <p:nvPr/>
        </p:nvPicPr>
        <p:blipFill>
          <a:blip r:embed="rId2"/>
          <a:stretch>
            <a:fillRect/>
          </a:stretch>
        </p:blipFill>
        <p:spPr>
          <a:xfrm>
            <a:off x="408305" y="519430"/>
            <a:ext cx="4762500" cy="5534025"/>
          </a:xfrm>
          <a:prstGeom prst="rect">
            <a:avLst/>
          </a:prstGeom>
        </p:spPr>
      </p:pic>
      <p:pic>
        <p:nvPicPr>
          <p:cNvPr id="100" name="Picture 99"/>
          <p:cNvPicPr/>
          <p:nvPr/>
        </p:nvPicPr>
        <p:blipFill>
          <a:blip r:embed="rId3"/>
          <a:stretch>
            <a:fillRect/>
          </a:stretch>
        </p:blipFill>
        <p:spPr>
          <a:xfrm>
            <a:off x="5603240" y="1822450"/>
            <a:ext cx="5934710" cy="3213100"/>
          </a:xfrm>
          <a:prstGeom prst="rect">
            <a:avLst/>
          </a:prstGeom>
          <a:noFill/>
          <a:ln w="9525">
            <a:noFill/>
          </a:ln>
        </p:spPr>
      </p:pic>
      <p:grpSp>
        <p:nvGrpSpPr>
          <p:cNvPr id="9" name="Group 8"/>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4" name="Picture 3" descr="TB 156.2"/>
          <p:cNvPicPr>
            <a:picLocks noChangeAspect="1"/>
          </p:cNvPicPr>
          <p:nvPr/>
        </p:nvPicPr>
        <p:blipFill>
          <a:blip r:embed="rId2"/>
          <a:stretch>
            <a:fillRect/>
          </a:stretch>
        </p:blipFill>
        <p:spPr>
          <a:xfrm>
            <a:off x="593725" y="804545"/>
            <a:ext cx="11125200" cy="4924425"/>
          </a:xfrm>
          <a:prstGeom prst="rect">
            <a:avLst/>
          </a:prstGeom>
        </p:spPr>
      </p:pic>
      <p:cxnSp>
        <p:nvCxnSpPr>
          <p:cNvPr id="5" name="Straight Connector 4"/>
          <p:cNvCxnSpPr/>
          <p:nvPr/>
        </p:nvCxnSpPr>
        <p:spPr>
          <a:xfrm>
            <a:off x="4432300" y="3261360"/>
            <a:ext cx="1214120" cy="10795"/>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 name="Straight Connector 5"/>
          <p:cNvCxnSpPr/>
          <p:nvPr/>
        </p:nvCxnSpPr>
        <p:spPr>
          <a:xfrm>
            <a:off x="1311275" y="3930015"/>
            <a:ext cx="852805" cy="762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7" name="Straight Connector 6"/>
          <p:cNvCxnSpPr/>
          <p:nvPr/>
        </p:nvCxnSpPr>
        <p:spPr>
          <a:xfrm>
            <a:off x="2943225" y="5266055"/>
            <a:ext cx="1564005" cy="13335"/>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9" name="Straight Connector 8"/>
          <p:cNvCxnSpPr/>
          <p:nvPr/>
        </p:nvCxnSpPr>
        <p:spPr>
          <a:xfrm>
            <a:off x="3435985" y="4575175"/>
            <a:ext cx="1214120" cy="10795"/>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grpSp>
        <p:nvGrpSpPr>
          <p:cNvPr id="13" name="Group 12"/>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5" name="Picture 14"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TB 156.3"/>
          <p:cNvPicPr>
            <a:picLocks noChangeAspect="1"/>
          </p:cNvPicPr>
          <p:nvPr/>
        </p:nvPicPr>
        <p:blipFill>
          <a:blip r:embed="rId2"/>
          <a:stretch>
            <a:fillRect/>
          </a:stretch>
        </p:blipFill>
        <p:spPr>
          <a:xfrm>
            <a:off x="1600835" y="448310"/>
            <a:ext cx="9110980" cy="5828665"/>
          </a:xfrm>
          <a:prstGeom prst="rect">
            <a:avLst/>
          </a:prstGeom>
        </p:spPr>
      </p:pic>
      <p:sp>
        <p:nvSpPr>
          <p:cNvPr id="13" name="TextBox 8"/>
          <p:cNvSpPr txBox="1"/>
          <p:nvPr/>
        </p:nvSpPr>
        <p:spPr>
          <a:xfrm>
            <a:off x="5559425" y="109728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d</a:t>
            </a:r>
          </a:p>
        </p:txBody>
      </p:sp>
      <p:sp>
        <p:nvSpPr>
          <p:cNvPr id="15" name="TextBox 8"/>
          <p:cNvSpPr txBox="1"/>
          <p:nvPr/>
        </p:nvSpPr>
        <p:spPr>
          <a:xfrm>
            <a:off x="5559425" y="164719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f</a:t>
            </a:r>
          </a:p>
        </p:txBody>
      </p:sp>
      <p:sp>
        <p:nvSpPr>
          <p:cNvPr id="16" name="TextBox 8"/>
          <p:cNvSpPr txBox="1"/>
          <p:nvPr/>
        </p:nvSpPr>
        <p:spPr>
          <a:xfrm>
            <a:off x="5559425" y="219710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17" name="TextBox 8"/>
          <p:cNvSpPr txBox="1"/>
          <p:nvPr/>
        </p:nvSpPr>
        <p:spPr>
          <a:xfrm>
            <a:off x="5559425" y="274701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e</a:t>
            </a:r>
          </a:p>
        </p:txBody>
      </p:sp>
      <p:sp>
        <p:nvSpPr>
          <p:cNvPr id="18" name="TextBox 8"/>
          <p:cNvSpPr txBox="1"/>
          <p:nvPr/>
        </p:nvSpPr>
        <p:spPr>
          <a:xfrm>
            <a:off x="5559425" y="329692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sp>
        <p:nvSpPr>
          <p:cNvPr id="20" name="TextBox 8"/>
          <p:cNvSpPr txBox="1"/>
          <p:nvPr/>
        </p:nvSpPr>
        <p:spPr>
          <a:xfrm>
            <a:off x="5559425" y="387667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c</a:t>
            </a:r>
          </a:p>
        </p:txBody>
      </p:sp>
      <p:grpSp>
        <p:nvGrpSpPr>
          <p:cNvPr id="14" name="Group 13"/>
          <p:cNvGrpSpPr/>
          <p:nvPr/>
        </p:nvGrpSpPr>
        <p:grpSpPr>
          <a:xfrm>
            <a:off x="164969" y="5965661"/>
            <a:ext cx="11862062" cy="897286"/>
            <a:chOff x="164969" y="5965661"/>
            <a:chExt cx="11862062" cy="897286"/>
          </a:xfrm>
        </p:grpSpPr>
        <p:sp>
          <p:nvSpPr>
            <p:cNvPr id="1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1" name="Picture 2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17" grpId="0"/>
      <p:bldP spid="18"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4" name="Picture 3" descr="TB 156.4"/>
          <p:cNvPicPr>
            <a:picLocks noChangeAspect="1"/>
          </p:cNvPicPr>
          <p:nvPr/>
        </p:nvPicPr>
        <p:blipFill>
          <a:blip r:embed="rId2"/>
          <a:stretch>
            <a:fillRect/>
          </a:stretch>
        </p:blipFill>
        <p:spPr>
          <a:xfrm>
            <a:off x="1551305" y="460375"/>
            <a:ext cx="9089390" cy="5605780"/>
          </a:xfrm>
          <a:prstGeom prst="rect">
            <a:avLst/>
          </a:prstGeom>
        </p:spPr>
      </p:pic>
      <p:sp>
        <p:nvSpPr>
          <p:cNvPr id="7" name="TextBox 8"/>
          <p:cNvSpPr txBox="1"/>
          <p:nvPr/>
        </p:nvSpPr>
        <p:spPr>
          <a:xfrm>
            <a:off x="7307580" y="5455285"/>
            <a:ext cx="7753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the</a:t>
            </a:r>
          </a:p>
        </p:txBody>
      </p:sp>
      <p:sp>
        <p:nvSpPr>
          <p:cNvPr id="9" name="TextBox 8"/>
          <p:cNvSpPr txBox="1"/>
          <p:nvPr/>
        </p:nvSpPr>
        <p:spPr>
          <a:xfrm>
            <a:off x="5140325" y="1684655"/>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some</a:t>
            </a:r>
          </a:p>
        </p:txBody>
      </p:sp>
      <p:sp>
        <p:nvSpPr>
          <p:cNvPr id="5" name="TextBox 8"/>
          <p:cNvSpPr txBox="1"/>
          <p:nvPr/>
        </p:nvSpPr>
        <p:spPr>
          <a:xfrm>
            <a:off x="4822190" y="1141095"/>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any</a:t>
            </a:r>
          </a:p>
        </p:txBody>
      </p:sp>
      <p:sp>
        <p:nvSpPr>
          <p:cNvPr id="6" name="TextBox 8"/>
          <p:cNvSpPr txBox="1"/>
          <p:nvPr/>
        </p:nvSpPr>
        <p:spPr>
          <a:xfrm>
            <a:off x="4482465" y="2228215"/>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a:t>
            </a:r>
          </a:p>
        </p:txBody>
      </p:sp>
      <p:sp>
        <p:nvSpPr>
          <p:cNvPr id="14" name="TextBox 8"/>
          <p:cNvSpPr txBox="1"/>
          <p:nvPr/>
        </p:nvSpPr>
        <p:spPr>
          <a:xfrm>
            <a:off x="4923155" y="276098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some</a:t>
            </a:r>
          </a:p>
        </p:txBody>
      </p:sp>
      <p:sp>
        <p:nvSpPr>
          <p:cNvPr id="19" name="TextBox 8"/>
          <p:cNvSpPr txBox="1"/>
          <p:nvPr/>
        </p:nvSpPr>
        <p:spPr>
          <a:xfrm>
            <a:off x="4923155" y="330454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any</a:t>
            </a:r>
          </a:p>
        </p:txBody>
      </p:sp>
      <p:sp>
        <p:nvSpPr>
          <p:cNvPr id="21" name="TextBox 8"/>
          <p:cNvSpPr txBox="1"/>
          <p:nvPr/>
        </p:nvSpPr>
        <p:spPr>
          <a:xfrm>
            <a:off x="4923155" y="3837305"/>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some</a:t>
            </a:r>
          </a:p>
        </p:txBody>
      </p:sp>
      <p:sp>
        <p:nvSpPr>
          <p:cNvPr id="22" name="TextBox 8"/>
          <p:cNvSpPr txBox="1"/>
          <p:nvPr/>
        </p:nvSpPr>
        <p:spPr>
          <a:xfrm>
            <a:off x="4923155" y="439166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any</a:t>
            </a:r>
          </a:p>
        </p:txBody>
      </p:sp>
      <p:sp>
        <p:nvSpPr>
          <p:cNvPr id="23" name="TextBox 8"/>
          <p:cNvSpPr txBox="1"/>
          <p:nvPr/>
        </p:nvSpPr>
        <p:spPr>
          <a:xfrm>
            <a:off x="4822190" y="4913630"/>
            <a:ext cx="10928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a:t>
            </a:r>
          </a:p>
        </p:txBody>
      </p:sp>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0" name="Picture 1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5" grpId="0"/>
      <p:bldP spid="6" grpId="0"/>
      <p:bldP spid="14" grpId="0"/>
      <p:bldP spid="19"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18" name="Picture 17" descr="47.7"/>
          <p:cNvPicPr>
            <a:picLocks noChangeAspect="1"/>
          </p:cNvPicPr>
          <p:nvPr/>
        </p:nvPicPr>
        <p:blipFill>
          <a:blip r:embed="rId2"/>
          <a:stretch>
            <a:fillRect/>
          </a:stretch>
        </p:blipFill>
        <p:spPr>
          <a:xfrm>
            <a:off x="814705" y="448310"/>
            <a:ext cx="10681970" cy="2077720"/>
          </a:xfrm>
          <a:prstGeom prst="rect">
            <a:avLst/>
          </a:prstGeom>
        </p:spPr>
      </p:pic>
      <p:pic>
        <p:nvPicPr>
          <p:cNvPr id="19" name="Picture 18" descr="47.8.1"/>
          <p:cNvPicPr>
            <a:picLocks noChangeAspect="1"/>
          </p:cNvPicPr>
          <p:nvPr/>
        </p:nvPicPr>
        <p:blipFill>
          <a:blip r:embed="rId3"/>
          <a:stretch>
            <a:fillRect/>
          </a:stretch>
        </p:blipFill>
        <p:spPr>
          <a:xfrm>
            <a:off x="3778885" y="2563495"/>
            <a:ext cx="2355215" cy="1090295"/>
          </a:xfrm>
          <a:prstGeom prst="rect">
            <a:avLst/>
          </a:prstGeom>
        </p:spPr>
      </p:pic>
      <p:pic>
        <p:nvPicPr>
          <p:cNvPr id="20" name="Picture 19" descr="47.8.2"/>
          <p:cNvPicPr>
            <a:picLocks noChangeAspect="1"/>
          </p:cNvPicPr>
          <p:nvPr/>
        </p:nvPicPr>
        <p:blipFill>
          <a:blip r:embed="rId4"/>
          <a:stretch>
            <a:fillRect/>
          </a:stretch>
        </p:blipFill>
        <p:spPr>
          <a:xfrm>
            <a:off x="6400800" y="2926080"/>
            <a:ext cx="2508885" cy="1006475"/>
          </a:xfrm>
          <a:prstGeom prst="rect">
            <a:avLst/>
          </a:prstGeom>
        </p:spPr>
      </p:pic>
      <p:pic>
        <p:nvPicPr>
          <p:cNvPr id="21" name="Picture 20" descr="47.8.3"/>
          <p:cNvPicPr>
            <a:picLocks noChangeAspect="1"/>
          </p:cNvPicPr>
          <p:nvPr/>
        </p:nvPicPr>
        <p:blipFill>
          <a:blip r:embed="rId5"/>
          <a:stretch>
            <a:fillRect/>
          </a:stretch>
        </p:blipFill>
        <p:spPr>
          <a:xfrm>
            <a:off x="2360930" y="3579495"/>
            <a:ext cx="3256280" cy="1132205"/>
          </a:xfrm>
          <a:prstGeom prst="rect">
            <a:avLst/>
          </a:prstGeom>
        </p:spPr>
      </p:pic>
      <p:pic>
        <p:nvPicPr>
          <p:cNvPr id="22" name="Picture 21" descr="47.8.4"/>
          <p:cNvPicPr>
            <a:picLocks noChangeAspect="1"/>
          </p:cNvPicPr>
          <p:nvPr/>
        </p:nvPicPr>
        <p:blipFill>
          <a:blip r:embed="rId6"/>
          <a:stretch>
            <a:fillRect/>
          </a:stretch>
        </p:blipFill>
        <p:spPr>
          <a:xfrm>
            <a:off x="6134100" y="4045585"/>
            <a:ext cx="2934970" cy="1041400"/>
          </a:xfrm>
          <a:prstGeom prst="rect">
            <a:avLst/>
          </a:prstGeom>
        </p:spPr>
      </p:pic>
      <p:pic>
        <p:nvPicPr>
          <p:cNvPr id="23" name="Picture 22" descr="47.8.5"/>
          <p:cNvPicPr>
            <a:picLocks noChangeAspect="1"/>
          </p:cNvPicPr>
          <p:nvPr/>
        </p:nvPicPr>
        <p:blipFill>
          <a:blip r:embed="rId7"/>
          <a:stretch>
            <a:fillRect/>
          </a:stretch>
        </p:blipFill>
        <p:spPr>
          <a:xfrm>
            <a:off x="3981450" y="4922520"/>
            <a:ext cx="1950085" cy="1055370"/>
          </a:xfrm>
          <a:prstGeom prst="rect">
            <a:avLst/>
          </a:prstGeom>
        </p:spPr>
      </p:pic>
      <p:grpSp>
        <p:nvGrpSpPr>
          <p:cNvPr id="13" name="Group 12"/>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8"/>
            <a:stretch>
              <a:fillRect/>
            </a:stretch>
          </p:blipFill>
          <p:spPr>
            <a:xfrm>
              <a:off x="255774" y="6028833"/>
              <a:ext cx="1268226" cy="508919"/>
            </a:xfrm>
            <a:prstGeom prst="rect">
              <a:avLst/>
            </a:prstGeom>
          </p:spPr>
        </p:pic>
        <p:pic>
          <p:nvPicPr>
            <p:cNvPr id="24" name="Picture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3" name="Picture 2" descr="48.1"/>
          <p:cNvPicPr>
            <a:picLocks noChangeAspect="1"/>
          </p:cNvPicPr>
          <p:nvPr/>
        </p:nvPicPr>
        <p:blipFill>
          <a:blip r:embed="rId4"/>
          <a:stretch>
            <a:fillRect/>
          </a:stretch>
        </p:blipFill>
        <p:spPr>
          <a:xfrm>
            <a:off x="389890" y="846455"/>
            <a:ext cx="11531600" cy="4781550"/>
          </a:xfrm>
          <a:prstGeom prst="rect">
            <a:avLst/>
          </a:prstGeom>
        </p:spPr>
      </p:pic>
      <p:pic>
        <p:nvPicPr>
          <p:cNvPr id="5" name="we3e_sb01_u04_019">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2484755" y="780415"/>
            <a:ext cx="795020" cy="654050"/>
          </a:xfrm>
          <a:prstGeom prst="rect">
            <a:avLst/>
          </a:prstGeom>
        </p:spPr>
      </p:pic>
      <p:sp>
        <p:nvSpPr>
          <p:cNvPr id="6" name="TextBox 8"/>
          <p:cNvSpPr txBox="1"/>
          <p:nvPr/>
        </p:nvSpPr>
        <p:spPr>
          <a:xfrm>
            <a:off x="3522345" y="3380740"/>
            <a:ext cx="1738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iced tea</a:t>
            </a:r>
          </a:p>
        </p:txBody>
      </p:sp>
      <p:sp>
        <p:nvSpPr>
          <p:cNvPr id="7" name="TextBox 8"/>
          <p:cNvSpPr txBox="1"/>
          <p:nvPr/>
        </p:nvSpPr>
        <p:spPr>
          <a:xfrm>
            <a:off x="6424930" y="3187065"/>
            <a:ext cx="3608705" cy="953135"/>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steak with french fries and salad</a:t>
            </a:r>
          </a:p>
        </p:txBody>
      </p:sp>
      <p:sp>
        <p:nvSpPr>
          <p:cNvPr id="8" name="TextBox 8"/>
          <p:cNvSpPr txBox="1"/>
          <p:nvPr/>
        </p:nvSpPr>
        <p:spPr>
          <a:xfrm>
            <a:off x="2702560" y="4413250"/>
            <a:ext cx="3608705" cy="953135"/>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sparkling mineral water</a:t>
            </a:r>
          </a:p>
        </p:txBody>
      </p:sp>
      <p:sp>
        <p:nvSpPr>
          <p:cNvPr id="9" name="TextBox 8"/>
          <p:cNvSpPr txBox="1"/>
          <p:nvPr/>
        </p:nvSpPr>
        <p:spPr>
          <a:xfrm>
            <a:off x="6424930" y="4423410"/>
            <a:ext cx="3608705" cy="953135"/>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(butter-baked) </a:t>
            </a:r>
          </a:p>
          <a:p>
            <a:pPr algn="ctr"/>
            <a:r>
              <a:rPr lang="en-US" sz="2800" dirty="0">
                <a:solidFill>
                  <a:srgbClr val="FF0000"/>
                </a:solidFill>
                <a:latin typeface="Myriad Pro" panose="020B0503030403020204" pitchFamily="34" charset="0"/>
                <a:cs typeface="Times New Roman" panose="02020603050405020304" pitchFamily="18" charset="0"/>
              </a:rPr>
              <a:t>chicken</a:t>
            </a:r>
          </a:p>
        </p:txBody>
      </p:sp>
      <p:grpSp>
        <p:nvGrpSpPr>
          <p:cNvPr id="13" name="Group 12"/>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87487" fill="hold"/>
                                        <p:tgtEl>
                                          <p:spTgt spid="5"/>
                                        </p:tgtEl>
                                      </p:cBhvr>
                                    </p:cmd>
                                  </p:childTnLst>
                                </p:cTn>
                              </p:par>
                            </p:childTnLst>
                          </p:cTn>
                        </p:par>
                      </p:childTnLst>
                    </p:cTn>
                  </p:par>
                </p:childTnLst>
              </p:cTn>
              <p:nextCondLst>
                <p:cond evt="onClick" delay="0">
                  <p:tgtEl>
                    <p:spTgt spid="5"/>
                  </p:tgtEl>
                </p:cond>
              </p:nextCondLst>
            </p:seq>
            <p:audio>
              <p:cMediaNode>
                <p:cTn id="28" fill="hold" display="0">
                  <p:stCondLst>
                    <p:cond delay="indefinite"/>
                  </p:stCondLst>
                  <p:endCondLst>
                    <p:cond evt="onStopAudio" delay="0">
                      <p:tgtEl>
                        <p:sldTgt/>
                      </p:tgtEl>
                    </p:cond>
                  </p:endCondLst>
                </p:cTn>
                <p:tgtEl>
                  <p:spTgt spid="5"/>
                </p:tgtEl>
              </p:cMediaNode>
            </p:audio>
          </p:childTnLst>
        </p:cTn>
      </p:par>
    </p:tnLst>
    <p:bldLst>
      <p:bldP spid="6" grpId="0"/>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48.2"/>
          <p:cNvPicPr>
            <a:picLocks noChangeAspect="1"/>
          </p:cNvPicPr>
          <p:nvPr/>
        </p:nvPicPr>
        <p:blipFill>
          <a:blip r:embed="rId4"/>
          <a:srcRect b="81839"/>
          <a:stretch>
            <a:fillRect/>
          </a:stretch>
        </p:blipFill>
        <p:spPr>
          <a:xfrm>
            <a:off x="191135" y="780415"/>
            <a:ext cx="11809730" cy="923290"/>
          </a:xfrm>
          <a:prstGeom prst="rect">
            <a:avLst/>
          </a:prstGeom>
        </p:spPr>
      </p:pic>
      <p:grpSp>
        <p:nvGrpSpPr>
          <p:cNvPr id="2" name="Group 1"/>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5" name="we3e_sb01_u04_019">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659765" y="1725295"/>
            <a:ext cx="795020" cy="654050"/>
          </a:xfrm>
          <a:prstGeom prst="rect">
            <a:avLst/>
          </a:prstGeom>
        </p:spPr>
      </p:pic>
      <p:pic>
        <p:nvPicPr>
          <p:cNvPr id="11" name="Picture 10" descr="48.2"/>
          <p:cNvPicPr>
            <a:picLocks noChangeAspect="1"/>
          </p:cNvPicPr>
          <p:nvPr/>
        </p:nvPicPr>
        <p:blipFill>
          <a:blip r:embed="rId4"/>
          <a:srcRect t="18736" r="13259" b="-647"/>
          <a:stretch>
            <a:fillRect/>
          </a:stretch>
        </p:blipFill>
        <p:spPr>
          <a:xfrm>
            <a:off x="1033780" y="1725295"/>
            <a:ext cx="10243820" cy="4164330"/>
          </a:xfrm>
          <a:prstGeom prst="rect">
            <a:avLst/>
          </a:prstGeom>
        </p:spPr>
      </p:pic>
      <p:sp>
        <p:nvSpPr>
          <p:cNvPr id="13" name="TextBox 8"/>
          <p:cNvSpPr txBox="1"/>
          <p:nvPr/>
        </p:nvSpPr>
        <p:spPr>
          <a:xfrm>
            <a:off x="7027545" y="2145030"/>
            <a:ext cx="20110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the woman</a:t>
            </a:r>
          </a:p>
        </p:txBody>
      </p:sp>
      <p:sp>
        <p:nvSpPr>
          <p:cNvPr id="16" name="TextBox 8"/>
          <p:cNvSpPr txBox="1"/>
          <p:nvPr/>
        </p:nvSpPr>
        <p:spPr>
          <a:xfrm>
            <a:off x="7179945" y="2653665"/>
            <a:ext cx="1738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the waiter</a:t>
            </a:r>
          </a:p>
        </p:txBody>
      </p:sp>
      <p:sp>
        <p:nvSpPr>
          <p:cNvPr id="17" name="TextBox 8"/>
          <p:cNvSpPr txBox="1"/>
          <p:nvPr/>
        </p:nvSpPr>
        <p:spPr>
          <a:xfrm>
            <a:off x="7179945" y="3162300"/>
            <a:ext cx="1738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the waiter</a:t>
            </a:r>
          </a:p>
        </p:txBody>
      </p:sp>
      <p:sp>
        <p:nvSpPr>
          <p:cNvPr id="18" name="TextBox 8"/>
          <p:cNvSpPr txBox="1"/>
          <p:nvPr/>
        </p:nvSpPr>
        <p:spPr>
          <a:xfrm>
            <a:off x="7179945" y="3670935"/>
            <a:ext cx="1738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the waiter</a:t>
            </a:r>
          </a:p>
        </p:txBody>
      </p:sp>
      <p:sp>
        <p:nvSpPr>
          <p:cNvPr id="19" name="TextBox 8"/>
          <p:cNvSpPr txBox="1"/>
          <p:nvPr/>
        </p:nvSpPr>
        <p:spPr>
          <a:xfrm>
            <a:off x="7026910" y="4179570"/>
            <a:ext cx="201168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sym typeface="+mn-ea"/>
              </a:rPr>
              <a:t>the man</a:t>
            </a:r>
            <a:endParaRPr lang="en-US" sz="2800" dirty="0">
              <a:solidFill>
                <a:srgbClr val="FF0000"/>
              </a:solidFill>
              <a:latin typeface="Myriad Pro" panose="020B0503030403020204" pitchFamily="34" charset="0"/>
              <a:cs typeface="Times New Roman" panose="02020603050405020304" pitchFamily="18" charset="0"/>
            </a:endParaRPr>
          </a:p>
        </p:txBody>
      </p:sp>
      <p:sp>
        <p:nvSpPr>
          <p:cNvPr id="20" name="TextBox 8"/>
          <p:cNvSpPr txBox="1"/>
          <p:nvPr/>
        </p:nvSpPr>
        <p:spPr>
          <a:xfrm>
            <a:off x="7179945" y="4688205"/>
            <a:ext cx="1738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sym typeface="+mn-ea"/>
              </a:rPr>
              <a:t>the waiter</a:t>
            </a:r>
            <a:endParaRPr lang="en-US" sz="2800" dirty="0">
              <a:solidFill>
                <a:srgbClr val="FF0000"/>
              </a:solidFill>
              <a:latin typeface="Myriad Pro" panose="020B0503030403020204" pitchFamily="34" charset="0"/>
              <a:cs typeface="Times New Roman" panose="02020603050405020304" pitchFamily="18" charset="0"/>
            </a:endParaRPr>
          </a:p>
        </p:txBody>
      </p:sp>
      <p:sp>
        <p:nvSpPr>
          <p:cNvPr id="21" name="TextBox 8"/>
          <p:cNvSpPr txBox="1"/>
          <p:nvPr/>
        </p:nvSpPr>
        <p:spPr>
          <a:xfrm>
            <a:off x="7179945" y="5196840"/>
            <a:ext cx="1738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sym typeface="+mn-ea"/>
              </a:rPr>
              <a:t>the waiter</a:t>
            </a:r>
            <a:endParaRPr lang="en-US" sz="2800" dirty="0">
              <a:solidFill>
                <a:srgbClr val="FF0000"/>
              </a:solidFill>
              <a:latin typeface="Myriad Pro" panose="020B0503030403020204" pitchFamily="34" charset="0"/>
              <a:cs typeface="Times New Roman" panose="02020603050405020304" pitchFamily="18" charset="0"/>
            </a:endParaRPr>
          </a:p>
        </p:txBody>
      </p:sp>
      <p:grpSp>
        <p:nvGrpSpPr>
          <p:cNvPr id="22" name="Group 21"/>
          <p:cNvGrpSpPr/>
          <p:nvPr/>
        </p:nvGrpSpPr>
        <p:grpSpPr>
          <a:xfrm>
            <a:off x="164969" y="5965661"/>
            <a:ext cx="11862062" cy="897286"/>
            <a:chOff x="164969" y="5965661"/>
            <a:chExt cx="11862062" cy="897286"/>
          </a:xfrm>
        </p:grpSpPr>
        <p:sp>
          <p:nvSpPr>
            <p:cNvPr id="2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4" name="Picture 2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87487" fill="hold"/>
                                        <p:tgtEl>
                                          <p:spTgt spid="5"/>
                                        </p:tgtEl>
                                      </p:cBhvr>
                                    </p:cmd>
                                  </p:childTnLst>
                                </p:cTn>
                              </p:par>
                            </p:childTnLst>
                          </p:cTn>
                        </p:par>
                      </p:childTnLst>
                    </p:cTn>
                  </p:par>
                </p:childTnLst>
              </p:cTn>
              <p:nextCondLst>
                <p:cond evt="onClick" delay="0">
                  <p:tgtEl>
                    <p:spTgt spid="5"/>
                  </p:tgtEl>
                </p:cond>
              </p:nextCondLst>
            </p:seq>
            <p:audio>
              <p:cMediaNode>
                <p:cTn id="43" fill="hold" display="0">
                  <p:stCondLst>
                    <p:cond delay="indefinite"/>
                  </p:stCondLst>
                  <p:endCondLst>
                    <p:cond evt="onStopAudio" delay="0">
                      <p:tgtEl>
                        <p:sldTgt/>
                      </p:tgtEl>
                    </p:cond>
                  </p:endCondLst>
                </p:cTn>
                <p:tgtEl>
                  <p:spTgt spid="5"/>
                </p:tgtEl>
              </p:cMediaNode>
            </p:audio>
          </p:childTnLst>
        </p:cTn>
      </p:par>
    </p:tnLst>
    <p:bldLst>
      <p:bldP spid="13" grpId="0"/>
      <p:bldP spid="16" grpId="0"/>
      <p:bldP spid="17" grpId="0"/>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7" name="Picture 6" descr="TB 56-2"/>
          <p:cNvPicPr>
            <a:picLocks noChangeAspect="1"/>
          </p:cNvPicPr>
          <p:nvPr/>
        </p:nvPicPr>
        <p:blipFill>
          <a:blip r:embed="rId2"/>
          <a:stretch>
            <a:fillRect/>
          </a:stretch>
        </p:blipFill>
        <p:spPr>
          <a:xfrm>
            <a:off x="3517304" y="739777"/>
            <a:ext cx="5277485" cy="5055235"/>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10" name="Picture 9" descr="TB 56"/>
          <p:cNvPicPr>
            <a:picLocks noChangeAspect="1"/>
          </p:cNvPicPr>
          <p:nvPr/>
        </p:nvPicPr>
        <p:blipFill>
          <a:blip r:embed="rId2"/>
          <a:stretch>
            <a:fillRect/>
          </a:stretch>
        </p:blipFill>
        <p:spPr>
          <a:xfrm>
            <a:off x="203835" y="815340"/>
            <a:ext cx="5966460" cy="4921885"/>
          </a:xfrm>
          <a:prstGeom prst="rect">
            <a:avLst/>
          </a:prstGeom>
        </p:spPr>
      </p:pic>
      <p:pic>
        <p:nvPicPr>
          <p:cNvPr id="11" name="Picture 10" descr="TB 56-1"/>
          <p:cNvPicPr>
            <a:picLocks noChangeAspect="1"/>
          </p:cNvPicPr>
          <p:nvPr/>
        </p:nvPicPr>
        <p:blipFill>
          <a:blip r:embed="rId3"/>
          <a:stretch>
            <a:fillRect/>
          </a:stretch>
        </p:blipFill>
        <p:spPr>
          <a:xfrm>
            <a:off x="6104255" y="1457325"/>
            <a:ext cx="5981065" cy="3637915"/>
          </a:xfrm>
          <a:prstGeom prst="rect">
            <a:avLst/>
          </a:prstGeom>
        </p:spPr>
      </p:pic>
      <p:grpSp>
        <p:nvGrpSpPr>
          <p:cNvPr id="9" name="Group 8"/>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029190" y="24477"/>
              <a:ext cx="200406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PRONUNCIATION</a:t>
              </a:r>
            </a:p>
          </p:txBody>
        </p:sp>
      </p:grpSp>
      <p:pic>
        <p:nvPicPr>
          <p:cNvPr id="3" name="Picture 2" descr="48.3"/>
          <p:cNvPicPr>
            <a:picLocks noChangeAspect="1"/>
          </p:cNvPicPr>
          <p:nvPr/>
        </p:nvPicPr>
        <p:blipFill>
          <a:blip r:embed="rId4"/>
          <a:stretch>
            <a:fillRect/>
          </a:stretch>
        </p:blipFill>
        <p:spPr>
          <a:xfrm>
            <a:off x="560070" y="1166495"/>
            <a:ext cx="11191240" cy="3792220"/>
          </a:xfrm>
          <a:prstGeom prst="rect">
            <a:avLst/>
          </a:prstGeom>
        </p:spPr>
      </p:pic>
      <p:pic>
        <p:nvPicPr>
          <p:cNvPr id="5" name="we3e_sb01_u04_020">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283845" y="1974215"/>
            <a:ext cx="795655" cy="68643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40"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963150" y="24477"/>
              <a:ext cx="207010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PRONUNCIATION</a:t>
              </a:r>
            </a:p>
          </p:txBody>
        </p:sp>
      </p:grpSp>
      <p:pic>
        <p:nvPicPr>
          <p:cNvPr id="3" name="Picture 2" descr="C:\Users\ASUS\Desktop\ANPJ\Lop 10\Unit 4\U4 Pic\48.4.png48.4"/>
          <p:cNvPicPr>
            <a:picLocks noChangeAspect="1"/>
          </p:cNvPicPr>
          <p:nvPr/>
        </p:nvPicPr>
        <p:blipFill>
          <a:blip r:embed="rId4"/>
          <a:srcRect/>
          <a:stretch>
            <a:fillRect/>
          </a:stretch>
        </p:blipFill>
        <p:spPr>
          <a:xfrm>
            <a:off x="302895" y="1343660"/>
            <a:ext cx="11586210" cy="3515360"/>
          </a:xfrm>
          <a:prstGeom prst="rect">
            <a:avLst/>
          </a:prstGeom>
        </p:spPr>
      </p:pic>
      <p:pic>
        <p:nvPicPr>
          <p:cNvPr id="6" name="we3e_sb01_u04_021">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207010" y="2160270"/>
            <a:ext cx="774065" cy="619760"/>
          </a:xfrm>
          <a:prstGeom prst="rect">
            <a:avLst/>
          </a:prstGeom>
        </p:spPr>
      </p:pic>
      <p:sp>
        <p:nvSpPr>
          <p:cNvPr id="7" name="Text Box 6"/>
          <p:cNvSpPr txBox="1"/>
          <p:nvPr/>
        </p:nvSpPr>
        <p:spPr>
          <a:xfrm>
            <a:off x="10191750" y="2391410"/>
            <a:ext cx="542290" cy="645160"/>
          </a:xfrm>
          <a:prstGeom prst="rect">
            <a:avLst/>
          </a:prstGeom>
          <a:noFill/>
        </p:spPr>
        <p:txBody>
          <a:bodyPr wrap="none" rtlCol="0" anchor="t">
            <a:spAutoFit/>
          </a:bodyPr>
          <a:lstStyle/>
          <a:p>
            <a:r>
              <a:rPr lang="en-US" sz="3600">
                <a:solidFill>
                  <a:srgbClr val="FF0000"/>
                </a:solidFill>
                <a:sym typeface="Wingdings" panose="05000000000000000000" charset="0"/>
              </a:rPr>
              <a:t></a:t>
            </a:r>
          </a:p>
        </p:txBody>
      </p:sp>
      <p:sp>
        <p:nvSpPr>
          <p:cNvPr id="8" name="Text Box 7"/>
          <p:cNvSpPr txBox="1"/>
          <p:nvPr/>
        </p:nvSpPr>
        <p:spPr>
          <a:xfrm>
            <a:off x="7728585" y="2884170"/>
            <a:ext cx="542290" cy="645160"/>
          </a:xfrm>
          <a:prstGeom prst="rect">
            <a:avLst/>
          </a:prstGeom>
          <a:noFill/>
        </p:spPr>
        <p:txBody>
          <a:bodyPr wrap="none" rtlCol="0" anchor="t">
            <a:spAutoFit/>
          </a:bodyPr>
          <a:lstStyle/>
          <a:p>
            <a:r>
              <a:rPr lang="en-US" sz="3600">
                <a:solidFill>
                  <a:srgbClr val="FF0000"/>
                </a:solidFill>
                <a:sym typeface="Wingdings" panose="05000000000000000000" charset="0"/>
              </a:rPr>
              <a:t></a:t>
            </a:r>
          </a:p>
        </p:txBody>
      </p:sp>
      <p:sp>
        <p:nvSpPr>
          <p:cNvPr id="9" name="Text Box 8"/>
          <p:cNvSpPr txBox="1"/>
          <p:nvPr/>
        </p:nvSpPr>
        <p:spPr>
          <a:xfrm>
            <a:off x="10191750" y="3310890"/>
            <a:ext cx="542290" cy="645160"/>
          </a:xfrm>
          <a:prstGeom prst="rect">
            <a:avLst/>
          </a:prstGeom>
          <a:noFill/>
        </p:spPr>
        <p:txBody>
          <a:bodyPr wrap="none" rtlCol="0" anchor="t">
            <a:spAutoFit/>
          </a:bodyPr>
          <a:lstStyle/>
          <a:p>
            <a:r>
              <a:rPr lang="en-US" sz="3600">
                <a:solidFill>
                  <a:srgbClr val="FF0000"/>
                </a:solidFill>
                <a:sym typeface="Wingdings" panose="05000000000000000000" charset="0"/>
              </a:rPr>
              <a:t></a:t>
            </a:r>
          </a:p>
        </p:txBody>
      </p:sp>
      <p:sp>
        <p:nvSpPr>
          <p:cNvPr id="10" name="Text Box 9"/>
          <p:cNvSpPr txBox="1"/>
          <p:nvPr/>
        </p:nvSpPr>
        <p:spPr>
          <a:xfrm>
            <a:off x="7728585" y="3759835"/>
            <a:ext cx="542290" cy="645160"/>
          </a:xfrm>
          <a:prstGeom prst="rect">
            <a:avLst/>
          </a:prstGeom>
          <a:noFill/>
        </p:spPr>
        <p:txBody>
          <a:bodyPr wrap="none" rtlCol="0" anchor="t">
            <a:spAutoFit/>
          </a:bodyPr>
          <a:lstStyle/>
          <a:p>
            <a:r>
              <a:rPr lang="en-US" sz="3600">
                <a:solidFill>
                  <a:srgbClr val="FF0000"/>
                </a:solidFill>
                <a:sym typeface="Wingdings" panose="05000000000000000000" charset="0"/>
              </a:rPr>
              <a:t></a:t>
            </a:r>
          </a:p>
        </p:txBody>
      </p:sp>
      <p:sp>
        <p:nvSpPr>
          <p:cNvPr id="11" name="Text Box 10"/>
          <p:cNvSpPr txBox="1"/>
          <p:nvPr/>
        </p:nvSpPr>
        <p:spPr>
          <a:xfrm>
            <a:off x="10191750" y="4230370"/>
            <a:ext cx="542290" cy="645160"/>
          </a:xfrm>
          <a:prstGeom prst="rect">
            <a:avLst/>
          </a:prstGeom>
          <a:noFill/>
        </p:spPr>
        <p:txBody>
          <a:bodyPr wrap="none" rtlCol="0" anchor="t">
            <a:spAutoFit/>
          </a:bodyPr>
          <a:lstStyle/>
          <a:p>
            <a:r>
              <a:rPr lang="en-US" sz="3600">
                <a:solidFill>
                  <a:srgbClr val="FF0000"/>
                </a:solidFill>
                <a:sym typeface="Wingdings" panose="05000000000000000000" charset="0"/>
              </a:rPr>
              <a:t></a:t>
            </a:r>
          </a:p>
        </p:txBody>
      </p:sp>
      <p:grpSp>
        <p:nvGrpSpPr>
          <p:cNvPr id="16" name="Group 15"/>
          <p:cNvGrpSpPr/>
          <p:nvPr/>
        </p:nvGrpSpPr>
        <p:grpSpPr>
          <a:xfrm>
            <a:off x="164969" y="5965661"/>
            <a:ext cx="11862062" cy="897286"/>
            <a:chOff x="164969" y="5965661"/>
            <a:chExt cx="11862062" cy="897286"/>
          </a:xfrm>
        </p:grpSpPr>
        <p:sp>
          <p:nvSpPr>
            <p:cNvPr id="17"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8" name="Picture 17"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500" fill="hold">
                                          <p:stCondLst>
                                            <p:cond delay="0"/>
                                          </p:stCondLst>
                                        </p:cTn>
                                        <p:tgtEl>
                                          <p:spTgt spid="7"/>
                                        </p:tgtEl>
                                        <p:attrNameLst>
                                          <p:attrName>style.visibility</p:attrName>
                                        </p:attrNameLst>
                                      </p:cBhvr>
                                      <p:to>
                                        <p:strVal val="visible"/>
                                      </p:to>
                                    </p:set>
                                    <p:animEffect transition="in" filter="diamond(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500" fill="hold">
                                          <p:stCondLst>
                                            <p:cond delay="0"/>
                                          </p:stCondLst>
                                        </p:cTn>
                                        <p:tgtEl>
                                          <p:spTgt spid="8"/>
                                        </p:tgtEl>
                                        <p:attrNameLst>
                                          <p:attrName>style.visibility</p:attrName>
                                        </p:attrNameLst>
                                      </p:cBhvr>
                                      <p:to>
                                        <p:strVal val="visible"/>
                                      </p:to>
                                    </p:set>
                                    <p:animEffect transition="in" filter="diamond(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500" fill="hold">
                                          <p:stCondLst>
                                            <p:cond delay="0"/>
                                          </p:stCondLst>
                                        </p:cTn>
                                        <p:tgtEl>
                                          <p:spTgt spid="9"/>
                                        </p:tgtEl>
                                        <p:attrNameLst>
                                          <p:attrName>style.visibility</p:attrName>
                                        </p:attrNameLst>
                                      </p:cBhvr>
                                      <p:to>
                                        <p:strVal val="visible"/>
                                      </p:to>
                                    </p:set>
                                    <p:animEffect transition="in" filter="diamond(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500" fill="hold">
                                          <p:stCondLst>
                                            <p:cond delay="0"/>
                                          </p:stCondLst>
                                        </p:cTn>
                                        <p:tgtEl>
                                          <p:spTgt spid="10"/>
                                        </p:tgtEl>
                                        <p:attrNameLst>
                                          <p:attrName>style.visibility</p:attrName>
                                        </p:attrNameLst>
                                      </p:cBhvr>
                                      <p:to>
                                        <p:strVal val="visible"/>
                                      </p:to>
                                    </p:set>
                                    <p:animEffect transition="in" filter="diamond(i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500" fill="hold">
                                          <p:stCondLst>
                                            <p:cond delay="0"/>
                                          </p:stCondLst>
                                        </p:cTn>
                                        <p:tgtEl>
                                          <p:spTgt spid="11"/>
                                        </p:tgtEl>
                                        <p:attrNameLst>
                                          <p:attrName>style.visibility</p:attrName>
                                        </p:attrNameLst>
                                      </p:cBhvr>
                                      <p:to>
                                        <p:strVal val="visible"/>
                                      </p:to>
                                    </p:set>
                                    <p:animEffect transition="in" filter="diamond(in)">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31587" fill="hold"/>
                                        <p:tgtEl>
                                          <p:spTgt spid="6"/>
                                        </p:tgtEl>
                                      </p:cBhvr>
                                    </p:cmd>
                                  </p:childTnLst>
                                </p:cTn>
                              </p:par>
                            </p:childTnLst>
                          </p:cTn>
                        </p:par>
                      </p:childTnLst>
                    </p:cTn>
                  </p:par>
                </p:childTnLst>
              </p:cTn>
              <p:nextCondLst>
                <p:cond evt="onClick" delay="0">
                  <p:tgtEl>
                    <p:spTgt spid="6"/>
                  </p:tgtEl>
                </p:cond>
              </p:nextCondLst>
            </p:seq>
            <p:audio>
              <p:cMediaNode>
                <p:cTn id="33" fill="hold" display="0">
                  <p:stCondLst>
                    <p:cond delay="indefinite"/>
                  </p:stCondLst>
                  <p:endCondLst>
                    <p:cond evt="onStopAudio" delay="0">
                      <p:tgtEl>
                        <p:sldTgt/>
                      </p:tgtEl>
                    </p:cond>
                  </p:endCondLst>
                </p:cTn>
                <p:tgtEl>
                  <p:spTgt spid="6"/>
                </p:tgtEl>
              </p:cMediaNode>
            </p:audio>
          </p:childTnLst>
        </p:cTn>
      </p:par>
    </p:tnLst>
    <p:bldLst>
      <p:bldP spid="7" grpId="0"/>
      <p:bldP spid="7" grpId="1"/>
      <p:bldP spid="8" grpId="0"/>
      <p:bldP spid="8" grpId="1"/>
      <p:bldP spid="9" grpId="0"/>
      <p:bldP spid="9" grpId="1"/>
      <p:bldP spid="10" grpId="0"/>
      <p:bldP spid="10" grpId="1"/>
      <p:bldP spid="11" grpId="0"/>
      <p:bldP spid="1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766300" y="24477"/>
              <a:ext cx="226695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2" name="Picture 1" descr="49.1"/>
          <p:cNvPicPr>
            <a:picLocks noChangeAspect="1"/>
          </p:cNvPicPr>
          <p:nvPr/>
        </p:nvPicPr>
        <p:blipFill>
          <a:blip r:embed="rId2"/>
          <a:stretch>
            <a:fillRect/>
          </a:stretch>
        </p:blipFill>
        <p:spPr>
          <a:xfrm>
            <a:off x="549276" y="560071"/>
            <a:ext cx="4762954" cy="735914"/>
          </a:xfrm>
          <a:prstGeom prst="rect">
            <a:avLst/>
          </a:prstGeom>
        </p:spPr>
      </p:pic>
      <p:pic>
        <p:nvPicPr>
          <p:cNvPr id="5" name="Picture 4" descr="49.2"/>
          <p:cNvPicPr>
            <a:picLocks noChangeAspect="1"/>
          </p:cNvPicPr>
          <p:nvPr/>
        </p:nvPicPr>
        <p:blipFill>
          <a:blip r:embed="rId3"/>
          <a:stretch>
            <a:fillRect/>
          </a:stretch>
        </p:blipFill>
        <p:spPr>
          <a:xfrm>
            <a:off x="549275" y="1347941"/>
            <a:ext cx="7881620" cy="4617720"/>
          </a:xfrm>
          <a:prstGeom prst="rect">
            <a:avLst/>
          </a:prstGeom>
        </p:spPr>
      </p:pic>
      <p:pic>
        <p:nvPicPr>
          <p:cNvPr id="8" name="Picture 7" descr="49.3"/>
          <p:cNvPicPr>
            <a:picLocks noChangeAspect="1"/>
          </p:cNvPicPr>
          <p:nvPr/>
        </p:nvPicPr>
        <p:blipFill>
          <a:blip r:embed="rId4"/>
          <a:stretch>
            <a:fillRect/>
          </a:stretch>
        </p:blipFill>
        <p:spPr>
          <a:xfrm>
            <a:off x="8803640" y="1438003"/>
            <a:ext cx="2830195" cy="4443095"/>
          </a:xfrm>
          <a:prstGeom prst="rect">
            <a:avLst/>
          </a:prstGeom>
        </p:spPr>
      </p:pic>
      <p:sp>
        <p:nvSpPr>
          <p:cNvPr id="9" name="TextBox 8"/>
          <p:cNvSpPr txBox="1"/>
          <p:nvPr/>
        </p:nvSpPr>
        <p:spPr>
          <a:xfrm>
            <a:off x="2078355" y="3131021"/>
            <a:ext cx="164274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soup</a:t>
            </a:r>
          </a:p>
        </p:txBody>
      </p:sp>
      <p:sp>
        <p:nvSpPr>
          <p:cNvPr id="10" name="TextBox 8"/>
          <p:cNvSpPr txBox="1"/>
          <p:nvPr/>
        </p:nvSpPr>
        <p:spPr>
          <a:xfrm>
            <a:off x="1958975" y="3797771"/>
            <a:ext cx="1708150"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Main dishes</a:t>
            </a:r>
          </a:p>
        </p:txBody>
      </p:sp>
      <p:sp>
        <p:nvSpPr>
          <p:cNvPr id="11" name="TextBox 8"/>
          <p:cNvSpPr txBox="1"/>
          <p:nvPr/>
        </p:nvSpPr>
        <p:spPr>
          <a:xfrm>
            <a:off x="1805305" y="4969981"/>
            <a:ext cx="164274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pizza</a:t>
            </a:r>
          </a:p>
        </p:txBody>
      </p:sp>
      <p:sp>
        <p:nvSpPr>
          <p:cNvPr id="12" name="TextBox 8"/>
          <p:cNvSpPr txBox="1"/>
          <p:nvPr/>
        </p:nvSpPr>
        <p:spPr>
          <a:xfrm>
            <a:off x="5952490" y="1970241"/>
            <a:ext cx="164274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Desserts</a:t>
            </a:r>
          </a:p>
        </p:txBody>
      </p:sp>
      <p:sp>
        <p:nvSpPr>
          <p:cNvPr id="13" name="TextBox 8"/>
          <p:cNvSpPr txBox="1"/>
          <p:nvPr/>
        </p:nvSpPr>
        <p:spPr>
          <a:xfrm>
            <a:off x="5942330" y="3797771"/>
            <a:ext cx="164274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Drinks</a:t>
            </a:r>
          </a:p>
        </p:txBody>
      </p:sp>
      <p:sp>
        <p:nvSpPr>
          <p:cNvPr id="16" name="TextBox 8"/>
          <p:cNvSpPr txBox="1"/>
          <p:nvPr/>
        </p:nvSpPr>
        <p:spPr>
          <a:xfrm>
            <a:off x="5078730" y="4969981"/>
            <a:ext cx="164274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Coffee</a:t>
            </a:r>
          </a:p>
        </p:txBody>
      </p:sp>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5"/>
            <a:stretch>
              <a:fillRect/>
            </a:stretch>
          </p:blipFill>
          <p:spPr>
            <a:xfrm>
              <a:off x="255774" y="6028833"/>
              <a:ext cx="1268226" cy="508919"/>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766300" y="24477"/>
              <a:ext cx="226695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5" name="Picture 4" descr="49.2"/>
          <p:cNvPicPr>
            <a:picLocks noChangeAspect="1"/>
          </p:cNvPicPr>
          <p:nvPr/>
        </p:nvPicPr>
        <p:blipFill>
          <a:blip r:embed="rId2"/>
          <a:stretch>
            <a:fillRect/>
          </a:stretch>
        </p:blipFill>
        <p:spPr>
          <a:xfrm>
            <a:off x="551452" y="1343175"/>
            <a:ext cx="7881620" cy="4617720"/>
          </a:xfrm>
          <a:prstGeom prst="rect">
            <a:avLst/>
          </a:prstGeom>
        </p:spPr>
      </p:pic>
      <p:pic>
        <p:nvPicPr>
          <p:cNvPr id="8" name="Picture 7" descr="49.3"/>
          <p:cNvPicPr>
            <a:picLocks noChangeAspect="1"/>
          </p:cNvPicPr>
          <p:nvPr/>
        </p:nvPicPr>
        <p:blipFill>
          <a:blip r:embed="rId3"/>
          <a:stretch>
            <a:fillRect/>
          </a:stretch>
        </p:blipFill>
        <p:spPr>
          <a:xfrm>
            <a:off x="8923927" y="1336190"/>
            <a:ext cx="2830195" cy="4443095"/>
          </a:xfrm>
          <a:prstGeom prst="rect">
            <a:avLst/>
          </a:prstGeom>
        </p:spPr>
      </p:pic>
      <p:sp>
        <p:nvSpPr>
          <p:cNvPr id="9" name="TextBox 8"/>
          <p:cNvSpPr txBox="1"/>
          <p:nvPr/>
        </p:nvSpPr>
        <p:spPr>
          <a:xfrm>
            <a:off x="2080532" y="3126255"/>
            <a:ext cx="164274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soup</a:t>
            </a:r>
          </a:p>
        </p:txBody>
      </p:sp>
      <p:sp>
        <p:nvSpPr>
          <p:cNvPr id="10" name="TextBox 8"/>
          <p:cNvSpPr txBox="1"/>
          <p:nvPr/>
        </p:nvSpPr>
        <p:spPr>
          <a:xfrm>
            <a:off x="1961152" y="3793005"/>
            <a:ext cx="1708150"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Main dishes</a:t>
            </a:r>
          </a:p>
        </p:txBody>
      </p:sp>
      <p:sp>
        <p:nvSpPr>
          <p:cNvPr id="11" name="TextBox 8"/>
          <p:cNvSpPr txBox="1"/>
          <p:nvPr/>
        </p:nvSpPr>
        <p:spPr>
          <a:xfrm>
            <a:off x="1807482" y="4965215"/>
            <a:ext cx="164274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pizza</a:t>
            </a:r>
          </a:p>
        </p:txBody>
      </p:sp>
      <p:sp>
        <p:nvSpPr>
          <p:cNvPr id="12" name="TextBox 8"/>
          <p:cNvSpPr txBox="1"/>
          <p:nvPr/>
        </p:nvSpPr>
        <p:spPr>
          <a:xfrm>
            <a:off x="5954667" y="1965475"/>
            <a:ext cx="164274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Desserts</a:t>
            </a:r>
          </a:p>
        </p:txBody>
      </p:sp>
      <p:sp>
        <p:nvSpPr>
          <p:cNvPr id="13" name="TextBox 8"/>
          <p:cNvSpPr txBox="1"/>
          <p:nvPr/>
        </p:nvSpPr>
        <p:spPr>
          <a:xfrm>
            <a:off x="5944507" y="3793005"/>
            <a:ext cx="164274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Drinks</a:t>
            </a:r>
          </a:p>
        </p:txBody>
      </p:sp>
      <p:sp>
        <p:nvSpPr>
          <p:cNvPr id="16" name="TextBox 8"/>
          <p:cNvSpPr txBox="1"/>
          <p:nvPr/>
        </p:nvSpPr>
        <p:spPr>
          <a:xfrm>
            <a:off x="5080907" y="4965215"/>
            <a:ext cx="164274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Coffee</a:t>
            </a:r>
          </a:p>
        </p:txBody>
      </p:sp>
      <p:pic>
        <p:nvPicPr>
          <p:cNvPr id="7" name="Picture 6" descr="49.4"/>
          <p:cNvPicPr>
            <a:picLocks noChangeAspect="1"/>
          </p:cNvPicPr>
          <p:nvPr/>
        </p:nvPicPr>
        <p:blipFill>
          <a:blip r:embed="rId4"/>
          <a:stretch>
            <a:fillRect/>
          </a:stretch>
        </p:blipFill>
        <p:spPr>
          <a:xfrm>
            <a:off x="368209" y="481869"/>
            <a:ext cx="11184890" cy="821055"/>
          </a:xfrm>
          <a:prstGeom prst="rect">
            <a:avLst/>
          </a:prstGeom>
        </p:spPr>
      </p:pic>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5"/>
            <a:stretch>
              <a:fillRect/>
            </a:stretch>
          </p:blipFill>
          <p:spPr>
            <a:xfrm>
              <a:off x="255774" y="6028833"/>
              <a:ext cx="1268226" cy="508919"/>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766300" y="24477"/>
              <a:ext cx="226695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5" name="Picture 4" descr="49.5"/>
          <p:cNvPicPr>
            <a:picLocks noChangeAspect="1"/>
          </p:cNvPicPr>
          <p:nvPr/>
        </p:nvPicPr>
        <p:blipFill>
          <a:blip r:embed="rId2"/>
          <a:stretch>
            <a:fillRect/>
          </a:stretch>
        </p:blipFill>
        <p:spPr>
          <a:xfrm>
            <a:off x="1079500" y="518795"/>
            <a:ext cx="10153015" cy="3569970"/>
          </a:xfrm>
          <a:prstGeom prst="rect">
            <a:avLst/>
          </a:prstGeom>
        </p:spPr>
      </p:pic>
      <p:pic>
        <p:nvPicPr>
          <p:cNvPr id="7" name="Picture 6" descr="49.6.1"/>
          <p:cNvPicPr>
            <a:picLocks noChangeAspect="1"/>
          </p:cNvPicPr>
          <p:nvPr/>
        </p:nvPicPr>
        <p:blipFill>
          <a:blip r:embed="rId3"/>
          <a:stretch>
            <a:fillRect/>
          </a:stretch>
        </p:blipFill>
        <p:spPr>
          <a:xfrm>
            <a:off x="838835" y="4099560"/>
            <a:ext cx="3072130" cy="1350010"/>
          </a:xfrm>
          <a:prstGeom prst="rect">
            <a:avLst/>
          </a:prstGeom>
        </p:spPr>
      </p:pic>
      <p:pic>
        <p:nvPicPr>
          <p:cNvPr id="8" name="Picture 7" descr="49.6.2"/>
          <p:cNvPicPr>
            <a:picLocks noChangeAspect="1"/>
          </p:cNvPicPr>
          <p:nvPr/>
        </p:nvPicPr>
        <p:blipFill>
          <a:blip r:embed="rId4"/>
          <a:stretch>
            <a:fillRect/>
          </a:stretch>
        </p:blipFill>
        <p:spPr>
          <a:xfrm>
            <a:off x="3910965" y="4819015"/>
            <a:ext cx="2692400" cy="1148080"/>
          </a:xfrm>
          <a:prstGeom prst="rect">
            <a:avLst/>
          </a:prstGeom>
        </p:spPr>
      </p:pic>
      <p:pic>
        <p:nvPicPr>
          <p:cNvPr id="9" name="Picture 8" descr="49.6.3"/>
          <p:cNvPicPr>
            <a:picLocks noChangeAspect="1"/>
          </p:cNvPicPr>
          <p:nvPr/>
        </p:nvPicPr>
        <p:blipFill>
          <a:blip r:embed="rId5"/>
          <a:stretch>
            <a:fillRect/>
          </a:stretch>
        </p:blipFill>
        <p:spPr>
          <a:xfrm>
            <a:off x="7422515" y="4131945"/>
            <a:ext cx="1593215" cy="1310005"/>
          </a:xfrm>
          <a:prstGeom prst="rect">
            <a:avLst/>
          </a:prstGeom>
        </p:spPr>
      </p:pic>
      <p:pic>
        <p:nvPicPr>
          <p:cNvPr id="10" name="Picture 9" descr="49.6.4"/>
          <p:cNvPicPr>
            <a:picLocks noChangeAspect="1"/>
          </p:cNvPicPr>
          <p:nvPr/>
        </p:nvPicPr>
        <p:blipFill>
          <a:blip r:embed="rId6"/>
          <a:stretch>
            <a:fillRect/>
          </a:stretch>
        </p:blipFill>
        <p:spPr>
          <a:xfrm>
            <a:off x="8784590" y="4808220"/>
            <a:ext cx="2102485" cy="1358265"/>
          </a:xfrm>
          <a:prstGeom prst="rect">
            <a:avLst/>
          </a:prstGeom>
        </p:spPr>
      </p:pic>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043670" y="24477"/>
              <a:ext cx="298958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22" name="Picture 21" descr="50.1"/>
          <p:cNvPicPr>
            <a:picLocks noChangeAspect="1"/>
          </p:cNvPicPr>
          <p:nvPr/>
        </p:nvPicPr>
        <p:blipFill>
          <a:blip r:embed="rId2"/>
          <a:stretch>
            <a:fillRect/>
          </a:stretch>
        </p:blipFill>
        <p:spPr>
          <a:xfrm>
            <a:off x="243840" y="866140"/>
            <a:ext cx="11824335" cy="4929505"/>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043670" y="24477"/>
              <a:ext cx="298958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2" name="Picture 1" descr="50.2"/>
          <p:cNvPicPr>
            <a:picLocks noChangeAspect="1"/>
          </p:cNvPicPr>
          <p:nvPr/>
        </p:nvPicPr>
        <p:blipFill>
          <a:blip r:embed="rId4"/>
          <a:stretch>
            <a:fillRect/>
          </a:stretch>
        </p:blipFill>
        <p:spPr>
          <a:xfrm>
            <a:off x="1504950" y="550545"/>
            <a:ext cx="9182735" cy="671195"/>
          </a:xfrm>
          <a:prstGeom prst="rect">
            <a:avLst/>
          </a:prstGeom>
        </p:spPr>
      </p:pic>
      <p:pic>
        <p:nvPicPr>
          <p:cNvPr id="5" name="Picture 4" descr="50.3"/>
          <p:cNvPicPr>
            <a:picLocks noChangeAspect="1"/>
          </p:cNvPicPr>
          <p:nvPr/>
        </p:nvPicPr>
        <p:blipFill>
          <a:blip r:embed="rId5"/>
          <a:stretch>
            <a:fillRect/>
          </a:stretch>
        </p:blipFill>
        <p:spPr>
          <a:xfrm>
            <a:off x="1504950" y="1297305"/>
            <a:ext cx="9667875" cy="5071745"/>
          </a:xfrm>
          <a:prstGeom prst="rect">
            <a:avLst/>
          </a:prstGeom>
        </p:spPr>
      </p:pic>
      <p:sp>
        <p:nvSpPr>
          <p:cNvPr id="7" name="TextBox 8"/>
          <p:cNvSpPr txBox="1"/>
          <p:nvPr/>
        </p:nvSpPr>
        <p:spPr>
          <a:xfrm>
            <a:off x="6616065" y="3561080"/>
            <a:ext cx="1468120" cy="429895"/>
          </a:xfrm>
          <a:prstGeom prst="rect">
            <a:avLst/>
          </a:prstGeom>
          <a:noFill/>
        </p:spPr>
        <p:txBody>
          <a:bodyPr wrap="square" rtlCol="0">
            <a:spAutoFit/>
          </a:bodyPr>
          <a:lstStyle/>
          <a:p>
            <a:pPr algn="l"/>
            <a:r>
              <a:rPr lang="en-US" sz="2200" dirty="0">
                <a:solidFill>
                  <a:srgbClr val="FF0000"/>
                </a:solidFill>
                <a:latin typeface="Myriad Pro" panose="020B0503030403020204" pitchFamily="34" charset="0"/>
                <a:cs typeface="Times New Roman" panose="02020603050405020304" pitchFamily="18" charset="0"/>
              </a:rPr>
              <a:t>Processed</a:t>
            </a:r>
          </a:p>
        </p:txBody>
      </p:sp>
      <p:sp>
        <p:nvSpPr>
          <p:cNvPr id="8" name="TextBox 8"/>
          <p:cNvSpPr txBox="1"/>
          <p:nvPr/>
        </p:nvSpPr>
        <p:spPr>
          <a:xfrm>
            <a:off x="4909185" y="4283710"/>
            <a:ext cx="1862455" cy="429895"/>
          </a:xfrm>
          <a:prstGeom prst="rect">
            <a:avLst/>
          </a:prstGeom>
          <a:noFill/>
        </p:spPr>
        <p:txBody>
          <a:bodyPr wrap="square" rtlCol="0">
            <a:spAutoFit/>
          </a:bodyPr>
          <a:lstStyle/>
          <a:p>
            <a:pPr algn="l"/>
            <a:r>
              <a:rPr lang="en-US" sz="2200" dirty="0">
                <a:solidFill>
                  <a:srgbClr val="FF0000"/>
                </a:solidFill>
                <a:latin typeface="Myriad Pro" panose="020B0503030403020204" pitchFamily="34" charset="0"/>
                <a:cs typeface="Times New Roman" panose="02020603050405020304" pitchFamily="18" charset="0"/>
              </a:rPr>
              <a:t>Homegrown</a:t>
            </a:r>
          </a:p>
        </p:txBody>
      </p:sp>
      <p:sp>
        <p:nvSpPr>
          <p:cNvPr id="9" name="TextBox 8"/>
          <p:cNvSpPr txBox="1"/>
          <p:nvPr/>
        </p:nvSpPr>
        <p:spPr>
          <a:xfrm>
            <a:off x="2292985" y="5487035"/>
            <a:ext cx="1862455" cy="429895"/>
          </a:xfrm>
          <a:prstGeom prst="rect">
            <a:avLst/>
          </a:prstGeom>
          <a:noFill/>
        </p:spPr>
        <p:txBody>
          <a:bodyPr wrap="square" rtlCol="0">
            <a:spAutoFit/>
          </a:bodyPr>
          <a:lstStyle/>
          <a:p>
            <a:pPr algn="l"/>
            <a:r>
              <a:rPr lang="en-US" sz="2200" dirty="0">
                <a:solidFill>
                  <a:srgbClr val="FF0000"/>
                </a:solidFill>
                <a:latin typeface="Myriad Pro" panose="020B0503030403020204" pitchFamily="34" charset="0"/>
                <a:cs typeface="Times New Roman" panose="02020603050405020304" pitchFamily="18" charset="0"/>
              </a:rPr>
              <a:t>Vegetarian</a:t>
            </a:r>
          </a:p>
        </p:txBody>
      </p:sp>
      <p:sp>
        <p:nvSpPr>
          <p:cNvPr id="10" name="TextBox 8"/>
          <p:cNvSpPr txBox="1"/>
          <p:nvPr/>
        </p:nvSpPr>
        <p:spPr>
          <a:xfrm>
            <a:off x="9201150" y="5908675"/>
            <a:ext cx="1862455" cy="429895"/>
          </a:xfrm>
          <a:prstGeom prst="rect">
            <a:avLst/>
          </a:prstGeom>
          <a:noFill/>
        </p:spPr>
        <p:txBody>
          <a:bodyPr wrap="square" rtlCol="0">
            <a:spAutoFit/>
          </a:bodyPr>
          <a:lstStyle/>
          <a:p>
            <a:pPr algn="l"/>
            <a:r>
              <a:rPr lang="en-US" sz="2200" dirty="0">
                <a:solidFill>
                  <a:srgbClr val="FF0000"/>
                </a:solidFill>
                <a:latin typeface="Myriad Pro" panose="020B0503030403020204" pitchFamily="34" charset="0"/>
                <a:cs typeface="Times New Roman" panose="02020603050405020304" pitchFamily="18" charset="0"/>
              </a:rPr>
              <a:t>Vegan</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043670" y="24477"/>
              <a:ext cx="298958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2" name="Picture 1" descr="50.2"/>
          <p:cNvPicPr>
            <a:picLocks noChangeAspect="1"/>
          </p:cNvPicPr>
          <p:nvPr/>
        </p:nvPicPr>
        <p:blipFill>
          <a:blip r:embed="rId2"/>
          <a:stretch>
            <a:fillRect/>
          </a:stretch>
        </p:blipFill>
        <p:spPr>
          <a:xfrm>
            <a:off x="1504950" y="681355"/>
            <a:ext cx="9182735" cy="671195"/>
          </a:xfrm>
          <a:prstGeom prst="rect">
            <a:avLst/>
          </a:prstGeom>
        </p:spPr>
      </p:pic>
      <p:pic>
        <p:nvPicPr>
          <p:cNvPr id="5" name="Picture 4" descr="C:\Users\ASUS\Desktop\ANPJ\Lop 10\Unit 4\U4 Pic\50.4.png50.4"/>
          <p:cNvPicPr>
            <a:picLocks noChangeAspect="1"/>
          </p:cNvPicPr>
          <p:nvPr/>
        </p:nvPicPr>
        <p:blipFill>
          <a:blip r:embed="rId3"/>
          <a:srcRect/>
          <a:stretch>
            <a:fillRect/>
          </a:stretch>
        </p:blipFill>
        <p:spPr>
          <a:xfrm>
            <a:off x="1078230" y="1384935"/>
            <a:ext cx="10156190" cy="4506595"/>
          </a:xfrm>
          <a:prstGeom prst="rect">
            <a:avLst/>
          </a:prstGeom>
        </p:spPr>
      </p:pic>
      <p:sp>
        <p:nvSpPr>
          <p:cNvPr id="7" name="TextBox 8"/>
          <p:cNvSpPr txBox="1"/>
          <p:nvPr/>
        </p:nvSpPr>
        <p:spPr>
          <a:xfrm>
            <a:off x="9043670" y="1787525"/>
            <a:ext cx="198310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High-protein</a:t>
            </a:r>
          </a:p>
        </p:txBody>
      </p:sp>
      <p:sp>
        <p:nvSpPr>
          <p:cNvPr id="8" name="TextBox 8"/>
          <p:cNvSpPr txBox="1"/>
          <p:nvPr/>
        </p:nvSpPr>
        <p:spPr>
          <a:xfrm>
            <a:off x="9119235" y="2236470"/>
            <a:ext cx="198310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High-fiber</a:t>
            </a:r>
          </a:p>
        </p:txBody>
      </p:sp>
      <p:sp>
        <p:nvSpPr>
          <p:cNvPr id="9" name="TextBox 8"/>
          <p:cNvSpPr txBox="1"/>
          <p:nvPr/>
        </p:nvSpPr>
        <p:spPr>
          <a:xfrm>
            <a:off x="8079105" y="3187700"/>
            <a:ext cx="198310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Fresh</a:t>
            </a:r>
          </a:p>
        </p:txBody>
      </p:sp>
      <p:sp>
        <p:nvSpPr>
          <p:cNvPr id="10" name="TextBox 8"/>
          <p:cNvSpPr txBox="1"/>
          <p:nvPr/>
        </p:nvSpPr>
        <p:spPr>
          <a:xfrm>
            <a:off x="7673975" y="3631565"/>
            <a:ext cx="198310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Packaged</a:t>
            </a:r>
          </a:p>
        </p:txBody>
      </p:sp>
      <p:sp>
        <p:nvSpPr>
          <p:cNvPr id="12" name="TextBox 8"/>
          <p:cNvSpPr txBox="1"/>
          <p:nvPr/>
        </p:nvSpPr>
        <p:spPr>
          <a:xfrm>
            <a:off x="1903730" y="4912360"/>
            <a:ext cx="198310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Organic</a:t>
            </a:r>
          </a:p>
        </p:txBody>
      </p:sp>
      <p:sp>
        <p:nvSpPr>
          <p:cNvPr id="13" name="TextBox 8"/>
          <p:cNvSpPr txBox="1"/>
          <p:nvPr/>
        </p:nvSpPr>
        <p:spPr>
          <a:xfrm>
            <a:off x="8472805" y="5328285"/>
            <a:ext cx="198310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Frozen</a:t>
            </a:r>
          </a:p>
        </p:txBody>
      </p:sp>
      <p:grpSp>
        <p:nvGrpSpPr>
          <p:cNvPr id="16" name="Group 15"/>
          <p:cNvGrpSpPr/>
          <p:nvPr/>
        </p:nvGrpSpPr>
        <p:grpSpPr>
          <a:xfrm>
            <a:off x="164969" y="5965661"/>
            <a:ext cx="11862062" cy="897286"/>
            <a:chOff x="164969" y="5965661"/>
            <a:chExt cx="11862062" cy="897286"/>
          </a:xfrm>
        </p:grpSpPr>
        <p:sp>
          <p:nvSpPr>
            <p:cNvPr id="17"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8" name="Picture 17"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043670" y="24477"/>
              <a:ext cx="298958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2" name="Picture 1" descr="50.5"/>
          <p:cNvPicPr>
            <a:picLocks noChangeAspect="1"/>
          </p:cNvPicPr>
          <p:nvPr/>
        </p:nvPicPr>
        <p:blipFill>
          <a:blip r:embed="rId2"/>
          <a:stretch>
            <a:fillRect/>
          </a:stretch>
        </p:blipFill>
        <p:spPr>
          <a:xfrm>
            <a:off x="255774" y="2517632"/>
            <a:ext cx="10664190" cy="190182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043670" y="24477"/>
              <a:ext cx="298958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5" name="Picture 4" descr="TB 58"/>
          <p:cNvPicPr>
            <a:picLocks noChangeAspect="1"/>
          </p:cNvPicPr>
          <p:nvPr/>
        </p:nvPicPr>
        <p:blipFill>
          <a:blip r:embed="rId2"/>
          <a:stretch>
            <a:fillRect/>
          </a:stretch>
        </p:blipFill>
        <p:spPr>
          <a:xfrm>
            <a:off x="3420110" y="579755"/>
            <a:ext cx="5352415" cy="5227955"/>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13062"/>
            <a:ext cx="12192000" cy="461665"/>
            <a:chOff x="0" y="-13062"/>
            <a:chExt cx="12192000" cy="461665"/>
          </a:xfrm>
        </p:grpSpPr>
        <p:sp>
          <p:nvSpPr>
            <p:cNvPr id="4"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4"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043670" y="24477"/>
              <a:ext cx="298958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2" name="Picture 1" descr="TB 58-1"/>
          <p:cNvPicPr>
            <a:picLocks noChangeAspect="1"/>
          </p:cNvPicPr>
          <p:nvPr/>
        </p:nvPicPr>
        <p:blipFill>
          <a:blip r:embed="rId2"/>
          <a:stretch>
            <a:fillRect/>
          </a:stretch>
        </p:blipFill>
        <p:spPr>
          <a:xfrm>
            <a:off x="421640" y="567055"/>
            <a:ext cx="11348085" cy="5429250"/>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51.1"/>
          <p:cNvPicPr>
            <a:picLocks noChangeAspect="1"/>
          </p:cNvPicPr>
          <p:nvPr/>
        </p:nvPicPr>
        <p:blipFill>
          <a:blip r:embed="rId2"/>
          <a:stretch>
            <a:fillRect/>
          </a:stretch>
        </p:blipFill>
        <p:spPr>
          <a:xfrm>
            <a:off x="283845" y="1168400"/>
            <a:ext cx="11743690" cy="4291965"/>
          </a:xfrm>
          <a:prstGeom prst="rect">
            <a:avLst/>
          </a:prstGeom>
        </p:spPr>
      </p:pic>
      <p:grpSp>
        <p:nvGrpSpPr>
          <p:cNvPr id="9" name="Group 8"/>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6" name="Picture 5" descr="TB 156.5"/>
          <p:cNvPicPr>
            <a:picLocks noChangeAspect="1"/>
          </p:cNvPicPr>
          <p:nvPr/>
        </p:nvPicPr>
        <p:blipFill>
          <a:blip r:embed="rId2"/>
          <a:stretch>
            <a:fillRect/>
          </a:stretch>
        </p:blipFill>
        <p:spPr>
          <a:xfrm>
            <a:off x="1311275" y="777875"/>
            <a:ext cx="9690100" cy="4836795"/>
          </a:xfrm>
          <a:prstGeom prst="rect">
            <a:avLst/>
          </a:prstGeom>
        </p:spPr>
      </p:pic>
      <p:grpSp>
        <p:nvGrpSpPr>
          <p:cNvPr id="9" name="Group 8"/>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5" name="Picture 4" descr="TB 156.6"/>
          <p:cNvPicPr>
            <a:picLocks noChangeAspect="1"/>
          </p:cNvPicPr>
          <p:nvPr/>
        </p:nvPicPr>
        <p:blipFill>
          <a:blip r:embed="rId2"/>
          <a:stretch>
            <a:fillRect/>
          </a:stretch>
        </p:blipFill>
        <p:spPr>
          <a:xfrm>
            <a:off x="714375" y="1121410"/>
            <a:ext cx="10784840" cy="4152265"/>
          </a:xfrm>
          <a:prstGeom prst="rect">
            <a:avLst/>
          </a:prstGeom>
        </p:spPr>
      </p:pic>
      <p:grpSp>
        <p:nvGrpSpPr>
          <p:cNvPr id="9" name="Group 8"/>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244" y="2000648"/>
            <a:ext cx="11708593" cy="2322449"/>
          </a:xfrm>
          <a:prstGeom prst="rect">
            <a:avLst/>
          </a:prstGeom>
        </p:spPr>
      </p:pic>
      <p:cxnSp>
        <p:nvCxnSpPr>
          <p:cNvPr id="15" name="Straight Connector 14"/>
          <p:cNvCxnSpPr/>
          <p:nvPr/>
        </p:nvCxnSpPr>
        <p:spPr>
          <a:xfrm>
            <a:off x="7588665" y="2816574"/>
            <a:ext cx="559394"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p:cNvCxnSpPr/>
          <p:nvPr/>
        </p:nvCxnSpPr>
        <p:spPr>
          <a:xfrm>
            <a:off x="1986951" y="3161872"/>
            <a:ext cx="630555" cy="508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8" name="Straight Connector 17"/>
          <p:cNvCxnSpPr/>
          <p:nvPr/>
        </p:nvCxnSpPr>
        <p:spPr>
          <a:xfrm>
            <a:off x="9551404" y="3161872"/>
            <a:ext cx="630555" cy="508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9" name="Straight Connector 18"/>
          <p:cNvCxnSpPr/>
          <p:nvPr/>
        </p:nvCxnSpPr>
        <p:spPr>
          <a:xfrm>
            <a:off x="1986950" y="3495158"/>
            <a:ext cx="630555" cy="508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0" name="Straight Connector 19"/>
          <p:cNvCxnSpPr/>
          <p:nvPr/>
        </p:nvCxnSpPr>
        <p:spPr>
          <a:xfrm>
            <a:off x="6725540" y="3500238"/>
            <a:ext cx="53963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2" name="Straight Connector 21"/>
          <p:cNvCxnSpPr/>
          <p:nvPr/>
        </p:nvCxnSpPr>
        <p:spPr>
          <a:xfrm>
            <a:off x="1986950" y="3828444"/>
            <a:ext cx="630555" cy="508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3" name="Straight Connector 22"/>
          <p:cNvCxnSpPr/>
          <p:nvPr/>
        </p:nvCxnSpPr>
        <p:spPr>
          <a:xfrm>
            <a:off x="7397863" y="3828444"/>
            <a:ext cx="630555" cy="508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4" name="Straight Connector 23"/>
          <p:cNvCxnSpPr/>
          <p:nvPr/>
        </p:nvCxnSpPr>
        <p:spPr>
          <a:xfrm>
            <a:off x="2768837" y="4175355"/>
            <a:ext cx="57648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6" name="Straight Connector 25"/>
          <p:cNvCxnSpPr/>
          <p:nvPr/>
        </p:nvCxnSpPr>
        <p:spPr>
          <a:xfrm>
            <a:off x="8332150" y="4180435"/>
            <a:ext cx="582203"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grpSp>
        <p:nvGrpSpPr>
          <p:cNvPr id="17" name="Group 16"/>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5" name="Picture 24"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linds(horizont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linds(horizontal)">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blinds(horizontal)">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linds(horizontal)">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TB 156.7"/>
          <p:cNvPicPr>
            <a:picLocks noChangeAspect="1"/>
          </p:cNvPicPr>
          <p:nvPr/>
        </p:nvPicPr>
        <p:blipFill>
          <a:blip r:embed="rId2"/>
          <a:stretch>
            <a:fillRect/>
          </a:stretch>
        </p:blipFill>
        <p:spPr>
          <a:xfrm>
            <a:off x="2050415" y="591820"/>
            <a:ext cx="8211820" cy="5335270"/>
          </a:xfrm>
          <a:prstGeom prst="rect">
            <a:avLst/>
          </a:prstGeom>
        </p:spPr>
      </p:pic>
      <p:sp>
        <p:nvSpPr>
          <p:cNvPr id="5" name="TextBox 8"/>
          <p:cNvSpPr txBox="1"/>
          <p:nvPr/>
        </p:nvSpPr>
        <p:spPr>
          <a:xfrm>
            <a:off x="4923155" y="1122387"/>
            <a:ext cx="153733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a little</a:t>
            </a:r>
          </a:p>
        </p:txBody>
      </p:sp>
      <p:sp>
        <p:nvSpPr>
          <p:cNvPr id="4" name="TextBox 8"/>
          <p:cNvSpPr txBox="1"/>
          <p:nvPr/>
        </p:nvSpPr>
        <p:spPr>
          <a:xfrm>
            <a:off x="4923155" y="1965667"/>
            <a:ext cx="153733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a few</a:t>
            </a:r>
          </a:p>
        </p:txBody>
      </p:sp>
      <p:sp>
        <p:nvSpPr>
          <p:cNvPr id="6" name="TextBox 8"/>
          <p:cNvSpPr txBox="1"/>
          <p:nvPr/>
        </p:nvSpPr>
        <p:spPr>
          <a:xfrm>
            <a:off x="4923155" y="2441575"/>
            <a:ext cx="153733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a few</a:t>
            </a:r>
          </a:p>
        </p:txBody>
      </p:sp>
      <p:sp>
        <p:nvSpPr>
          <p:cNvPr id="7" name="TextBox 8"/>
          <p:cNvSpPr txBox="1"/>
          <p:nvPr/>
        </p:nvSpPr>
        <p:spPr>
          <a:xfrm>
            <a:off x="4923155" y="2928620"/>
            <a:ext cx="153733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a little</a:t>
            </a:r>
          </a:p>
        </p:txBody>
      </p:sp>
      <p:sp>
        <p:nvSpPr>
          <p:cNvPr id="9" name="TextBox 8"/>
          <p:cNvSpPr txBox="1"/>
          <p:nvPr/>
        </p:nvSpPr>
        <p:spPr>
          <a:xfrm>
            <a:off x="4923155" y="3415030"/>
            <a:ext cx="153733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a few</a:t>
            </a:r>
          </a:p>
        </p:txBody>
      </p:sp>
      <p:sp>
        <p:nvSpPr>
          <p:cNvPr id="13" name="TextBox 8"/>
          <p:cNvSpPr txBox="1"/>
          <p:nvPr/>
        </p:nvSpPr>
        <p:spPr>
          <a:xfrm>
            <a:off x="3582670" y="4355465"/>
            <a:ext cx="153733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A few</a:t>
            </a:r>
          </a:p>
        </p:txBody>
      </p:sp>
      <p:sp>
        <p:nvSpPr>
          <p:cNvPr id="14" name="TextBox 8"/>
          <p:cNvSpPr txBox="1"/>
          <p:nvPr/>
        </p:nvSpPr>
        <p:spPr>
          <a:xfrm>
            <a:off x="3582670" y="5295900"/>
            <a:ext cx="153733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A little</a:t>
            </a:r>
          </a:p>
        </p:txBody>
      </p:sp>
      <p:grpSp>
        <p:nvGrpSpPr>
          <p:cNvPr id="15" name="Group 14"/>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15891111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6" grpId="0"/>
      <p:bldP spid="7" grpId="0"/>
      <p:bldP spid="9" grpId="0"/>
      <p:bldP spid="13" grpId="0"/>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TB 156.8"/>
          <p:cNvPicPr>
            <a:picLocks noChangeAspect="1"/>
          </p:cNvPicPr>
          <p:nvPr/>
        </p:nvPicPr>
        <p:blipFill>
          <a:blip r:embed="rId2"/>
          <a:stretch>
            <a:fillRect/>
          </a:stretch>
        </p:blipFill>
        <p:spPr>
          <a:xfrm>
            <a:off x="1763395" y="448310"/>
            <a:ext cx="8090193" cy="2874486"/>
          </a:xfrm>
          <a:prstGeom prst="rect">
            <a:avLst/>
          </a:prstGeom>
        </p:spPr>
      </p:pic>
      <p:pic>
        <p:nvPicPr>
          <p:cNvPr id="4" name="Picture 3" descr="TB 157.1"/>
          <p:cNvPicPr>
            <a:picLocks noChangeAspect="1"/>
          </p:cNvPicPr>
          <p:nvPr/>
        </p:nvPicPr>
        <p:blipFill>
          <a:blip r:embed="rId3"/>
          <a:stretch>
            <a:fillRect/>
          </a:stretch>
        </p:blipFill>
        <p:spPr>
          <a:xfrm>
            <a:off x="1763395" y="3153584"/>
            <a:ext cx="8335191" cy="2824785"/>
          </a:xfrm>
          <a:prstGeom prst="rect">
            <a:avLst/>
          </a:prstGeom>
        </p:spPr>
      </p:pic>
      <p:sp>
        <p:nvSpPr>
          <p:cNvPr id="6" name="TextBox 8"/>
          <p:cNvSpPr txBox="1"/>
          <p:nvPr/>
        </p:nvSpPr>
        <p:spPr>
          <a:xfrm>
            <a:off x="2439035" y="2715498"/>
            <a:ext cx="6757615" cy="52322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There are a few potatoes on the table.</a:t>
            </a:r>
          </a:p>
        </p:txBody>
      </p:sp>
      <p:sp>
        <p:nvSpPr>
          <p:cNvPr id="7" name="TextBox 8"/>
          <p:cNvSpPr txBox="1"/>
          <p:nvPr/>
        </p:nvSpPr>
        <p:spPr>
          <a:xfrm>
            <a:off x="2429683" y="3554194"/>
            <a:ext cx="6757615" cy="52322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I have lots of water in my bottle.</a:t>
            </a:r>
          </a:p>
        </p:txBody>
      </p:sp>
      <p:sp>
        <p:nvSpPr>
          <p:cNvPr id="9" name="TextBox 8"/>
          <p:cNvSpPr txBox="1"/>
          <p:nvPr/>
        </p:nvSpPr>
        <p:spPr>
          <a:xfrm>
            <a:off x="2429682" y="4537067"/>
            <a:ext cx="6757615" cy="52322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There’s a little cheese in this package.</a:t>
            </a:r>
          </a:p>
        </p:txBody>
      </p:sp>
      <p:sp>
        <p:nvSpPr>
          <p:cNvPr id="13" name="TextBox 8"/>
          <p:cNvSpPr txBox="1"/>
          <p:nvPr/>
        </p:nvSpPr>
        <p:spPr>
          <a:xfrm>
            <a:off x="2439035" y="5473830"/>
            <a:ext cx="6757615" cy="52322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We don’t need much broccoli for dinner.</a:t>
            </a:r>
          </a:p>
        </p:txBody>
      </p:sp>
      <p:grpSp>
        <p:nvGrpSpPr>
          <p:cNvPr id="14" name="Group 13"/>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TB 157.2"/>
          <p:cNvPicPr>
            <a:picLocks noChangeAspect="1"/>
          </p:cNvPicPr>
          <p:nvPr/>
        </p:nvPicPr>
        <p:blipFill>
          <a:blip r:embed="rId2"/>
          <a:stretch>
            <a:fillRect/>
          </a:stretch>
        </p:blipFill>
        <p:spPr>
          <a:xfrm>
            <a:off x="1377950" y="518160"/>
            <a:ext cx="9555480" cy="5575935"/>
          </a:xfrm>
          <a:prstGeom prst="rect">
            <a:avLst/>
          </a:prstGeom>
        </p:spPr>
      </p:pic>
      <p:sp>
        <p:nvSpPr>
          <p:cNvPr id="4" name="TextBox 8"/>
          <p:cNvSpPr txBox="1"/>
          <p:nvPr/>
        </p:nvSpPr>
        <p:spPr>
          <a:xfrm>
            <a:off x="3863975" y="1101725"/>
            <a:ext cx="153733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much</a:t>
            </a:r>
          </a:p>
        </p:txBody>
      </p:sp>
      <p:sp>
        <p:nvSpPr>
          <p:cNvPr id="6" name="TextBox 8"/>
          <p:cNvSpPr txBox="1"/>
          <p:nvPr/>
        </p:nvSpPr>
        <p:spPr>
          <a:xfrm>
            <a:off x="7150100" y="2723515"/>
            <a:ext cx="1861820"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lots / a lot</a:t>
            </a:r>
          </a:p>
        </p:txBody>
      </p:sp>
      <p:sp>
        <p:nvSpPr>
          <p:cNvPr id="7" name="TextBox 8"/>
          <p:cNvSpPr txBox="1"/>
          <p:nvPr/>
        </p:nvSpPr>
        <p:spPr>
          <a:xfrm>
            <a:off x="3702050" y="3253105"/>
            <a:ext cx="1861820"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many</a:t>
            </a:r>
          </a:p>
        </p:txBody>
      </p:sp>
      <p:sp>
        <p:nvSpPr>
          <p:cNvPr id="9" name="TextBox 8"/>
          <p:cNvSpPr txBox="1"/>
          <p:nvPr/>
        </p:nvSpPr>
        <p:spPr>
          <a:xfrm>
            <a:off x="5690870" y="3793490"/>
            <a:ext cx="1861820"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few</a:t>
            </a:r>
          </a:p>
        </p:txBody>
      </p:sp>
      <p:sp>
        <p:nvSpPr>
          <p:cNvPr id="15" name="TextBox 8"/>
          <p:cNvSpPr txBox="1"/>
          <p:nvPr/>
        </p:nvSpPr>
        <p:spPr>
          <a:xfrm>
            <a:off x="4025900" y="5372100"/>
            <a:ext cx="1861820"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few</a:t>
            </a:r>
          </a:p>
        </p:txBody>
      </p:sp>
      <p:grpSp>
        <p:nvGrpSpPr>
          <p:cNvPr id="13" name="Group 12"/>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9" grpId="0"/>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020301" y="23961"/>
              <a:ext cx="2012950" cy="369332"/>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smtClean="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775" y="786214"/>
            <a:ext cx="8839325" cy="5004760"/>
          </a:xfrm>
          <a:prstGeom prst="rect">
            <a:avLst/>
          </a:prstGeom>
        </p:spPr>
      </p:pic>
      <p:sp>
        <p:nvSpPr>
          <p:cNvPr id="21" name="TextBox 8"/>
          <p:cNvSpPr txBox="1"/>
          <p:nvPr/>
        </p:nvSpPr>
        <p:spPr>
          <a:xfrm>
            <a:off x="2469736" y="2756305"/>
            <a:ext cx="1486968"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A lot</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25" name="TextBox 8"/>
          <p:cNvSpPr txBox="1"/>
          <p:nvPr/>
        </p:nvSpPr>
        <p:spPr>
          <a:xfrm>
            <a:off x="7648337" y="2756304"/>
            <a:ext cx="1537335" cy="461665"/>
          </a:xfrm>
          <a:prstGeom prst="rect">
            <a:avLst/>
          </a:prstGeom>
          <a:noFill/>
        </p:spPr>
        <p:txBody>
          <a:bodyPr wrap="square" rtlCol="0">
            <a:spAutoFit/>
          </a:bodyPr>
          <a:lstStyle/>
          <a:p>
            <a:pPr algn="l"/>
            <a:r>
              <a:rPr lang="en-US" sz="2400" dirty="0" smtClean="0">
                <a:solidFill>
                  <a:srgbClr val="FF0000"/>
                </a:solidFill>
                <a:latin typeface="Myriad Pro" panose="020B0503030403020204" pitchFamily="34" charset="0"/>
                <a:cs typeface="Times New Roman" panose="02020603050405020304" pitchFamily="18" charset="0"/>
              </a:rPr>
              <a:t>much</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27" name="TextBox 8"/>
          <p:cNvSpPr txBox="1"/>
          <p:nvPr/>
        </p:nvSpPr>
        <p:spPr>
          <a:xfrm>
            <a:off x="4929437" y="3057761"/>
            <a:ext cx="1537335" cy="461665"/>
          </a:xfrm>
          <a:prstGeom prst="rect">
            <a:avLst/>
          </a:prstGeom>
          <a:noFill/>
        </p:spPr>
        <p:txBody>
          <a:bodyPr wrap="square" rtlCol="0">
            <a:spAutoFit/>
          </a:bodyPr>
          <a:lstStyle/>
          <a:p>
            <a:pPr algn="l"/>
            <a:r>
              <a:rPr lang="en-US" sz="2400" dirty="0" smtClean="0">
                <a:solidFill>
                  <a:srgbClr val="FF0000"/>
                </a:solidFill>
                <a:latin typeface="Myriad Pro" panose="020B0503030403020204" pitchFamily="34" charset="0"/>
                <a:cs typeface="Times New Roman" panose="02020603050405020304" pitchFamily="18" charset="0"/>
              </a:rPr>
              <a:t>few</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28" name="TextBox 8"/>
          <p:cNvSpPr txBox="1"/>
          <p:nvPr/>
        </p:nvSpPr>
        <p:spPr>
          <a:xfrm>
            <a:off x="2444552" y="3381898"/>
            <a:ext cx="1537335"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How</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29" name="TextBox 8"/>
          <p:cNvSpPr txBox="1"/>
          <p:nvPr/>
        </p:nvSpPr>
        <p:spPr>
          <a:xfrm>
            <a:off x="3045161" y="3719509"/>
            <a:ext cx="1537335"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little</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30" name="TextBox 8"/>
          <p:cNvSpPr txBox="1"/>
          <p:nvPr/>
        </p:nvSpPr>
        <p:spPr>
          <a:xfrm>
            <a:off x="4039037" y="4348192"/>
            <a:ext cx="1537335"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few</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31" name="TextBox 8"/>
          <p:cNvSpPr txBox="1"/>
          <p:nvPr/>
        </p:nvSpPr>
        <p:spPr>
          <a:xfrm>
            <a:off x="2419369" y="4657812"/>
            <a:ext cx="1537335"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little</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32" name="TextBox 8"/>
          <p:cNvSpPr txBox="1"/>
          <p:nvPr/>
        </p:nvSpPr>
        <p:spPr>
          <a:xfrm>
            <a:off x="2419368" y="4957228"/>
            <a:ext cx="1537335"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much</a:t>
            </a:r>
            <a:endParaRPr lang="en-US" sz="2400" dirty="0">
              <a:solidFill>
                <a:srgbClr val="FF0000"/>
              </a:solidFill>
              <a:latin typeface="Myriad Pro" panose="020B0503030403020204" pitchFamily="34" charset="0"/>
              <a:cs typeface="Times New Roman" panose="02020603050405020304" pitchFamily="18" charset="0"/>
            </a:endParaRPr>
          </a:p>
        </p:txBody>
      </p:sp>
      <p:pic>
        <p:nvPicPr>
          <p:cNvPr id="5" name="we3e_sb01_u04_02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tretch>
            <a:fillRect/>
          </a:stretch>
        </p:blipFill>
        <p:spPr>
          <a:xfrm>
            <a:off x="9349100" y="1162572"/>
            <a:ext cx="671200" cy="602607"/>
          </a:xfrm>
          <a:prstGeom prst="rect">
            <a:avLst/>
          </a:prstGeom>
        </p:spPr>
      </p:pic>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28131751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5"/>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38416" fill="hold"/>
                                        <p:tgtEl>
                                          <p:spTgt spid="5"/>
                                        </p:tgtEl>
                                      </p:cBhvr>
                                    </p:cmd>
                                  </p:childTnLst>
                                </p:cTn>
                              </p:par>
                            </p:childTnLst>
                          </p:cTn>
                        </p:par>
                      </p:childTnLst>
                    </p:cTn>
                  </p:par>
                </p:childTnLst>
              </p:cTn>
              <p:nextCondLst>
                <p:cond evt="onClick" delay="0">
                  <p:tgtEl>
                    <p:spTgt spid="5"/>
                  </p:tgtEl>
                </p:cond>
              </p:nextCondLst>
            </p:seq>
            <p:audio>
              <p:cMediaNode vol="80000">
                <p:cTn id="48" fill="hold" display="0">
                  <p:stCondLst>
                    <p:cond delay="indefinite"/>
                  </p:stCondLst>
                  <p:endCondLst>
                    <p:cond evt="onStopAudio" delay="0">
                      <p:tgtEl>
                        <p:sldTgt/>
                      </p:tgtEl>
                    </p:cond>
                  </p:endCondLst>
                </p:cTn>
                <p:tgtEl>
                  <p:spTgt spid="5"/>
                </p:tgtEl>
              </p:cMediaNode>
            </p:audio>
          </p:childTnLst>
        </p:cTn>
      </p:par>
    </p:tnLst>
    <p:bldLst>
      <p:bldP spid="21" grpId="0"/>
      <p:bldP spid="25" grpId="0"/>
      <p:bldP spid="27" grpId="0"/>
      <p:bldP spid="28" grpId="0"/>
      <p:bldP spid="29" grpId="0"/>
      <p:bldP spid="30" grpId="0"/>
      <p:bldP spid="31" grpId="0"/>
      <p:bldP spid="3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020301" y="23961"/>
              <a:ext cx="2012950" cy="369332"/>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smtClean="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grpSp>
        <p:nvGrpSpPr>
          <p:cNvPr id="6" name="Group 5"/>
          <p:cNvGrpSpPr/>
          <p:nvPr/>
        </p:nvGrpSpPr>
        <p:grpSpPr>
          <a:xfrm>
            <a:off x="214500" y="1636160"/>
            <a:ext cx="8839325" cy="3885974"/>
            <a:chOff x="509775" y="1636160"/>
            <a:chExt cx="8839325" cy="3885974"/>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2354"/>
            <a:stretch/>
          </p:blipFill>
          <p:spPr>
            <a:xfrm>
              <a:off x="509775" y="1636160"/>
              <a:ext cx="8839325" cy="3885974"/>
            </a:xfrm>
            <a:prstGeom prst="rect">
              <a:avLst/>
            </a:prstGeom>
          </p:spPr>
        </p:pic>
        <p:sp>
          <p:nvSpPr>
            <p:cNvPr id="21" name="TextBox 8"/>
            <p:cNvSpPr txBox="1"/>
            <p:nvPr/>
          </p:nvSpPr>
          <p:spPr>
            <a:xfrm>
              <a:off x="2469736" y="2487465"/>
              <a:ext cx="1486968"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A lot</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25" name="TextBox 8"/>
            <p:cNvSpPr txBox="1"/>
            <p:nvPr/>
          </p:nvSpPr>
          <p:spPr>
            <a:xfrm>
              <a:off x="7648337" y="2487464"/>
              <a:ext cx="1537335" cy="461665"/>
            </a:xfrm>
            <a:prstGeom prst="rect">
              <a:avLst/>
            </a:prstGeom>
            <a:noFill/>
          </p:spPr>
          <p:txBody>
            <a:bodyPr wrap="square" rtlCol="0">
              <a:spAutoFit/>
            </a:bodyPr>
            <a:lstStyle/>
            <a:p>
              <a:pPr algn="l"/>
              <a:r>
                <a:rPr lang="en-US" sz="2400" dirty="0" smtClean="0">
                  <a:solidFill>
                    <a:srgbClr val="FF0000"/>
                  </a:solidFill>
                  <a:latin typeface="Myriad Pro" panose="020B0503030403020204" pitchFamily="34" charset="0"/>
                  <a:cs typeface="Times New Roman" panose="02020603050405020304" pitchFamily="18" charset="0"/>
                </a:rPr>
                <a:t>much</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27" name="TextBox 8"/>
            <p:cNvSpPr txBox="1"/>
            <p:nvPr/>
          </p:nvSpPr>
          <p:spPr>
            <a:xfrm>
              <a:off x="4929437" y="2788921"/>
              <a:ext cx="1537335" cy="461665"/>
            </a:xfrm>
            <a:prstGeom prst="rect">
              <a:avLst/>
            </a:prstGeom>
            <a:noFill/>
          </p:spPr>
          <p:txBody>
            <a:bodyPr wrap="square" rtlCol="0">
              <a:spAutoFit/>
            </a:bodyPr>
            <a:lstStyle/>
            <a:p>
              <a:pPr algn="l"/>
              <a:r>
                <a:rPr lang="en-US" sz="2400" dirty="0" smtClean="0">
                  <a:solidFill>
                    <a:srgbClr val="FF0000"/>
                  </a:solidFill>
                  <a:latin typeface="Myriad Pro" panose="020B0503030403020204" pitchFamily="34" charset="0"/>
                  <a:cs typeface="Times New Roman" panose="02020603050405020304" pitchFamily="18" charset="0"/>
                </a:rPr>
                <a:t>few</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28" name="TextBox 8"/>
            <p:cNvSpPr txBox="1"/>
            <p:nvPr/>
          </p:nvSpPr>
          <p:spPr>
            <a:xfrm>
              <a:off x="2444552" y="3113058"/>
              <a:ext cx="1537335"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How</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29" name="TextBox 8"/>
            <p:cNvSpPr txBox="1"/>
            <p:nvPr/>
          </p:nvSpPr>
          <p:spPr>
            <a:xfrm>
              <a:off x="3045161" y="3450669"/>
              <a:ext cx="1537335"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little</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30" name="TextBox 8"/>
            <p:cNvSpPr txBox="1"/>
            <p:nvPr/>
          </p:nvSpPr>
          <p:spPr>
            <a:xfrm>
              <a:off x="4039037" y="4079352"/>
              <a:ext cx="1537335"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few</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31" name="TextBox 8"/>
            <p:cNvSpPr txBox="1"/>
            <p:nvPr/>
          </p:nvSpPr>
          <p:spPr>
            <a:xfrm>
              <a:off x="2419369" y="4388972"/>
              <a:ext cx="1537335"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little</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32" name="TextBox 8"/>
            <p:cNvSpPr txBox="1"/>
            <p:nvPr/>
          </p:nvSpPr>
          <p:spPr>
            <a:xfrm>
              <a:off x="2419368" y="4688388"/>
              <a:ext cx="1537335" cy="461665"/>
            </a:xfrm>
            <a:prstGeom prst="rect">
              <a:avLst/>
            </a:prstGeom>
            <a:noFill/>
          </p:spPr>
          <p:txBody>
            <a:bodyPr wrap="square" rtlCol="0">
              <a:spAutoFit/>
            </a:bodyPr>
            <a:lstStyle/>
            <a:p>
              <a:pPr algn="ctr"/>
              <a:r>
                <a:rPr lang="en-US" sz="2400" dirty="0" smtClean="0">
                  <a:solidFill>
                    <a:srgbClr val="FF0000"/>
                  </a:solidFill>
                  <a:latin typeface="Myriad Pro" panose="020B0503030403020204" pitchFamily="34" charset="0"/>
                  <a:cs typeface="Times New Roman" panose="02020603050405020304" pitchFamily="18" charset="0"/>
                </a:rPr>
                <a:t>much</a:t>
              </a:r>
              <a:endParaRPr lang="en-US" sz="2400" dirty="0">
                <a:solidFill>
                  <a:srgbClr val="FF0000"/>
                </a:solidFill>
                <a:latin typeface="Myriad Pro" panose="020B0503030403020204" pitchFamily="34" charset="0"/>
                <a:cs typeface="Times New Roman" panose="02020603050405020304" pitchFamily="18" charset="0"/>
              </a:endParaRPr>
            </a:p>
          </p:txBody>
        </p:sp>
      </p:gr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513" y="1146504"/>
            <a:ext cx="8060491" cy="489656"/>
          </a:xfrm>
          <a:prstGeom prst="rect">
            <a:avLst/>
          </a:prstGeom>
        </p:spPr>
      </p:pic>
      <p:grpSp>
        <p:nvGrpSpPr>
          <p:cNvPr id="18" name="Group 17"/>
          <p:cNvGrpSpPr/>
          <p:nvPr/>
        </p:nvGrpSpPr>
        <p:grpSpPr>
          <a:xfrm>
            <a:off x="164969" y="5965661"/>
            <a:ext cx="11862062" cy="897286"/>
            <a:chOff x="164969" y="5965661"/>
            <a:chExt cx="11862062" cy="897286"/>
          </a:xfrm>
        </p:grpSpPr>
        <p:sp>
          <p:nvSpPr>
            <p:cNvPr id="1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0" name="Picture 1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41798479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020301" y="23961"/>
              <a:ext cx="2012950" cy="369332"/>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smtClean="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07" y="2332177"/>
            <a:ext cx="11534707" cy="1696898"/>
          </a:xfrm>
          <a:prstGeom prst="rect">
            <a:avLst/>
          </a:prstGeom>
        </p:spPr>
      </p:pic>
      <p:grpSp>
        <p:nvGrpSpPr>
          <p:cNvPr id="9" name="Group 8"/>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17933630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11"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2"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15" name="Picture 14" descr="51.5"/>
          <p:cNvPicPr>
            <a:picLocks noChangeAspect="1"/>
          </p:cNvPicPr>
          <p:nvPr/>
        </p:nvPicPr>
        <p:blipFill rotWithShape="1">
          <a:blip r:embed="rId2"/>
          <a:srcRect r="6032"/>
          <a:stretch/>
        </p:blipFill>
        <p:spPr>
          <a:xfrm>
            <a:off x="137907" y="1630680"/>
            <a:ext cx="11739263" cy="1264920"/>
          </a:xfrm>
          <a:prstGeom prst="rect">
            <a:avLst/>
          </a:prstGeom>
        </p:spPr>
      </p:pic>
      <p:pic>
        <p:nvPicPr>
          <p:cNvPr id="16" name="Picture 15" descr="51.6"/>
          <p:cNvPicPr>
            <a:picLocks noChangeAspect="1"/>
          </p:cNvPicPr>
          <p:nvPr/>
        </p:nvPicPr>
        <p:blipFill rotWithShape="1">
          <a:blip r:embed="rId3"/>
          <a:srcRect t="30257" r="35506"/>
          <a:stretch/>
        </p:blipFill>
        <p:spPr>
          <a:xfrm>
            <a:off x="1454727" y="2895600"/>
            <a:ext cx="5839460" cy="818310"/>
          </a:xfrm>
          <a:prstGeom prst="rect">
            <a:avLst/>
          </a:prstGeom>
        </p:spPr>
      </p:pic>
      <p:grpSp>
        <p:nvGrpSpPr>
          <p:cNvPr id="9" name="Group 8"/>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grpSp>
        <p:nvGrpSpPr>
          <p:cNvPr id="18" name="Group 17"/>
          <p:cNvGrpSpPr/>
          <p:nvPr/>
        </p:nvGrpSpPr>
        <p:grpSpPr>
          <a:xfrm>
            <a:off x="577792" y="1961428"/>
            <a:ext cx="10912945" cy="3326069"/>
            <a:chOff x="4980" y="595"/>
            <a:chExt cx="14220" cy="4334"/>
          </a:xfrm>
        </p:grpSpPr>
        <p:pic>
          <p:nvPicPr>
            <p:cNvPr id="16" name="Picture 15" descr="52.1"/>
            <p:cNvPicPr>
              <a:picLocks noChangeAspect="1"/>
            </p:cNvPicPr>
            <p:nvPr/>
          </p:nvPicPr>
          <p:blipFill rotWithShape="1">
            <a:blip r:embed="rId4"/>
            <a:srcRect b="64769"/>
            <a:stretch/>
          </p:blipFill>
          <p:spPr>
            <a:xfrm>
              <a:off x="4980" y="595"/>
              <a:ext cx="4606" cy="4334"/>
            </a:xfrm>
            <a:prstGeom prst="rect">
              <a:avLst/>
            </a:prstGeom>
          </p:spPr>
        </p:pic>
        <p:pic>
          <p:nvPicPr>
            <p:cNvPr id="17" name="Picture 16" descr="53"/>
            <p:cNvPicPr>
              <a:picLocks noChangeAspect="1"/>
            </p:cNvPicPr>
            <p:nvPr/>
          </p:nvPicPr>
          <p:blipFill rotWithShape="1">
            <a:blip r:embed="rId5"/>
            <a:srcRect b="64910"/>
            <a:stretch/>
          </p:blipFill>
          <p:spPr>
            <a:xfrm>
              <a:off x="9586" y="612"/>
              <a:ext cx="9614" cy="4317"/>
            </a:xfrm>
            <a:prstGeom prst="rect">
              <a:avLst/>
            </a:prstGeom>
          </p:spPr>
        </p:pic>
      </p:grpSp>
      <p:pic>
        <p:nvPicPr>
          <p:cNvPr id="19" name="we3e_sb01_u04_023">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1029796" y="3596476"/>
            <a:ext cx="876935" cy="737235"/>
          </a:xfrm>
          <a:prstGeom prst="rect">
            <a:avLst/>
          </a:prstGeom>
        </p:spPr>
      </p:pic>
      <p:grpSp>
        <p:nvGrpSpPr>
          <p:cNvPr id="11" name="Group 10"/>
          <p:cNvGrpSpPr/>
          <p:nvPr/>
        </p:nvGrpSpPr>
        <p:grpSpPr>
          <a:xfrm>
            <a:off x="164969" y="5965661"/>
            <a:ext cx="11862062" cy="897286"/>
            <a:chOff x="164969" y="5965661"/>
            <a:chExt cx="11862062" cy="897286"/>
          </a:xfrm>
        </p:grpSpPr>
        <p:sp>
          <p:nvSpPr>
            <p:cNvPr id="1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3" name="Picture 1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741" fill="hold"/>
                                        <p:tgtEl>
                                          <p:spTgt spid="19"/>
                                        </p:tgtEl>
                                      </p:cBhvr>
                                    </p:cmd>
                                  </p:childTnLst>
                                </p:cTn>
                              </p:par>
                            </p:childTnLst>
                          </p:cTn>
                        </p:par>
                      </p:childTnLst>
                    </p:cTn>
                  </p:par>
                </p:childTnLst>
              </p:cTn>
              <p:nextCondLst>
                <p:cond evt="onClick" delay="0">
                  <p:tgtEl>
                    <p:spTgt spid="19"/>
                  </p:tgtEl>
                </p:cond>
              </p:nextCondLst>
            </p:seq>
            <p:audio>
              <p:cMediaNode>
                <p:cTn id="7" fill="hold" display="0">
                  <p:stCondLst>
                    <p:cond delay="indefinite"/>
                  </p:stCondLst>
                  <p:endCondLst>
                    <p:cond evt="onStopAudio" delay="0">
                      <p:tgtEl>
                        <p:sldTgt/>
                      </p:tgtEl>
                    </p:cond>
                  </p:endCondLst>
                </p:cTn>
                <p:tgtEl>
                  <p:spTgt spid="19"/>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2" name="Picture 1" descr="52.2"/>
          <p:cNvPicPr>
            <a:picLocks noChangeAspect="1"/>
          </p:cNvPicPr>
          <p:nvPr/>
        </p:nvPicPr>
        <p:blipFill>
          <a:blip r:embed="rId2"/>
          <a:stretch>
            <a:fillRect/>
          </a:stretch>
        </p:blipFill>
        <p:spPr>
          <a:xfrm>
            <a:off x="316230" y="929520"/>
            <a:ext cx="8282846" cy="5028050"/>
          </a:xfrm>
          <a:prstGeom prst="rect">
            <a:avLst/>
          </a:prstGeom>
        </p:spPr>
      </p:pic>
      <p:sp>
        <p:nvSpPr>
          <p:cNvPr id="6" name="TextBox 8"/>
          <p:cNvSpPr txBox="1"/>
          <p:nvPr/>
        </p:nvSpPr>
        <p:spPr>
          <a:xfrm>
            <a:off x="5440045" y="2716555"/>
            <a:ext cx="213995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Mario Weze</a:t>
            </a:r>
          </a:p>
        </p:txBody>
      </p:sp>
      <p:sp>
        <p:nvSpPr>
          <p:cNvPr id="16" name="TextBox 8"/>
          <p:cNvSpPr txBox="1"/>
          <p:nvPr/>
        </p:nvSpPr>
        <p:spPr>
          <a:xfrm>
            <a:off x="5440045" y="3291865"/>
            <a:ext cx="3813175"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farmers and gardeners</a:t>
            </a:r>
          </a:p>
        </p:txBody>
      </p:sp>
      <p:sp>
        <p:nvSpPr>
          <p:cNvPr id="17" name="TextBox 8"/>
          <p:cNvSpPr txBox="1"/>
          <p:nvPr/>
        </p:nvSpPr>
        <p:spPr>
          <a:xfrm>
            <a:off x="3798887" y="4222145"/>
            <a:ext cx="7346950" cy="52322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At the Giants’ </a:t>
            </a:r>
            <a:r>
              <a:rPr lang="en-US" sz="2800" dirty="0" smtClean="0">
                <a:solidFill>
                  <a:srgbClr val="FF0000"/>
                </a:solidFill>
                <a:latin typeface="Myriad Pro" panose="020B0503030403020204" pitchFamily="34" charset="0"/>
                <a:cs typeface="Times New Roman" panose="02020603050405020304" pitchFamily="18" charset="0"/>
              </a:rPr>
              <a:t>baseball stadium </a:t>
            </a:r>
            <a:r>
              <a:rPr lang="en-US" sz="2800" dirty="0">
                <a:solidFill>
                  <a:srgbClr val="FF0000"/>
                </a:solidFill>
                <a:latin typeface="Myriad Pro" panose="020B0503030403020204" pitchFamily="34" charset="0"/>
                <a:cs typeface="Times New Roman" panose="02020603050405020304" pitchFamily="18" charset="0"/>
              </a:rPr>
              <a:t>in San Francisco</a:t>
            </a:r>
          </a:p>
        </p:txBody>
      </p:sp>
      <p:sp>
        <p:nvSpPr>
          <p:cNvPr id="18" name="TextBox 8"/>
          <p:cNvSpPr txBox="1"/>
          <p:nvPr/>
        </p:nvSpPr>
        <p:spPr>
          <a:xfrm>
            <a:off x="8369300" y="4673600"/>
            <a:ext cx="3663950" cy="82994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Prisoners at San Quentin </a:t>
            </a:r>
            <a:r>
              <a:rPr lang="en-US" sz="2400" dirty="0" smtClean="0">
                <a:solidFill>
                  <a:srgbClr val="FF0000"/>
                </a:solidFill>
                <a:latin typeface="Myriad Pro" panose="020B0503030403020204" pitchFamily="34" charset="0"/>
                <a:cs typeface="Times New Roman" panose="02020603050405020304" pitchFamily="18" charset="0"/>
              </a:rPr>
              <a:t>State prison</a:t>
            </a:r>
            <a:endParaRPr lang="en-US" sz="2400" dirty="0">
              <a:solidFill>
                <a:srgbClr val="FF0000"/>
              </a:solidFill>
              <a:latin typeface="Myriad Pro" panose="020B0503030403020204" pitchFamily="34" charset="0"/>
              <a:cs typeface="Times New Roman" panose="02020603050405020304" pitchFamily="18" charset="0"/>
            </a:endParaRPr>
          </a:p>
        </p:txBody>
      </p:sp>
      <p:sp>
        <p:nvSpPr>
          <p:cNvPr id="19" name="TextBox 8"/>
          <p:cNvSpPr txBox="1"/>
          <p:nvPr/>
        </p:nvSpPr>
        <p:spPr>
          <a:xfrm>
            <a:off x="7912417" y="5414660"/>
            <a:ext cx="323342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About 3.5 billion</a:t>
            </a:r>
          </a:p>
        </p:txBody>
      </p:sp>
      <p:grpSp>
        <p:nvGrpSpPr>
          <p:cNvPr id="13" name="Group 12"/>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0" name="Picture 1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P spid="18" grpId="0"/>
      <p:bldP spid="1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24" name="Picture 23" descr="52.3"/>
          <p:cNvPicPr>
            <a:picLocks noChangeAspect="1"/>
          </p:cNvPicPr>
          <p:nvPr/>
        </p:nvPicPr>
        <p:blipFill>
          <a:blip r:embed="rId2"/>
          <a:stretch>
            <a:fillRect/>
          </a:stretch>
        </p:blipFill>
        <p:spPr>
          <a:xfrm>
            <a:off x="334645" y="633095"/>
            <a:ext cx="7654925" cy="5373370"/>
          </a:xfrm>
          <a:prstGeom prst="rect">
            <a:avLst/>
          </a:prstGeom>
        </p:spPr>
      </p:pic>
      <p:sp>
        <p:nvSpPr>
          <p:cNvPr id="25" name="TextBox 8"/>
          <p:cNvSpPr txBox="1"/>
          <p:nvPr/>
        </p:nvSpPr>
        <p:spPr>
          <a:xfrm>
            <a:off x="2894965" y="202184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sp>
        <p:nvSpPr>
          <p:cNvPr id="26" name="TextBox 8"/>
          <p:cNvSpPr txBox="1"/>
          <p:nvPr/>
        </p:nvSpPr>
        <p:spPr>
          <a:xfrm>
            <a:off x="2894965" y="288671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c</a:t>
            </a:r>
          </a:p>
        </p:txBody>
      </p:sp>
      <p:sp>
        <p:nvSpPr>
          <p:cNvPr id="27" name="TextBox 8"/>
          <p:cNvSpPr txBox="1"/>
          <p:nvPr/>
        </p:nvSpPr>
        <p:spPr>
          <a:xfrm>
            <a:off x="2894965" y="377253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28" name="TextBox 8"/>
          <p:cNvSpPr txBox="1"/>
          <p:nvPr/>
        </p:nvSpPr>
        <p:spPr>
          <a:xfrm>
            <a:off x="2894965" y="430212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g</a:t>
            </a:r>
          </a:p>
        </p:txBody>
      </p:sp>
      <p:sp>
        <p:nvSpPr>
          <p:cNvPr id="29" name="TextBox 8"/>
          <p:cNvSpPr txBox="1"/>
          <p:nvPr/>
        </p:nvSpPr>
        <p:spPr>
          <a:xfrm>
            <a:off x="2894965" y="483171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e</a:t>
            </a:r>
          </a:p>
        </p:txBody>
      </p:sp>
      <p:sp>
        <p:nvSpPr>
          <p:cNvPr id="32" name="TextBox 8"/>
          <p:cNvSpPr txBox="1"/>
          <p:nvPr/>
        </p:nvSpPr>
        <p:spPr>
          <a:xfrm>
            <a:off x="2894965" y="534035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d</a:t>
            </a:r>
          </a:p>
        </p:txBody>
      </p:sp>
      <p:grpSp>
        <p:nvGrpSpPr>
          <p:cNvPr id="14" name="Group 13"/>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6" name="Picture 5" descr="52.4"/>
          <p:cNvPicPr>
            <a:picLocks noChangeAspect="1"/>
          </p:cNvPicPr>
          <p:nvPr/>
        </p:nvPicPr>
        <p:blipFill>
          <a:blip r:embed="rId2"/>
          <a:stretch>
            <a:fillRect/>
          </a:stretch>
        </p:blipFill>
        <p:spPr>
          <a:xfrm>
            <a:off x="647700" y="741680"/>
            <a:ext cx="10896600" cy="511492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3" name="Picture 2" descr="TB 61"/>
          <p:cNvPicPr>
            <a:picLocks noChangeAspect="1"/>
          </p:cNvPicPr>
          <p:nvPr/>
        </p:nvPicPr>
        <p:blipFill>
          <a:blip r:embed="rId2"/>
          <a:stretch>
            <a:fillRect/>
          </a:stretch>
        </p:blipFill>
        <p:spPr>
          <a:xfrm>
            <a:off x="2443480" y="756285"/>
            <a:ext cx="7305675" cy="5086350"/>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2" name="Picture 1" descr="52.5"/>
          <p:cNvPicPr>
            <a:picLocks noChangeAspect="1"/>
          </p:cNvPicPr>
          <p:nvPr/>
        </p:nvPicPr>
        <p:blipFill>
          <a:blip r:embed="rId2"/>
          <a:stretch>
            <a:fillRect/>
          </a:stretch>
        </p:blipFill>
        <p:spPr>
          <a:xfrm>
            <a:off x="688340" y="643255"/>
            <a:ext cx="10934700" cy="461962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923145" y="24477"/>
              <a:ext cx="211010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2" name="Picture 1" descr="54.1"/>
          <p:cNvPicPr>
            <a:picLocks noChangeAspect="1"/>
          </p:cNvPicPr>
          <p:nvPr/>
        </p:nvPicPr>
        <p:blipFill>
          <a:blip r:embed="rId2"/>
          <a:stretch>
            <a:fillRect/>
          </a:stretch>
        </p:blipFill>
        <p:spPr>
          <a:xfrm>
            <a:off x="384175" y="1410335"/>
            <a:ext cx="11544300" cy="283908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923145" y="24477"/>
              <a:ext cx="211010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3" name="Picture 2" descr="54.2"/>
          <p:cNvPicPr>
            <a:picLocks noChangeAspect="1"/>
          </p:cNvPicPr>
          <p:nvPr/>
        </p:nvPicPr>
        <p:blipFill>
          <a:blip r:embed="rId2"/>
          <a:srcRect t="873"/>
          <a:stretch>
            <a:fillRect/>
          </a:stretch>
        </p:blipFill>
        <p:spPr>
          <a:xfrm>
            <a:off x="2465524" y="824603"/>
            <a:ext cx="7064984" cy="5603784"/>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923145" y="24477"/>
              <a:ext cx="211010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3" name="Picture 2" descr="TB 62"/>
          <p:cNvPicPr>
            <a:picLocks noChangeAspect="1"/>
          </p:cNvPicPr>
          <p:nvPr/>
        </p:nvPicPr>
        <p:blipFill>
          <a:blip r:embed="rId2"/>
          <a:stretch>
            <a:fillRect/>
          </a:stretch>
        </p:blipFill>
        <p:spPr>
          <a:xfrm>
            <a:off x="1609090" y="1162685"/>
            <a:ext cx="8973185" cy="4206240"/>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923145" y="24477"/>
              <a:ext cx="211010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2" name="Picture 1" descr="55.1"/>
          <p:cNvPicPr>
            <a:picLocks noChangeAspect="1"/>
          </p:cNvPicPr>
          <p:nvPr/>
        </p:nvPicPr>
        <p:blipFill>
          <a:blip r:embed="rId2"/>
          <a:stretch>
            <a:fillRect/>
          </a:stretch>
        </p:blipFill>
        <p:spPr>
          <a:xfrm>
            <a:off x="319405" y="1078865"/>
            <a:ext cx="11553825" cy="449516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923145" y="24477"/>
              <a:ext cx="211010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3" name="Picture 2" descr="55.2"/>
          <p:cNvPicPr>
            <a:picLocks noChangeAspect="1"/>
          </p:cNvPicPr>
          <p:nvPr/>
        </p:nvPicPr>
        <p:blipFill>
          <a:blip r:embed="rId2"/>
          <a:stretch>
            <a:fillRect/>
          </a:stretch>
        </p:blipFill>
        <p:spPr>
          <a:xfrm>
            <a:off x="508635" y="1356360"/>
            <a:ext cx="11294745" cy="515620"/>
          </a:xfrm>
          <a:prstGeom prst="rect">
            <a:avLst/>
          </a:prstGeom>
        </p:spPr>
      </p:pic>
      <p:pic>
        <p:nvPicPr>
          <p:cNvPr id="6" name="Picture 5" descr="54.1"/>
          <p:cNvPicPr>
            <a:picLocks noChangeAspect="1"/>
          </p:cNvPicPr>
          <p:nvPr/>
        </p:nvPicPr>
        <p:blipFill>
          <a:blip r:embed="rId3"/>
          <a:srcRect l="4026" t="43391" r="1870"/>
          <a:stretch>
            <a:fillRect/>
          </a:stretch>
        </p:blipFill>
        <p:spPr>
          <a:xfrm>
            <a:off x="323215" y="2272665"/>
            <a:ext cx="11665585" cy="1725930"/>
          </a:xfrm>
          <a:prstGeom prst="rect">
            <a:avLst/>
          </a:prstGeom>
        </p:spPr>
      </p:pic>
      <p:cxnSp>
        <p:nvCxnSpPr>
          <p:cNvPr id="7" name="Straight Connector 6"/>
          <p:cNvCxnSpPr/>
          <p:nvPr/>
        </p:nvCxnSpPr>
        <p:spPr>
          <a:xfrm>
            <a:off x="643890" y="2894330"/>
            <a:ext cx="630555" cy="508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p:cNvCxnSpPr/>
          <p:nvPr/>
        </p:nvCxnSpPr>
        <p:spPr>
          <a:xfrm>
            <a:off x="3065145" y="2894330"/>
            <a:ext cx="630555" cy="508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3119120" y="3337560"/>
            <a:ext cx="630555" cy="508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p:cNvCxnSpPr/>
          <p:nvPr/>
        </p:nvCxnSpPr>
        <p:spPr>
          <a:xfrm>
            <a:off x="8653145" y="3337560"/>
            <a:ext cx="814705" cy="5715"/>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grpSp>
        <p:nvGrpSpPr>
          <p:cNvPr id="13" name="Group 12"/>
          <p:cNvGrpSpPr/>
          <p:nvPr/>
        </p:nvGrpSpPr>
        <p:grpSpPr>
          <a:xfrm>
            <a:off x="164969" y="5965661"/>
            <a:ext cx="11862062" cy="897286"/>
            <a:chOff x="164969" y="5965661"/>
            <a:chExt cx="11862062" cy="897286"/>
          </a:xfrm>
        </p:grpSpPr>
        <p:sp>
          <p:nvSpPr>
            <p:cNvPr id="17"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8" name="Picture 17"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923145" y="24477"/>
              <a:ext cx="211010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3" name="Picture 2" descr="55.3"/>
          <p:cNvPicPr>
            <a:picLocks noChangeAspect="1"/>
          </p:cNvPicPr>
          <p:nvPr/>
        </p:nvPicPr>
        <p:blipFill>
          <a:blip r:embed="rId2"/>
          <a:stretch>
            <a:fillRect/>
          </a:stretch>
        </p:blipFill>
        <p:spPr>
          <a:xfrm>
            <a:off x="248920" y="835660"/>
            <a:ext cx="11694160" cy="5057775"/>
          </a:xfrm>
          <a:prstGeom prst="rect">
            <a:avLst/>
          </a:prstGeom>
        </p:spPr>
      </p:pic>
      <p:sp>
        <p:nvSpPr>
          <p:cNvPr id="25" name="TextBox 8"/>
          <p:cNvSpPr txBox="1"/>
          <p:nvPr/>
        </p:nvSpPr>
        <p:spPr>
          <a:xfrm>
            <a:off x="911860" y="356679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1</a:t>
            </a:r>
          </a:p>
        </p:txBody>
      </p:sp>
      <p:sp>
        <p:nvSpPr>
          <p:cNvPr id="7" name="TextBox 8"/>
          <p:cNvSpPr txBox="1"/>
          <p:nvPr/>
        </p:nvSpPr>
        <p:spPr>
          <a:xfrm>
            <a:off x="911860" y="490728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2</a:t>
            </a:r>
          </a:p>
        </p:txBody>
      </p:sp>
      <p:sp>
        <p:nvSpPr>
          <p:cNvPr id="12" name="TextBox 8"/>
          <p:cNvSpPr txBox="1"/>
          <p:nvPr/>
        </p:nvSpPr>
        <p:spPr>
          <a:xfrm>
            <a:off x="911860" y="268033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3</a:t>
            </a:r>
          </a:p>
        </p:txBody>
      </p:sp>
      <p:sp>
        <p:nvSpPr>
          <p:cNvPr id="13" name="TextBox 8"/>
          <p:cNvSpPr txBox="1"/>
          <p:nvPr/>
        </p:nvSpPr>
        <p:spPr>
          <a:xfrm>
            <a:off x="911860" y="130810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4</a:t>
            </a:r>
          </a:p>
        </p:txBody>
      </p:sp>
      <p:sp>
        <p:nvSpPr>
          <p:cNvPr id="14" name="TextBox 8"/>
          <p:cNvSpPr txBox="1"/>
          <p:nvPr/>
        </p:nvSpPr>
        <p:spPr>
          <a:xfrm>
            <a:off x="911860" y="406400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5</a:t>
            </a:r>
          </a:p>
        </p:txBody>
      </p:sp>
      <p:sp>
        <p:nvSpPr>
          <p:cNvPr id="16" name="TextBox 8"/>
          <p:cNvSpPr txBox="1"/>
          <p:nvPr/>
        </p:nvSpPr>
        <p:spPr>
          <a:xfrm>
            <a:off x="911860" y="219392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6</a:t>
            </a:r>
          </a:p>
        </p:txBody>
      </p:sp>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 grpId="0"/>
      <p:bldP spid="12" grpId="0"/>
      <p:bldP spid="13" grpId="0"/>
      <p:bldP spid="14" grpId="0"/>
      <p:bldP spid="1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9923145" y="24477"/>
              <a:ext cx="211010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3" name="Picture 2" descr="55.4"/>
          <p:cNvPicPr>
            <a:picLocks noChangeAspect="1"/>
          </p:cNvPicPr>
          <p:nvPr/>
        </p:nvPicPr>
        <p:blipFill>
          <a:blip r:embed="rId2"/>
          <a:stretch>
            <a:fillRect/>
          </a:stretch>
        </p:blipFill>
        <p:spPr>
          <a:xfrm>
            <a:off x="137795" y="2141855"/>
            <a:ext cx="11993245" cy="2573655"/>
          </a:xfrm>
          <a:prstGeom prst="rect">
            <a:avLst/>
          </a:prstGeom>
        </p:spPr>
      </p:pic>
      <p:sp>
        <p:nvSpPr>
          <p:cNvPr id="6" name="TextBox 8"/>
          <p:cNvSpPr txBox="1"/>
          <p:nvPr/>
        </p:nvSpPr>
        <p:spPr>
          <a:xfrm>
            <a:off x="1308100" y="2985135"/>
            <a:ext cx="64897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irst</a:t>
            </a:r>
          </a:p>
        </p:txBody>
      </p:sp>
      <p:sp>
        <p:nvSpPr>
          <p:cNvPr id="7" name="TextBox 8"/>
          <p:cNvSpPr txBox="1"/>
          <p:nvPr/>
        </p:nvSpPr>
        <p:spPr>
          <a:xfrm>
            <a:off x="8398510" y="2985135"/>
            <a:ext cx="80010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hen</a:t>
            </a:r>
          </a:p>
        </p:txBody>
      </p:sp>
      <p:sp>
        <p:nvSpPr>
          <p:cNvPr id="10" name="TextBox 8"/>
          <p:cNvSpPr txBox="1"/>
          <p:nvPr/>
        </p:nvSpPr>
        <p:spPr>
          <a:xfrm>
            <a:off x="9295130" y="3352800"/>
            <a:ext cx="80010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fter</a:t>
            </a:r>
          </a:p>
        </p:txBody>
      </p:sp>
      <p:sp>
        <p:nvSpPr>
          <p:cNvPr id="12" name="TextBox 8"/>
          <p:cNvSpPr txBox="1"/>
          <p:nvPr/>
        </p:nvSpPr>
        <p:spPr>
          <a:xfrm>
            <a:off x="789305" y="3732530"/>
            <a:ext cx="80010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hat</a:t>
            </a:r>
          </a:p>
        </p:txBody>
      </p:sp>
      <p:sp>
        <p:nvSpPr>
          <p:cNvPr id="13" name="TextBox 8"/>
          <p:cNvSpPr txBox="1"/>
          <p:nvPr/>
        </p:nvSpPr>
        <p:spPr>
          <a:xfrm>
            <a:off x="7436485" y="3732530"/>
            <a:ext cx="109220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inally</a:t>
            </a:r>
          </a:p>
        </p:txBody>
      </p:sp>
      <p:grpSp>
        <p:nvGrpSpPr>
          <p:cNvPr id="14" name="Group 13"/>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2" grpId="0"/>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4</a:t>
              </a:r>
            </a:p>
          </p:txBody>
        </p:sp>
        <p:sp>
          <p:nvSpPr>
            <p:cNvPr id="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FOOD</a:t>
              </a:r>
            </a:p>
          </p:txBody>
        </p:sp>
        <p:sp>
          <p:nvSpPr>
            <p:cNvPr id="15"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3" name="Picture 2" descr="55.5"/>
          <p:cNvPicPr>
            <a:picLocks noChangeAspect="1"/>
          </p:cNvPicPr>
          <p:nvPr/>
        </p:nvPicPr>
        <p:blipFill>
          <a:blip r:embed="rId2"/>
          <a:stretch>
            <a:fillRect/>
          </a:stretch>
        </p:blipFill>
        <p:spPr>
          <a:xfrm>
            <a:off x="175260" y="1294130"/>
            <a:ext cx="11842115" cy="402018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lop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lop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3572</Words>
  <Application>Microsoft Office PowerPoint</Application>
  <PresentationFormat>Widescreen</PresentationFormat>
  <Paragraphs>432</Paragraphs>
  <Slides>59</Slides>
  <Notes>0</Notes>
  <HiddenSlides>6</HiddenSlides>
  <MMClips>7</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59</vt:i4>
      </vt:variant>
    </vt:vector>
  </HeadingPairs>
  <TitlesOfParts>
    <vt:vector size="69" baseType="lpstr">
      <vt:lpstr>新細明體</vt:lpstr>
      <vt:lpstr>Times New Roman</vt:lpstr>
      <vt:lpstr>Arial</vt:lpstr>
      <vt:lpstr>Myriad Pro</vt:lpstr>
      <vt:lpstr>Calibri Light</vt:lpstr>
      <vt:lpstr>Calibri</vt:lpstr>
      <vt:lpstr>Wingdings</vt:lpstr>
      <vt:lpstr>Adobe Gothic Std B</vt:lpstr>
      <vt:lpstr>lop 2</vt:lpstr>
      <vt:lpstr>1_lop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Admin</cp:lastModifiedBy>
  <cp:revision>107</cp:revision>
  <dcterms:created xsi:type="dcterms:W3CDTF">2021-03-31T02:40:00Z</dcterms:created>
  <dcterms:modified xsi:type="dcterms:W3CDTF">2022-06-01T03:20:23Z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7B2C028237864A6A9F3BF40A14BE4B7F</vt:lpwstr>
  </property>
  <property fmtid="{D5CDD505-2E9C-101B-9397-08002B2CF9AE}" pid="3" name="KSOProductBuildVer">
    <vt:lpwstr>1033-11.2.0.10323</vt:lpwstr>
  </property>
</Properties>
</file>