
<file path=[Content_Types].xml><?xml version="1.0" encoding="utf-8"?>
<Types xmlns="http://schemas.openxmlformats.org/package/2006/content-types">
  <Default Extension="png" ContentType="image/png"/>
  <Default Extension="mp3" ContentType="audio/mpeg"/>
  <Default Extension="rels" ContentType="application/vnd.openxmlformats-package.relationships+xml"/>
  <Default Extension="xml" ContentType="application/xml"/>
  <Default Extension="fntdata" ContentType="application/x-fontdata"/>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63"/>
  </p:notesMasterIdLst>
  <p:sldIdLst>
    <p:sldId id="497" r:id="rId2"/>
    <p:sldId id="382" r:id="rId3"/>
    <p:sldId id="383" r:id="rId4"/>
    <p:sldId id="800" r:id="rId5"/>
    <p:sldId id="801" r:id="rId6"/>
    <p:sldId id="802" r:id="rId7"/>
    <p:sldId id="803" r:id="rId8"/>
    <p:sldId id="804" r:id="rId9"/>
    <p:sldId id="805" r:id="rId10"/>
    <p:sldId id="806" r:id="rId11"/>
    <p:sldId id="807" r:id="rId12"/>
    <p:sldId id="810" r:id="rId13"/>
    <p:sldId id="811" r:id="rId14"/>
    <p:sldId id="813" r:id="rId15"/>
    <p:sldId id="814" r:id="rId16"/>
    <p:sldId id="815" r:id="rId17"/>
    <p:sldId id="808" r:id="rId18"/>
    <p:sldId id="809" r:id="rId19"/>
    <p:sldId id="812" r:id="rId20"/>
    <p:sldId id="816" r:id="rId21"/>
    <p:sldId id="866" r:id="rId22"/>
    <p:sldId id="867" r:id="rId23"/>
    <p:sldId id="868" r:id="rId24"/>
    <p:sldId id="869" r:id="rId25"/>
    <p:sldId id="870" r:id="rId26"/>
    <p:sldId id="871" r:id="rId27"/>
    <p:sldId id="872" r:id="rId28"/>
    <p:sldId id="873" r:id="rId29"/>
    <p:sldId id="874" r:id="rId30"/>
    <p:sldId id="875" r:id="rId31"/>
    <p:sldId id="901" r:id="rId32"/>
    <p:sldId id="876" r:id="rId33"/>
    <p:sldId id="877" r:id="rId34"/>
    <p:sldId id="878" r:id="rId35"/>
    <p:sldId id="879" r:id="rId36"/>
    <p:sldId id="880" r:id="rId37"/>
    <p:sldId id="881" r:id="rId38"/>
    <p:sldId id="882" r:id="rId39"/>
    <p:sldId id="900" r:id="rId40"/>
    <p:sldId id="902" r:id="rId41"/>
    <p:sldId id="884" r:id="rId42"/>
    <p:sldId id="885" r:id="rId43"/>
    <p:sldId id="903" r:id="rId44"/>
    <p:sldId id="883" r:id="rId45"/>
    <p:sldId id="905" r:id="rId46"/>
    <p:sldId id="904" r:id="rId47"/>
    <p:sldId id="886" r:id="rId48"/>
    <p:sldId id="887" r:id="rId49"/>
    <p:sldId id="906" r:id="rId50"/>
    <p:sldId id="888" r:id="rId51"/>
    <p:sldId id="889" r:id="rId52"/>
    <p:sldId id="890" r:id="rId53"/>
    <p:sldId id="891" r:id="rId54"/>
    <p:sldId id="892" r:id="rId55"/>
    <p:sldId id="893" r:id="rId56"/>
    <p:sldId id="894" r:id="rId57"/>
    <p:sldId id="895" r:id="rId58"/>
    <p:sldId id="896" r:id="rId59"/>
    <p:sldId id="897" r:id="rId60"/>
    <p:sldId id="898" r:id="rId61"/>
    <p:sldId id="899" r:id="rId62"/>
  </p:sldIdLst>
  <p:sldSz cx="12192000" cy="6858000"/>
  <p:notesSz cx="6858000" cy="9144000"/>
  <p:embeddedFontLst>
    <p:embeddedFont>
      <p:font typeface="新細明體" panose="02020300000000000000" pitchFamily="18" charset="-120"/>
      <p:regular r:id="rId64"/>
    </p:embeddedFont>
    <p:embeddedFont>
      <p:font typeface="Myriad Pro" panose="020B0503030403020204" pitchFamily="34" charset="0"/>
      <p:regular r:id="rId65"/>
      <p:bold r:id="rId66"/>
      <p:italic r:id="rId67"/>
      <p:boldItalic r:id="rId68"/>
    </p:embeddedFont>
    <p:embeddedFont>
      <p:font typeface="Calibri Light" panose="020F0302020204030204" pitchFamily="34" charset="0"/>
      <p:regular r:id="rId69"/>
      <p:italic r:id="rId70"/>
    </p:embeddedFont>
    <p:embeddedFont>
      <p:font typeface="Calibri" panose="020F0502020204030204" pitchFamily="34" charset="0"/>
      <p:regular r:id="rId71"/>
      <p:bold r:id="rId72"/>
      <p:italic r:id="rId73"/>
      <p:boldItalic r:id="rId74"/>
    </p:embeddedFont>
    <p:embeddedFont>
      <p:font typeface="Adobe Gothic Std B" panose="020B0800000000000000" charset="-128"/>
      <p:bold r:id="rId7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F4FD"/>
    <a:srgbClr val="33B879"/>
    <a:srgbClr val="F05A78"/>
    <a:srgbClr val="2C9C67"/>
    <a:srgbClr val="CCE6F8"/>
    <a:srgbClr val="8DC6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576" autoAdjust="0"/>
    <p:restoredTop sz="94660"/>
  </p:normalViewPr>
  <p:slideViewPr>
    <p:cSldViewPr snapToGrid="0">
      <p:cViewPr varScale="1">
        <p:scale>
          <a:sx n="115" d="100"/>
          <a:sy n="115" d="100"/>
        </p:scale>
        <p:origin x="85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openxmlformats.org/officeDocument/2006/relationships/font" Target="fonts/font5.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3.fntdata"/><Relationship Id="rId74" Type="http://schemas.openxmlformats.org/officeDocument/2006/relationships/font" Target="fonts/font11.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1.fntdata"/><Relationship Id="rId69" Type="http://schemas.openxmlformats.org/officeDocument/2006/relationships/font" Target="fonts/font6.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7.fntdata"/><Relationship Id="rId75"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2.fntdata"/><Relationship Id="rId73" Type="http://schemas.openxmlformats.org/officeDocument/2006/relationships/font" Target="fonts/font10.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8.fntdata"/><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t>6/1/2022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Tree>
  </p:cSld>
  <p:clrMapOvr>
    <a:masterClrMapping/>
  </p:clrMapOvr>
  <p:hf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vi-VN"/>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vi-VN"/>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vi-VN"/>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vi-V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vi-VN"/>
              <a:t>25/05/2020</a:t>
            </a: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vi-V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5C2D176-BDDD-4308-9A3E-DBFC2B3B23A7}" type="slidenum">
              <a:rPr lang="vi-VN" smtClean="0"/>
              <a:t>‹#›</a:t>
            </a:fld>
            <a:endParaRPr lang="vi-VN"/>
          </a:p>
        </p:txBody>
      </p:sp>
    </p:spTree>
  </p:cSld>
  <p:clrMapOvr>
    <a:masterClrMapping/>
  </p:clrMapOvr>
  <p:hf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êu đề Bản chiếu">
    <p:spTree>
      <p:nvGrpSpPr>
        <p:cNvPr id="1" name=""/>
        <p:cNvGrpSpPr/>
        <p:nvPr/>
      </p:nvGrpSpPr>
      <p:grpSpPr>
        <a:xfrm>
          <a:off x="0" y="0"/>
          <a:ext cx="0" cy="0"/>
          <a:chOff x="0" y="0"/>
          <a:chExt cx="0" cy="0"/>
        </a:xfrm>
      </p:grpSpPr>
      <p:sp>
        <p:nvSpPr>
          <p:cNvPr id="2" name="Tiêu đề 1"/>
          <p:cNvSpPr>
            <a:spLocks noGrp="1"/>
          </p:cNvSpPr>
          <p:nvPr>
            <p:ph type="ctrTitle" hasCustomPrompt="1"/>
          </p:nvPr>
        </p:nvSpPr>
        <p:spPr>
          <a:xfrm>
            <a:off x="1524000" y="1122363"/>
            <a:ext cx="9144000" cy="2387600"/>
          </a:xfrm>
        </p:spPr>
        <p:txBody>
          <a:bodyPr anchor="b"/>
          <a:lstStyle>
            <a:lvl1pPr algn="ctr">
              <a:defRPr sz="6000"/>
            </a:lvl1pPr>
          </a:lstStyle>
          <a:p>
            <a:r>
              <a:rPr lang="vi-VN"/>
              <a:t>Bấm để sửa kiểu tiêu đề Bản cái</a:t>
            </a:r>
          </a:p>
        </p:txBody>
      </p:sp>
      <p:sp>
        <p:nvSpPr>
          <p:cNvPr id="3" name="Tiêu đề phụ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p>
        </p:txBody>
      </p:sp>
      <p:sp>
        <p:nvSpPr>
          <p:cNvPr id="4" name="Chỗ dành sẵn cho Ngày tháng 3"/>
          <p:cNvSpPr>
            <a:spLocks noGrp="1"/>
          </p:cNvSpPr>
          <p:nvPr>
            <p:ph type="dt" sz="half" idx="10"/>
          </p:nvPr>
        </p:nvSpPr>
        <p:spPr/>
        <p:txBody>
          <a:bodyPr/>
          <a:lstStyle/>
          <a:p>
            <a:r>
              <a:rPr lang="vi-VN"/>
              <a:t>25/05/2020</a:t>
            </a:r>
          </a:p>
        </p:txBody>
      </p:sp>
      <p:sp>
        <p:nvSpPr>
          <p:cNvPr id="5" name="Chỗ dành sẵn cho Chân trang 4"/>
          <p:cNvSpPr>
            <a:spLocks noGrp="1"/>
          </p:cNvSpPr>
          <p:nvPr>
            <p:ph type="ftr" sz="quarter" idx="11"/>
          </p:nvPr>
        </p:nvSpPr>
        <p:spPr/>
        <p:txBody>
          <a:bodyPr/>
          <a:lstStyle/>
          <a:p>
            <a:endParaRPr lang="vi-VN"/>
          </a:p>
        </p:txBody>
      </p:sp>
      <p:sp>
        <p:nvSpPr>
          <p:cNvPr id="6" name="Chỗ dành sẵn cho Số hiệu Bản chiếu 5"/>
          <p:cNvSpPr>
            <a:spLocks noGrp="1"/>
          </p:cNvSpPr>
          <p:nvPr>
            <p:ph type="sldNum" sz="quarter" idx="12"/>
          </p:nvPr>
        </p:nvSpPr>
        <p:spPr/>
        <p:txBody>
          <a:bodyPr/>
          <a:lstStyle/>
          <a:p>
            <a:fld id="{05C2D176-BDDD-4308-9A3E-DBFC2B3B23A7}" type="slidenum">
              <a:rPr lang="vi-VN" smtClean="0"/>
              <a:t>‹#›</a:t>
            </a:fld>
            <a:endParaRPr lang="vi-V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775" y="1146175"/>
            <a:ext cx="7216727"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576775" y="2971800"/>
            <a:ext cx="10100603" cy="28944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9.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png"/><Relationship Id="rId2" Type="http://schemas.openxmlformats.org/officeDocument/2006/relationships/image" Target="../media/image30.png"/><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33.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12.xml"/><Relationship Id="rId7" Type="http://schemas.openxmlformats.org/officeDocument/2006/relationships/image" Target="../media/image36.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5.pn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png"/><Relationship Id="rId5" Type="http://schemas.openxmlformats.org/officeDocument/2006/relationships/image" Target="../media/image37.png"/><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9.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0.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2.png"/><Relationship Id="rId5" Type="http://schemas.openxmlformats.org/officeDocument/2006/relationships/image" Target="../media/image37.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2.png"/><Relationship Id="rId5" Type="http://schemas.openxmlformats.org/officeDocument/2006/relationships/image" Target="../media/image37.png"/><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1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4.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5.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8.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9.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0.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pn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2.png"/><Relationship Id="rId5" Type="http://schemas.openxmlformats.org/officeDocument/2006/relationships/image" Target="../media/image62.png"/><Relationship Id="rId4" Type="http://schemas.openxmlformats.org/officeDocument/2006/relationships/image" Target="../media/image61.png"/></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1.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4.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5.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2.xml"/><Relationship Id="rId7" Type="http://schemas.openxmlformats.org/officeDocument/2006/relationships/image" Target="../media/image2.png"/><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37.png"/><Relationship Id="rId5" Type="http://schemas.openxmlformats.org/officeDocument/2006/relationships/image" Target="../media/image67.png"/><Relationship Id="rId4" Type="http://schemas.openxmlformats.org/officeDocument/2006/relationships/image" Target="../media/image68.png"/></Relationships>
</file>

<file path=ppt/slides/_rels/slide4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5.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71.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74.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5.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6.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7.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9.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0.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7.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1.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2.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3.png"/><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4.pn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5.png"/><Relationship Id="rId1" Type="http://schemas.openxmlformats.org/officeDocument/2006/relationships/slideLayout" Target="../slideLayouts/slideLayout1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Users\ASUS\Desktop\ANPJ\Lop 10\Material\Anh opener\Unit-5.pngUnit-5"/>
          <p:cNvPicPr>
            <a:picLocks noChangeAspect="1"/>
          </p:cNvPicPr>
          <p:nvPr/>
        </p:nvPicPr>
        <p:blipFill>
          <a:blip r:embed="rId2"/>
          <a:srcRect/>
          <a:stretch>
            <a:fillRect/>
          </a:stretch>
        </p:blipFill>
        <p:spPr>
          <a:xfrm>
            <a:off x="321945" y="808355"/>
            <a:ext cx="6695440" cy="4464050"/>
          </a:xfrm>
          <a:prstGeom prst="roundRect">
            <a:avLst/>
          </a:prstGeom>
          <a:ln w="104775" cmpd="dbl">
            <a:solidFill>
              <a:schemeClr val="accent2">
                <a:lumMod val="60000"/>
                <a:lumOff val="40000"/>
              </a:schemeClr>
            </a:solidFill>
            <a:prstDash val="sysDot"/>
          </a:ln>
        </p:spPr>
      </p:pic>
      <p:sp>
        <p:nvSpPr>
          <p:cNvPr id="3" name="Rounded Rectangle 2"/>
          <p:cNvSpPr/>
          <p:nvPr/>
        </p:nvSpPr>
        <p:spPr>
          <a:xfrm>
            <a:off x="7431405" y="2110740"/>
            <a:ext cx="4485005" cy="1859280"/>
          </a:xfrm>
          <a:prstGeom prst="roundRect">
            <a:avLst/>
          </a:prstGeom>
          <a:ln>
            <a:solidFill>
              <a:schemeClr val="accent4">
                <a:lumMod val="50000"/>
              </a:schemeClr>
            </a:solidFill>
          </a:ln>
        </p:spPr>
        <p:style>
          <a:lnRef idx="2">
            <a:schemeClr val="accent2"/>
          </a:lnRef>
          <a:fillRef idx="1">
            <a:schemeClr val="lt1"/>
          </a:fillRef>
          <a:effectRef idx="0">
            <a:schemeClr val="accent2"/>
          </a:effectRef>
          <a:fontRef idx="minor">
            <a:schemeClr val="dk1"/>
          </a:fontRef>
        </p:style>
        <p:txBody>
          <a:bodyPr rtlCol="0" anchor="ctr">
            <a:scene3d>
              <a:camera prst="orthographicFront"/>
              <a:lightRig rig="soft" dir="t">
                <a:rot lat="0" lon="0" rev="15600000"/>
              </a:lightRig>
            </a:scene3d>
            <a:sp3d extrusionH="57150" prstMaterial="softEdge">
              <a:bevelT w="25400" h="38100"/>
            </a:sp3d>
          </a:bodyPr>
          <a:lstStyle/>
          <a:p>
            <a:pPr algn="ctr"/>
            <a:r>
              <a:rPr lang="en-US" sz="6000" b="1">
                <a:solidFill>
                  <a:schemeClr val="tx1"/>
                </a:solidFill>
                <a:effectLst>
                  <a:outerShdw blurRad="38100" dist="19050" dir="2700000" algn="tl" rotWithShape="0">
                    <a:schemeClr val="dk1">
                      <a:alpha val="40000"/>
                    </a:schemeClr>
                  </a:outerShdw>
                </a:effectLst>
                <a:sym typeface="+mn-ea"/>
              </a:rPr>
              <a:t>Unit 5:</a:t>
            </a:r>
            <a:r>
              <a:rPr lang="en-US" sz="6000" b="1">
                <a:solidFill>
                  <a:schemeClr val="accent4"/>
                </a:solidFill>
                <a:effectLst>
                  <a:outerShdw blurRad="38100" dist="19050" dir="2700000" algn="tl" rotWithShape="0">
                    <a:schemeClr val="dk1">
                      <a:lumMod val="50000"/>
                      <a:alpha val="40000"/>
                    </a:schemeClr>
                  </a:outerShdw>
                </a:effectLst>
                <a:sym typeface="+mn-ea"/>
              </a:rPr>
              <a:t> </a:t>
            </a:r>
            <a:endParaRPr lang="en-US" sz="6000" b="1">
              <a:solidFill>
                <a:schemeClr val="accent4"/>
              </a:solidFill>
              <a:effectLst>
                <a:outerShdw blurRad="38100" dist="19050" dir="2700000" algn="tl" rotWithShape="0">
                  <a:schemeClr val="dk1">
                    <a:lumMod val="50000"/>
                    <a:alpha val="40000"/>
                  </a:schemeClr>
                </a:outerShdw>
              </a:effectLst>
            </a:endParaRPr>
          </a:p>
          <a:p>
            <a:pPr algn="ctr"/>
            <a:r>
              <a:rPr lang="en-US" sz="6000" b="1">
                <a:solidFill>
                  <a:srgbClr val="C00000"/>
                </a:solidFill>
                <a:effectLst/>
                <a:sym typeface="+mn-ea"/>
              </a:rPr>
              <a:t>SPORTS</a:t>
            </a:r>
          </a:p>
        </p:txBody>
      </p:sp>
      <p:grpSp>
        <p:nvGrpSpPr>
          <p:cNvPr id="4" name="Group 3"/>
          <p:cNvGrpSpPr/>
          <p:nvPr/>
        </p:nvGrpSpPr>
        <p:grpSpPr>
          <a:xfrm>
            <a:off x="164969" y="5965661"/>
            <a:ext cx="11862062" cy="897286"/>
            <a:chOff x="164969" y="5965661"/>
            <a:chExt cx="11862062" cy="897286"/>
          </a:xfrm>
        </p:grpSpPr>
        <p:sp>
          <p:nvSpPr>
            <p:cNvPr id="5"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6" name="Picture 5"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p:blinds/>
      </p:transition>
    </mc:Choice>
    <mc:Fallback xmlns="">
      <p:transition spd="slow">
        <p:blinds/>
      </p:transition>
    </mc:Fallback>
  </mc:AlternateContent>
  <p:timing>
    <p:tnLst>
      <p:par>
        <p:cTn id="1" dur="indefinite" restart="never" nodeType="tmRoot"/>
      </p:par>
    </p:tnLst>
    <p:bldLst>
      <p:bldP spid="3"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0" y="0"/>
            <a:ext cx="12191365" cy="7604760"/>
            <a:chOff x="0" y="0"/>
            <a:chExt cx="19199" cy="11976"/>
          </a:xfrm>
        </p:grpSpPr>
        <p:pic>
          <p:nvPicPr>
            <p:cNvPr id="7" name="Picture 6" descr="56"/>
            <p:cNvPicPr>
              <a:picLocks noChangeAspect="1"/>
            </p:cNvPicPr>
            <p:nvPr/>
          </p:nvPicPr>
          <p:blipFill>
            <a:blip r:embed="rId3"/>
            <a:stretch>
              <a:fillRect/>
            </a:stretch>
          </p:blipFill>
          <p:spPr>
            <a:xfrm>
              <a:off x="0" y="0"/>
              <a:ext cx="9596" cy="11976"/>
            </a:xfrm>
            <a:prstGeom prst="rect">
              <a:avLst/>
            </a:prstGeom>
          </p:spPr>
        </p:pic>
        <p:pic>
          <p:nvPicPr>
            <p:cNvPr id="8" name="Picture 7" descr="57"/>
            <p:cNvPicPr>
              <a:picLocks noChangeAspect="1"/>
            </p:cNvPicPr>
            <p:nvPr/>
          </p:nvPicPr>
          <p:blipFill>
            <a:blip r:embed="rId4"/>
            <a:stretch>
              <a:fillRect/>
            </a:stretch>
          </p:blipFill>
          <p:spPr>
            <a:xfrm>
              <a:off x="9597" y="0"/>
              <a:ext cx="9603" cy="11976"/>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Text Box 12"/>
          <p:cNvSpPr txBox="1"/>
          <p:nvPr/>
        </p:nvSpPr>
        <p:spPr>
          <a:xfrm>
            <a:off x="3594100" y="1138555"/>
            <a:ext cx="5349875" cy="829945"/>
          </a:xfrm>
          <a:prstGeom prst="rect">
            <a:avLst/>
          </a:prstGeom>
          <a:noFill/>
          <a:ln w="28575">
            <a:solidFill>
              <a:schemeClr val="accent6">
                <a:lumMod val="50000"/>
              </a:schemeClr>
            </a:solidFill>
          </a:ln>
        </p:spPr>
        <p:txBody>
          <a:bodyPr wrap="square" rtlCol="0">
            <a:spAutoFit/>
          </a:bodyPr>
          <a:lstStyle/>
          <a:p>
            <a:pPr algn="ctr"/>
            <a:r>
              <a:rPr lang="en-US" sz="4800" b="1"/>
              <a:t> Do you know?</a:t>
            </a:r>
          </a:p>
        </p:txBody>
      </p:sp>
      <p:sp>
        <p:nvSpPr>
          <p:cNvPr id="14" name="Text Box 13"/>
          <p:cNvSpPr txBox="1"/>
          <p:nvPr/>
        </p:nvSpPr>
        <p:spPr>
          <a:xfrm>
            <a:off x="796317" y="2436495"/>
            <a:ext cx="10699115" cy="2061210"/>
          </a:xfrm>
          <a:prstGeom prst="rect">
            <a:avLst/>
          </a:prstGeom>
          <a:noFill/>
        </p:spPr>
        <p:txBody>
          <a:bodyPr wrap="square" rtlCol="0">
            <a:spAutoFit/>
          </a:bodyPr>
          <a:lstStyle/>
          <a:p>
            <a:pPr algn="just"/>
            <a:r>
              <a:rPr lang="en-US" sz="3200" dirty="0"/>
              <a:t>The term </a:t>
            </a:r>
            <a:r>
              <a:rPr lang="en-US" sz="3200" b="1" i="1" dirty="0">
                <a:solidFill>
                  <a:srgbClr val="FF0000"/>
                </a:solidFill>
              </a:rPr>
              <a:t>soccer</a:t>
            </a:r>
            <a:r>
              <a:rPr lang="en-US" sz="3200" dirty="0"/>
              <a:t> is only really used in the United States. In the rest of the world, this sport is simply called </a:t>
            </a:r>
            <a:r>
              <a:rPr lang="en-US" sz="3200" b="1" i="1" dirty="0">
                <a:solidFill>
                  <a:srgbClr val="FF0000"/>
                </a:solidFill>
              </a:rPr>
              <a:t>football</a:t>
            </a:r>
            <a:r>
              <a:rPr lang="en-US" sz="3200" dirty="0"/>
              <a:t>. Americans use the term soccer to distinguish this sport from their own national sport of American football.</a:t>
            </a:r>
          </a:p>
        </p:txBody>
      </p:sp>
      <p:grpSp>
        <p:nvGrpSpPr>
          <p:cNvPr id="2" name="Group 1"/>
          <p:cNvGrpSpPr/>
          <p:nvPr/>
        </p:nvGrpSpPr>
        <p:grpSpPr>
          <a:xfrm>
            <a:off x="0" y="-13062"/>
            <a:ext cx="12192000" cy="461665"/>
            <a:chOff x="0" y="-13062"/>
            <a:chExt cx="12192000" cy="461665"/>
          </a:xfrm>
        </p:grpSpPr>
        <p:sp>
          <p:nvSpPr>
            <p:cNvPr id="3"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5"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6"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OVERVIEW</a:t>
              </a:r>
            </a:p>
          </p:txBody>
        </p:sp>
      </p:grpSp>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2"/>
            <a:stretch>
              <a:fillRect/>
            </a:stretch>
          </p:blipFill>
          <p:spPr>
            <a:xfrm>
              <a:off x="255774" y="6028833"/>
              <a:ext cx="1268226" cy="508919"/>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VOCABULARY</a:t>
              </a:r>
            </a:p>
          </p:txBody>
        </p:sp>
      </p:grpSp>
      <p:pic>
        <p:nvPicPr>
          <p:cNvPr id="9" name="Picture 8" descr="58.1"/>
          <p:cNvPicPr>
            <a:picLocks noChangeAspect="1"/>
          </p:cNvPicPr>
          <p:nvPr/>
        </p:nvPicPr>
        <p:blipFill>
          <a:blip r:embed="rId2"/>
          <a:srcRect t="23506"/>
          <a:stretch>
            <a:fillRect/>
          </a:stretch>
        </p:blipFill>
        <p:spPr>
          <a:xfrm>
            <a:off x="1281430" y="1873250"/>
            <a:ext cx="10751820" cy="3868420"/>
          </a:xfrm>
          <a:prstGeom prst="rect">
            <a:avLst/>
          </a:prstGeom>
        </p:spPr>
      </p:pic>
      <p:pic>
        <p:nvPicPr>
          <p:cNvPr id="10" name="Picture 9" descr="58.1"/>
          <p:cNvPicPr>
            <a:picLocks noChangeAspect="1"/>
          </p:cNvPicPr>
          <p:nvPr/>
        </p:nvPicPr>
        <p:blipFill>
          <a:blip r:embed="rId2"/>
          <a:srcRect t="-3666" r="15243" b="77624"/>
          <a:stretch>
            <a:fillRect/>
          </a:stretch>
        </p:blipFill>
        <p:spPr>
          <a:xfrm>
            <a:off x="2020570" y="556260"/>
            <a:ext cx="9112885" cy="1316990"/>
          </a:xfrm>
          <a:prstGeom prst="rect">
            <a:avLst/>
          </a:prstGeom>
        </p:spPr>
      </p:pic>
      <p:grpSp>
        <p:nvGrpSpPr>
          <p:cNvPr id="11" name="Group 10"/>
          <p:cNvGrpSpPr/>
          <p:nvPr/>
        </p:nvGrpSpPr>
        <p:grpSpPr>
          <a:xfrm>
            <a:off x="164969" y="5965661"/>
            <a:ext cx="11862062" cy="897286"/>
            <a:chOff x="164969" y="5965661"/>
            <a:chExt cx="11862062" cy="897286"/>
          </a:xfrm>
        </p:grpSpPr>
        <p:sp>
          <p:nvSpPr>
            <p:cNvPr id="12"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3" name="Picture 12"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VOCABULARY</a:t>
              </a:r>
            </a:p>
          </p:txBody>
        </p:sp>
      </p:grpSp>
      <p:pic>
        <p:nvPicPr>
          <p:cNvPr id="9" name="Picture 8" descr="58.1"/>
          <p:cNvPicPr>
            <a:picLocks noChangeAspect="1"/>
          </p:cNvPicPr>
          <p:nvPr/>
        </p:nvPicPr>
        <p:blipFill>
          <a:blip r:embed="rId2"/>
          <a:srcRect b="76710"/>
          <a:stretch>
            <a:fillRect/>
          </a:stretch>
        </p:blipFill>
        <p:spPr>
          <a:xfrm>
            <a:off x="1872616" y="505460"/>
            <a:ext cx="8926014" cy="977895"/>
          </a:xfrm>
          <a:prstGeom prst="rect">
            <a:avLst/>
          </a:prstGeom>
        </p:spPr>
      </p:pic>
      <p:pic>
        <p:nvPicPr>
          <p:cNvPr id="2" name="Picture 1" descr="58.2"/>
          <p:cNvPicPr>
            <a:picLocks noChangeAspect="1"/>
          </p:cNvPicPr>
          <p:nvPr/>
        </p:nvPicPr>
        <p:blipFill>
          <a:blip r:embed="rId3"/>
          <a:stretch>
            <a:fillRect/>
          </a:stretch>
        </p:blipFill>
        <p:spPr>
          <a:xfrm>
            <a:off x="2224677" y="1375202"/>
            <a:ext cx="7720965" cy="5154930"/>
          </a:xfrm>
          <a:prstGeom prst="rect">
            <a:avLst/>
          </a:prstGeom>
        </p:spPr>
      </p:pic>
      <p:sp>
        <p:nvSpPr>
          <p:cNvPr id="13" name="TextBox 8"/>
          <p:cNvSpPr txBox="1"/>
          <p:nvPr/>
        </p:nvSpPr>
        <p:spPr>
          <a:xfrm>
            <a:off x="2589167" y="3437047"/>
            <a:ext cx="190055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swimming</a:t>
            </a:r>
          </a:p>
        </p:txBody>
      </p:sp>
      <p:sp>
        <p:nvSpPr>
          <p:cNvPr id="3" name="TextBox 8"/>
          <p:cNvSpPr txBox="1"/>
          <p:nvPr/>
        </p:nvSpPr>
        <p:spPr>
          <a:xfrm>
            <a:off x="5103132" y="3437047"/>
            <a:ext cx="2236470"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playing soccer</a:t>
            </a:r>
          </a:p>
        </p:txBody>
      </p:sp>
      <p:sp>
        <p:nvSpPr>
          <p:cNvPr id="10" name="TextBox 8"/>
          <p:cNvSpPr txBox="1"/>
          <p:nvPr/>
        </p:nvSpPr>
        <p:spPr>
          <a:xfrm>
            <a:off x="7919992" y="3437047"/>
            <a:ext cx="190055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jogging</a:t>
            </a:r>
          </a:p>
        </p:txBody>
      </p:sp>
      <p:sp>
        <p:nvSpPr>
          <p:cNvPr id="11" name="TextBox 8"/>
          <p:cNvSpPr txBox="1"/>
          <p:nvPr/>
        </p:nvSpPr>
        <p:spPr>
          <a:xfrm>
            <a:off x="2589167" y="6000542"/>
            <a:ext cx="190055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hiking</a:t>
            </a:r>
          </a:p>
        </p:txBody>
      </p:sp>
      <p:sp>
        <p:nvSpPr>
          <p:cNvPr id="12" name="TextBox 8"/>
          <p:cNvSpPr txBox="1"/>
          <p:nvPr/>
        </p:nvSpPr>
        <p:spPr>
          <a:xfrm>
            <a:off x="5195207" y="6000542"/>
            <a:ext cx="190055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yoga</a:t>
            </a:r>
          </a:p>
        </p:txBody>
      </p:sp>
      <p:sp>
        <p:nvSpPr>
          <p:cNvPr id="14" name="TextBox 8"/>
          <p:cNvSpPr txBox="1"/>
          <p:nvPr/>
        </p:nvSpPr>
        <p:spPr>
          <a:xfrm>
            <a:off x="7919992" y="6000542"/>
            <a:ext cx="1900555"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climbing</a:t>
            </a:r>
          </a:p>
        </p:txBody>
      </p:sp>
      <p:grpSp>
        <p:nvGrpSpPr>
          <p:cNvPr id="15" name="Group 14"/>
          <p:cNvGrpSpPr/>
          <p:nvPr/>
        </p:nvGrpSpPr>
        <p:grpSpPr>
          <a:xfrm>
            <a:off x="164969" y="5965661"/>
            <a:ext cx="11862062" cy="897286"/>
            <a:chOff x="164969" y="5965661"/>
            <a:chExt cx="11862062" cy="897286"/>
          </a:xfrm>
        </p:grpSpPr>
        <p:sp>
          <p:nvSpPr>
            <p:cNvPr id="16"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7" name="Picture 16"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 grpId="0"/>
      <p:bldP spid="10" grpId="0"/>
      <p:bldP spid="11" grpId="0"/>
      <p:bldP spid="12"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VOCABULARY</a:t>
              </a:r>
            </a:p>
          </p:txBody>
        </p:sp>
      </p:grpSp>
      <p:pic>
        <p:nvPicPr>
          <p:cNvPr id="2" name="Picture 1" descr="58.3"/>
          <p:cNvPicPr>
            <a:picLocks noChangeAspect="1"/>
          </p:cNvPicPr>
          <p:nvPr/>
        </p:nvPicPr>
        <p:blipFill>
          <a:blip r:embed="rId2"/>
          <a:stretch>
            <a:fillRect/>
          </a:stretch>
        </p:blipFill>
        <p:spPr>
          <a:xfrm>
            <a:off x="440690" y="1933575"/>
            <a:ext cx="11430000" cy="2990215"/>
          </a:xfrm>
          <a:prstGeom prst="rect">
            <a:avLst/>
          </a:prstGeom>
        </p:spPr>
      </p:pic>
      <p:sp>
        <p:nvSpPr>
          <p:cNvPr id="13" name="TextBox 8"/>
          <p:cNvSpPr txBox="1"/>
          <p:nvPr/>
        </p:nvSpPr>
        <p:spPr>
          <a:xfrm>
            <a:off x="6802755" y="2426970"/>
            <a:ext cx="5068570"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climbing, hiking, yoga, jogging</a:t>
            </a:r>
          </a:p>
        </p:txBody>
      </p:sp>
      <p:sp>
        <p:nvSpPr>
          <p:cNvPr id="3" name="TextBox 8"/>
          <p:cNvSpPr txBox="1"/>
          <p:nvPr/>
        </p:nvSpPr>
        <p:spPr>
          <a:xfrm>
            <a:off x="5717540" y="2912110"/>
            <a:ext cx="1558925"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swimming</a:t>
            </a:r>
          </a:p>
        </p:txBody>
      </p:sp>
      <p:sp>
        <p:nvSpPr>
          <p:cNvPr id="10" name="TextBox 8"/>
          <p:cNvSpPr txBox="1"/>
          <p:nvPr/>
        </p:nvSpPr>
        <p:spPr>
          <a:xfrm>
            <a:off x="5433695" y="3408045"/>
            <a:ext cx="1558925"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soccer</a:t>
            </a:r>
          </a:p>
        </p:txBody>
      </p:sp>
      <p:sp>
        <p:nvSpPr>
          <p:cNvPr id="11" name="TextBox 8"/>
          <p:cNvSpPr txBox="1"/>
          <p:nvPr/>
        </p:nvSpPr>
        <p:spPr>
          <a:xfrm>
            <a:off x="4879340" y="3881755"/>
            <a:ext cx="1558925"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jogging</a:t>
            </a:r>
          </a:p>
        </p:txBody>
      </p:sp>
      <p:sp>
        <p:nvSpPr>
          <p:cNvPr id="12" name="TextBox 8"/>
          <p:cNvSpPr txBox="1"/>
          <p:nvPr/>
        </p:nvSpPr>
        <p:spPr>
          <a:xfrm>
            <a:off x="8710930" y="4377690"/>
            <a:ext cx="1558925"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yoga</a:t>
            </a:r>
          </a:p>
        </p:txBody>
      </p:sp>
      <p:grpSp>
        <p:nvGrpSpPr>
          <p:cNvPr id="14" name="Group 13"/>
          <p:cNvGrpSpPr/>
          <p:nvPr/>
        </p:nvGrpSpPr>
        <p:grpSpPr>
          <a:xfrm>
            <a:off x="164969" y="5965661"/>
            <a:ext cx="11862062" cy="897286"/>
            <a:chOff x="164969" y="5965661"/>
            <a:chExt cx="11862062" cy="897286"/>
          </a:xfrm>
        </p:grpSpPr>
        <p:sp>
          <p:nvSpPr>
            <p:cNvPr id="15"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6" name="Picture 15"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 grpId="0"/>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VOCABULARY</a:t>
              </a:r>
            </a:p>
          </p:txBody>
        </p:sp>
      </p:grpSp>
      <p:pic>
        <p:nvPicPr>
          <p:cNvPr id="3" name="Picture 2" descr="59.1"/>
          <p:cNvPicPr>
            <a:picLocks noChangeAspect="1"/>
          </p:cNvPicPr>
          <p:nvPr/>
        </p:nvPicPr>
        <p:blipFill>
          <a:blip r:embed="rId2"/>
          <a:stretch>
            <a:fillRect/>
          </a:stretch>
        </p:blipFill>
        <p:spPr>
          <a:xfrm>
            <a:off x="426085" y="735330"/>
            <a:ext cx="11523345" cy="880110"/>
          </a:xfrm>
          <a:prstGeom prst="rect">
            <a:avLst/>
          </a:prstGeom>
        </p:spPr>
      </p:pic>
      <p:pic>
        <p:nvPicPr>
          <p:cNvPr id="11" name="Picture 10" descr="59.2.1"/>
          <p:cNvPicPr>
            <a:picLocks noChangeAspect="1"/>
          </p:cNvPicPr>
          <p:nvPr/>
        </p:nvPicPr>
        <p:blipFill>
          <a:blip r:embed="rId3"/>
          <a:stretch>
            <a:fillRect/>
          </a:stretch>
        </p:blipFill>
        <p:spPr>
          <a:xfrm>
            <a:off x="426085" y="1902460"/>
            <a:ext cx="3492500" cy="2100580"/>
          </a:xfrm>
          <a:prstGeom prst="rect">
            <a:avLst/>
          </a:prstGeom>
        </p:spPr>
      </p:pic>
      <p:pic>
        <p:nvPicPr>
          <p:cNvPr id="12" name="Picture 11" descr="59.2.2"/>
          <p:cNvPicPr>
            <a:picLocks noChangeAspect="1"/>
          </p:cNvPicPr>
          <p:nvPr/>
        </p:nvPicPr>
        <p:blipFill>
          <a:blip r:embed="rId4"/>
          <a:stretch>
            <a:fillRect/>
          </a:stretch>
        </p:blipFill>
        <p:spPr>
          <a:xfrm>
            <a:off x="2011045" y="3853180"/>
            <a:ext cx="3519170" cy="1575435"/>
          </a:xfrm>
          <a:prstGeom prst="rect">
            <a:avLst/>
          </a:prstGeom>
        </p:spPr>
      </p:pic>
      <p:pic>
        <p:nvPicPr>
          <p:cNvPr id="13" name="Picture 12" descr="59.2.3"/>
          <p:cNvPicPr>
            <a:picLocks noChangeAspect="1"/>
          </p:cNvPicPr>
          <p:nvPr/>
        </p:nvPicPr>
        <p:blipFill>
          <a:blip r:embed="rId5"/>
          <a:stretch>
            <a:fillRect/>
          </a:stretch>
        </p:blipFill>
        <p:spPr>
          <a:xfrm>
            <a:off x="4919345" y="1902460"/>
            <a:ext cx="4709795" cy="2101215"/>
          </a:xfrm>
          <a:prstGeom prst="rect">
            <a:avLst/>
          </a:prstGeom>
        </p:spPr>
      </p:pic>
      <p:pic>
        <p:nvPicPr>
          <p:cNvPr id="14" name="Picture 13" descr="59.2.4"/>
          <p:cNvPicPr>
            <a:picLocks noChangeAspect="1"/>
          </p:cNvPicPr>
          <p:nvPr/>
        </p:nvPicPr>
        <p:blipFill>
          <a:blip r:embed="rId6"/>
          <a:stretch>
            <a:fillRect/>
          </a:stretch>
        </p:blipFill>
        <p:spPr>
          <a:xfrm>
            <a:off x="9357995" y="3655695"/>
            <a:ext cx="2591435" cy="1514475"/>
          </a:xfrm>
          <a:prstGeom prst="rect">
            <a:avLst/>
          </a:prstGeom>
        </p:spPr>
      </p:pic>
      <p:pic>
        <p:nvPicPr>
          <p:cNvPr id="15" name="Picture 14" descr="59.2.5"/>
          <p:cNvPicPr>
            <a:picLocks noChangeAspect="1"/>
          </p:cNvPicPr>
          <p:nvPr/>
        </p:nvPicPr>
        <p:blipFill>
          <a:blip r:embed="rId7"/>
          <a:stretch>
            <a:fillRect/>
          </a:stretch>
        </p:blipFill>
        <p:spPr>
          <a:xfrm>
            <a:off x="6506210" y="4777740"/>
            <a:ext cx="1339850" cy="1235075"/>
          </a:xfrm>
          <a:prstGeom prst="rect">
            <a:avLst/>
          </a:prstGeom>
        </p:spPr>
      </p:pic>
      <p:grpSp>
        <p:nvGrpSpPr>
          <p:cNvPr id="16" name="Group 15"/>
          <p:cNvGrpSpPr/>
          <p:nvPr/>
        </p:nvGrpSpPr>
        <p:grpSpPr>
          <a:xfrm>
            <a:off x="164969" y="5965661"/>
            <a:ext cx="11862062" cy="897286"/>
            <a:chOff x="164969" y="5965661"/>
            <a:chExt cx="11862062" cy="897286"/>
          </a:xfrm>
        </p:grpSpPr>
        <p:sp>
          <p:nvSpPr>
            <p:cNvPr id="17"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8" name="Picture 17"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8"/>
            <a:stretch>
              <a:fillRect/>
            </a:stretch>
          </p:blipFill>
          <p:spPr>
            <a:xfrm>
              <a:off x="255774" y="6028833"/>
              <a:ext cx="1268226" cy="508919"/>
            </a:xfrm>
            <a:prstGeom prst="rect">
              <a:avLst/>
            </a:prstGeom>
          </p:spPr>
        </p:pic>
        <p:pic>
          <p:nvPicPr>
            <p:cNvPr id="19" name="Picture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VOCABULARY</a:t>
              </a:r>
            </a:p>
          </p:txBody>
        </p:sp>
      </p:grpSp>
      <p:pic>
        <p:nvPicPr>
          <p:cNvPr id="2" name="Picture 1" descr="TB 66"/>
          <p:cNvPicPr>
            <a:picLocks noChangeAspect="1"/>
          </p:cNvPicPr>
          <p:nvPr/>
        </p:nvPicPr>
        <p:blipFill>
          <a:blip r:embed="rId2"/>
          <a:stretch>
            <a:fillRect/>
          </a:stretch>
        </p:blipFill>
        <p:spPr>
          <a:xfrm>
            <a:off x="1885950" y="692150"/>
            <a:ext cx="8420100" cy="5153025"/>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3" name="Picture 2" descr="59.3"/>
          <p:cNvPicPr>
            <a:picLocks noChangeAspect="1"/>
          </p:cNvPicPr>
          <p:nvPr/>
        </p:nvPicPr>
        <p:blipFill>
          <a:blip r:embed="rId2"/>
          <a:stretch>
            <a:fillRect/>
          </a:stretch>
        </p:blipFill>
        <p:spPr>
          <a:xfrm>
            <a:off x="455295" y="1344930"/>
            <a:ext cx="11401425" cy="3768725"/>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2" name="Picture 1" descr="GM 157.1"/>
          <p:cNvPicPr>
            <a:picLocks noChangeAspect="1"/>
          </p:cNvPicPr>
          <p:nvPr/>
        </p:nvPicPr>
        <p:blipFill>
          <a:blip r:embed="rId2"/>
          <a:stretch>
            <a:fillRect/>
          </a:stretch>
        </p:blipFill>
        <p:spPr>
          <a:xfrm>
            <a:off x="1583690" y="596265"/>
            <a:ext cx="9282430" cy="5128895"/>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9" name="Picture 8" descr="GM 157.2"/>
          <p:cNvPicPr>
            <a:picLocks noChangeAspect="1"/>
          </p:cNvPicPr>
          <p:nvPr/>
        </p:nvPicPr>
        <p:blipFill>
          <a:blip r:embed="rId2"/>
          <a:stretch>
            <a:fillRect/>
          </a:stretch>
        </p:blipFill>
        <p:spPr>
          <a:xfrm>
            <a:off x="2637155" y="411480"/>
            <a:ext cx="6917055" cy="5450205"/>
          </a:xfrm>
          <a:prstGeom prst="rect">
            <a:avLst/>
          </a:prstGeom>
        </p:spPr>
      </p:pic>
      <p:grpSp>
        <p:nvGrpSpPr>
          <p:cNvPr id="10" name="Group 9"/>
          <p:cNvGrpSpPr/>
          <p:nvPr/>
        </p:nvGrpSpPr>
        <p:grpSpPr>
          <a:xfrm>
            <a:off x="164969" y="5965661"/>
            <a:ext cx="11862062" cy="897286"/>
            <a:chOff x="164969" y="5965661"/>
            <a:chExt cx="11862062" cy="897286"/>
          </a:xfrm>
        </p:grpSpPr>
        <p:sp>
          <p:nvSpPr>
            <p:cNvPr id="1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2" name="Picture 1" descr="GM 157.3"/>
          <p:cNvPicPr>
            <a:picLocks noChangeAspect="1"/>
          </p:cNvPicPr>
          <p:nvPr/>
        </p:nvPicPr>
        <p:blipFill>
          <a:blip r:embed="rId2"/>
          <a:stretch>
            <a:fillRect/>
          </a:stretch>
        </p:blipFill>
        <p:spPr>
          <a:xfrm>
            <a:off x="1760855" y="388620"/>
            <a:ext cx="8830310" cy="5735320"/>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grpSp>
        <p:nvGrpSpPr>
          <p:cNvPr id="10" name="Group 9"/>
          <p:cNvGrpSpPr/>
          <p:nvPr/>
        </p:nvGrpSpPr>
        <p:grpSpPr>
          <a:xfrm>
            <a:off x="1740535" y="723265"/>
            <a:ext cx="9153525" cy="5236845"/>
            <a:chOff x="3020" y="1321"/>
            <a:chExt cx="13924" cy="7956"/>
          </a:xfrm>
        </p:grpSpPr>
        <p:pic>
          <p:nvPicPr>
            <p:cNvPr id="3" name="Picture 2" descr="GM 157.6"/>
            <p:cNvPicPr>
              <a:picLocks noChangeAspect="1"/>
            </p:cNvPicPr>
            <p:nvPr/>
          </p:nvPicPr>
          <p:blipFill>
            <a:blip r:embed="rId2"/>
            <a:stretch>
              <a:fillRect/>
            </a:stretch>
          </p:blipFill>
          <p:spPr>
            <a:xfrm>
              <a:off x="3020" y="1321"/>
              <a:ext cx="13925" cy="3899"/>
            </a:xfrm>
            <a:prstGeom prst="rect">
              <a:avLst/>
            </a:prstGeom>
          </p:spPr>
        </p:pic>
        <p:pic>
          <p:nvPicPr>
            <p:cNvPr id="9" name="Picture 8" descr="GM 157.7"/>
            <p:cNvPicPr>
              <a:picLocks noChangeAspect="1"/>
            </p:cNvPicPr>
            <p:nvPr/>
          </p:nvPicPr>
          <p:blipFill>
            <a:blip r:embed="rId3"/>
            <a:stretch>
              <a:fillRect/>
            </a:stretch>
          </p:blipFill>
          <p:spPr>
            <a:xfrm>
              <a:off x="3136" y="5083"/>
              <a:ext cx="13729" cy="4194"/>
            </a:xfrm>
            <a:prstGeom prst="rect">
              <a:avLst/>
            </a:prstGeom>
          </p:spPr>
        </p:pic>
      </p:grpSp>
      <p:grpSp>
        <p:nvGrpSpPr>
          <p:cNvPr id="11" name="Group 10"/>
          <p:cNvGrpSpPr/>
          <p:nvPr/>
        </p:nvGrpSpPr>
        <p:grpSpPr>
          <a:xfrm>
            <a:off x="164969" y="5965661"/>
            <a:ext cx="11862062" cy="897286"/>
            <a:chOff x="164969" y="5965661"/>
            <a:chExt cx="11862062" cy="897286"/>
          </a:xfrm>
        </p:grpSpPr>
        <p:sp>
          <p:nvSpPr>
            <p:cNvPr id="12"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3" name="Picture 12"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2" name="Picture 1" descr="59.4"/>
          <p:cNvPicPr>
            <a:picLocks noChangeAspect="1"/>
          </p:cNvPicPr>
          <p:nvPr/>
        </p:nvPicPr>
        <p:blipFill>
          <a:blip r:embed="rId2"/>
          <a:stretch>
            <a:fillRect/>
          </a:stretch>
        </p:blipFill>
        <p:spPr>
          <a:xfrm>
            <a:off x="464185" y="1654810"/>
            <a:ext cx="11383645" cy="3162935"/>
          </a:xfrm>
          <a:prstGeom prst="rect">
            <a:avLst/>
          </a:prstGeom>
        </p:spPr>
      </p:pic>
      <p:sp>
        <p:nvSpPr>
          <p:cNvPr id="12" name="TextBox 8"/>
          <p:cNvSpPr txBox="1"/>
          <p:nvPr/>
        </p:nvSpPr>
        <p:spPr>
          <a:xfrm>
            <a:off x="5038725" y="2530541"/>
            <a:ext cx="223456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‘re playing</a:t>
            </a:r>
          </a:p>
        </p:txBody>
      </p:sp>
      <p:sp>
        <p:nvSpPr>
          <p:cNvPr id="11" name="TextBox 8"/>
          <p:cNvSpPr txBox="1"/>
          <p:nvPr/>
        </p:nvSpPr>
        <p:spPr>
          <a:xfrm>
            <a:off x="3479800" y="2939481"/>
            <a:ext cx="223456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‘m not going</a:t>
            </a:r>
          </a:p>
        </p:txBody>
      </p:sp>
      <p:sp>
        <p:nvSpPr>
          <p:cNvPr id="13" name="TextBox 8"/>
          <p:cNvSpPr txBox="1"/>
          <p:nvPr/>
        </p:nvSpPr>
        <p:spPr>
          <a:xfrm>
            <a:off x="6364605" y="3759266"/>
            <a:ext cx="223456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‘m studying</a:t>
            </a:r>
          </a:p>
        </p:txBody>
      </p:sp>
      <p:grpSp>
        <p:nvGrpSpPr>
          <p:cNvPr id="14" name="Group 13"/>
          <p:cNvGrpSpPr/>
          <p:nvPr/>
        </p:nvGrpSpPr>
        <p:grpSpPr>
          <a:xfrm>
            <a:off x="164969" y="5965661"/>
            <a:ext cx="11862062" cy="897286"/>
            <a:chOff x="164969" y="5965661"/>
            <a:chExt cx="11862062" cy="897286"/>
          </a:xfrm>
        </p:grpSpPr>
        <p:sp>
          <p:nvSpPr>
            <p:cNvPr id="15"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6" name="Picture 15"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1"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2" name="Picture 1" descr="59.4"/>
          <p:cNvPicPr>
            <a:picLocks noChangeAspect="1"/>
          </p:cNvPicPr>
          <p:nvPr/>
        </p:nvPicPr>
        <p:blipFill>
          <a:blip r:embed="rId2"/>
          <a:srcRect t="15338"/>
          <a:stretch>
            <a:fillRect/>
          </a:stretch>
        </p:blipFill>
        <p:spPr>
          <a:xfrm>
            <a:off x="464185" y="2139950"/>
            <a:ext cx="11383645" cy="2677795"/>
          </a:xfrm>
          <a:prstGeom prst="rect">
            <a:avLst/>
          </a:prstGeom>
        </p:spPr>
      </p:pic>
      <p:sp>
        <p:nvSpPr>
          <p:cNvPr id="12" name="TextBox 8"/>
          <p:cNvSpPr txBox="1"/>
          <p:nvPr/>
        </p:nvSpPr>
        <p:spPr>
          <a:xfrm>
            <a:off x="5038725" y="2530541"/>
            <a:ext cx="223456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‘re playing</a:t>
            </a:r>
          </a:p>
        </p:txBody>
      </p:sp>
      <p:sp>
        <p:nvSpPr>
          <p:cNvPr id="11" name="TextBox 8"/>
          <p:cNvSpPr txBox="1"/>
          <p:nvPr/>
        </p:nvSpPr>
        <p:spPr>
          <a:xfrm>
            <a:off x="3479800" y="2939481"/>
            <a:ext cx="223456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‘m not going</a:t>
            </a:r>
          </a:p>
        </p:txBody>
      </p:sp>
      <p:sp>
        <p:nvSpPr>
          <p:cNvPr id="13" name="TextBox 8"/>
          <p:cNvSpPr txBox="1"/>
          <p:nvPr/>
        </p:nvSpPr>
        <p:spPr>
          <a:xfrm>
            <a:off x="6364605" y="3759266"/>
            <a:ext cx="223456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‘m studying</a:t>
            </a:r>
          </a:p>
        </p:txBody>
      </p:sp>
      <p:pic>
        <p:nvPicPr>
          <p:cNvPr id="3" name="Picture 2" descr="59.5"/>
          <p:cNvPicPr>
            <a:picLocks noChangeAspect="1"/>
          </p:cNvPicPr>
          <p:nvPr/>
        </p:nvPicPr>
        <p:blipFill>
          <a:blip r:embed="rId3"/>
          <a:stretch>
            <a:fillRect/>
          </a:stretch>
        </p:blipFill>
        <p:spPr>
          <a:xfrm>
            <a:off x="631190" y="1543050"/>
            <a:ext cx="11303635" cy="596900"/>
          </a:xfrm>
          <a:prstGeom prst="rect">
            <a:avLst/>
          </a:prstGeom>
        </p:spPr>
      </p:pic>
      <p:grpSp>
        <p:nvGrpSpPr>
          <p:cNvPr id="14" name="Group 13"/>
          <p:cNvGrpSpPr/>
          <p:nvPr/>
        </p:nvGrpSpPr>
        <p:grpSpPr>
          <a:xfrm>
            <a:off x="164969" y="5965661"/>
            <a:ext cx="11862062" cy="897286"/>
            <a:chOff x="164969" y="5965661"/>
            <a:chExt cx="11862062" cy="897286"/>
          </a:xfrm>
        </p:grpSpPr>
        <p:sp>
          <p:nvSpPr>
            <p:cNvPr id="15"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6" name="Picture 15"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9" name="Picture 8" descr="59.6"/>
          <p:cNvPicPr>
            <a:picLocks noChangeAspect="1"/>
          </p:cNvPicPr>
          <p:nvPr/>
        </p:nvPicPr>
        <p:blipFill>
          <a:blip r:embed="rId2"/>
          <a:srcRect b="64804"/>
          <a:stretch>
            <a:fillRect/>
          </a:stretch>
        </p:blipFill>
        <p:spPr>
          <a:xfrm>
            <a:off x="631825" y="775335"/>
            <a:ext cx="11049000" cy="551815"/>
          </a:xfrm>
          <a:prstGeom prst="rect">
            <a:avLst/>
          </a:prstGeom>
        </p:spPr>
      </p:pic>
      <p:pic>
        <p:nvPicPr>
          <p:cNvPr id="10" name="Picture 9" descr="59.6"/>
          <p:cNvPicPr>
            <a:picLocks noChangeAspect="1"/>
          </p:cNvPicPr>
          <p:nvPr/>
        </p:nvPicPr>
        <p:blipFill>
          <a:blip r:embed="rId2"/>
          <a:srcRect t="35826"/>
          <a:stretch>
            <a:fillRect/>
          </a:stretch>
        </p:blipFill>
        <p:spPr>
          <a:xfrm>
            <a:off x="631825" y="1410335"/>
            <a:ext cx="11049000" cy="1013460"/>
          </a:xfrm>
          <a:prstGeom prst="rect">
            <a:avLst/>
          </a:prstGeom>
        </p:spPr>
      </p:pic>
      <p:pic>
        <p:nvPicPr>
          <p:cNvPr id="14" name="Picture 13" descr="59.7.1"/>
          <p:cNvPicPr>
            <a:picLocks noChangeAspect="1"/>
          </p:cNvPicPr>
          <p:nvPr/>
        </p:nvPicPr>
        <p:blipFill>
          <a:blip r:embed="rId3"/>
          <a:stretch>
            <a:fillRect/>
          </a:stretch>
        </p:blipFill>
        <p:spPr>
          <a:xfrm>
            <a:off x="1454727" y="2423795"/>
            <a:ext cx="4352591" cy="1840474"/>
          </a:xfrm>
          <a:prstGeom prst="rect">
            <a:avLst/>
          </a:prstGeom>
        </p:spPr>
      </p:pic>
      <p:pic>
        <p:nvPicPr>
          <p:cNvPr id="15" name="Picture 14" descr="59.7.2"/>
          <p:cNvPicPr>
            <a:picLocks noChangeAspect="1"/>
          </p:cNvPicPr>
          <p:nvPr/>
        </p:nvPicPr>
        <p:blipFill>
          <a:blip r:embed="rId4"/>
          <a:stretch>
            <a:fillRect/>
          </a:stretch>
        </p:blipFill>
        <p:spPr>
          <a:xfrm>
            <a:off x="6855548" y="3300996"/>
            <a:ext cx="2599343" cy="1657299"/>
          </a:xfrm>
          <a:prstGeom prst="rect">
            <a:avLst/>
          </a:prstGeom>
        </p:spPr>
      </p:pic>
      <p:grpSp>
        <p:nvGrpSpPr>
          <p:cNvPr id="11" name="Group 10"/>
          <p:cNvGrpSpPr/>
          <p:nvPr/>
        </p:nvGrpSpPr>
        <p:grpSpPr>
          <a:xfrm>
            <a:off x="164969" y="5965661"/>
            <a:ext cx="11862062" cy="897286"/>
            <a:chOff x="164969" y="5965661"/>
            <a:chExt cx="11862062" cy="897286"/>
          </a:xfrm>
        </p:grpSpPr>
        <p:sp>
          <p:nvSpPr>
            <p:cNvPr id="12"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3" name="Picture 12"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5"/>
            <a:stretch>
              <a:fillRect/>
            </a:stretch>
          </p:blipFill>
          <p:spPr>
            <a:xfrm>
              <a:off x="255774" y="6028833"/>
              <a:ext cx="1268226" cy="508919"/>
            </a:xfrm>
            <a:prstGeom prst="rect">
              <a:avLst/>
            </a:prstGeom>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ppt_x"/>
                                          </p:val>
                                        </p:tav>
                                        <p:tav tm="100000">
                                          <p:val>
                                            <p:strVal val="#ppt_x"/>
                                          </p:val>
                                        </p:tav>
                                      </p:tavLst>
                                    </p:anim>
                                    <p:anim calcmode="lin" valueType="num">
                                      <p:cBhvr additive="base">
                                        <p:cTn id="1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3" name="Picture 2" descr="GM 157.4"/>
          <p:cNvPicPr>
            <a:picLocks noChangeAspect="1"/>
          </p:cNvPicPr>
          <p:nvPr/>
        </p:nvPicPr>
        <p:blipFill>
          <a:blip r:embed="rId2"/>
          <a:stretch>
            <a:fillRect/>
          </a:stretch>
        </p:blipFill>
        <p:spPr>
          <a:xfrm>
            <a:off x="2521585" y="459740"/>
            <a:ext cx="7148830" cy="5581015"/>
          </a:xfrm>
          <a:prstGeom prst="rect">
            <a:avLst/>
          </a:prstGeom>
        </p:spPr>
      </p:pic>
      <p:sp>
        <p:nvSpPr>
          <p:cNvPr id="10" name="TextBox 8"/>
          <p:cNvSpPr txBox="1"/>
          <p:nvPr/>
        </p:nvSpPr>
        <p:spPr>
          <a:xfrm>
            <a:off x="5679440" y="1676400"/>
            <a:ext cx="4648835"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I’m not studying today.</a:t>
            </a:r>
          </a:p>
        </p:txBody>
      </p:sp>
      <p:sp>
        <p:nvSpPr>
          <p:cNvPr id="11" name="TextBox 8"/>
          <p:cNvSpPr txBox="1"/>
          <p:nvPr/>
        </p:nvSpPr>
        <p:spPr>
          <a:xfrm>
            <a:off x="5136515" y="2092960"/>
            <a:ext cx="4648835"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It’s raining outside.</a:t>
            </a:r>
          </a:p>
        </p:txBody>
      </p:sp>
      <p:sp>
        <p:nvSpPr>
          <p:cNvPr id="12" name="TextBox 8"/>
          <p:cNvSpPr txBox="1"/>
          <p:nvPr/>
        </p:nvSpPr>
        <p:spPr>
          <a:xfrm>
            <a:off x="3069590" y="2843530"/>
            <a:ext cx="4648835"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We aren’t doing any exercise.</a:t>
            </a:r>
          </a:p>
        </p:txBody>
      </p:sp>
      <p:sp>
        <p:nvSpPr>
          <p:cNvPr id="14" name="TextBox 8"/>
          <p:cNvSpPr txBox="1"/>
          <p:nvPr/>
        </p:nvSpPr>
        <p:spPr>
          <a:xfrm>
            <a:off x="3069590" y="3593465"/>
            <a:ext cx="6014085"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Sarah’s climbing and hiking in the mountains.</a:t>
            </a:r>
          </a:p>
        </p:txBody>
      </p:sp>
      <p:sp>
        <p:nvSpPr>
          <p:cNvPr id="15" name="TextBox 8"/>
          <p:cNvSpPr txBox="1"/>
          <p:nvPr/>
        </p:nvSpPr>
        <p:spPr>
          <a:xfrm>
            <a:off x="3069590" y="4332605"/>
            <a:ext cx="6115050"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My family’s going on vacation this morning.</a:t>
            </a:r>
          </a:p>
        </p:txBody>
      </p:sp>
      <p:sp>
        <p:nvSpPr>
          <p:cNvPr id="16" name="TextBox 8"/>
          <p:cNvSpPr txBox="1"/>
          <p:nvPr/>
        </p:nvSpPr>
        <p:spPr>
          <a:xfrm>
            <a:off x="3069590" y="5083175"/>
            <a:ext cx="6968490"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Barcelona’s playing against Real Madrid today.</a:t>
            </a:r>
          </a:p>
        </p:txBody>
      </p:sp>
      <p:sp>
        <p:nvSpPr>
          <p:cNvPr id="17" name="TextBox 8"/>
          <p:cNvSpPr txBox="1"/>
          <p:nvPr/>
        </p:nvSpPr>
        <p:spPr>
          <a:xfrm>
            <a:off x="4697730" y="5487670"/>
            <a:ext cx="4648835" cy="460375"/>
          </a:xfrm>
          <a:prstGeom prst="rect">
            <a:avLst/>
          </a:prstGeom>
          <a:noFill/>
        </p:spPr>
        <p:txBody>
          <a:bodyPr wrap="square" rtlCol="0">
            <a:spAutoFit/>
          </a:bodyPr>
          <a:lstStyle/>
          <a:p>
            <a:pPr algn="l"/>
            <a:r>
              <a:rPr lang="en-US" sz="2400" dirty="0">
                <a:solidFill>
                  <a:srgbClr val="FF0000"/>
                </a:solidFill>
                <a:latin typeface="Myriad Pro" panose="020B0503030403020204" pitchFamily="34" charset="0"/>
                <a:cs typeface="Times New Roman" panose="02020603050405020304" pitchFamily="18" charset="0"/>
              </a:rPr>
              <a:t>I’m doing yoga.</a:t>
            </a:r>
          </a:p>
        </p:txBody>
      </p:sp>
      <p:grpSp>
        <p:nvGrpSpPr>
          <p:cNvPr id="18" name="Group 17"/>
          <p:cNvGrpSpPr/>
          <p:nvPr/>
        </p:nvGrpSpPr>
        <p:grpSpPr>
          <a:xfrm>
            <a:off x="164969" y="5965661"/>
            <a:ext cx="11862062" cy="897286"/>
            <a:chOff x="164969" y="5965661"/>
            <a:chExt cx="11862062" cy="897286"/>
          </a:xfrm>
        </p:grpSpPr>
        <p:sp>
          <p:nvSpPr>
            <p:cNvPr id="19"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0" name="Picture 19"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21" name="Pictur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4" grpId="0"/>
      <p:bldP spid="15" grpId="0"/>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2" name="Picture 1" descr="GM 157.5"/>
          <p:cNvPicPr>
            <a:picLocks noChangeAspect="1"/>
          </p:cNvPicPr>
          <p:nvPr/>
        </p:nvPicPr>
        <p:blipFill>
          <a:blip r:embed="rId2"/>
          <a:srcRect b="44846"/>
          <a:stretch>
            <a:fillRect/>
          </a:stretch>
        </p:blipFill>
        <p:spPr>
          <a:xfrm>
            <a:off x="361950" y="1635125"/>
            <a:ext cx="6342380" cy="3270250"/>
          </a:xfrm>
          <a:prstGeom prst="rect">
            <a:avLst/>
          </a:prstGeom>
        </p:spPr>
      </p:pic>
      <p:pic>
        <p:nvPicPr>
          <p:cNvPr id="3" name="Picture 2" descr="GM 157.5"/>
          <p:cNvPicPr>
            <a:picLocks noChangeAspect="1"/>
          </p:cNvPicPr>
          <p:nvPr/>
        </p:nvPicPr>
        <p:blipFill>
          <a:blip r:embed="rId2"/>
          <a:srcRect t="54616" r="18872" b="-420"/>
          <a:stretch>
            <a:fillRect/>
          </a:stretch>
        </p:blipFill>
        <p:spPr>
          <a:xfrm>
            <a:off x="6576695" y="2196465"/>
            <a:ext cx="5193665" cy="2741930"/>
          </a:xfrm>
          <a:prstGeom prst="rect">
            <a:avLst/>
          </a:prstGeom>
        </p:spPr>
      </p:pic>
      <p:sp>
        <p:nvSpPr>
          <p:cNvPr id="13" name="TextBox 8"/>
          <p:cNvSpPr txBox="1"/>
          <p:nvPr/>
        </p:nvSpPr>
        <p:spPr>
          <a:xfrm>
            <a:off x="5559425" y="208407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f</a:t>
            </a:r>
          </a:p>
        </p:txBody>
      </p:sp>
      <p:sp>
        <p:nvSpPr>
          <p:cNvPr id="15" name="TextBox 8"/>
          <p:cNvSpPr txBox="1"/>
          <p:nvPr/>
        </p:nvSpPr>
        <p:spPr>
          <a:xfrm>
            <a:off x="5559425" y="252857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a</a:t>
            </a:r>
          </a:p>
        </p:txBody>
      </p:sp>
      <p:sp>
        <p:nvSpPr>
          <p:cNvPr id="16" name="TextBox 8"/>
          <p:cNvSpPr txBox="1"/>
          <p:nvPr/>
        </p:nvSpPr>
        <p:spPr>
          <a:xfrm>
            <a:off x="5559425" y="297307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c</a:t>
            </a:r>
          </a:p>
        </p:txBody>
      </p:sp>
      <p:sp>
        <p:nvSpPr>
          <p:cNvPr id="17" name="TextBox 8"/>
          <p:cNvSpPr txBox="1"/>
          <p:nvPr/>
        </p:nvSpPr>
        <p:spPr>
          <a:xfrm>
            <a:off x="5559425" y="341757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b</a:t>
            </a:r>
          </a:p>
        </p:txBody>
      </p:sp>
      <p:sp>
        <p:nvSpPr>
          <p:cNvPr id="18" name="TextBox 8"/>
          <p:cNvSpPr txBox="1"/>
          <p:nvPr/>
        </p:nvSpPr>
        <p:spPr>
          <a:xfrm>
            <a:off x="5559425" y="386207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d</a:t>
            </a:r>
          </a:p>
        </p:txBody>
      </p:sp>
      <p:sp>
        <p:nvSpPr>
          <p:cNvPr id="20" name="TextBox 8"/>
          <p:cNvSpPr txBox="1"/>
          <p:nvPr/>
        </p:nvSpPr>
        <p:spPr>
          <a:xfrm>
            <a:off x="5559425" y="430657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e</a:t>
            </a:r>
          </a:p>
        </p:txBody>
      </p:sp>
      <p:grpSp>
        <p:nvGrpSpPr>
          <p:cNvPr id="19" name="Group 18"/>
          <p:cNvGrpSpPr/>
          <p:nvPr/>
        </p:nvGrpSpPr>
        <p:grpSpPr>
          <a:xfrm>
            <a:off x="164969" y="5965661"/>
            <a:ext cx="11862062" cy="897286"/>
            <a:chOff x="164969" y="5965661"/>
            <a:chExt cx="11862062" cy="897286"/>
          </a:xfrm>
        </p:grpSpPr>
        <p:sp>
          <p:nvSpPr>
            <p:cNvPr id="2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2" name="Picture 2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p:bldP spid="17" grpId="0"/>
      <p:bldP spid="18"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2" name="Picture 1" descr="GM 157.8"/>
          <p:cNvPicPr>
            <a:picLocks noChangeAspect="1"/>
          </p:cNvPicPr>
          <p:nvPr/>
        </p:nvPicPr>
        <p:blipFill>
          <a:blip r:embed="rId2"/>
          <a:stretch>
            <a:fillRect/>
          </a:stretch>
        </p:blipFill>
        <p:spPr>
          <a:xfrm>
            <a:off x="2507615" y="609600"/>
            <a:ext cx="7297420" cy="5615305"/>
          </a:xfrm>
          <a:prstGeom prst="rect">
            <a:avLst/>
          </a:prstGeom>
        </p:spPr>
      </p:pic>
      <p:sp>
        <p:nvSpPr>
          <p:cNvPr id="11" name="TextBox 8"/>
          <p:cNvSpPr txBox="1"/>
          <p:nvPr/>
        </p:nvSpPr>
        <p:spPr>
          <a:xfrm>
            <a:off x="6677660" y="1283970"/>
            <a:ext cx="199263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‘m calling</a:t>
            </a:r>
          </a:p>
        </p:txBody>
      </p:sp>
      <p:sp>
        <p:nvSpPr>
          <p:cNvPr id="12" name="TextBox 8"/>
          <p:cNvSpPr txBox="1"/>
          <p:nvPr/>
        </p:nvSpPr>
        <p:spPr>
          <a:xfrm>
            <a:off x="5372735" y="2023110"/>
            <a:ext cx="223456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are you doing</a:t>
            </a:r>
          </a:p>
        </p:txBody>
      </p:sp>
      <p:sp>
        <p:nvSpPr>
          <p:cNvPr id="13" name="TextBox 8"/>
          <p:cNvSpPr txBox="1"/>
          <p:nvPr/>
        </p:nvSpPr>
        <p:spPr>
          <a:xfrm>
            <a:off x="4080510" y="2426970"/>
            <a:ext cx="211963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‘m not doing</a:t>
            </a:r>
          </a:p>
        </p:txBody>
      </p:sp>
      <p:sp>
        <p:nvSpPr>
          <p:cNvPr id="14" name="TextBox 8"/>
          <p:cNvSpPr txBox="1"/>
          <p:nvPr/>
        </p:nvSpPr>
        <p:spPr>
          <a:xfrm>
            <a:off x="6238240" y="2762250"/>
            <a:ext cx="199263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‘m eating</a:t>
            </a:r>
          </a:p>
        </p:txBody>
      </p:sp>
      <p:sp>
        <p:nvSpPr>
          <p:cNvPr id="15" name="TextBox 8"/>
          <p:cNvSpPr txBox="1"/>
          <p:nvPr/>
        </p:nvSpPr>
        <p:spPr>
          <a:xfrm>
            <a:off x="6492240" y="3524250"/>
            <a:ext cx="199263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are playing</a:t>
            </a:r>
          </a:p>
        </p:txBody>
      </p:sp>
      <p:sp>
        <p:nvSpPr>
          <p:cNvPr id="16" name="TextBox 8"/>
          <p:cNvSpPr txBox="1"/>
          <p:nvPr/>
        </p:nvSpPr>
        <p:spPr>
          <a:xfrm>
            <a:off x="6238240" y="4251960"/>
            <a:ext cx="199263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play</a:t>
            </a:r>
          </a:p>
        </p:txBody>
      </p:sp>
      <p:sp>
        <p:nvSpPr>
          <p:cNvPr id="17" name="TextBox 8"/>
          <p:cNvSpPr txBox="1"/>
          <p:nvPr/>
        </p:nvSpPr>
        <p:spPr>
          <a:xfrm>
            <a:off x="6134100" y="4998720"/>
            <a:ext cx="199263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has</a:t>
            </a:r>
          </a:p>
        </p:txBody>
      </p:sp>
      <p:sp>
        <p:nvSpPr>
          <p:cNvPr id="18" name="TextBox 8"/>
          <p:cNvSpPr txBox="1"/>
          <p:nvPr/>
        </p:nvSpPr>
        <p:spPr>
          <a:xfrm>
            <a:off x="6156960" y="5333365"/>
            <a:ext cx="199263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work</a:t>
            </a:r>
          </a:p>
        </p:txBody>
      </p:sp>
      <p:grpSp>
        <p:nvGrpSpPr>
          <p:cNvPr id="19" name="Group 18"/>
          <p:cNvGrpSpPr/>
          <p:nvPr/>
        </p:nvGrpSpPr>
        <p:grpSpPr>
          <a:xfrm>
            <a:off x="164969" y="5965661"/>
            <a:ext cx="11862062" cy="897286"/>
            <a:chOff x="164969" y="5965661"/>
            <a:chExt cx="11862062" cy="897286"/>
          </a:xfrm>
        </p:grpSpPr>
        <p:sp>
          <p:nvSpPr>
            <p:cNvPr id="2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1" name="Picture 2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22" name="Pictur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GOAL CHECK</a:t>
              </a:r>
            </a:p>
          </p:txBody>
        </p:sp>
      </p:grpSp>
      <p:pic>
        <p:nvPicPr>
          <p:cNvPr id="2" name="Picture 1" descr="59.8"/>
          <p:cNvPicPr>
            <a:picLocks noChangeAspect="1"/>
          </p:cNvPicPr>
          <p:nvPr/>
        </p:nvPicPr>
        <p:blipFill>
          <a:blip r:embed="rId2"/>
          <a:stretch>
            <a:fillRect/>
          </a:stretch>
        </p:blipFill>
        <p:spPr>
          <a:xfrm>
            <a:off x="676910" y="522605"/>
            <a:ext cx="10957560" cy="2952115"/>
          </a:xfrm>
          <a:prstGeom prst="rect">
            <a:avLst/>
          </a:prstGeom>
        </p:spPr>
      </p:pic>
      <p:pic>
        <p:nvPicPr>
          <p:cNvPr id="11" name="Picture 10" descr="59.9.1"/>
          <p:cNvPicPr>
            <a:picLocks noChangeAspect="1"/>
          </p:cNvPicPr>
          <p:nvPr/>
        </p:nvPicPr>
        <p:blipFill>
          <a:blip r:embed="rId3"/>
          <a:stretch>
            <a:fillRect/>
          </a:stretch>
        </p:blipFill>
        <p:spPr>
          <a:xfrm>
            <a:off x="2622232" y="3462369"/>
            <a:ext cx="3029585" cy="1423670"/>
          </a:xfrm>
          <a:prstGeom prst="rect">
            <a:avLst/>
          </a:prstGeom>
        </p:spPr>
      </p:pic>
      <p:pic>
        <p:nvPicPr>
          <p:cNvPr id="12" name="Picture 11" descr="59.9.2"/>
          <p:cNvPicPr>
            <a:picLocks noChangeAspect="1"/>
          </p:cNvPicPr>
          <p:nvPr/>
        </p:nvPicPr>
        <p:blipFill>
          <a:blip r:embed="rId4"/>
          <a:stretch>
            <a:fillRect/>
          </a:stretch>
        </p:blipFill>
        <p:spPr>
          <a:xfrm>
            <a:off x="6226810" y="3329940"/>
            <a:ext cx="3317875" cy="1468755"/>
          </a:xfrm>
          <a:prstGeom prst="rect">
            <a:avLst/>
          </a:prstGeom>
        </p:spPr>
      </p:pic>
      <p:pic>
        <p:nvPicPr>
          <p:cNvPr id="13" name="Picture 12" descr="59.9.3"/>
          <p:cNvPicPr>
            <a:picLocks noChangeAspect="1"/>
          </p:cNvPicPr>
          <p:nvPr/>
        </p:nvPicPr>
        <p:blipFill>
          <a:blip r:embed="rId5"/>
          <a:stretch>
            <a:fillRect/>
          </a:stretch>
        </p:blipFill>
        <p:spPr>
          <a:xfrm>
            <a:off x="2160270" y="4874895"/>
            <a:ext cx="8408670" cy="1468755"/>
          </a:xfrm>
          <a:prstGeom prst="rect">
            <a:avLst/>
          </a:prstGeom>
        </p:spPr>
      </p:pic>
      <p:grpSp>
        <p:nvGrpSpPr>
          <p:cNvPr id="14" name="Group 13"/>
          <p:cNvGrpSpPr/>
          <p:nvPr/>
        </p:nvGrpSpPr>
        <p:grpSpPr>
          <a:xfrm>
            <a:off x="164969" y="5965661"/>
            <a:ext cx="11862062" cy="897286"/>
            <a:chOff x="164969" y="5965661"/>
            <a:chExt cx="11862062" cy="897286"/>
          </a:xfrm>
        </p:grpSpPr>
        <p:sp>
          <p:nvSpPr>
            <p:cNvPr id="15"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6" name="Picture 15"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6"/>
            <a:stretch>
              <a:fillRect/>
            </a:stretch>
          </p:blipFill>
          <p:spPr>
            <a:xfrm>
              <a:off x="255774" y="6028833"/>
              <a:ext cx="1268226" cy="508919"/>
            </a:xfrm>
            <a:prstGeom prst="rect">
              <a:avLst/>
            </a:prstGeom>
          </p:spPr>
        </p:pic>
        <p:pic>
          <p:nvPicPr>
            <p:cNvPr id="17" name="Picture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LISTENING</a:t>
              </a:r>
            </a:p>
          </p:txBody>
        </p:sp>
      </p:grpSp>
      <p:pic>
        <p:nvPicPr>
          <p:cNvPr id="3" name="Picture 2" descr="60.1"/>
          <p:cNvPicPr>
            <a:picLocks noChangeAspect="1"/>
          </p:cNvPicPr>
          <p:nvPr/>
        </p:nvPicPr>
        <p:blipFill>
          <a:blip r:embed="rId2"/>
          <a:stretch>
            <a:fillRect/>
          </a:stretch>
        </p:blipFill>
        <p:spPr>
          <a:xfrm>
            <a:off x="2000250" y="448310"/>
            <a:ext cx="8311515" cy="1433830"/>
          </a:xfrm>
          <a:prstGeom prst="rect">
            <a:avLst/>
          </a:prstGeom>
        </p:spPr>
      </p:pic>
      <p:pic>
        <p:nvPicPr>
          <p:cNvPr id="9" name="Picture 8" descr="60.2"/>
          <p:cNvPicPr>
            <a:picLocks noChangeAspect="1"/>
          </p:cNvPicPr>
          <p:nvPr/>
        </p:nvPicPr>
        <p:blipFill>
          <a:blip r:embed="rId3"/>
          <a:stretch>
            <a:fillRect/>
          </a:stretch>
        </p:blipFill>
        <p:spPr>
          <a:xfrm>
            <a:off x="1865267" y="1937673"/>
            <a:ext cx="8875304" cy="3941510"/>
          </a:xfrm>
          <a:prstGeom prst="rect">
            <a:avLst/>
          </a:prstGeom>
        </p:spPr>
      </p:pic>
      <p:grpSp>
        <p:nvGrpSpPr>
          <p:cNvPr id="10" name="Group 9"/>
          <p:cNvGrpSpPr/>
          <p:nvPr/>
        </p:nvGrpSpPr>
        <p:grpSpPr>
          <a:xfrm>
            <a:off x="164969" y="5965661"/>
            <a:ext cx="11862062" cy="897286"/>
            <a:chOff x="164969" y="5965661"/>
            <a:chExt cx="11862062" cy="897286"/>
          </a:xfrm>
        </p:grpSpPr>
        <p:sp>
          <p:nvSpPr>
            <p:cNvPr id="1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p:cNvGrpSpPr/>
          <p:nvPr/>
        </p:nvGrpSpPr>
        <p:grpSpPr>
          <a:xfrm>
            <a:off x="164969" y="5965661"/>
            <a:ext cx="11862062" cy="897286"/>
            <a:chOff x="164969" y="5965661"/>
            <a:chExt cx="11862062" cy="897286"/>
          </a:xfrm>
        </p:grpSpPr>
        <p:sp>
          <p:nvSpPr>
            <p:cNvPr id="17"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8" name="Picture 17"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LISTENING</a:t>
              </a:r>
            </a:p>
          </p:txBody>
        </p:sp>
      </p:grpSp>
      <p:pic>
        <p:nvPicPr>
          <p:cNvPr id="9" name="Picture 8" descr="60.2"/>
          <p:cNvPicPr>
            <a:picLocks noChangeAspect="1"/>
          </p:cNvPicPr>
          <p:nvPr/>
        </p:nvPicPr>
        <p:blipFill>
          <a:blip r:embed="rId6"/>
          <a:stretch>
            <a:fillRect/>
          </a:stretch>
        </p:blipFill>
        <p:spPr>
          <a:xfrm>
            <a:off x="1139554" y="1406660"/>
            <a:ext cx="9876790" cy="4386269"/>
          </a:xfrm>
          <a:prstGeom prst="rect">
            <a:avLst/>
          </a:prstGeom>
        </p:spPr>
      </p:pic>
      <p:pic>
        <p:nvPicPr>
          <p:cNvPr id="2" name="Picture 1" descr="60.3"/>
          <p:cNvPicPr>
            <a:picLocks noChangeAspect="1"/>
          </p:cNvPicPr>
          <p:nvPr/>
        </p:nvPicPr>
        <p:blipFill>
          <a:blip r:embed="rId7"/>
          <a:srcRect r="7182"/>
          <a:stretch>
            <a:fillRect/>
          </a:stretch>
        </p:blipFill>
        <p:spPr>
          <a:xfrm>
            <a:off x="437515" y="507365"/>
            <a:ext cx="11316335" cy="1122045"/>
          </a:xfrm>
          <a:prstGeom prst="rect">
            <a:avLst/>
          </a:prstGeom>
        </p:spPr>
      </p:pic>
      <p:sp>
        <p:nvSpPr>
          <p:cNvPr id="25" name="TextBox 8"/>
          <p:cNvSpPr txBox="1"/>
          <p:nvPr/>
        </p:nvSpPr>
        <p:spPr>
          <a:xfrm>
            <a:off x="4423993" y="5294922"/>
            <a:ext cx="597053" cy="46166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1</a:t>
            </a:r>
          </a:p>
        </p:txBody>
      </p:sp>
      <p:sp>
        <p:nvSpPr>
          <p:cNvPr id="10" name="TextBox 8"/>
          <p:cNvSpPr txBox="1"/>
          <p:nvPr/>
        </p:nvSpPr>
        <p:spPr>
          <a:xfrm>
            <a:off x="1156200" y="5307679"/>
            <a:ext cx="597053" cy="46166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2</a:t>
            </a:r>
          </a:p>
        </p:txBody>
      </p:sp>
      <p:sp>
        <p:nvSpPr>
          <p:cNvPr id="11" name="TextBox 8"/>
          <p:cNvSpPr txBox="1"/>
          <p:nvPr/>
        </p:nvSpPr>
        <p:spPr>
          <a:xfrm>
            <a:off x="7722980" y="5305636"/>
            <a:ext cx="597053" cy="46166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3</a:t>
            </a:r>
          </a:p>
        </p:txBody>
      </p:sp>
      <p:sp>
        <p:nvSpPr>
          <p:cNvPr id="12" name="TextBox 8"/>
          <p:cNvSpPr txBox="1"/>
          <p:nvPr/>
        </p:nvSpPr>
        <p:spPr>
          <a:xfrm>
            <a:off x="1115041" y="3059182"/>
            <a:ext cx="597053" cy="46166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3</a:t>
            </a:r>
          </a:p>
        </p:txBody>
      </p:sp>
      <p:sp>
        <p:nvSpPr>
          <p:cNvPr id="13" name="TextBox 8"/>
          <p:cNvSpPr txBox="1"/>
          <p:nvPr/>
        </p:nvSpPr>
        <p:spPr>
          <a:xfrm>
            <a:off x="4415283" y="3080691"/>
            <a:ext cx="597053" cy="46166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2</a:t>
            </a:r>
          </a:p>
        </p:txBody>
      </p:sp>
      <p:sp>
        <p:nvSpPr>
          <p:cNvPr id="14" name="TextBox 8"/>
          <p:cNvSpPr txBox="1"/>
          <p:nvPr/>
        </p:nvSpPr>
        <p:spPr>
          <a:xfrm>
            <a:off x="7715525" y="3091550"/>
            <a:ext cx="597053" cy="46166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1</a:t>
            </a:r>
          </a:p>
        </p:txBody>
      </p:sp>
      <p:pic>
        <p:nvPicPr>
          <p:cNvPr id="15" name="we3e_sb01_u05_024">
            <a:hlinkClick r:id="" action="ppaction://media"/>
          </p:cNvPr>
          <p:cNvPicPr/>
          <p:nvPr>
            <a:audioFile r:link="rId2"/>
            <p:extLst>
              <p:ext uri="{DAA4B4D4-6D71-4841-9C94-3DE7FCFB9230}">
                <p14:media xmlns:p14="http://schemas.microsoft.com/office/powerpoint/2010/main" r:embed="rId1"/>
              </p:ext>
            </p:extLst>
          </p:nvPr>
        </p:nvPicPr>
        <p:blipFill>
          <a:blip r:embed="rId8"/>
          <a:stretch>
            <a:fillRect/>
          </a:stretch>
        </p:blipFill>
        <p:spPr>
          <a:xfrm>
            <a:off x="4518025" y="1054100"/>
            <a:ext cx="704850" cy="618490"/>
          </a:xfrm>
          <a:prstGeom prst="rect">
            <a:avLst/>
          </a:prstGeom>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105638" fill="hold"/>
                                        <p:tgtEl>
                                          <p:spTgt spid="15"/>
                                        </p:tgtEl>
                                      </p:cBhvr>
                                    </p:cmd>
                                  </p:childTnLst>
                                </p:cTn>
                              </p:par>
                            </p:childTnLst>
                          </p:cTn>
                        </p:par>
                      </p:childTnLst>
                    </p:cTn>
                  </p:par>
                </p:childTnLst>
              </p:cTn>
              <p:nextCondLst>
                <p:cond evt="onClick" delay="0">
                  <p:tgtEl>
                    <p:spTgt spid="15"/>
                  </p:tgtEl>
                </p:cond>
              </p:nextCondLst>
            </p:seq>
            <p:audio>
              <p:cMediaNode>
                <p:cTn id="32" fill="hold" display="0">
                  <p:stCondLst>
                    <p:cond delay="indefinite"/>
                  </p:stCondLst>
                  <p:endCondLst>
                    <p:cond evt="onStopAudio" delay="0">
                      <p:tgtEl>
                        <p:sldTgt/>
                      </p:tgtEl>
                    </p:cond>
                  </p:endCondLst>
                </p:cTn>
                <p:tgtEl>
                  <p:spTgt spid="15"/>
                </p:tgtEl>
              </p:cMediaNode>
            </p:audio>
          </p:childTnLst>
        </p:cTn>
      </p:par>
    </p:tnLst>
    <p:bldLst>
      <p:bldP spid="25" grpId="0"/>
      <p:bldP spid="10" grpId="0"/>
      <p:bldP spid="11" grpId="0"/>
      <p:bldP spid="12" grpId="0"/>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LISTENING</a:t>
              </a:r>
            </a:p>
          </p:txBody>
        </p:sp>
      </p:grpSp>
      <p:pic>
        <p:nvPicPr>
          <p:cNvPr id="20" name="Picture 19" descr="60.4"/>
          <p:cNvPicPr>
            <a:picLocks noChangeAspect="1"/>
          </p:cNvPicPr>
          <p:nvPr/>
        </p:nvPicPr>
        <p:blipFill>
          <a:blip r:embed="rId4"/>
          <a:stretch>
            <a:fillRect/>
          </a:stretch>
        </p:blipFill>
        <p:spPr>
          <a:xfrm>
            <a:off x="473710" y="702945"/>
            <a:ext cx="11245215" cy="5008880"/>
          </a:xfrm>
          <a:prstGeom prst="rect">
            <a:avLst/>
          </a:prstGeom>
        </p:spPr>
      </p:pic>
      <p:pic>
        <p:nvPicPr>
          <p:cNvPr id="21" name="we3e_sb01_u05_024">
            <a:hlinkClick r:id="" action="ppaction://media"/>
          </p:cNvPr>
          <p:cNvPicPr/>
          <p:nvPr>
            <a:audioFile r:link="rId2"/>
            <p:extLst>
              <p:ext uri="{DAA4B4D4-6D71-4841-9C94-3DE7FCFB9230}">
                <p14:media xmlns:p14="http://schemas.microsoft.com/office/powerpoint/2010/main" r:embed="rId1"/>
              </p:ext>
            </p:extLst>
          </p:nvPr>
        </p:nvPicPr>
        <p:blipFill>
          <a:blip r:embed="rId5"/>
          <a:stretch>
            <a:fillRect/>
          </a:stretch>
        </p:blipFill>
        <p:spPr>
          <a:xfrm>
            <a:off x="6917055" y="1151255"/>
            <a:ext cx="704850" cy="618490"/>
          </a:xfrm>
          <a:prstGeom prst="rect">
            <a:avLst/>
          </a:prstGeom>
        </p:spPr>
      </p:pic>
      <p:sp>
        <p:nvSpPr>
          <p:cNvPr id="22" name="TextBox 8"/>
          <p:cNvSpPr txBox="1"/>
          <p:nvPr/>
        </p:nvSpPr>
        <p:spPr>
          <a:xfrm>
            <a:off x="4789805" y="2155825"/>
            <a:ext cx="325437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go to the movies</a:t>
            </a:r>
          </a:p>
        </p:txBody>
      </p:sp>
      <p:sp>
        <p:nvSpPr>
          <p:cNvPr id="23" name="TextBox 8"/>
          <p:cNvSpPr txBox="1"/>
          <p:nvPr/>
        </p:nvSpPr>
        <p:spPr>
          <a:xfrm>
            <a:off x="8368030" y="2145030"/>
            <a:ext cx="325437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Fridays</a:t>
            </a:r>
          </a:p>
        </p:txBody>
      </p:sp>
      <p:sp>
        <p:nvSpPr>
          <p:cNvPr id="24" name="TextBox 8"/>
          <p:cNvSpPr txBox="1"/>
          <p:nvPr/>
        </p:nvSpPr>
        <p:spPr>
          <a:xfrm>
            <a:off x="4789805" y="2642235"/>
            <a:ext cx="325437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studies</a:t>
            </a:r>
          </a:p>
        </p:txBody>
      </p:sp>
      <p:sp>
        <p:nvSpPr>
          <p:cNvPr id="25" name="TextBox 8"/>
          <p:cNvSpPr txBox="1"/>
          <p:nvPr/>
        </p:nvSpPr>
        <p:spPr>
          <a:xfrm>
            <a:off x="8368030" y="2631440"/>
            <a:ext cx="325437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the evening</a:t>
            </a:r>
          </a:p>
        </p:txBody>
      </p:sp>
      <p:sp>
        <p:nvSpPr>
          <p:cNvPr id="26" name="TextBox 8"/>
          <p:cNvSpPr txBox="1"/>
          <p:nvPr/>
        </p:nvSpPr>
        <p:spPr>
          <a:xfrm>
            <a:off x="4574540" y="3124835"/>
            <a:ext cx="346964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goes to the ball game</a:t>
            </a:r>
          </a:p>
        </p:txBody>
      </p:sp>
      <p:sp>
        <p:nvSpPr>
          <p:cNvPr id="27" name="TextBox 8"/>
          <p:cNvSpPr txBox="1"/>
          <p:nvPr/>
        </p:nvSpPr>
        <p:spPr>
          <a:xfrm>
            <a:off x="8368030" y="3114040"/>
            <a:ext cx="325437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Saturdays</a:t>
            </a:r>
          </a:p>
        </p:txBody>
      </p:sp>
      <p:sp>
        <p:nvSpPr>
          <p:cNvPr id="28" name="TextBox 8"/>
          <p:cNvSpPr txBox="1"/>
          <p:nvPr/>
        </p:nvSpPr>
        <p:spPr>
          <a:xfrm>
            <a:off x="4789805" y="4184015"/>
            <a:ext cx="325437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are ice skating</a:t>
            </a:r>
          </a:p>
        </p:txBody>
      </p:sp>
      <p:sp>
        <p:nvSpPr>
          <p:cNvPr id="29" name="TextBox 8"/>
          <p:cNvSpPr txBox="1"/>
          <p:nvPr/>
        </p:nvSpPr>
        <p:spPr>
          <a:xfrm>
            <a:off x="3958590" y="4670425"/>
            <a:ext cx="548005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isn’t studying / is playing basketball</a:t>
            </a:r>
          </a:p>
        </p:txBody>
      </p:sp>
      <p:sp>
        <p:nvSpPr>
          <p:cNvPr id="30" name="TextBox 8"/>
          <p:cNvSpPr txBox="1"/>
          <p:nvPr/>
        </p:nvSpPr>
        <p:spPr>
          <a:xfrm>
            <a:off x="4789805" y="5146040"/>
            <a:ext cx="370840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is shopping for clothes</a:t>
            </a:r>
          </a:p>
        </p:txBody>
      </p:sp>
      <p:grpSp>
        <p:nvGrpSpPr>
          <p:cNvPr id="18" name="Group 17"/>
          <p:cNvGrpSpPr/>
          <p:nvPr/>
        </p:nvGrpSpPr>
        <p:grpSpPr>
          <a:xfrm>
            <a:off x="164969" y="5965661"/>
            <a:ext cx="11862062" cy="897286"/>
            <a:chOff x="164969" y="5965661"/>
            <a:chExt cx="11862062" cy="897286"/>
          </a:xfrm>
        </p:grpSpPr>
        <p:sp>
          <p:nvSpPr>
            <p:cNvPr id="19"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31" name="Picture 3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6"/>
            <a:stretch>
              <a:fillRect/>
            </a:stretch>
          </p:blipFill>
          <p:spPr>
            <a:xfrm>
              <a:off x="255774" y="6028833"/>
              <a:ext cx="1268226" cy="508919"/>
            </a:xfrm>
            <a:prstGeom prst="rect">
              <a:avLst/>
            </a:prstGeom>
          </p:spPr>
        </p:pic>
        <p:pic>
          <p:nvPicPr>
            <p:cNvPr id="32" name="Picture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5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8" restart="whenNotActive" fill="hold" evtFilter="cancelBubble" nodeType="interactiveSeq">
                <p:stCondLst>
                  <p:cond evt="onClick" delay="0">
                    <p:tgtEl>
                      <p:spTgt spid="21"/>
                    </p:tgtEl>
                  </p:cond>
                </p:stCondLst>
                <p:endSync evt="end" delay="0">
                  <p:rtn val="all"/>
                </p:endSync>
                <p:childTnLst>
                  <p:par>
                    <p:cTn id="49" fill="hold">
                      <p:stCondLst>
                        <p:cond delay="0"/>
                      </p:stCondLst>
                      <p:childTnLst>
                        <p:par>
                          <p:cTn id="50" fill="hold">
                            <p:stCondLst>
                              <p:cond delay="0"/>
                            </p:stCondLst>
                            <p:childTnLst>
                              <p:par>
                                <p:cTn id="51" presetID="1" presetClass="mediacall" presetSubtype="0" fill="hold" nodeType="clickEffect">
                                  <p:stCondLst>
                                    <p:cond delay="0"/>
                                  </p:stCondLst>
                                  <p:childTnLst>
                                    <p:cmd type="call" cmd="playFrom(0.0)">
                                      <p:cBhvr>
                                        <p:cTn id="52" dur="105638" fill="hold"/>
                                        <p:tgtEl>
                                          <p:spTgt spid="21"/>
                                        </p:tgtEl>
                                      </p:cBhvr>
                                    </p:cmd>
                                  </p:childTnLst>
                                </p:cTn>
                              </p:par>
                            </p:childTnLst>
                          </p:cTn>
                        </p:par>
                      </p:childTnLst>
                    </p:cTn>
                  </p:par>
                </p:childTnLst>
              </p:cTn>
              <p:nextCondLst>
                <p:cond evt="onClick" delay="0">
                  <p:tgtEl>
                    <p:spTgt spid="21"/>
                  </p:tgtEl>
                </p:cond>
              </p:nextCondLst>
            </p:seq>
            <p:audio>
              <p:cMediaNode>
                <p:cTn id="53" fill="hold" display="0">
                  <p:stCondLst>
                    <p:cond delay="indefinite"/>
                  </p:stCondLst>
                  <p:endCondLst>
                    <p:cond evt="onStopAudio" delay="0">
                      <p:tgtEl>
                        <p:sldTgt/>
                      </p:tgtEl>
                    </p:cond>
                  </p:endCondLst>
                </p:cTn>
                <p:tgtEl>
                  <p:spTgt spid="21"/>
                </p:tgtEl>
              </p:cMediaNode>
            </p:audio>
          </p:childTnLst>
        </p:cTn>
      </p:par>
    </p:tnLst>
    <p:bldLst>
      <p:bldP spid="22" grpId="0"/>
      <p:bldP spid="23" grpId="0"/>
      <p:bldP spid="24" grpId="0"/>
      <p:bldP spid="25" grpId="0"/>
      <p:bldP spid="26" grpId="0"/>
      <p:bldP spid="27" grpId="0"/>
      <p:bldP spid="28" grpId="0"/>
      <p:bldP spid="29" grpId="0"/>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LISTENING</a:t>
              </a:r>
            </a:p>
          </p:txBody>
        </p:sp>
      </p:grpSp>
      <p:pic>
        <p:nvPicPr>
          <p:cNvPr id="2" name="Picture 1" descr="60.5"/>
          <p:cNvPicPr>
            <a:picLocks noChangeAspect="1"/>
          </p:cNvPicPr>
          <p:nvPr/>
        </p:nvPicPr>
        <p:blipFill>
          <a:blip r:embed="rId2"/>
          <a:stretch>
            <a:fillRect/>
          </a:stretch>
        </p:blipFill>
        <p:spPr>
          <a:xfrm>
            <a:off x="0" y="1609090"/>
            <a:ext cx="12192000" cy="3639820"/>
          </a:xfrm>
          <a:prstGeom prst="rect">
            <a:avLst/>
          </a:prstGeom>
        </p:spPr>
      </p:pic>
      <p:sp>
        <p:nvSpPr>
          <p:cNvPr id="3" name="TextBox 8"/>
          <p:cNvSpPr txBox="1"/>
          <p:nvPr/>
        </p:nvSpPr>
        <p:spPr>
          <a:xfrm>
            <a:off x="8599170" y="258318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b</a:t>
            </a:r>
          </a:p>
        </p:txBody>
      </p:sp>
      <p:sp>
        <p:nvSpPr>
          <p:cNvPr id="9" name="TextBox 8"/>
          <p:cNvSpPr txBox="1"/>
          <p:nvPr/>
        </p:nvSpPr>
        <p:spPr>
          <a:xfrm>
            <a:off x="8599170" y="3104515"/>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a</a:t>
            </a:r>
          </a:p>
        </p:txBody>
      </p:sp>
      <p:sp>
        <p:nvSpPr>
          <p:cNvPr id="10" name="TextBox 8"/>
          <p:cNvSpPr txBox="1"/>
          <p:nvPr/>
        </p:nvSpPr>
        <p:spPr>
          <a:xfrm>
            <a:off x="8599170" y="398018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a</a:t>
            </a:r>
          </a:p>
        </p:txBody>
      </p:sp>
      <p:sp>
        <p:nvSpPr>
          <p:cNvPr id="11" name="TextBox 8"/>
          <p:cNvSpPr txBox="1"/>
          <p:nvPr/>
        </p:nvSpPr>
        <p:spPr>
          <a:xfrm>
            <a:off x="8599170" y="4498975"/>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b</a:t>
            </a:r>
          </a:p>
        </p:txBody>
      </p:sp>
      <p:grpSp>
        <p:nvGrpSpPr>
          <p:cNvPr id="12" name="Group 11"/>
          <p:cNvGrpSpPr/>
          <p:nvPr/>
        </p:nvGrpSpPr>
        <p:grpSpPr>
          <a:xfrm>
            <a:off x="164969" y="5965661"/>
            <a:ext cx="11862062" cy="897286"/>
            <a:chOff x="164969" y="5965661"/>
            <a:chExt cx="11862062" cy="897286"/>
          </a:xfrm>
        </p:grpSpPr>
        <p:sp>
          <p:nvSpPr>
            <p:cNvPr id="1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4" name="Picture 1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LISTENING</a:t>
              </a:r>
            </a:p>
          </p:txBody>
        </p:sp>
      </p:grpSp>
      <p:pic>
        <p:nvPicPr>
          <p:cNvPr id="22" name="Picture 21" descr="61.1"/>
          <p:cNvPicPr>
            <a:picLocks noChangeAspect="1"/>
          </p:cNvPicPr>
          <p:nvPr/>
        </p:nvPicPr>
        <p:blipFill>
          <a:blip r:embed="rId2"/>
          <a:stretch>
            <a:fillRect/>
          </a:stretch>
        </p:blipFill>
        <p:spPr>
          <a:xfrm>
            <a:off x="156210" y="1584325"/>
            <a:ext cx="12035790" cy="3343275"/>
          </a:xfrm>
          <a:prstGeom prst="rect">
            <a:avLst/>
          </a:prstGeom>
        </p:spPr>
      </p:pic>
      <p:cxnSp>
        <p:nvCxnSpPr>
          <p:cNvPr id="24" name="Straight Connector 23"/>
          <p:cNvCxnSpPr/>
          <p:nvPr/>
        </p:nvCxnSpPr>
        <p:spPr>
          <a:xfrm>
            <a:off x="2593340" y="2618740"/>
            <a:ext cx="164274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5" name="Straight Connector 24"/>
          <p:cNvCxnSpPr/>
          <p:nvPr/>
        </p:nvCxnSpPr>
        <p:spPr>
          <a:xfrm>
            <a:off x="3220720" y="3255645"/>
            <a:ext cx="88582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6" name="Straight Connector 25"/>
          <p:cNvCxnSpPr/>
          <p:nvPr/>
        </p:nvCxnSpPr>
        <p:spPr>
          <a:xfrm>
            <a:off x="4257675" y="3829685"/>
            <a:ext cx="227012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cxnSp>
        <p:nvCxnSpPr>
          <p:cNvPr id="27" name="Straight Connector 26"/>
          <p:cNvCxnSpPr/>
          <p:nvPr/>
        </p:nvCxnSpPr>
        <p:spPr>
          <a:xfrm>
            <a:off x="5003800" y="4424045"/>
            <a:ext cx="1891665" cy="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cxnSp>
      <p:grpSp>
        <p:nvGrpSpPr>
          <p:cNvPr id="12" name="Group 11"/>
          <p:cNvGrpSpPr/>
          <p:nvPr/>
        </p:nvGrpSpPr>
        <p:grpSpPr>
          <a:xfrm>
            <a:off x="164969" y="5965661"/>
            <a:ext cx="11862062" cy="897286"/>
            <a:chOff x="164969" y="5965661"/>
            <a:chExt cx="11862062" cy="897286"/>
          </a:xfrm>
        </p:grpSpPr>
        <p:sp>
          <p:nvSpPr>
            <p:cNvPr id="1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4" name="Picture 1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linds(horizont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linds(horizontal)">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linds(horizontal)">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blinds(horizontal)">
                                      <p:cBhvr>
                                        <p:cTn id="2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9881235" y="24477"/>
              <a:ext cx="215201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PRONUNCIATION</a:t>
              </a:r>
            </a:p>
          </p:txBody>
        </p:sp>
      </p:grpSp>
      <p:pic>
        <p:nvPicPr>
          <p:cNvPr id="42" name="Picture 41" descr="61.2"/>
          <p:cNvPicPr>
            <a:picLocks noChangeAspect="1"/>
          </p:cNvPicPr>
          <p:nvPr/>
        </p:nvPicPr>
        <p:blipFill>
          <a:blip r:embed="rId4"/>
          <a:stretch>
            <a:fillRect/>
          </a:stretch>
        </p:blipFill>
        <p:spPr>
          <a:xfrm>
            <a:off x="243840" y="1583055"/>
            <a:ext cx="11824335" cy="3108960"/>
          </a:xfrm>
          <a:prstGeom prst="rect">
            <a:avLst/>
          </a:prstGeom>
        </p:spPr>
      </p:pic>
      <p:pic>
        <p:nvPicPr>
          <p:cNvPr id="43" name="we3e_sb01_u05_025">
            <a:hlinkClick r:id="" action="ppaction://media"/>
          </p:cNvPr>
          <p:cNvPicPr/>
          <p:nvPr>
            <a:audioFile r:link="rId2"/>
            <p:extLst>
              <p:ext uri="{DAA4B4D4-6D71-4841-9C94-3DE7FCFB9230}">
                <p14:media xmlns:p14="http://schemas.microsoft.com/office/powerpoint/2010/main" r:embed="rId1"/>
              </p:ext>
            </p:extLst>
          </p:nvPr>
        </p:nvPicPr>
        <p:blipFill>
          <a:blip r:embed="rId5"/>
          <a:stretch>
            <a:fillRect/>
          </a:stretch>
        </p:blipFill>
        <p:spPr>
          <a:xfrm>
            <a:off x="5003165" y="1979930"/>
            <a:ext cx="779780" cy="639445"/>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6"/>
            <a:stretch>
              <a:fillRect/>
            </a:stretch>
          </p:blipFill>
          <p:spPr>
            <a:xfrm>
              <a:off x="255774" y="6028833"/>
              <a:ext cx="1268226" cy="508919"/>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restart="whenNotActive" fill="hold" evtFilter="cancelBubble" nodeType="interactiveSeq">
                <p:stCondLst>
                  <p:cond evt="onClick" delay="0">
                    <p:tgtEl>
                      <p:spTgt spid="4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400" fill="hold"/>
                                        <p:tgtEl>
                                          <p:spTgt spid="43"/>
                                        </p:tgtEl>
                                      </p:cBhvr>
                                    </p:cmd>
                                  </p:childTnLst>
                                </p:cTn>
                              </p:par>
                            </p:childTnLst>
                          </p:cTn>
                        </p:par>
                      </p:childTnLst>
                    </p:cTn>
                  </p:par>
                </p:childTnLst>
              </p:cTn>
              <p:nextCondLst>
                <p:cond evt="onClick" delay="0">
                  <p:tgtEl>
                    <p:spTgt spid="43"/>
                  </p:tgtEl>
                </p:cond>
              </p:nextCondLst>
            </p:seq>
            <p:audio>
              <p:cMediaNode>
                <p:cTn id="7" fill="hold" display="0">
                  <p:stCondLst>
                    <p:cond delay="indefinite"/>
                  </p:stCondLst>
                  <p:endCondLst>
                    <p:cond evt="onStopAudio" delay="0">
                      <p:tgtEl>
                        <p:sldTgt/>
                      </p:tgtEl>
                    </p:cond>
                  </p:endCondLst>
                </p:cTn>
                <p:tgtEl>
                  <p:spTgt spid="4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9881235" y="24477"/>
              <a:ext cx="215201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PRONUNCIATION</a:t>
              </a:r>
            </a:p>
          </p:txBody>
        </p:sp>
      </p:grpSp>
      <p:pic>
        <p:nvPicPr>
          <p:cNvPr id="42" name="Picture 41" descr="C:\Users\ASUS\Desktop\ANPJ\Lop 10\Unit 5\U5 Pic\61.3.png61.3"/>
          <p:cNvPicPr>
            <a:picLocks noChangeAspect="1"/>
          </p:cNvPicPr>
          <p:nvPr/>
        </p:nvPicPr>
        <p:blipFill>
          <a:blip r:embed="rId4"/>
          <a:srcRect/>
          <a:stretch>
            <a:fillRect/>
          </a:stretch>
        </p:blipFill>
        <p:spPr>
          <a:xfrm>
            <a:off x="135255" y="1550670"/>
            <a:ext cx="11897995" cy="3227070"/>
          </a:xfrm>
          <a:prstGeom prst="rect">
            <a:avLst/>
          </a:prstGeom>
        </p:spPr>
      </p:pic>
      <p:pic>
        <p:nvPicPr>
          <p:cNvPr id="2" name="we3e_sb01_u05_026">
            <a:hlinkClick r:id="" action="ppaction://media"/>
          </p:cNvPr>
          <p:cNvPicPr/>
          <p:nvPr>
            <a:audioFile r:link="rId2"/>
            <p:extLst>
              <p:ext uri="{DAA4B4D4-6D71-4841-9C94-3DE7FCFB9230}">
                <p14:media xmlns:p14="http://schemas.microsoft.com/office/powerpoint/2010/main" r:embed="rId1"/>
              </p:ext>
            </p:extLst>
          </p:nvPr>
        </p:nvPicPr>
        <p:blipFill>
          <a:blip r:embed="rId5"/>
          <a:stretch>
            <a:fillRect/>
          </a:stretch>
        </p:blipFill>
        <p:spPr>
          <a:xfrm>
            <a:off x="11207115" y="1550670"/>
            <a:ext cx="725805" cy="618490"/>
          </a:xfrm>
          <a:prstGeom prst="rect">
            <a:avLst/>
          </a:prstGeom>
        </p:spPr>
      </p:pic>
      <p:sp>
        <p:nvSpPr>
          <p:cNvPr id="3" name="Text Box 2"/>
          <p:cNvSpPr txBox="1"/>
          <p:nvPr/>
        </p:nvSpPr>
        <p:spPr>
          <a:xfrm>
            <a:off x="6203315" y="2596515"/>
            <a:ext cx="542290" cy="645160"/>
          </a:xfrm>
          <a:prstGeom prst="rect">
            <a:avLst/>
          </a:prstGeom>
          <a:noFill/>
        </p:spPr>
        <p:txBody>
          <a:bodyPr wrap="none" rtlCol="0" anchor="t">
            <a:spAutoFit/>
          </a:bodyPr>
          <a:lstStyle/>
          <a:p>
            <a:r>
              <a:rPr lang="en-US" sz="3600">
                <a:solidFill>
                  <a:srgbClr val="FF0000"/>
                </a:solidFill>
                <a:sym typeface="Wingdings" panose="05000000000000000000" charset="0"/>
              </a:rPr>
              <a:t></a:t>
            </a:r>
          </a:p>
        </p:txBody>
      </p:sp>
      <p:sp>
        <p:nvSpPr>
          <p:cNvPr id="9" name="Text Box 8"/>
          <p:cNvSpPr txBox="1"/>
          <p:nvPr/>
        </p:nvSpPr>
        <p:spPr>
          <a:xfrm>
            <a:off x="9716135" y="3050540"/>
            <a:ext cx="542290" cy="645160"/>
          </a:xfrm>
          <a:prstGeom prst="rect">
            <a:avLst/>
          </a:prstGeom>
          <a:noFill/>
        </p:spPr>
        <p:txBody>
          <a:bodyPr wrap="none" rtlCol="0" anchor="t">
            <a:spAutoFit/>
          </a:bodyPr>
          <a:lstStyle/>
          <a:p>
            <a:r>
              <a:rPr lang="en-US" sz="3600">
                <a:solidFill>
                  <a:srgbClr val="FF0000"/>
                </a:solidFill>
                <a:sym typeface="Wingdings" panose="05000000000000000000" charset="0"/>
              </a:rPr>
              <a:t></a:t>
            </a:r>
          </a:p>
        </p:txBody>
      </p:sp>
      <p:sp>
        <p:nvSpPr>
          <p:cNvPr id="10" name="Text Box 9"/>
          <p:cNvSpPr txBox="1"/>
          <p:nvPr/>
        </p:nvSpPr>
        <p:spPr>
          <a:xfrm>
            <a:off x="9716135" y="3472180"/>
            <a:ext cx="542290" cy="645160"/>
          </a:xfrm>
          <a:prstGeom prst="rect">
            <a:avLst/>
          </a:prstGeom>
          <a:noFill/>
        </p:spPr>
        <p:txBody>
          <a:bodyPr wrap="none" rtlCol="0" anchor="t">
            <a:spAutoFit/>
          </a:bodyPr>
          <a:lstStyle/>
          <a:p>
            <a:r>
              <a:rPr lang="en-US" sz="3600">
                <a:solidFill>
                  <a:srgbClr val="FF0000"/>
                </a:solidFill>
                <a:sym typeface="Wingdings" panose="05000000000000000000" charset="0"/>
              </a:rPr>
              <a:t></a:t>
            </a:r>
          </a:p>
        </p:txBody>
      </p:sp>
      <p:sp>
        <p:nvSpPr>
          <p:cNvPr id="11" name="Text Box 10"/>
          <p:cNvSpPr txBox="1"/>
          <p:nvPr/>
        </p:nvSpPr>
        <p:spPr>
          <a:xfrm>
            <a:off x="6203315" y="3958590"/>
            <a:ext cx="542290" cy="645160"/>
          </a:xfrm>
          <a:prstGeom prst="rect">
            <a:avLst/>
          </a:prstGeom>
          <a:noFill/>
        </p:spPr>
        <p:txBody>
          <a:bodyPr wrap="none" rtlCol="0" anchor="t">
            <a:spAutoFit/>
          </a:bodyPr>
          <a:lstStyle/>
          <a:p>
            <a:r>
              <a:rPr lang="en-US" sz="3600">
                <a:solidFill>
                  <a:srgbClr val="FF0000"/>
                </a:solidFill>
                <a:sym typeface="Wingdings" panose="05000000000000000000" charset="0"/>
              </a:rPr>
              <a:t></a:t>
            </a:r>
          </a:p>
        </p:txBody>
      </p:sp>
      <p:grpSp>
        <p:nvGrpSpPr>
          <p:cNvPr id="13" name="Group 12"/>
          <p:cNvGrpSpPr/>
          <p:nvPr/>
        </p:nvGrpSpPr>
        <p:grpSpPr>
          <a:xfrm>
            <a:off x="164969" y="5965661"/>
            <a:ext cx="11862062" cy="897286"/>
            <a:chOff x="164969" y="5965661"/>
            <a:chExt cx="11862062" cy="897286"/>
          </a:xfrm>
        </p:grpSpPr>
        <p:sp>
          <p:nvSpPr>
            <p:cNvPr id="14"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5" name="Picture 14"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6"/>
            <a:stretch>
              <a:fillRect/>
            </a:stretch>
          </p:blipFill>
          <p:spPr>
            <a:xfrm>
              <a:off x="255774" y="6028833"/>
              <a:ext cx="1268226" cy="508919"/>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500" fill="hold">
                                          <p:stCondLst>
                                            <p:cond delay="0"/>
                                          </p:stCondLst>
                                        </p:cTn>
                                        <p:tgtEl>
                                          <p:spTgt spid="3"/>
                                        </p:tgtEl>
                                        <p:attrNameLst>
                                          <p:attrName>style.visibility</p:attrName>
                                        </p:attrNameLst>
                                      </p:cBhvr>
                                      <p:to>
                                        <p:strVal val="visible"/>
                                      </p:to>
                                    </p:set>
                                    <p:animEffect transition="in" filter="diamond(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500" fill="hold">
                                          <p:stCondLst>
                                            <p:cond delay="0"/>
                                          </p:stCondLst>
                                        </p:cTn>
                                        <p:tgtEl>
                                          <p:spTgt spid="9"/>
                                        </p:tgtEl>
                                        <p:attrNameLst>
                                          <p:attrName>style.visibility</p:attrName>
                                        </p:attrNameLst>
                                      </p:cBhvr>
                                      <p:to>
                                        <p:strVal val="visible"/>
                                      </p:to>
                                    </p:set>
                                    <p:animEffect transition="in" filter="diamond(i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500" fill="hold">
                                          <p:stCondLst>
                                            <p:cond delay="0"/>
                                          </p:stCondLst>
                                        </p:cTn>
                                        <p:tgtEl>
                                          <p:spTgt spid="10"/>
                                        </p:tgtEl>
                                        <p:attrNameLst>
                                          <p:attrName>style.visibility</p:attrName>
                                        </p:attrNameLst>
                                      </p:cBhvr>
                                      <p:to>
                                        <p:strVal val="visible"/>
                                      </p:to>
                                    </p:set>
                                    <p:animEffect transition="in" filter="diamond(in)">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500" fill="hold">
                                          <p:stCondLst>
                                            <p:cond delay="0"/>
                                          </p:stCondLst>
                                        </p:cTn>
                                        <p:tgtEl>
                                          <p:spTgt spid="11"/>
                                        </p:tgtEl>
                                        <p:attrNameLst>
                                          <p:attrName>style.visibility</p:attrName>
                                        </p:attrNameLst>
                                      </p:cBhvr>
                                      <p:to>
                                        <p:strVal val="visible"/>
                                      </p:to>
                                    </p:set>
                                    <p:animEffect transition="in" filter="diamond(in)">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2"/>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21110" fill="hold"/>
                                        <p:tgtEl>
                                          <p:spTgt spid="2"/>
                                        </p:tgtEl>
                                      </p:cBhvr>
                                    </p:cmd>
                                  </p:childTnLst>
                                </p:cTn>
                              </p:par>
                            </p:childTnLst>
                          </p:cTn>
                        </p:par>
                      </p:childTnLst>
                    </p:cTn>
                  </p:par>
                </p:childTnLst>
              </p:cTn>
              <p:nextCondLst>
                <p:cond evt="onClick" delay="0">
                  <p:tgtEl>
                    <p:spTgt spid="2"/>
                  </p:tgtEl>
                </p:cond>
              </p:nextCondLst>
            </p:seq>
            <p:audio>
              <p:cMediaNode>
                <p:cTn id="28" fill="hold" display="0">
                  <p:stCondLst>
                    <p:cond delay="indefinite"/>
                  </p:stCondLst>
                  <p:endCondLst>
                    <p:cond evt="onStopAudio" delay="0">
                      <p:tgtEl>
                        <p:sldTgt/>
                      </p:tgtEl>
                    </p:cond>
                  </p:endCondLst>
                </p:cTn>
                <p:tgtEl>
                  <p:spTgt spid="2"/>
                </p:tgtEl>
              </p:cMediaNode>
            </p:audio>
          </p:childTnLst>
        </p:cTn>
      </p:par>
    </p:tnLst>
    <p:bldLst>
      <p:bldP spid="3" grpId="0"/>
      <p:bldP spid="3" grpId="1"/>
      <p:bldP spid="9" grpId="0"/>
      <p:bldP spid="9" grpId="1"/>
      <p:bldP spid="10" grpId="0"/>
      <p:bldP spid="10" grpId="1"/>
      <p:bldP spid="11" grpId="0"/>
      <p:bldP spid="11"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9881235" y="24477"/>
              <a:ext cx="215201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grpSp>
      <p:grpSp>
        <p:nvGrpSpPr>
          <p:cNvPr id="10" name="Group 9"/>
          <p:cNvGrpSpPr/>
          <p:nvPr/>
        </p:nvGrpSpPr>
        <p:grpSpPr>
          <a:xfrm>
            <a:off x="122223" y="1195070"/>
            <a:ext cx="12069777" cy="3596027"/>
            <a:chOff x="489" y="2802"/>
            <a:chExt cx="18489" cy="5473"/>
          </a:xfrm>
        </p:grpSpPr>
        <p:pic>
          <p:nvPicPr>
            <p:cNvPr id="3" name="Picture 2" descr="61.4.1"/>
            <p:cNvPicPr>
              <a:picLocks noChangeAspect="1"/>
            </p:cNvPicPr>
            <p:nvPr/>
          </p:nvPicPr>
          <p:blipFill>
            <a:blip r:embed="rId2"/>
            <a:stretch>
              <a:fillRect/>
            </a:stretch>
          </p:blipFill>
          <p:spPr>
            <a:xfrm>
              <a:off x="489" y="2802"/>
              <a:ext cx="9666" cy="5473"/>
            </a:xfrm>
            <a:prstGeom prst="rect">
              <a:avLst/>
            </a:prstGeom>
          </p:spPr>
        </p:pic>
        <p:pic>
          <p:nvPicPr>
            <p:cNvPr id="9" name="Picture 8" descr="61.4.2"/>
            <p:cNvPicPr>
              <a:picLocks noChangeAspect="1"/>
            </p:cNvPicPr>
            <p:nvPr/>
          </p:nvPicPr>
          <p:blipFill>
            <a:blip r:embed="rId3"/>
            <a:stretch>
              <a:fillRect/>
            </a:stretch>
          </p:blipFill>
          <p:spPr>
            <a:xfrm>
              <a:off x="9662" y="2802"/>
              <a:ext cx="9316" cy="5473"/>
            </a:xfrm>
            <a:prstGeom prst="rect">
              <a:avLst/>
            </a:prstGeom>
          </p:spPr>
        </p:pic>
      </p:grpSp>
      <p:sp>
        <p:nvSpPr>
          <p:cNvPr id="25" name="TextBox 8"/>
          <p:cNvSpPr txBox="1"/>
          <p:nvPr/>
        </p:nvSpPr>
        <p:spPr>
          <a:xfrm>
            <a:off x="5321300" y="2106930"/>
            <a:ext cx="641350"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d</a:t>
            </a:r>
          </a:p>
        </p:txBody>
      </p:sp>
      <p:sp>
        <p:nvSpPr>
          <p:cNvPr id="26" name="TextBox 8"/>
          <p:cNvSpPr txBox="1"/>
          <p:nvPr/>
        </p:nvSpPr>
        <p:spPr>
          <a:xfrm>
            <a:off x="5321300" y="2531110"/>
            <a:ext cx="641350"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a</a:t>
            </a:r>
          </a:p>
        </p:txBody>
      </p:sp>
      <p:sp>
        <p:nvSpPr>
          <p:cNvPr id="27" name="TextBox 8"/>
          <p:cNvSpPr txBox="1"/>
          <p:nvPr/>
        </p:nvSpPr>
        <p:spPr>
          <a:xfrm>
            <a:off x="5321300" y="2955290"/>
            <a:ext cx="641350"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f</a:t>
            </a:r>
          </a:p>
        </p:txBody>
      </p:sp>
      <p:sp>
        <p:nvSpPr>
          <p:cNvPr id="28" name="TextBox 8"/>
          <p:cNvSpPr txBox="1"/>
          <p:nvPr/>
        </p:nvSpPr>
        <p:spPr>
          <a:xfrm>
            <a:off x="5321300" y="3379470"/>
            <a:ext cx="641350"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e</a:t>
            </a:r>
          </a:p>
        </p:txBody>
      </p:sp>
      <p:sp>
        <p:nvSpPr>
          <p:cNvPr id="29" name="TextBox 8"/>
          <p:cNvSpPr txBox="1"/>
          <p:nvPr/>
        </p:nvSpPr>
        <p:spPr>
          <a:xfrm>
            <a:off x="5321300" y="3803650"/>
            <a:ext cx="641350"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b</a:t>
            </a:r>
          </a:p>
        </p:txBody>
      </p:sp>
      <p:sp>
        <p:nvSpPr>
          <p:cNvPr id="32" name="TextBox 8"/>
          <p:cNvSpPr txBox="1"/>
          <p:nvPr/>
        </p:nvSpPr>
        <p:spPr>
          <a:xfrm>
            <a:off x="5321300" y="4227830"/>
            <a:ext cx="641350"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c</a:t>
            </a:r>
          </a:p>
        </p:txBody>
      </p:sp>
      <p:grpSp>
        <p:nvGrpSpPr>
          <p:cNvPr id="16" name="Group 15"/>
          <p:cNvGrpSpPr/>
          <p:nvPr/>
        </p:nvGrpSpPr>
        <p:grpSpPr>
          <a:xfrm>
            <a:off x="164969" y="5965661"/>
            <a:ext cx="11862062" cy="897286"/>
            <a:chOff x="164969" y="5965661"/>
            <a:chExt cx="11862062" cy="897286"/>
          </a:xfrm>
        </p:grpSpPr>
        <p:sp>
          <p:nvSpPr>
            <p:cNvPr id="17"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8" name="Picture 17"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9" name="Picture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9881235" y="24477"/>
              <a:ext cx="215201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grpSp>
      <p:grpSp>
        <p:nvGrpSpPr>
          <p:cNvPr id="10" name="Group 9"/>
          <p:cNvGrpSpPr/>
          <p:nvPr/>
        </p:nvGrpSpPr>
        <p:grpSpPr>
          <a:xfrm>
            <a:off x="122223" y="1195070"/>
            <a:ext cx="12069777" cy="3596027"/>
            <a:chOff x="489" y="2802"/>
            <a:chExt cx="18489" cy="5473"/>
          </a:xfrm>
        </p:grpSpPr>
        <p:pic>
          <p:nvPicPr>
            <p:cNvPr id="3" name="Picture 2" descr="61.4.1"/>
            <p:cNvPicPr>
              <a:picLocks noChangeAspect="1"/>
            </p:cNvPicPr>
            <p:nvPr/>
          </p:nvPicPr>
          <p:blipFill>
            <a:blip r:embed="rId2"/>
            <a:srcRect t="27653"/>
            <a:stretch>
              <a:fillRect/>
            </a:stretch>
          </p:blipFill>
          <p:spPr>
            <a:xfrm>
              <a:off x="489" y="4315"/>
              <a:ext cx="9666" cy="3960"/>
            </a:xfrm>
            <a:prstGeom prst="rect">
              <a:avLst/>
            </a:prstGeom>
          </p:spPr>
        </p:pic>
        <p:pic>
          <p:nvPicPr>
            <p:cNvPr id="9" name="Picture 8" descr="61.4.2"/>
            <p:cNvPicPr>
              <a:picLocks noChangeAspect="1"/>
            </p:cNvPicPr>
            <p:nvPr/>
          </p:nvPicPr>
          <p:blipFill>
            <a:blip r:embed="rId3"/>
            <a:stretch>
              <a:fillRect/>
            </a:stretch>
          </p:blipFill>
          <p:spPr>
            <a:xfrm>
              <a:off x="9662" y="2802"/>
              <a:ext cx="9316" cy="5473"/>
            </a:xfrm>
            <a:prstGeom prst="rect">
              <a:avLst/>
            </a:prstGeom>
          </p:spPr>
        </p:pic>
      </p:grpSp>
      <p:sp>
        <p:nvSpPr>
          <p:cNvPr id="25" name="TextBox 8"/>
          <p:cNvSpPr txBox="1"/>
          <p:nvPr/>
        </p:nvSpPr>
        <p:spPr>
          <a:xfrm>
            <a:off x="5321300" y="2106930"/>
            <a:ext cx="641350"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d</a:t>
            </a:r>
          </a:p>
        </p:txBody>
      </p:sp>
      <p:sp>
        <p:nvSpPr>
          <p:cNvPr id="26" name="TextBox 8"/>
          <p:cNvSpPr txBox="1"/>
          <p:nvPr/>
        </p:nvSpPr>
        <p:spPr>
          <a:xfrm>
            <a:off x="5321300" y="2531110"/>
            <a:ext cx="641350"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a</a:t>
            </a:r>
          </a:p>
        </p:txBody>
      </p:sp>
      <p:sp>
        <p:nvSpPr>
          <p:cNvPr id="27" name="TextBox 8"/>
          <p:cNvSpPr txBox="1"/>
          <p:nvPr/>
        </p:nvSpPr>
        <p:spPr>
          <a:xfrm>
            <a:off x="5321300" y="2955290"/>
            <a:ext cx="641350"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f</a:t>
            </a:r>
          </a:p>
        </p:txBody>
      </p:sp>
      <p:sp>
        <p:nvSpPr>
          <p:cNvPr id="28" name="TextBox 8"/>
          <p:cNvSpPr txBox="1"/>
          <p:nvPr/>
        </p:nvSpPr>
        <p:spPr>
          <a:xfrm>
            <a:off x="5321300" y="3379470"/>
            <a:ext cx="641350"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e</a:t>
            </a:r>
          </a:p>
        </p:txBody>
      </p:sp>
      <p:sp>
        <p:nvSpPr>
          <p:cNvPr id="29" name="TextBox 8"/>
          <p:cNvSpPr txBox="1"/>
          <p:nvPr/>
        </p:nvSpPr>
        <p:spPr>
          <a:xfrm>
            <a:off x="5321300" y="3803650"/>
            <a:ext cx="641350"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b</a:t>
            </a:r>
          </a:p>
        </p:txBody>
      </p:sp>
      <p:sp>
        <p:nvSpPr>
          <p:cNvPr id="32" name="TextBox 8"/>
          <p:cNvSpPr txBox="1"/>
          <p:nvPr/>
        </p:nvSpPr>
        <p:spPr>
          <a:xfrm>
            <a:off x="5321300" y="4227830"/>
            <a:ext cx="641350" cy="460375"/>
          </a:xfrm>
          <a:prstGeom prst="rect">
            <a:avLst/>
          </a:prstGeom>
          <a:noFill/>
        </p:spPr>
        <p:txBody>
          <a:bodyPr wrap="square" rtlCol="0">
            <a:spAutoFit/>
          </a:bodyPr>
          <a:lstStyle/>
          <a:p>
            <a:pPr algn="ctr"/>
            <a:r>
              <a:rPr lang="en-US" sz="2400" dirty="0">
                <a:solidFill>
                  <a:srgbClr val="FF0000"/>
                </a:solidFill>
                <a:latin typeface="Myriad Pro" panose="020B0503030403020204" pitchFamily="34" charset="0"/>
                <a:cs typeface="Times New Roman" panose="02020603050405020304" pitchFamily="18" charset="0"/>
              </a:rPr>
              <a:t>c</a:t>
            </a:r>
          </a:p>
        </p:txBody>
      </p:sp>
      <p:pic>
        <p:nvPicPr>
          <p:cNvPr id="2" name="Picture 1" descr="61.5"/>
          <p:cNvPicPr>
            <a:picLocks noChangeAspect="1"/>
          </p:cNvPicPr>
          <p:nvPr/>
        </p:nvPicPr>
        <p:blipFill>
          <a:blip r:embed="rId4"/>
          <a:stretch>
            <a:fillRect/>
          </a:stretch>
        </p:blipFill>
        <p:spPr>
          <a:xfrm>
            <a:off x="864235" y="1377315"/>
            <a:ext cx="10462895" cy="719455"/>
          </a:xfrm>
          <a:prstGeom prst="rect">
            <a:avLst/>
          </a:prstGeom>
        </p:spPr>
      </p:pic>
      <p:grpSp>
        <p:nvGrpSpPr>
          <p:cNvPr id="17" name="Group 16"/>
          <p:cNvGrpSpPr/>
          <p:nvPr/>
        </p:nvGrpSpPr>
        <p:grpSpPr>
          <a:xfrm>
            <a:off x="164969" y="5965661"/>
            <a:ext cx="11862062" cy="897286"/>
            <a:chOff x="164969" y="5965661"/>
            <a:chExt cx="11862062" cy="897286"/>
          </a:xfrm>
        </p:grpSpPr>
        <p:sp>
          <p:nvSpPr>
            <p:cNvPr id="18"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9" name="Picture 18"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5"/>
            <a:stretch>
              <a:fillRect/>
            </a:stretch>
          </p:blipFill>
          <p:spPr>
            <a:xfrm>
              <a:off x="255774" y="6028833"/>
              <a:ext cx="1268226" cy="508919"/>
            </a:xfrm>
            <a:prstGeom prst="rect">
              <a:avLst/>
            </a:prstGeom>
          </p:spPr>
        </p:pic>
        <p:pic>
          <p:nvPicPr>
            <p:cNvPr id="20" name="Picture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GOAL CHECK</a:t>
              </a:r>
            </a:p>
          </p:txBody>
        </p:sp>
      </p:grpSp>
      <p:pic>
        <p:nvPicPr>
          <p:cNvPr id="3" name="Picture 2" descr="61.6"/>
          <p:cNvPicPr>
            <a:picLocks noChangeAspect="1"/>
          </p:cNvPicPr>
          <p:nvPr/>
        </p:nvPicPr>
        <p:blipFill>
          <a:blip r:embed="rId2"/>
          <a:stretch>
            <a:fillRect/>
          </a:stretch>
        </p:blipFill>
        <p:spPr>
          <a:xfrm>
            <a:off x="-43180" y="448310"/>
            <a:ext cx="12192000" cy="969010"/>
          </a:xfrm>
          <a:prstGeom prst="rect">
            <a:avLst/>
          </a:prstGeom>
        </p:spPr>
      </p:pic>
      <p:pic>
        <p:nvPicPr>
          <p:cNvPr id="9" name="Picture 8" descr="61.7"/>
          <p:cNvPicPr>
            <a:picLocks noChangeAspect="1"/>
          </p:cNvPicPr>
          <p:nvPr/>
        </p:nvPicPr>
        <p:blipFill>
          <a:blip r:embed="rId3"/>
          <a:stretch>
            <a:fillRect/>
          </a:stretch>
        </p:blipFill>
        <p:spPr>
          <a:xfrm>
            <a:off x="2239010" y="1472565"/>
            <a:ext cx="7256145" cy="2075815"/>
          </a:xfrm>
          <a:prstGeom prst="rect">
            <a:avLst/>
          </a:prstGeom>
        </p:spPr>
      </p:pic>
      <p:pic>
        <p:nvPicPr>
          <p:cNvPr id="10" name="Picture 9" descr="61.8.1"/>
          <p:cNvPicPr>
            <a:picLocks noChangeAspect="1"/>
          </p:cNvPicPr>
          <p:nvPr/>
        </p:nvPicPr>
        <p:blipFill>
          <a:blip r:embed="rId4"/>
          <a:stretch>
            <a:fillRect/>
          </a:stretch>
        </p:blipFill>
        <p:spPr>
          <a:xfrm>
            <a:off x="2961640" y="3771900"/>
            <a:ext cx="3519170" cy="1221740"/>
          </a:xfrm>
          <a:prstGeom prst="rect">
            <a:avLst/>
          </a:prstGeom>
        </p:spPr>
      </p:pic>
      <p:pic>
        <p:nvPicPr>
          <p:cNvPr id="14" name="Picture 13" descr="61.8.2"/>
          <p:cNvPicPr>
            <a:picLocks noChangeAspect="1"/>
          </p:cNvPicPr>
          <p:nvPr/>
        </p:nvPicPr>
        <p:blipFill>
          <a:blip r:embed="rId5"/>
          <a:stretch>
            <a:fillRect/>
          </a:stretch>
        </p:blipFill>
        <p:spPr>
          <a:xfrm>
            <a:off x="6171565" y="3775710"/>
            <a:ext cx="3714750" cy="1221740"/>
          </a:xfrm>
          <a:prstGeom prst="rect">
            <a:avLst/>
          </a:prstGeom>
        </p:spPr>
      </p:pic>
      <p:pic>
        <p:nvPicPr>
          <p:cNvPr id="15" name="Picture 14" descr="61.8.3"/>
          <p:cNvPicPr>
            <a:picLocks noChangeAspect="1"/>
          </p:cNvPicPr>
          <p:nvPr/>
        </p:nvPicPr>
        <p:blipFill>
          <a:blip r:embed="rId6"/>
          <a:stretch>
            <a:fillRect/>
          </a:stretch>
        </p:blipFill>
        <p:spPr>
          <a:xfrm>
            <a:off x="3078480" y="5085080"/>
            <a:ext cx="2639060" cy="1172845"/>
          </a:xfrm>
          <a:prstGeom prst="rect">
            <a:avLst/>
          </a:prstGeom>
        </p:spPr>
      </p:pic>
      <p:pic>
        <p:nvPicPr>
          <p:cNvPr id="16" name="Picture 15" descr="61.8.4"/>
          <p:cNvPicPr>
            <a:picLocks noChangeAspect="1"/>
          </p:cNvPicPr>
          <p:nvPr/>
        </p:nvPicPr>
        <p:blipFill>
          <a:blip r:embed="rId7"/>
          <a:stretch>
            <a:fillRect/>
          </a:stretch>
        </p:blipFill>
        <p:spPr>
          <a:xfrm>
            <a:off x="6677660" y="5127625"/>
            <a:ext cx="2199640" cy="1130300"/>
          </a:xfrm>
          <a:prstGeom prst="rect">
            <a:avLst/>
          </a:prstGeom>
        </p:spPr>
      </p:pic>
      <p:grpSp>
        <p:nvGrpSpPr>
          <p:cNvPr id="13" name="Group 12"/>
          <p:cNvGrpSpPr/>
          <p:nvPr/>
        </p:nvGrpSpPr>
        <p:grpSpPr>
          <a:xfrm>
            <a:off x="164969" y="5965661"/>
            <a:ext cx="11862062" cy="897286"/>
            <a:chOff x="164969" y="5965661"/>
            <a:chExt cx="11862062" cy="897286"/>
          </a:xfrm>
        </p:grpSpPr>
        <p:sp>
          <p:nvSpPr>
            <p:cNvPr id="17"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8" name="Picture 17"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8"/>
            <a:stretch>
              <a:fillRect/>
            </a:stretch>
          </p:blipFill>
          <p:spPr>
            <a:xfrm>
              <a:off x="255774" y="6028833"/>
              <a:ext cx="1268226" cy="508919"/>
            </a:xfrm>
            <a:prstGeom prst="rect">
              <a:avLst/>
            </a:prstGeom>
          </p:spPr>
        </p:pic>
        <p:pic>
          <p:nvPicPr>
            <p:cNvPr id="19" name="Picture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linds(horizontal)">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blinds(horizontal)">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9350375" y="24403"/>
              <a:ext cx="268287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LANGUAGE EXPANSION</a:t>
              </a:r>
            </a:p>
          </p:txBody>
        </p:sp>
      </p:grpSp>
      <p:pic>
        <p:nvPicPr>
          <p:cNvPr id="2" name="Picture 1" descr="62.1"/>
          <p:cNvPicPr>
            <a:picLocks noChangeAspect="1"/>
          </p:cNvPicPr>
          <p:nvPr/>
        </p:nvPicPr>
        <p:blipFill rotWithShape="1">
          <a:blip r:embed="rId2"/>
          <a:srcRect t="-2261" b="1"/>
          <a:stretch/>
        </p:blipFill>
        <p:spPr>
          <a:xfrm>
            <a:off x="290374" y="566057"/>
            <a:ext cx="8604250" cy="1696130"/>
          </a:xfrm>
          <a:prstGeom prst="rect">
            <a:avLst/>
          </a:prstGeom>
        </p:spPr>
      </p:pic>
      <p:pic>
        <p:nvPicPr>
          <p:cNvPr id="11" name="Picture 10" descr="62.2"/>
          <p:cNvPicPr>
            <a:picLocks noChangeAspect="1"/>
          </p:cNvPicPr>
          <p:nvPr/>
        </p:nvPicPr>
        <p:blipFill>
          <a:blip r:embed="rId3"/>
          <a:stretch>
            <a:fillRect/>
          </a:stretch>
        </p:blipFill>
        <p:spPr>
          <a:xfrm>
            <a:off x="2985352" y="2322286"/>
            <a:ext cx="6043098" cy="4207846"/>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extLst>
      <p:ext uri="{BB962C8B-B14F-4D97-AF65-F5344CB8AC3E}">
        <p14:creationId xmlns:p14="http://schemas.microsoft.com/office/powerpoint/2010/main" val="1929193608"/>
      </p:ext>
    </p:extLst>
  </p:cSld>
  <p:clrMapOvr>
    <a:masterClrMapping/>
  </p:clrMapOvr>
  <p:transition spd="slow">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9350375" y="24403"/>
              <a:ext cx="268287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LANGUAGE EXPANSION</a:t>
              </a:r>
            </a:p>
          </p:txBody>
        </p:sp>
      </p:grpSp>
      <p:pic>
        <p:nvPicPr>
          <p:cNvPr id="2" name="Picture 1" descr="62.1"/>
          <p:cNvPicPr>
            <a:picLocks noChangeAspect="1"/>
          </p:cNvPicPr>
          <p:nvPr/>
        </p:nvPicPr>
        <p:blipFill rotWithShape="1">
          <a:blip r:embed="rId2"/>
          <a:srcRect t="23626"/>
          <a:stretch/>
        </p:blipFill>
        <p:spPr>
          <a:xfrm>
            <a:off x="159746" y="421769"/>
            <a:ext cx="8009346" cy="1179173"/>
          </a:xfrm>
          <a:prstGeom prst="rect">
            <a:avLst/>
          </a:prstGeom>
        </p:spPr>
      </p:pic>
      <p:pic>
        <p:nvPicPr>
          <p:cNvPr id="11" name="Picture 10" descr="62.2"/>
          <p:cNvPicPr>
            <a:picLocks noChangeAspect="1"/>
          </p:cNvPicPr>
          <p:nvPr/>
        </p:nvPicPr>
        <p:blipFill>
          <a:blip r:embed="rId3"/>
          <a:stretch>
            <a:fillRect/>
          </a:stretch>
        </p:blipFill>
        <p:spPr>
          <a:xfrm>
            <a:off x="2075180" y="1600942"/>
            <a:ext cx="7275195" cy="5065763"/>
          </a:xfrm>
          <a:prstGeom prst="rect">
            <a:avLst/>
          </a:prstGeom>
        </p:spPr>
      </p:pic>
      <p:sp>
        <p:nvSpPr>
          <p:cNvPr id="18" name="TextBox 8"/>
          <p:cNvSpPr txBox="1"/>
          <p:nvPr/>
        </p:nvSpPr>
        <p:spPr>
          <a:xfrm>
            <a:off x="4121586" y="3512316"/>
            <a:ext cx="1791787" cy="400110"/>
          </a:xfrm>
          <a:prstGeom prst="rect">
            <a:avLst/>
          </a:prstGeom>
          <a:noFill/>
        </p:spPr>
        <p:txBody>
          <a:bodyPr wrap="square" rtlCol="0">
            <a:spAutoFit/>
          </a:bodyPr>
          <a:lstStyle/>
          <a:p>
            <a:pPr algn="l"/>
            <a:r>
              <a:rPr lang="en-US" sz="2000" dirty="0">
                <a:solidFill>
                  <a:srgbClr val="FF0000"/>
                </a:solidFill>
                <a:latin typeface="Myriad Pro" panose="020B0503030403020204" pitchFamily="34" charset="0"/>
                <a:cs typeface="Times New Roman" panose="02020603050405020304" pitchFamily="18" charset="0"/>
              </a:rPr>
              <a:t>volleyball</a:t>
            </a:r>
          </a:p>
        </p:txBody>
      </p:sp>
      <p:sp>
        <p:nvSpPr>
          <p:cNvPr id="19" name="TextBox 8"/>
          <p:cNvSpPr txBox="1"/>
          <p:nvPr/>
        </p:nvSpPr>
        <p:spPr>
          <a:xfrm>
            <a:off x="4037365" y="3753128"/>
            <a:ext cx="1791787" cy="400110"/>
          </a:xfrm>
          <a:prstGeom prst="rect">
            <a:avLst/>
          </a:prstGeom>
          <a:noFill/>
        </p:spPr>
        <p:txBody>
          <a:bodyPr wrap="square" rtlCol="0">
            <a:spAutoFit/>
          </a:bodyPr>
          <a:lstStyle/>
          <a:p>
            <a:pPr algn="l"/>
            <a:r>
              <a:rPr lang="en-US" sz="2000" dirty="0">
                <a:solidFill>
                  <a:srgbClr val="FF0000"/>
                </a:solidFill>
                <a:latin typeface="Myriad Pro" panose="020B0503030403020204" pitchFamily="34" charset="0"/>
                <a:cs typeface="Times New Roman" panose="02020603050405020304" pitchFamily="18" charset="0"/>
              </a:rPr>
              <a:t>ice hockey</a:t>
            </a:r>
          </a:p>
        </p:txBody>
      </p:sp>
      <p:sp>
        <p:nvSpPr>
          <p:cNvPr id="20" name="TextBox 8"/>
          <p:cNvSpPr txBox="1"/>
          <p:nvPr/>
        </p:nvSpPr>
        <p:spPr>
          <a:xfrm>
            <a:off x="7242728" y="3504093"/>
            <a:ext cx="1791787" cy="400110"/>
          </a:xfrm>
          <a:prstGeom prst="rect">
            <a:avLst/>
          </a:prstGeom>
          <a:noFill/>
        </p:spPr>
        <p:txBody>
          <a:bodyPr wrap="square" rtlCol="0">
            <a:spAutoFit/>
          </a:bodyPr>
          <a:lstStyle/>
          <a:p>
            <a:pPr algn="l"/>
            <a:r>
              <a:rPr lang="en-US" sz="2000" dirty="0">
                <a:solidFill>
                  <a:srgbClr val="FF0000"/>
                </a:solidFill>
                <a:latin typeface="Myriad Pro" panose="020B0503030403020204" pitchFamily="34" charset="0"/>
                <a:cs typeface="Times New Roman" panose="02020603050405020304" pitchFamily="18" charset="0"/>
              </a:rPr>
              <a:t>baseball</a:t>
            </a:r>
          </a:p>
        </p:txBody>
      </p:sp>
      <p:sp>
        <p:nvSpPr>
          <p:cNvPr id="21" name="TextBox 8"/>
          <p:cNvSpPr txBox="1"/>
          <p:nvPr/>
        </p:nvSpPr>
        <p:spPr>
          <a:xfrm>
            <a:off x="7252019" y="3757874"/>
            <a:ext cx="1791787" cy="400110"/>
          </a:xfrm>
          <a:prstGeom prst="rect">
            <a:avLst/>
          </a:prstGeom>
          <a:noFill/>
        </p:spPr>
        <p:txBody>
          <a:bodyPr wrap="square" rtlCol="0">
            <a:spAutoFit/>
          </a:bodyPr>
          <a:lstStyle/>
          <a:p>
            <a:pPr algn="l"/>
            <a:r>
              <a:rPr lang="en-US" sz="2000" dirty="0">
                <a:solidFill>
                  <a:srgbClr val="FF0000"/>
                </a:solidFill>
                <a:latin typeface="Myriad Pro" panose="020B0503030403020204" pitchFamily="34" charset="0"/>
                <a:cs typeface="Times New Roman" panose="02020603050405020304" pitchFamily="18" charset="0"/>
              </a:rPr>
              <a:t>football</a:t>
            </a:r>
          </a:p>
        </p:txBody>
      </p:sp>
      <p:sp>
        <p:nvSpPr>
          <p:cNvPr id="22" name="TextBox 8"/>
          <p:cNvSpPr txBox="1"/>
          <p:nvPr/>
        </p:nvSpPr>
        <p:spPr>
          <a:xfrm>
            <a:off x="4157346" y="5802202"/>
            <a:ext cx="1791787" cy="400110"/>
          </a:xfrm>
          <a:prstGeom prst="rect">
            <a:avLst/>
          </a:prstGeom>
          <a:noFill/>
        </p:spPr>
        <p:txBody>
          <a:bodyPr wrap="square" rtlCol="0">
            <a:spAutoFit/>
          </a:bodyPr>
          <a:lstStyle/>
          <a:p>
            <a:pPr algn="l"/>
            <a:r>
              <a:rPr lang="en-US" sz="2000" dirty="0">
                <a:solidFill>
                  <a:srgbClr val="FF0000"/>
                </a:solidFill>
                <a:latin typeface="Myriad Pro" panose="020B0503030403020204" pitchFamily="34" charset="0"/>
                <a:cs typeface="Times New Roman" panose="02020603050405020304" pitchFamily="18" charset="0"/>
              </a:rPr>
              <a:t>gymnastics</a:t>
            </a:r>
          </a:p>
        </p:txBody>
      </p:sp>
      <p:sp>
        <p:nvSpPr>
          <p:cNvPr id="23" name="TextBox 8"/>
          <p:cNvSpPr txBox="1"/>
          <p:nvPr/>
        </p:nvSpPr>
        <p:spPr>
          <a:xfrm>
            <a:off x="4461872" y="6065874"/>
            <a:ext cx="1791787" cy="400110"/>
          </a:xfrm>
          <a:prstGeom prst="rect">
            <a:avLst/>
          </a:prstGeom>
          <a:noFill/>
        </p:spPr>
        <p:txBody>
          <a:bodyPr wrap="square" rtlCol="0">
            <a:spAutoFit/>
          </a:bodyPr>
          <a:lstStyle/>
          <a:p>
            <a:pPr algn="l"/>
            <a:r>
              <a:rPr lang="en-US" sz="2000" dirty="0">
                <a:solidFill>
                  <a:srgbClr val="FF0000"/>
                </a:solidFill>
                <a:latin typeface="Myriad Pro" panose="020B0503030403020204" pitchFamily="34" charset="0"/>
                <a:cs typeface="Times New Roman" panose="02020603050405020304" pitchFamily="18" charset="0"/>
              </a:rPr>
              <a:t>yoga</a:t>
            </a:r>
          </a:p>
        </p:txBody>
      </p:sp>
      <p:sp>
        <p:nvSpPr>
          <p:cNvPr id="24" name="TextBox 8"/>
          <p:cNvSpPr txBox="1"/>
          <p:nvPr/>
        </p:nvSpPr>
        <p:spPr>
          <a:xfrm>
            <a:off x="6848564" y="5816837"/>
            <a:ext cx="1933080" cy="400110"/>
          </a:xfrm>
          <a:prstGeom prst="rect">
            <a:avLst/>
          </a:prstGeom>
          <a:noFill/>
        </p:spPr>
        <p:txBody>
          <a:bodyPr wrap="square" rtlCol="0">
            <a:spAutoFit/>
          </a:bodyPr>
          <a:lstStyle/>
          <a:p>
            <a:pPr algn="l"/>
            <a:r>
              <a:rPr lang="en-US" sz="2000" dirty="0">
                <a:solidFill>
                  <a:srgbClr val="FF0000"/>
                </a:solidFill>
                <a:latin typeface="Myriad Pro" panose="020B0503030403020204" pitchFamily="34" charset="0"/>
                <a:cs typeface="Times New Roman" panose="02020603050405020304" pitchFamily="18" charset="0"/>
              </a:rPr>
              <a:t>skateboarding</a:t>
            </a:r>
          </a:p>
        </p:txBody>
      </p:sp>
      <p:sp>
        <p:nvSpPr>
          <p:cNvPr id="25" name="TextBox 8"/>
          <p:cNvSpPr txBox="1"/>
          <p:nvPr/>
        </p:nvSpPr>
        <p:spPr>
          <a:xfrm>
            <a:off x="7366725" y="6054372"/>
            <a:ext cx="802368" cy="400110"/>
          </a:xfrm>
          <a:prstGeom prst="rect">
            <a:avLst/>
          </a:prstGeom>
          <a:noFill/>
        </p:spPr>
        <p:txBody>
          <a:bodyPr wrap="square" rtlCol="0">
            <a:spAutoFit/>
          </a:bodyPr>
          <a:lstStyle/>
          <a:p>
            <a:pPr algn="l"/>
            <a:r>
              <a:rPr lang="en-US" sz="2000" dirty="0">
                <a:solidFill>
                  <a:srgbClr val="FF0000"/>
                </a:solidFill>
                <a:latin typeface="Myriad Pro" panose="020B0503030403020204" pitchFamily="34" charset="0"/>
                <a:cs typeface="Times New Roman" panose="02020603050405020304" pitchFamily="18" charset="0"/>
              </a:rPr>
              <a:t>golf</a:t>
            </a:r>
          </a:p>
        </p:txBody>
      </p:sp>
      <p:grpSp>
        <p:nvGrpSpPr>
          <p:cNvPr id="17" name="Group 16"/>
          <p:cNvGrpSpPr/>
          <p:nvPr/>
        </p:nvGrpSpPr>
        <p:grpSpPr>
          <a:xfrm>
            <a:off x="164969" y="5965661"/>
            <a:ext cx="11862062" cy="897286"/>
            <a:chOff x="164969" y="5965661"/>
            <a:chExt cx="11862062" cy="897286"/>
          </a:xfrm>
        </p:grpSpPr>
        <p:sp>
          <p:nvSpPr>
            <p:cNvPr id="26"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7" name="Picture 26"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28" name="Picture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linds(horizont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linds(horizontal)">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blinds(horizontal)">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linds(horizontal)">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linds(horizontal)">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blinds(horizontal)">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blinds(horizontal)">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blinds(horizontal)">
                                      <p:cBhvr>
                                        <p:cTn id="4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19" grpId="0"/>
      <p:bldP spid="19" grpId="1"/>
      <p:bldP spid="20" grpId="0"/>
      <p:bldP spid="20" grpId="1"/>
      <p:bldP spid="21" grpId="0"/>
      <p:bldP spid="21" grpId="1"/>
      <p:bldP spid="22" grpId="0"/>
      <p:bldP spid="22" grpId="1"/>
      <p:bldP spid="23" grpId="0"/>
      <p:bldP spid="23" grpId="1"/>
      <p:bldP spid="24" grpId="0"/>
      <p:bldP spid="24" grpId="1"/>
      <p:bldP spid="25" grpId="0"/>
      <p:bldP spid="25"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11"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13"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17" name="TextBox 28"/>
            <p:cNvSpPr txBox="1"/>
            <p:nvPr/>
          </p:nvSpPr>
          <p:spPr>
            <a:xfrm>
              <a:off x="9350375" y="24403"/>
              <a:ext cx="268287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LANGUAGE EXPANSION</a:t>
              </a:r>
            </a:p>
          </p:txBody>
        </p:sp>
      </p:grpSp>
      <p:pic>
        <p:nvPicPr>
          <p:cNvPr id="19" name="Picture 18" descr="62.4"/>
          <p:cNvPicPr>
            <a:picLocks noChangeAspect="1"/>
          </p:cNvPicPr>
          <p:nvPr/>
        </p:nvPicPr>
        <p:blipFill>
          <a:blip r:embed="rId2"/>
          <a:stretch>
            <a:fillRect/>
          </a:stretch>
        </p:blipFill>
        <p:spPr>
          <a:xfrm>
            <a:off x="3334748" y="733917"/>
            <a:ext cx="4688840" cy="5469255"/>
          </a:xfrm>
          <a:prstGeom prst="rect">
            <a:avLst/>
          </a:prstGeom>
        </p:spPr>
      </p:pic>
      <p:grpSp>
        <p:nvGrpSpPr>
          <p:cNvPr id="8" name="Group 7"/>
          <p:cNvGrpSpPr/>
          <p:nvPr/>
        </p:nvGrpSpPr>
        <p:grpSpPr>
          <a:xfrm>
            <a:off x="164969" y="5965661"/>
            <a:ext cx="11862062" cy="897286"/>
            <a:chOff x="164969" y="5965661"/>
            <a:chExt cx="11862062" cy="897286"/>
          </a:xfrm>
        </p:grpSpPr>
        <p:sp>
          <p:nvSpPr>
            <p:cNvPr id="9"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0" name="Picture 9"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11"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13"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17" name="TextBox 28"/>
            <p:cNvSpPr txBox="1"/>
            <p:nvPr/>
          </p:nvSpPr>
          <p:spPr>
            <a:xfrm>
              <a:off x="9350375" y="24403"/>
              <a:ext cx="268287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LANGUAGE EXPANSION</a:t>
              </a:r>
            </a:p>
          </p:txBody>
        </p:sp>
      </p:grpSp>
      <p:pic>
        <p:nvPicPr>
          <p:cNvPr id="18" name="Picture 17" descr="62.3"/>
          <p:cNvPicPr>
            <a:picLocks noChangeAspect="1"/>
          </p:cNvPicPr>
          <p:nvPr/>
        </p:nvPicPr>
        <p:blipFill>
          <a:blip r:embed="rId2"/>
          <a:stretch>
            <a:fillRect/>
          </a:stretch>
        </p:blipFill>
        <p:spPr>
          <a:xfrm>
            <a:off x="361315" y="1553845"/>
            <a:ext cx="11470005" cy="2848610"/>
          </a:xfrm>
          <a:prstGeom prst="rect">
            <a:avLst/>
          </a:prstGeom>
        </p:spPr>
      </p:pic>
      <p:sp>
        <p:nvSpPr>
          <p:cNvPr id="3" name="TextBox 8"/>
          <p:cNvSpPr txBox="1"/>
          <p:nvPr/>
        </p:nvSpPr>
        <p:spPr>
          <a:xfrm>
            <a:off x="3047365" y="2466975"/>
            <a:ext cx="6949440" cy="506730"/>
          </a:xfrm>
          <a:prstGeom prst="rect">
            <a:avLst/>
          </a:prstGeom>
          <a:noFill/>
        </p:spPr>
        <p:txBody>
          <a:bodyPr wrap="square" rtlCol="0">
            <a:spAutoFit/>
          </a:bodyPr>
          <a:lstStyle/>
          <a:p>
            <a:pPr algn="l"/>
            <a:r>
              <a:rPr lang="en-US" sz="2700" dirty="0">
                <a:solidFill>
                  <a:srgbClr val="FF0000"/>
                </a:solidFill>
                <a:latin typeface="Myriad Pro" panose="020B0503030403020204" pitchFamily="34" charset="0"/>
                <a:cs typeface="Times New Roman" panose="02020603050405020304" pitchFamily="18" charset="0"/>
              </a:rPr>
              <a:t>baseball, volleyball, ice hockey, golf</a:t>
            </a:r>
          </a:p>
        </p:txBody>
      </p:sp>
      <p:sp>
        <p:nvSpPr>
          <p:cNvPr id="4" name="TextBox 8"/>
          <p:cNvSpPr txBox="1"/>
          <p:nvPr/>
        </p:nvSpPr>
        <p:spPr>
          <a:xfrm>
            <a:off x="3415030" y="3093720"/>
            <a:ext cx="8308340" cy="506730"/>
          </a:xfrm>
          <a:prstGeom prst="rect">
            <a:avLst/>
          </a:prstGeom>
          <a:noFill/>
        </p:spPr>
        <p:txBody>
          <a:bodyPr wrap="square" rtlCol="0">
            <a:spAutoFit/>
          </a:bodyPr>
          <a:lstStyle/>
          <a:p>
            <a:pPr algn="l"/>
            <a:r>
              <a:rPr lang="en-US" sz="2700" dirty="0">
                <a:solidFill>
                  <a:srgbClr val="FF0000"/>
                </a:solidFill>
                <a:latin typeface="Myriad Pro" panose="020B0503030403020204" pitchFamily="34" charset="0"/>
                <a:cs typeface="Times New Roman" panose="02020603050405020304" pitchFamily="18" charset="0"/>
              </a:rPr>
              <a:t>skateboarding, skiing, snowboarding, hiking, climbing</a:t>
            </a:r>
          </a:p>
        </p:txBody>
      </p:sp>
      <p:sp>
        <p:nvSpPr>
          <p:cNvPr id="5" name="TextBox 8"/>
          <p:cNvSpPr txBox="1"/>
          <p:nvPr/>
        </p:nvSpPr>
        <p:spPr>
          <a:xfrm>
            <a:off x="2820035" y="3720465"/>
            <a:ext cx="6949440" cy="506730"/>
          </a:xfrm>
          <a:prstGeom prst="rect">
            <a:avLst/>
          </a:prstGeom>
          <a:noFill/>
        </p:spPr>
        <p:txBody>
          <a:bodyPr wrap="square" rtlCol="0">
            <a:spAutoFit/>
          </a:bodyPr>
          <a:lstStyle/>
          <a:p>
            <a:pPr algn="l"/>
            <a:r>
              <a:rPr lang="en-US" sz="2700" dirty="0">
                <a:solidFill>
                  <a:srgbClr val="FF0000"/>
                </a:solidFill>
                <a:latin typeface="Myriad Pro" panose="020B0503030403020204" pitchFamily="34" charset="0"/>
                <a:cs typeface="Times New Roman" panose="02020603050405020304" pitchFamily="18" charset="0"/>
              </a:rPr>
              <a:t>gymnastics</a:t>
            </a:r>
          </a:p>
        </p:txBody>
      </p:sp>
      <p:grpSp>
        <p:nvGrpSpPr>
          <p:cNvPr id="14" name="Group 13"/>
          <p:cNvGrpSpPr/>
          <p:nvPr/>
        </p:nvGrpSpPr>
        <p:grpSpPr>
          <a:xfrm>
            <a:off x="164969" y="5965661"/>
            <a:ext cx="11862062" cy="897286"/>
            <a:chOff x="164969" y="5965661"/>
            <a:chExt cx="11862062" cy="897286"/>
          </a:xfrm>
        </p:grpSpPr>
        <p:sp>
          <p:nvSpPr>
            <p:cNvPr id="15"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6" name="Picture 15"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P spid="5" grpId="0"/>
      <p:bldP spid="5"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13062"/>
            <a:ext cx="12192000" cy="461665"/>
            <a:chOff x="0" y="-13062"/>
            <a:chExt cx="12192000" cy="461665"/>
          </a:xfrm>
        </p:grpSpPr>
        <p:sp>
          <p:nvSpPr>
            <p:cNvPr id="11"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13"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17" name="TextBox 28"/>
            <p:cNvSpPr txBox="1"/>
            <p:nvPr/>
          </p:nvSpPr>
          <p:spPr>
            <a:xfrm>
              <a:off x="9350375" y="24403"/>
              <a:ext cx="268287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LANGUAGE EXPANSION</a:t>
              </a:r>
            </a:p>
          </p:txBody>
        </p:sp>
      </p:grpSp>
      <p:pic>
        <p:nvPicPr>
          <p:cNvPr id="3" name="Picture 2" descr="TB 70"/>
          <p:cNvPicPr>
            <a:picLocks noChangeAspect="1"/>
          </p:cNvPicPr>
          <p:nvPr/>
        </p:nvPicPr>
        <p:blipFill>
          <a:blip r:embed="rId2"/>
          <a:stretch>
            <a:fillRect/>
          </a:stretch>
        </p:blipFill>
        <p:spPr>
          <a:xfrm>
            <a:off x="613410" y="812165"/>
            <a:ext cx="7267575" cy="4800600"/>
          </a:xfrm>
          <a:prstGeom prst="rect">
            <a:avLst/>
          </a:prstGeom>
        </p:spPr>
      </p:pic>
      <p:pic>
        <p:nvPicPr>
          <p:cNvPr id="9" name="Picture 8" descr="63.2"/>
          <p:cNvPicPr>
            <a:picLocks noChangeAspect="1"/>
          </p:cNvPicPr>
          <p:nvPr/>
        </p:nvPicPr>
        <p:blipFill>
          <a:blip r:embed="rId3"/>
          <a:stretch>
            <a:fillRect/>
          </a:stretch>
        </p:blipFill>
        <p:spPr>
          <a:xfrm>
            <a:off x="8131175" y="2113280"/>
            <a:ext cx="3696335" cy="2198370"/>
          </a:xfrm>
          <a:prstGeom prst="rect">
            <a:avLst/>
          </a:prstGeom>
        </p:spPr>
      </p:pic>
      <p:grpSp>
        <p:nvGrpSpPr>
          <p:cNvPr id="10" name="Group 9"/>
          <p:cNvGrpSpPr/>
          <p:nvPr/>
        </p:nvGrpSpPr>
        <p:grpSpPr>
          <a:xfrm>
            <a:off x="164969" y="5965661"/>
            <a:ext cx="11862062" cy="897286"/>
            <a:chOff x="164969" y="5965661"/>
            <a:chExt cx="11862062" cy="897286"/>
          </a:xfrm>
        </p:grpSpPr>
        <p:sp>
          <p:nvSpPr>
            <p:cNvPr id="14"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5" name="Picture 14"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3" name="Picture 2" descr="62.5"/>
          <p:cNvPicPr>
            <a:picLocks noChangeAspect="1"/>
          </p:cNvPicPr>
          <p:nvPr/>
        </p:nvPicPr>
        <p:blipFill>
          <a:blip r:embed="rId2"/>
          <a:stretch>
            <a:fillRect/>
          </a:stretch>
        </p:blipFill>
        <p:spPr>
          <a:xfrm>
            <a:off x="323215" y="1309370"/>
            <a:ext cx="11665585" cy="3394710"/>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10" name="Picture 9" descr="63.1"/>
          <p:cNvPicPr>
            <a:picLocks noChangeAspect="1"/>
          </p:cNvPicPr>
          <p:nvPr/>
        </p:nvPicPr>
        <p:blipFill>
          <a:blip r:embed="rId2"/>
          <a:stretch>
            <a:fillRect/>
          </a:stretch>
        </p:blipFill>
        <p:spPr>
          <a:xfrm>
            <a:off x="167005" y="817880"/>
            <a:ext cx="11857355" cy="4911090"/>
          </a:xfrm>
          <a:prstGeom prst="rect">
            <a:avLst/>
          </a:prstGeom>
        </p:spPr>
      </p:pic>
      <p:grpSp>
        <p:nvGrpSpPr>
          <p:cNvPr id="9" name="Group 8"/>
          <p:cNvGrpSpPr/>
          <p:nvPr/>
        </p:nvGrpSpPr>
        <p:grpSpPr>
          <a:xfrm>
            <a:off x="164969" y="5965661"/>
            <a:ext cx="11862062" cy="897286"/>
            <a:chOff x="164969" y="5965661"/>
            <a:chExt cx="11862062" cy="897286"/>
          </a:xfrm>
        </p:grpSpPr>
        <p:sp>
          <p:nvSpPr>
            <p:cNvPr id="1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GRAMMAR</a:t>
              </a:r>
            </a:p>
          </p:txBody>
        </p:sp>
      </p:grpSp>
      <p:pic>
        <p:nvPicPr>
          <p:cNvPr id="3" name="Picture 2" descr="63.3"/>
          <p:cNvPicPr>
            <a:picLocks noChangeAspect="1"/>
          </p:cNvPicPr>
          <p:nvPr/>
        </p:nvPicPr>
        <p:blipFill>
          <a:blip r:embed="rId2"/>
          <a:stretch>
            <a:fillRect/>
          </a:stretch>
        </p:blipFill>
        <p:spPr>
          <a:xfrm>
            <a:off x="290830" y="1259840"/>
            <a:ext cx="11730355" cy="3863975"/>
          </a:xfrm>
          <a:prstGeom prst="rect">
            <a:avLst/>
          </a:prstGeom>
        </p:spPr>
      </p:pic>
      <p:sp>
        <p:nvSpPr>
          <p:cNvPr id="19" name="TextBox 8"/>
          <p:cNvSpPr txBox="1"/>
          <p:nvPr/>
        </p:nvSpPr>
        <p:spPr>
          <a:xfrm>
            <a:off x="2096770" y="2153285"/>
            <a:ext cx="1134745" cy="429895"/>
          </a:xfrm>
          <a:prstGeom prst="rect">
            <a:avLst/>
          </a:prstGeom>
          <a:noFill/>
        </p:spPr>
        <p:txBody>
          <a:bodyPr wrap="square" rtlCol="0">
            <a:spAutoFit/>
          </a:bodyPr>
          <a:lstStyle/>
          <a:p>
            <a:pPr algn="l"/>
            <a:r>
              <a:rPr lang="en-US" sz="2200" dirty="0">
                <a:solidFill>
                  <a:srgbClr val="FF0000"/>
                </a:solidFill>
                <a:latin typeface="Myriad Pro" panose="020B0503030403020204" pitchFamily="34" charset="0"/>
                <a:cs typeface="Times New Roman" panose="02020603050405020304" pitchFamily="18" charset="0"/>
              </a:rPr>
              <a:t>to swim</a:t>
            </a:r>
          </a:p>
        </p:txBody>
      </p:sp>
      <p:sp>
        <p:nvSpPr>
          <p:cNvPr id="12" name="TextBox 8"/>
          <p:cNvSpPr txBox="1"/>
          <p:nvPr/>
        </p:nvSpPr>
        <p:spPr>
          <a:xfrm>
            <a:off x="3712845" y="2553335"/>
            <a:ext cx="1134745" cy="429895"/>
          </a:xfrm>
          <a:prstGeom prst="rect">
            <a:avLst/>
          </a:prstGeom>
          <a:noFill/>
        </p:spPr>
        <p:txBody>
          <a:bodyPr wrap="square" rtlCol="0">
            <a:spAutoFit/>
          </a:bodyPr>
          <a:lstStyle/>
          <a:p>
            <a:pPr algn="ctr"/>
            <a:r>
              <a:rPr lang="en-US" sz="2200" dirty="0">
                <a:solidFill>
                  <a:srgbClr val="FF0000"/>
                </a:solidFill>
                <a:latin typeface="Myriad Pro" panose="020B0503030403020204" pitchFamily="34" charset="0"/>
                <a:cs typeface="Times New Roman" panose="02020603050405020304" pitchFamily="18" charset="0"/>
              </a:rPr>
              <a:t>play</a:t>
            </a:r>
          </a:p>
        </p:txBody>
      </p:sp>
      <p:sp>
        <p:nvSpPr>
          <p:cNvPr id="13" name="TextBox 8"/>
          <p:cNvSpPr txBox="1"/>
          <p:nvPr/>
        </p:nvSpPr>
        <p:spPr>
          <a:xfrm>
            <a:off x="2167255" y="2976880"/>
            <a:ext cx="1134745" cy="429895"/>
          </a:xfrm>
          <a:prstGeom prst="rect">
            <a:avLst/>
          </a:prstGeom>
          <a:noFill/>
        </p:spPr>
        <p:txBody>
          <a:bodyPr wrap="square" rtlCol="0">
            <a:spAutoFit/>
          </a:bodyPr>
          <a:lstStyle/>
          <a:p>
            <a:pPr algn="ctr"/>
            <a:r>
              <a:rPr lang="en-US" sz="2200" dirty="0">
                <a:solidFill>
                  <a:srgbClr val="FF0000"/>
                </a:solidFill>
                <a:latin typeface="Myriad Pro" panose="020B0503030403020204" pitchFamily="34" charset="0"/>
                <a:cs typeface="Times New Roman" panose="02020603050405020304" pitchFamily="18" charset="0"/>
              </a:rPr>
              <a:t>jogging</a:t>
            </a:r>
          </a:p>
        </p:txBody>
      </p:sp>
      <p:sp>
        <p:nvSpPr>
          <p:cNvPr id="14" name="TextBox 8"/>
          <p:cNvSpPr txBox="1"/>
          <p:nvPr/>
        </p:nvSpPr>
        <p:spPr>
          <a:xfrm>
            <a:off x="2145665" y="3387090"/>
            <a:ext cx="1134745" cy="429895"/>
          </a:xfrm>
          <a:prstGeom prst="rect">
            <a:avLst/>
          </a:prstGeom>
          <a:noFill/>
        </p:spPr>
        <p:txBody>
          <a:bodyPr wrap="square" rtlCol="0">
            <a:spAutoFit/>
          </a:bodyPr>
          <a:lstStyle/>
          <a:p>
            <a:pPr algn="ctr"/>
            <a:r>
              <a:rPr lang="en-US" sz="2200" dirty="0">
                <a:solidFill>
                  <a:srgbClr val="FF0000"/>
                </a:solidFill>
                <a:latin typeface="Myriad Pro" panose="020B0503030403020204" pitchFamily="34" charset="0"/>
                <a:cs typeface="Times New Roman" panose="02020603050405020304" pitchFamily="18" charset="0"/>
              </a:rPr>
              <a:t>to meet</a:t>
            </a:r>
          </a:p>
        </p:txBody>
      </p:sp>
      <p:sp>
        <p:nvSpPr>
          <p:cNvPr id="15" name="TextBox 8"/>
          <p:cNvSpPr txBox="1"/>
          <p:nvPr/>
        </p:nvSpPr>
        <p:spPr>
          <a:xfrm>
            <a:off x="4620260" y="3797300"/>
            <a:ext cx="1134745" cy="429895"/>
          </a:xfrm>
          <a:prstGeom prst="rect">
            <a:avLst/>
          </a:prstGeom>
          <a:noFill/>
        </p:spPr>
        <p:txBody>
          <a:bodyPr wrap="square" rtlCol="0">
            <a:spAutoFit/>
          </a:bodyPr>
          <a:lstStyle/>
          <a:p>
            <a:pPr algn="ctr"/>
            <a:r>
              <a:rPr lang="en-US" sz="2200" dirty="0">
                <a:solidFill>
                  <a:srgbClr val="FF0000"/>
                </a:solidFill>
                <a:latin typeface="Myriad Pro" panose="020B0503030403020204" pitchFamily="34" charset="0"/>
                <a:cs typeface="Times New Roman" panose="02020603050405020304" pitchFamily="18" charset="0"/>
              </a:rPr>
              <a:t>watch</a:t>
            </a:r>
          </a:p>
        </p:txBody>
      </p:sp>
      <p:sp>
        <p:nvSpPr>
          <p:cNvPr id="16" name="TextBox 8"/>
          <p:cNvSpPr txBox="1"/>
          <p:nvPr/>
        </p:nvSpPr>
        <p:spPr>
          <a:xfrm>
            <a:off x="4404995" y="4216400"/>
            <a:ext cx="1134745" cy="429895"/>
          </a:xfrm>
          <a:prstGeom prst="rect">
            <a:avLst/>
          </a:prstGeom>
          <a:noFill/>
        </p:spPr>
        <p:txBody>
          <a:bodyPr wrap="square" rtlCol="0">
            <a:spAutoFit/>
          </a:bodyPr>
          <a:lstStyle/>
          <a:p>
            <a:pPr algn="ctr"/>
            <a:r>
              <a:rPr lang="en-US" sz="2200" dirty="0">
                <a:solidFill>
                  <a:srgbClr val="FF0000"/>
                </a:solidFill>
                <a:latin typeface="Myriad Pro" panose="020B0503030403020204" pitchFamily="34" charset="0"/>
                <a:cs typeface="Times New Roman" panose="02020603050405020304" pitchFamily="18" charset="0"/>
              </a:rPr>
              <a:t>to join</a:t>
            </a:r>
          </a:p>
        </p:txBody>
      </p:sp>
      <p:sp>
        <p:nvSpPr>
          <p:cNvPr id="17" name="TextBox 8"/>
          <p:cNvSpPr txBox="1"/>
          <p:nvPr/>
        </p:nvSpPr>
        <p:spPr>
          <a:xfrm>
            <a:off x="4349750" y="4616450"/>
            <a:ext cx="1222375" cy="429895"/>
          </a:xfrm>
          <a:prstGeom prst="rect">
            <a:avLst/>
          </a:prstGeom>
          <a:noFill/>
        </p:spPr>
        <p:txBody>
          <a:bodyPr wrap="square" rtlCol="0">
            <a:spAutoFit/>
          </a:bodyPr>
          <a:lstStyle/>
          <a:p>
            <a:pPr algn="ctr"/>
            <a:r>
              <a:rPr lang="en-US" sz="2200" dirty="0">
                <a:solidFill>
                  <a:srgbClr val="FF0000"/>
                </a:solidFill>
                <a:latin typeface="Myriad Pro" panose="020B0503030403020204" pitchFamily="34" charset="0"/>
                <a:cs typeface="Times New Roman" panose="02020603050405020304" pitchFamily="18" charset="0"/>
              </a:rPr>
              <a:t>learning</a:t>
            </a:r>
          </a:p>
        </p:txBody>
      </p:sp>
      <p:grpSp>
        <p:nvGrpSpPr>
          <p:cNvPr id="18" name="Group 17"/>
          <p:cNvGrpSpPr/>
          <p:nvPr/>
        </p:nvGrpSpPr>
        <p:grpSpPr>
          <a:xfrm>
            <a:off x="164969" y="5965661"/>
            <a:ext cx="11862062" cy="897286"/>
            <a:chOff x="164969" y="5965661"/>
            <a:chExt cx="11862062" cy="897286"/>
          </a:xfrm>
        </p:grpSpPr>
        <p:sp>
          <p:nvSpPr>
            <p:cNvPr id="2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1" name="Picture 2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22" name="Pictur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linds(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linds(horizont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linds(horizontal)">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blinds(horizontal)">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12" grpId="0"/>
      <p:bldP spid="12" grpId="1"/>
      <p:bldP spid="13" grpId="0"/>
      <p:bldP spid="13" grpId="1"/>
      <p:bldP spid="14" grpId="0"/>
      <p:bldP spid="14" grpId="1"/>
      <p:bldP spid="15" grpId="0"/>
      <p:bldP spid="15" grpId="1"/>
      <p:bldP spid="16" grpId="0"/>
      <p:bldP spid="16" grpId="1"/>
      <p:bldP spid="17" grpId="0"/>
      <p:bldP spid="17" grpI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9220201" y="24477"/>
              <a:ext cx="281305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smtClean="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CONVERSATION</a:t>
              </a: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907" y="961031"/>
            <a:ext cx="10546588" cy="4675051"/>
          </a:xfrm>
          <a:prstGeom prst="rect">
            <a:avLst/>
          </a:prstGeom>
        </p:spPr>
      </p:pic>
      <p:sp>
        <p:nvSpPr>
          <p:cNvPr id="16" name="TextBox 8"/>
          <p:cNvSpPr txBox="1"/>
          <p:nvPr/>
        </p:nvSpPr>
        <p:spPr>
          <a:xfrm>
            <a:off x="6845300" y="2010622"/>
            <a:ext cx="3507551" cy="954107"/>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He suggests calling their teacher to help.</a:t>
            </a:r>
          </a:p>
        </p:txBody>
      </p:sp>
      <p:pic>
        <p:nvPicPr>
          <p:cNvPr id="2" name="we3e_sb01_u05_02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tretch>
            <a:fillRect/>
          </a:stretch>
        </p:blipFill>
        <p:spPr>
          <a:xfrm>
            <a:off x="9117568" y="1309147"/>
            <a:ext cx="934070" cy="838613"/>
          </a:xfrm>
          <a:prstGeom prst="rect">
            <a:avLst/>
          </a:prstGeom>
        </p:spPr>
      </p:pic>
      <p:grpSp>
        <p:nvGrpSpPr>
          <p:cNvPr id="10" name="Group 9"/>
          <p:cNvGrpSpPr/>
          <p:nvPr/>
        </p:nvGrpSpPr>
        <p:grpSpPr>
          <a:xfrm>
            <a:off x="164969" y="5965661"/>
            <a:ext cx="11862062" cy="897286"/>
            <a:chOff x="164969" y="5965661"/>
            <a:chExt cx="11862062" cy="897286"/>
          </a:xfrm>
        </p:grpSpPr>
        <p:sp>
          <p:nvSpPr>
            <p:cNvPr id="1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6"/>
            <a:stretch>
              <a:fillRect/>
            </a:stretch>
          </p:blipFill>
          <p:spPr>
            <a:xfrm>
              <a:off x="255774" y="6028833"/>
              <a:ext cx="1268226" cy="508919"/>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extLst>
      <p:ext uri="{BB962C8B-B14F-4D97-AF65-F5344CB8AC3E}">
        <p14:creationId xmlns:p14="http://schemas.microsoft.com/office/powerpoint/2010/main" val="410732973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2565"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bldLst>
      <p:bldP spid="16" grpId="0"/>
      <p:bldP spid="16" grpId="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9220201" y="24477"/>
              <a:ext cx="281305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smtClean="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CONVERSATION</a:t>
              </a:r>
              <a:endPar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gr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t="24461"/>
          <a:stretch/>
        </p:blipFill>
        <p:spPr>
          <a:xfrm>
            <a:off x="137907" y="2104571"/>
            <a:ext cx="10546588" cy="3531511"/>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907" y="1129288"/>
            <a:ext cx="11081636" cy="776895"/>
          </a:xfrm>
          <a:prstGeom prst="rect">
            <a:avLst/>
          </a:prstGeom>
        </p:spPr>
      </p:pic>
      <p:grpSp>
        <p:nvGrpSpPr>
          <p:cNvPr id="9" name="Group 8"/>
          <p:cNvGrpSpPr/>
          <p:nvPr/>
        </p:nvGrpSpPr>
        <p:grpSpPr>
          <a:xfrm>
            <a:off x="164969" y="5965661"/>
            <a:ext cx="11862062" cy="897286"/>
            <a:chOff x="164969" y="5965661"/>
            <a:chExt cx="11862062" cy="897286"/>
          </a:xfrm>
        </p:grpSpPr>
        <p:sp>
          <p:nvSpPr>
            <p:cNvPr id="1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extLst>
      <p:ext uri="{BB962C8B-B14F-4D97-AF65-F5344CB8AC3E}">
        <p14:creationId xmlns:p14="http://schemas.microsoft.com/office/powerpoint/2010/main" val="3414986429"/>
      </p:ext>
    </p:extLst>
  </p:cSld>
  <p:clrMapOvr>
    <a:masterClrMapping/>
  </p:clrMapOvr>
  <p:transition spd="slow">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GOAL CHECK</a:t>
              </a:r>
            </a:p>
          </p:txBody>
        </p:sp>
      </p:grpSp>
      <p:pic>
        <p:nvPicPr>
          <p:cNvPr id="2" name="Picture 1" descr="63.5"/>
          <p:cNvPicPr>
            <a:picLocks noChangeAspect="1"/>
          </p:cNvPicPr>
          <p:nvPr/>
        </p:nvPicPr>
        <p:blipFill>
          <a:blip r:embed="rId2"/>
          <a:stretch>
            <a:fillRect/>
          </a:stretch>
        </p:blipFill>
        <p:spPr>
          <a:xfrm>
            <a:off x="222885" y="1507490"/>
            <a:ext cx="11746230" cy="3681730"/>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pic>
        <p:nvPicPr>
          <p:cNvPr id="14" name="Picture 13" descr="64.2"/>
          <p:cNvPicPr>
            <a:picLocks noChangeAspect="1"/>
          </p:cNvPicPr>
          <p:nvPr/>
        </p:nvPicPr>
        <p:blipFill>
          <a:blip r:embed="rId2"/>
          <a:srcRect b="67930"/>
          <a:stretch>
            <a:fillRect/>
          </a:stretch>
        </p:blipFill>
        <p:spPr>
          <a:xfrm>
            <a:off x="137907" y="1563431"/>
            <a:ext cx="7303382" cy="1310397"/>
          </a:xfrm>
          <a:prstGeom prst="rect">
            <a:avLst/>
          </a:prstGeom>
        </p:spPr>
      </p:pic>
      <p:pic>
        <p:nvPicPr>
          <p:cNvPr id="15" name="Picture 14"/>
          <p:cNvPicPr>
            <a:picLocks noChangeAspect="1"/>
          </p:cNvPicPr>
          <p:nvPr/>
        </p:nvPicPr>
        <p:blipFill rotWithShape="1">
          <a:blip r:embed="rId3" cstate="print">
            <a:extLst>
              <a:ext uri="{28A0092B-C50C-407E-A947-70E740481C1C}">
                <a14:useLocalDpi xmlns:a14="http://schemas.microsoft.com/office/drawing/2010/main" val="0"/>
              </a:ext>
            </a:extLst>
          </a:blip>
          <a:srcRect t="1895" b="3067"/>
          <a:stretch/>
        </p:blipFill>
        <p:spPr>
          <a:xfrm>
            <a:off x="7184573" y="593746"/>
            <a:ext cx="4139468" cy="5197454"/>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pic>
        <p:nvPicPr>
          <p:cNvPr id="3" name="Picture 2" descr="64.2"/>
          <p:cNvPicPr>
            <a:picLocks noChangeAspect="1"/>
          </p:cNvPicPr>
          <p:nvPr/>
        </p:nvPicPr>
        <p:blipFill>
          <a:blip r:embed="rId2"/>
          <a:srcRect t="30548"/>
          <a:stretch>
            <a:fillRect/>
          </a:stretch>
        </p:blipFill>
        <p:spPr>
          <a:xfrm>
            <a:off x="435790" y="2234991"/>
            <a:ext cx="7187907" cy="2792956"/>
          </a:xfrm>
          <a:prstGeom prst="rect">
            <a:avLst/>
          </a:prstGeom>
        </p:spPr>
      </p:pic>
      <p:pic>
        <p:nvPicPr>
          <p:cNvPr id="17" name="Picture 16" descr="65"/>
          <p:cNvPicPr>
            <a:picLocks noChangeAspect="1"/>
          </p:cNvPicPr>
          <p:nvPr/>
        </p:nvPicPr>
        <p:blipFill rotWithShape="1">
          <a:blip r:embed="rId3"/>
          <a:srcRect l="10845" t="3968" r="6576" b="5998"/>
          <a:stretch/>
        </p:blipFill>
        <p:spPr>
          <a:xfrm>
            <a:off x="7517886" y="728901"/>
            <a:ext cx="3753363" cy="5236760"/>
          </a:xfrm>
          <a:prstGeom prst="rect">
            <a:avLst/>
          </a:prstGeom>
          <a:solidFill>
            <a:schemeClr val="bg1"/>
          </a:solidFill>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extLst>
      <p:ext uri="{BB962C8B-B14F-4D97-AF65-F5344CB8AC3E}">
        <p14:creationId xmlns:p14="http://schemas.microsoft.com/office/powerpoint/2010/main" val="347844954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2755537" y="448603"/>
            <a:ext cx="6680926" cy="5854644"/>
            <a:chOff x="4056" y="459"/>
            <a:chExt cx="12573" cy="11018"/>
          </a:xfrm>
        </p:grpSpPr>
        <p:pic>
          <p:nvPicPr>
            <p:cNvPr id="11" name="Picture 10" descr="64.1"/>
            <p:cNvPicPr>
              <a:picLocks noChangeAspect="1"/>
            </p:cNvPicPr>
            <p:nvPr/>
          </p:nvPicPr>
          <p:blipFill>
            <a:blip r:embed="rId4"/>
            <a:stretch>
              <a:fillRect/>
            </a:stretch>
          </p:blipFill>
          <p:spPr>
            <a:xfrm>
              <a:off x="4056" y="459"/>
              <a:ext cx="3963" cy="11017"/>
            </a:xfrm>
            <a:prstGeom prst="rect">
              <a:avLst/>
            </a:prstGeom>
          </p:spPr>
        </p:pic>
        <p:pic>
          <p:nvPicPr>
            <p:cNvPr id="12" name="Picture 11" descr="65"/>
            <p:cNvPicPr>
              <a:picLocks noChangeAspect="1"/>
            </p:cNvPicPr>
            <p:nvPr/>
          </p:nvPicPr>
          <p:blipFill>
            <a:blip r:embed="rId5"/>
            <a:stretch>
              <a:fillRect/>
            </a:stretch>
          </p:blipFill>
          <p:spPr>
            <a:xfrm>
              <a:off x="8019" y="459"/>
              <a:ext cx="8610" cy="11018"/>
            </a:xfrm>
            <a:prstGeom prst="rect">
              <a:avLst/>
            </a:prstGeom>
          </p:spPr>
        </p:pic>
      </p:grpSp>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pic>
        <p:nvPicPr>
          <p:cNvPr id="17" name="we3e_sb01_u05_028">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993775" y="650240"/>
            <a:ext cx="888365" cy="639445"/>
          </a:xfrm>
          <a:prstGeom prst="rect">
            <a:avLst/>
          </a:prstGeom>
        </p:spPr>
      </p:pic>
      <p:grpSp>
        <p:nvGrpSpPr>
          <p:cNvPr id="18" name="Group 17"/>
          <p:cNvGrpSpPr/>
          <p:nvPr/>
        </p:nvGrpSpPr>
        <p:grpSpPr>
          <a:xfrm>
            <a:off x="164969" y="5965661"/>
            <a:ext cx="11862062" cy="897286"/>
            <a:chOff x="164969" y="5965661"/>
            <a:chExt cx="11862062" cy="897286"/>
          </a:xfrm>
        </p:grpSpPr>
        <p:sp>
          <p:nvSpPr>
            <p:cNvPr id="19"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20" name="Picture 19"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7"/>
            <a:stretch>
              <a:fillRect/>
            </a:stretch>
          </p:blipFill>
          <p:spPr>
            <a:xfrm>
              <a:off x="255774" y="6028833"/>
              <a:ext cx="1268226" cy="508919"/>
            </a:xfrm>
            <a:prstGeom prst="rect">
              <a:avLst/>
            </a:prstGeom>
          </p:spPr>
        </p:pic>
        <p:pic>
          <p:nvPicPr>
            <p:cNvPr id="21" name="Picture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960" fill="hold"/>
                                        <p:tgtEl>
                                          <p:spTgt spid="17"/>
                                        </p:tgtEl>
                                      </p:cBhvr>
                                    </p:cmd>
                                  </p:childTnLst>
                                </p:cTn>
                              </p:par>
                            </p:childTnLst>
                          </p:cTn>
                        </p:par>
                      </p:childTnLst>
                    </p:cTn>
                  </p:par>
                </p:childTnLst>
              </p:cTn>
              <p:nextCondLst>
                <p:cond evt="onClick" delay="0">
                  <p:tgtEl>
                    <p:spTgt spid="17"/>
                  </p:tgtEl>
                </p:cond>
              </p:nextCondLst>
            </p:seq>
            <p:audio>
              <p:cMediaNode>
                <p:cTn id="7" fill="hold" display="0">
                  <p:stCondLst>
                    <p:cond delay="indefinite"/>
                  </p:stCondLst>
                  <p:endCondLst>
                    <p:cond evt="onStopAudio" delay="0">
                      <p:tgtEl>
                        <p:sldTgt/>
                      </p:tgtEl>
                    </p:cond>
                  </p:endCondLst>
                </p:cTn>
                <p:tgtEl>
                  <p:spTgt spid="17"/>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pic>
        <p:nvPicPr>
          <p:cNvPr id="3" name="Picture 2" descr="64.2"/>
          <p:cNvPicPr>
            <a:picLocks noChangeAspect="1"/>
          </p:cNvPicPr>
          <p:nvPr/>
        </p:nvPicPr>
        <p:blipFill>
          <a:blip r:embed="rId2"/>
          <a:srcRect t="30548"/>
          <a:stretch>
            <a:fillRect/>
          </a:stretch>
        </p:blipFill>
        <p:spPr>
          <a:xfrm>
            <a:off x="435790" y="2234991"/>
            <a:ext cx="7187907" cy="2792956"/>
          </a:xfrm>
          <a:prstGeom prst="rect">
            <a:avLst/>
          </a:prstGeom>
        </p:spPr>
      </p:pic>
      <p:sp>
        <p:nvSpPr>
          <p:cNvPr id="9" name="TextBox 8"/>
          <p:cNvSpPr txBox="1"/>
          <p:nvPr/>
        </p:nvSpPr>
        <p:spPr>
          <a:xfrm>
            <a:off x="214175" y="2709656"/>
            <a:ext cx="88153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Myriad Pro" panose="020B0503030403020204" pitchFamily="34" charset="0"/>
                <a:ea typeface="+mn-ea"/>
                <a:cs typeface="Times New Roman" panose="02020603050405020304" pitchFamily="18" charset="0"/>
              </a:rPr>
              <a:t>true</a:t>
            </a:r>
          </a:p>
        </p:txBody>
      </p:sp>
      <p:sp>
        <p:nvSpPr>
          <p:cNvPr id="10" name="TextBox 8"/>
          <p:cNvSpPr txBox="1"/>
          <p:nvPr/>
        </p:nvSpPr>
        <p:spPr>
          <a:xfrm>
            <a:off x="130467" y="3443969"/>
            <a:ext cx="96523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Myriad Pro" panose="020B0503030403020204" pitchFamily="34" charset="0"/>
                <a:ea typeface="+mn-ea"/>
                <a:cs typeface="Times New Roman" panose="02020603050405020304" pitchFamily="18" charset="0"/>
              </a:rPr>
              <a:t>false</a:t>
            </a:r>
          </a:p>
        </p:txBody>
      </p:sp>
      <p:sp>
        <p:nvSpPr>
          <p:cNvPr id="11" name="TextBox 8"/>
          <p:cNvSpPr txBox="1"/>
          <p:nvPr/>
        </p:nvSpPr>
        <p:spPr>
          <a:xfrm>
            <a:off x="130468" y="3953239"/>
            <a:ext cx="88153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Myriad Pro" panose="020B0503030403020204" pitchFamily="34" charset="0"/>
                <a:ea typeface="+mn-ea"/>
                <a:cs typeface="Times New Roman" panose="02020603050405020304" pitchFamily="18" charset="0"/>
              </a:rPr>
              <a:t>true</a:t>
            </a:r>
          </a:p>
        </p:txBody>
      </p:sp>
      <p:sp>
        <p:nvSpPr>
          <p:cNvPr id="12" name="TextBox 8"/>
          <p:cNvSpPr txBox="1"/>
          <p:nvPr/>
        </p:nvSpPr>
        <p:spPr>
          <a:xfrm>
            <a:off x="130467" y="4462509"/>
            <a:ext cx="96523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000"/>
                </a:solidFill>
                <a:effectLst/>
                <a:uLnTx/>
                <a:uFillTx/>
                <a:latin typeface="Myriad Pro" panose="020B0503030403020204" pitchFamily="34" charset="0"/>
                <a:ea typeface="+mn-ea"/>
                <a:cs typeface="Times New Roman" panose="02020603050405020304" pitchFamily="18" charset="0"/>
              </a:rPr>
              <a:t>false</a:t>
            </a:r>
          </a:p>
        </p:txBody>
      </p:sp>
      <p:pic>
        <p:nvPicPr>
          <p:cNvPr id="17" name="Picture 16" descr="65"/>
          <p:cNvPicPr>
            <a:picLocks noChangeAspect="1"/>
          </p:cNvPicPr>
          <p:nvPr/>
        </p:nvPicPr>
        <p:blipFill rotWithShape="1">
          <a:blip r:embed="rId3"/>
          <a:srcRect l="10845" t="3968" r="6576" b="5998"/>
          <a:stretch/>
        </p:blipFill>
        <p:spPr>
          <a:xfrm>
            <a:off x="7475746" y="883680"/>
            <a:ext cx="3670091" cy="5120577"/>
          </a:xfrm>
          <a:prstGeom prst="rect">
            <a:avLst/>
          </a:prstGeom>
          <a:solidFill>
            <a:schemeClr val="bg1"/>
          </a:solidFill>
        </p:spPr>
      </p:pic>
      <p:grpSp>
        <p:nvGrpSpPr>
          <p:cNvPr id="13" name="Group 12"/>
          <p:cNvGrpSpPr/>
          <p:nvPr/>
        </p:nvGrpSpPr>
        <p:grpSpPr>
          <a:xfrm>
            <a:off x="164969" y="5965661"/>
            <a:ext cx="11862062" cy="897286"/>
            <a:chOff x="164969" y="5965661"/>
            <a:chExt cx="11862062" cy="897286"/>
          </a:xfrm>
        </p:grpSpPr>
        <p:sp>
          <p:nvSpPr>
            <p:cNvPr id="14"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5" name="Picture 14"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6" name="Picture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extLst>
      <p:ext uri="{BB962C8B-B14F-4D97-AF65-F5344CB8AC3E}">
        <p14:creationId xmlns:p14="http://schemas.microsoft.com/office/powerpoint/2010/main" val="2922027771"/>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pic>
        <p:nvPicPr>
          <p:cNvPr id="13" name="Picture 12" descr="64.3"/>
          <p:cNvPicPr>
            <a:picLocks noChangeAspect="1"/>
          </p:cNvPicPr>
          <p:nvPr/>
        </p:nvPicPr>
        <p:blipFill>
          <a:blip r:embed="rId2"/>
          <a:stretch>
            <a:fillRect/>
          </a:stretch>
        </p:blipFill>
        <p:spPr>
          <a:xfrm>
            <a:off x="329471" y="2810147"/>
            <a:ext cx="6768015" cy="992771"/>
          </a:xfrm>
          <a:prstGeom prst="rect">
            <a:avLst/>
          </a:prstGeom>
        </p:spPr>
      </p:pic>
      <p:pic>
        <p:nvPicPr>
          <p:cNvPr id="15" name="Picture 14"/>
          <p:cNvPicPr>
            <a:picLocks noChangeAspect="1"/>
          </p:cNvPicPr>
          <p:nvPr/>
        </p:nvPicPr>
        <p:blipFill rotWithShape="1">
          <a:blip r:embed="rId3" cstate="print">
            <a:extLst>
              <a:ext uri="{28A0092B-C50C-407E-A947-70E740481C1C}">
                <a14:useLocalDpi xmlns:a14="http://schemas.microsoft.com/office/drawing/2010/main" val="0"/>
              </a:ext>
            </a:extLst>
          </a:blip>
          <a:srcRect t="1895" b="3067"/>
          <a:stretch/>
        </p:blipFill>
        <p:spPr>
          <a:xfrm>
            <a:off x="7062363" y="647608"/>
            <a:ext cx="4304647" cy="5404850"/>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extLst>
      <p:ext uri="{BB962C8B-B14F-4D97-AF65-F5344CB8AC3E}">
        <p14:creationId xmlns:p14="http://schemas.microsoft.com/office/powerpoint/2010/main" val="329171103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pic>
        <p:nvPicPr>
          <p:cNvPr id="2" name="Picture 1" descr="64.4"/>
          <p:cNvPicPr>
            <a:picLocks noChangeAspect="1"/>
          </p:cNvPicPr>
          <p:nvPr/>
        </p:nvPicPr>
        <p:blipFill>
          <a:blip r:embed="rId2"/>
          <a:stretch>
            <a:fillRect/>
          </a:stretch>
        </p:blipFill>
        <p:spPr>
          <a:xfrm>
            <a:off x="290195" y="1239555"/>
            <a:ext cx="7228205" cy="3720373"/>
          </a:xfrm>
          <a:prstGeom prst="rect">
            <a:avLst/>
          </a:prstGeom>
        </p:spPr>
      </p:pic>
      <p:sp>
        <p:nvSpPr>
          <p:cNvPr id="25" name="TextBox 8"/>
          <p:cNvSpPr txBox="1"/>
          <p:nvPr/>
        </p:nvSpPr>
        <p:spPr>
          <a:xfrm>
            <a:off x="2722793" y="1552123"/>
            <a:ext cx="505662" cy="58477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d</a:t>
            </a:r>
          </a:p>
        </p:txBody>
      </p:sp>
      <p:sp>
        <p:nvSpPr>
          <p:cNvPr id="26" name="TextBox 8"/>
          <p:cNvSpPr txBox="1"/>
          <p:nvPr/>
        </p:nvSpPr>
        <p:spPr>
          <a:xfrm>
            <a:off x="2722793" y="2275819"/>
            <a:ext cx="505662" cy="58477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c</a:t>
            </a:r>
          </a:p>
        </p:txBody>
      </p:sp>
      <p:sp>
        <p:nvSpPr>
          <p:cNvPr id="27" name="TextBox 8"/>
          <p:cNvSpPr txBox="1"/>
          <p:nvPr/>
        </p:nvSpPr>
        <p:spPr>
          <a:xfrm>
            <a:off x="2722793" y="2811121"/>
            <a:ext cx="505662" cy="58477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b</a:t>
            </a:r>
          </a:p>
        </p:txBody>
      </p:sp>
      <p:sp>
        <p:nvSpPr>
          <p:cNvPr id="28" name="TextBox 8"/>
          <p:cNvSpPr txBox="1"/>
          <p:nvPr/>
        </p:nvSpPr>
        <p:spPr>
          <a:xfrm>
            <a:off x="2722793" y="3267813"/>
            <a:ext cx="505662" cy="58477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e</a:t>
            </a:r>
          </a:p>
        </p:txBody>
      </p:sp>
      <p:sp>
        <p:nvSpPr>
          <p:cNvPr id="29" name="TextBox 8"/>
          <p:cNvSpPr txBox="1"/>
          <p:nvPr/>
        </p:nvSpPr>
        <p:spPr>
          <a:xfrm>
            <a:off x="2722793" y="4046545"/>
            <a:ext cx="505662" cy="58477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a</a:t>
            </a:r>
          </a:p>
        </p:txBody>
      </p:sp>
      <p:pic>
        <p:nvPicPr>
          <p:cNvPr id="13" name="Picture 12" descr="65"/>
          <p:cNvPicPr>
            <a:picLocks noChangeAspect="1"/>
          </p:cNvPicPr>
          <p:nvPr/>
        </p:nvPicPr>
        <p:blipFill rotWithShape="1">
          <a:blip r:embed="rId3"/>
          <a:srcRect l="10845" t="3968" r="6576" b="5998"/>
          <a:stretch/>
        </p:blipFill>
        <p:spPr>
          <a:xfrm>
            <a:off x="7518400" y="481869"/>
            <a:ext cx="3899004" cy="5439960"/>
          </a:xfrm>
          <a:prstGeom prst="rect">
            <a:avLst/>
          </a:prstGeom>
          <a:solidFill>
            <a:schemeClr val="bg1"/>
          </a:solidFill>
        </p:spPr>
      </p:pic>
      <p:grpSp>
        <p:nvGrpSpPr>
          <p:cNvPr id="14" name="Group 13"/>
          <p:cNvGrpSpPr/>
          <p:nvPr/>
        </p:nvGrpSpPr>
        <p:grpSpPr>
          <a:xfrm>
            <a:off x="164969" y="5965661"/>
            <a:ext cx="11862062" cy="897286"/>
            <a:chOff x="164969" y="5965661"/>
            <a:chExt cx="11862062" cy="897286"/>
          </a:xfrm>
        </p:grpSpPr>
        <p:sp>
          <p:nvSpPr>
            <p:cNvPr id="15"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6" name="Picture 15"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pic>
        <p:nvPicPr>
          <p:cNvPr id="3" name="Picture 2" descr="64.5"/>
          <p:cNvPicPr>
            <a:picLocks noChangeAspect="1"/>
          </p:cNvPicPr>
          <p:nvPr/>
        </p:nvPicPr>
        <p:blipFill>
          <a:blip r:embed="rId2"/>
          <a:stretch>
            <a:fillRect/>
          </a:stretch>
        </p:blipFill>
        <p:spPr>
          <a:xfrm>
            <a:off x="0" y="2523853"/>
            <a:ext cx="6815711" cy="1704067"/>
          </a:xfrm>
          <a:prstGeom prst="rect">
            <a:avLst/>
          </a:prstGeom>
        </p:spPr>
      </p:pic>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t="1895" b="3067"/>
          <a:stretch/>
        </p:blipFill>
        <p:spPr>
          <a:xfrm>
            <a:off x="7062363" y="647608"/>
            <a:ext cx="4212169" cy="5288736"/>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READING</a:t>
              </a:r>
            </a:p>
          </p:txBody>
        </p:sp>
      </p:grpSp>
      <p:pic>
        <p:nvPicPr>
          <p:cNvPr id="9" name="Picture 8" descr="64.6"/>
          <p:cNvPicPr>
            <a:picLocks noChangeAspect="1"/>
          </p:cNvPicPr>
          <p:nvPr/>
        </p:nvPicPr>
        <p:blipFill>
          <a:blip r:embed="rId2"/>
          <a:stretch>
            <a:fillRect/>
          </a:stretch>
        </p:blipFill>
        <p:spPr>
          <a:xfrm>
            <a:off x="137907" y="1573530"/>
            <a:ext cx="7887970" cy="3619500"/>
          </a:xfrm>
          <a:prstGeom prst="rect">
            <a:avLst/>
          </a:prstGeom>
        </p:spPr>
      </p:pic>
      <p:sp>
        <p:nvSpPr>
          <p:cNvPr id="10" name="TextBox 8"/>
          <p:cNvSpPr txBox="1"/>
          <p:nvPr/>
        </p:nvSpPr>
        <p:spPr>
          <a:xfrm>
            <a:off x="5884022" y="249428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c</a:t>
            </a:r>
          </a:p>
        </p:txBody>
      </p:sp>
      <p:sp>
        <p:nvSpPr>
          <p:cNvPr id="11" name="TextBox 8"/>
          <p:cNvSpPr txBox="1"/>
          <p:nvPr/>
        </p:nvSpPr>
        <p:spPr>
          <a:xfrm>
            <a:off x="5884022" y="2981325"/>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c</a:t>
            </a:r>
          </a:p>
        </p:txBody>
      </p:sp>
      <p:sp>
        <p:nvSpPr>
          <p:cNvPr id="12" name="TextBox 8"/>
          <p:cNvSpPr txBox="1"/>
          <p:nvPr/>
        </p:nvSpPr>
        <p:spPr>
          <a:xfrm>
            <a:off x="5884022" y="346837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b</a:t>
            </a:r>
          </a:p>
        </p:txBody>
      </p:sp>
      <p:sp>
        <p:nvSpPr>
          <p:cNvPr id="13" name="TextBox 8"/>
          <p:cNvSpPr txBox="1"/>
          <p:nvPr/>
        </p:nvSpPr>
        <p:spPr>
          <a:xfrm>
            <a:off x="6525372" y="398780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a</a:t>
            </a:r>
          </a:p>
        </p:txBody>
      </p:sp>
      <p:sp>
        <p:nvSpPr>
          <p:cNvPr id="32" name="TextBox 8"/>
          <p:cNvSpPr txBox="1"/>
          <p:nvPr/>
        </p:nvSpPr>
        <p:spPr>
          <a:xfrm>
            <a:off x="5884022" y="4495800"/>
            <a:ext cx="641350" cy="583565"/>
          </a:xfrm>
          <a:prstGeom prst="rect">
            <a:avLst/>
          </a:prstGeom>
          <a:noFill/>
        </p:spPr>
        <p:txBody>
          <a:bodyPr wrap="square" rtlCol="0">
            <a:spAutoFit/>
          </a:bodyPr>
          <a:lstStyle/>
          <a:p>
            <a:pPr algn="ctr"/>
            <a:r>
              <a:rPr lang="en-US" sz="3200" dirty="0">
                <a:solidFill>
                  <a:srgbClr val="FF0000"/>
                </a:solidFill>
                <a:latin typeface="Myriad Pro" panose="020B0503030403020204" pitchFamily="34" charset="0"/>
                <a:cs typeface="Times New Roman" panose="02020603050405020304" pitchFamily="18" charset="0"/>
              </a:rPr>
              <a:t>c</a:t>
            </a:r>
          </a:p>
        </p:txBody>
      </p:sp>
      <p:pic>
        <p:nvPicPr>
          <p:cNvPr id="14" name="Picture 13" descr="65"/>
          <p:cNvPicPr>
            <a:picLocks noChangeAspect="1"/>
          </p:cNvPicPr>
          <p:nvPr/>
        </p:nvPicPr>
        <p:blipFill rotWithShape="1">
          <a:blip r:embed="rId3"/>
          <a:srcRect l="10845" t="3968" r="6576" b="5998"/>
          <a:stretch/>
        </p:blipFill>
        <p:spPr>
          <a:xfrm>
            <a:off x="7518400" y="481869"/>
            <a:ext cx="3784571" cy="5280302"/>
          </a:xfrm>
          <a:prstGeom prst="rect">
            <a:avLst/>
          </a:prstGeom>
          <a:solidFill>
            <a:schemeClr val="bg1"/>
          </a:solidFill>
        </p:spPr>
      </p:pic>
      <p:grpSp>
        <p:nvGrpSpPr>
          <p:cNvPr id="15" name="Group 14"/>
          <p:cNvGrpSpPr/>
          <p:nvPr/>
        </p:nvGrpSpPr>
        <p:grpSpPr>
          <a:xfrm>
            <a:off x="164969" y="5965661"/>
            <a:ext cx="11862062" cy="897286"/>
            <a:chOff x="164969" y="5965661"/>
            <a:chExt cx="11862062" cy="897286"/>
          </a:xfrm>
        </p:grpSpPr>
        <p:sp>
          <p:nvSpPr>
            <p:cNvPr id="16"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7" name="Picture 16"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extLst>
      <p:ext uri="{BB962C8B-B14F-4D97-AF65-F5344CB8AC3E}">
        <p14:creationId xmlns:p14="http://schemas.microsoft.com/office/powerpoint/2010/main" val="2823559341"/>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3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GOAL CHECK</a:t>
              </a:r>
            </a:p>
          </p:txBody>
        </p:sp>
      </p:grpSp>
      <p:pic>
        <p:nvPicPr>
          <p:cNvPr id="3" name="Picture 2" descr="64.7"/>
          <p:cNvPicPr>
            <a:picLocks noChangeAspect="1"/>
          </p:cNvPicPr>
          <p:nvPr/>
        </p:nvPicPr>
        <p:blipFill>
          <a:blip r:embed="rId2"/>
          <a:stretch>
            <a:fillRect/>
          </a:stretch>
        </p:blipFill>
        <p:spPr>
          <a:xfrm>
            <a:off x="777240" y="984885"/>
            <a:ext cx="11522710" cy="4411980"/>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GOAL CHECK</a:t>
              </a:r>
            </a:p>
          </p:txBody>
        </p:sp>
      </p:grpSp>
      <p:pic>
        <p:nvPicPr>
          <p:cNvPr id="2" name="Picture 1" descr="TB 72"/>
          <p:cNvPicPr>
            <a:picLocks noChangeAspect="1"/>
          </p:cNvPicPr>
          <p:nvPr/>
        </p:nvPicPr>
        <p:blipFill>
          <a:blip r:embed="rId2"/>
          <a:stretch>
            <a:fillRect/>
          </a:stretch>
        </p:blipFill>
        <p:spPr>
          <a:xfrm>
            <a:off x="137795" y="1466850"/>
            <a:ext cx="11872595" cy="3589655"/>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9892030" y="24477"/>
              <a:ext cx="214122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grpSp>
      <p:pic>
        <p:nvPicPr>
          <p:cNvPr id="3" name="Picture 2" descr="66.1"/>
          <p:cNvPicPr>
            <a:picLocks noChangeAspect="1"/>
          </p:cNvPicPr>
          <p:nvPr/>
        </p:nvPicPr>
        <p:blipFill>
          <a:blip r:embed="rId2"/>
          <a:srcRect b="53605"/>
          <a:stretch>
            <a:fillRect/>
          </a:stretch>
        </p:blipFill>
        <p:spPr>
          <a:xfrm>
            <a:off x="1356360" y="363855"/>
            <a:ext cx="9565640" cy="1623695"/>
          </a:xfrm>
          <a:prstGeom prst="rect">
            <a:avLst/>
          </a:prstGeom>
        </p:spPr>
      </p:pic>
      <p:pic>
        <p:nvPicPr>
          <p:cNvPr id="10" name="Picture 9" descr="67"/>
          <p:cNvPicPr>
            <a:picLocks noChangeAspect="1"/>
          </p:cNvPicPr>
          <p:nvPr/>
        </p:nvPicPr>
        <p:blipFill>
          <a:blip r:embed="rId3"/>
          <a:stretch>
            <a:fillRect/>
          </a:stretch>
        </p:blipFill>
        <p:spPr>
          <a:xfrm>
            <a:off x="1405255" y="1998345"/>
            <a:ext cx="9382125" cy="3914775"/>
          </a:xfrm>
          <a:prstGeom prst="rect">
            <a:avLst/>
          </a:prstGeom>
        </p:spPr>
      </p:pic>
      <p:grpSp>
        <p:nvGrpSpPr>
          <p:cNvPr id="9" name="Group 8"/>
          <p:cNvGrpSpPr/>
          <p:nvPr/>
        </p:nvGrpSpPr>
        <p:grpSpPr>
          <a:xfrm>
            <a:off x="164969" y="5965661"/>
            <a:ext cx="11862062" cy="897286"/>
            <a:chOff x="164969" y="5965661"/>
            <a:chExt cx="11862062" cy="897286"/>
          </a:xfrm>
        </p:grpSpPr>
        <p:sp>
          <p:nvSpPr>
            <p:cNvPr id="11"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2" name="Picture 11"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9892030" y="24477"/>
              <a:ext cx="214122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grpSp>
      <p:pic>
        <p:nvPicPr>
          <p:cNvPr id="2" name="Picture 1" descr="66.1"/>
          <p:cNvPicPr>
            <a:picLocks noChangeAspect="1"/>
          </p:cNvPicPr>
          <p:nvPr/>
        </p:nvPicPr>
        <p:blipFill>
          <a:blip r:embed="rId2"/>
          <a:srcRect t="46527"/>
          <a:stretch>
            <a:fillRect/>
          </a:stretch>
        </p:blipFill>
        <p:spPr>
          <a:xfrm>
            <a:off x="687070" y="2182495"/>
            <a:ext cx="10937875" cy="2140585"/>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9892030" y="24477"/>
              <a:ext cx="214122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grpSp>
      <p:pic>
        <p:nvPicPr>
          <p:cNvPr id="3" name="Picture 2" descr="66.2"/>
          <p:cNvPicPr>
            <a:picLocks noChangeAspect="1"/>
          </p:cNvPicPr>
          <p:nvPr/>
        </p:nvPicPr>
        <p:blipFill>
          <a:blip r:embed="rId2"/>
          <a:srcRect r="1510"/>
          <a:stretch>
            <a:fillRect/>
          </a:stretch>
        </p:blipFill>
        <p:spPr>
          <a:xfrm>
            <a:off x="765175" y="683895"/>
            <a:ext cx="10911205" cy="5490845"/>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9892030" y="24477"/>
              <a:ext cx="214122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grpSp>
      <p:pic>
        <p:nvPicPr>
          <p:cNvPr id="3" name="Picture 2" descr="C:\Users\ASUS\Desktop\ANPJ\Lop 10\Unit 5\U5 Pic\66.3.png66.3"/>
          <p:cNvPicPr>
            <a:picLocks noChangeAspect="1"/>
          </p:cNvPicPr>
          <p:nvPr/>
        </p:nvPicPr>
        <p:blipFill>
          <a:blip r:embed="rId2"/>
          <a:srcRect r="661"/>
          <a:stretch>
            <a:fillRect/>
          </a:stretch>
        </p:blipFill>
        <p:spPr>
          <a:xfrm>
            <a:off x="1195705" y="543560"/>
            <a:ext cx="9726930" cy="5490845"/>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9892030" y="24477"/>
              <a:ext cx="214122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grpSp>
      <p:pic>
        <p:nvPicPr>
          <p:cNvPr id="2" name="Picture 1" descr="66.1"/>
          <p:cNvPicPr>
            <a:picLocks noChangeAspect="1"/>
          </p:cNvPicPr>
          <p:nvPr/>
        </p:nvPicPr>
        <p:blipFill>
          <a:blip r:embed="rId2"/>
          <a:srcRect t="46527"/>
          <a:stretch>
            <a:fillRect/>
          </a:stretch>
        </p:blipFill>
        <p:spPr>
          <a:xfrm>
            <a:off x="687070" y="831850"/>
            <a:ext cx="10937875" cy="2140585"/>
          </a:xfrm>
          <a:prstGeom prst="rect">
            <a:avLst/>
          </a:prstGeom>
        </p:spPr>
      </p:pic>
      <p:sp>
        <p:nvSpPr>
          <p:cNvPr id="29" name="TextBox 8"/>
          <p:cNvSpPr txBox="1"/>
          <p:nvPr/>
        </p:nvSpPr>
        <p:spPr>
          <a:xfrm>
            <a:off x="1184910" y="2972435"/>
            <a:ext cx="10288905" cy="215836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l">
              <a:lnSpc>
                <a:spcPct val="120000"/>
              </a:lnSpc>
            </a:pPr>
            <a:r>
              <a:rPr lang="en-US" sz="2800" b="1" dirty="0">
                <a:solidFill>
                  <a:srgbClr val="FF0000"/>
                </a:solidFill>
                <a:latin typeface="Myriad Pro" panose="020B0503030403020204" pitchFamily="34" charset="0"/>
                <a:cs typeface="Times New Roman" panose="02020603050405020304" pitchFamily="18" charset="0"/>
              </a:rPr>
              <a:t>1.</a:t>
            </a:r>
            <a:r>
              <a:rPr lang="en-US" sz="2800" dirty="0">
                <a:solidFill>
                  <a:srgbClr val="FF0000"/>
                </a:solidFill>
                <a:latin typeface="Myriad Pro" panose="020B0503030403020204" pitchFamily="34" charset="0"/>
                <a:cs typeface="Times New Roman" panose="02020603050405020304" pitchFamily="18" charset="0"/>
              </a:rPr>
              <a:t> They want to offer them the best services.</a:t>
            </a:r>
          </a:p>
          <a:p>
            <a:pPr algn="l">
              <a:lnSpc>
                <a:spcPct val="120000"/>
              </a:lnSpc>
            </a:pPr>
            <a:r>
              <a:rPr lang="en-US" sz="2800" b="1" dirty="0">
                <a:solidFill>
                  <a:srgbClr val="FF0000"/>
                </a:solidFill>
                <a:latin typeface="Myriad Pro" panose="020B0503030403020204" pitchFamily="34" charset="0"/>
                <a:cs typeface="Times New Roman" panose="02020603050405020304" pitchFamily="18" charset="0"/>
              </a:rPr>
              <a:t>2.</a:t>
            </a:r>
            <a:r>
              <a:rPr lang="en-US" sz="2800" dirty="0">
                <a:solidFill>
                  <a:srgbClr val="FF0000"/>
                </a:solidFill>
                <a:latin typeface="Myriad Pro" panose="020B0503030403020204" pitchFamily="34" charset="0"/>
                <a:cs typeface="Times New Roman" panose="02020603050405020304" pitchFamily="18" charset="0"/>
              </a:rPr>
              <a:t> They want to know what services customers use, when they use them, and why they use the club. They also want customers’ opinions on the club and to know if they would recommend them.</a:t>
            </a:r>
          </a:p>
        </p:txBody>
      </p:sp>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9892030" y="24477"/>
              <a:ext cx="214122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COMMUNICATION</a:t>
              </a:r>
            </a:p>
          </p:txBody>
        </p:sp>
      </p:grpSp>
      <p:pic>
        <p:nvPicPr>
          <p:cNvPr id="3" name="Picture 2" descr="66.4"/>
          <p:cNvPicPr>
            <a:picLocks noChangeAspect="1"/>
          </p:cNvPicPr>
          <p:nvPr/>
        </p:nvPicPr>
        <p:blipFill>
          <a:blip r:embed="rId2"/>
          <a:stretch>
            <a:fillRect/>
          </a:stretch>
        </p:blipFill>
        <p:spPr>
          <a:xfrm>
            <a:off x="49530" y="1880870"/>
            <a:ext cx="12192000" cy="2403475"/>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9892030" y="24477"/>
              <a:ext cx="214122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WRITING</a:t>
              </a:r>
            </a:p>
          </p:txBody>
        </p:sp>
      </p:grpSp>
      <p:pic>
        <p:nvPicPr>
          <p:cNvPr id="2" name="Picture 1" descr="67.1"/>
          <p:cNvPicPr>
            <a:picLocks noChangeAspect="1"/>
          </p:cNvPicPr>
          <p:nvPr/>
        </p:nvPicPr>
        <p:blipFill>
          <a:blip r:embed="rId2"/>
          <a:stretch>
            <a:fillRect/>
          </a:stretch>
        </p:blipFill>
        <p:spPr>
          <a:xfrm>
            <a:off x="263525" y="1283335"/>
            <a:ext cx="11665585" cy="4085590"/>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9892030" y="24477"/>
              <a:ext cx="214122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WRITING</a:t>
              </a:r>
            </a:p>
          </p:txBody>
        </p:sp>
      </p:grpSp>
      <p:pic>
        <p:nvPicPr>
          <p:cNvPr id="3" name="Picture 2" descr="67.2"/>
          <p:cNvPicPr>
            <a:picLocks noChangeAspect="1"/>
          </p:cNvPicPr>
          <p:nvPr/>
        </p:nvPicPr>
        <p:blipFill>
          <a:blip r:embed="rId2"/>
          <a:stretch>
            <a:fillRect/>
          </a:stretch>
        </p:blipFill>
        <p:spPr>
          <a:xfrm>
            <a:off x="291465" y="636270"/>
            <a:ext cx="11609070" cy="1006475"/>
          </a:xfrm>
          <a:prstGeom prst="rect">
            <a:avLst/>
          </a:prstGeom>
        </p:spPr>
      </p:pic>
      <p:pic>
        <p:nvPicPr>
          <p:cNvPr id="9" name="Picture 8" descr="67.1"/>
          <p:cNvPicPr>
            <a:picLocks noChangeAspect="1"/>
          </p:cNvPicPr>
          <p:nvPr/>
        </p:nvPicPr>
        <p:blipFill>
          <a:blip r:embed="rId3"/>
          <a:srcRect l="1023" t="18511" r="1758" b="3963"/>
          <a:stretch>
            <a:fillRect/>
          </a:stretch>
        </p:blipFill>
        <p:spPr>
          <a:xfrm>
            <a:off x="1160780" y="1642745"/>
            <a:ext cx="9990455" cy="2790190"/>
          </a:xfrm>
          <a:prstGeom prst="rect">
            <a:avLst/>
          </a:prstGeom>
        </p:spPr>
      </p:pic>
      <p:sp>
        <p:nvSpPr>
          <p:cNvPr id="10" name="TextBox 8"/>
          <p:cNvSpPr txBox="1"/>
          <p:nvPr/>
        </p:nvSpPr>
        <p:spPr>
          <a:xfrm>
            <a:off x="6805930" y="4356100"/>
            <a:ext cx="2045970" cy="607695"/>
          </a:xfrm>
          <a:prstGeom prst="rect">
            <a:avLst/>
          </a:prstGeom>
          <a:noFill/>
          <a:ln>
            <a:noFill/>
          </a:ln>
          <a:extLst>
            <a:ext uri="{909E8E84-426E-40DD-AFC4-6F175D3DCCD1}">
              <a14:hiddenFill xmlns:a14="http://schemas.microsoft.com/office/drawing/2010/main">
                <a:solidFill>
                  <a:schemeClr val="lt1"/>
                </a:solidFill>
              </a14:hiddenFill>
            </a:ext>
          </a:extLst>
        </p:spPr>
        <p:style>
          <a:lnRef idx="2">
            <a:schemeClr val="dk1"/>
          </a:lnRef>
          <a:fillRef idx="1">
            <a:schemeClr val="lt1"/>
          </a:fillRef>
          <a:effectRef idx="0">
            <a:schemeClr val="dk1"/>
          </a:effectRef>
          <a:fontRef idx="minor">
            <a:schemeClr val="dk1"/>
          </a:fontRef>
        </p:style>
        <p:txBody>
          <a:bodyPr wrap="square" rtlCol="0">
            <a:spAutoFit/>
          </a:bodyPr>
          <a:lstStyle/>
          <a:p>
            <a:pPr algn="l">
              <a:lnSpc>
                <a:spcPct val="120000"/>
              </a:lnSpc>
            </a:pPr>
            <a:r>
              <a:rPr lang="en-US" sz="2800" b="1" dirty="0">
                <a:solidFill>
                  <a:srgbClr val="FF0000"/>
                </a:solidFill>
                <a:latin typeface="Myriad Pro" panose="020B0503030403020204" pitchFamily="34" charset="0"/>
                <a:cs typeface="Times New Roman" panose="02020603050405020304" pitchFamily="18" charset="0"/>
              </a:rPr>
              <a:t>1, 2, 3, 4, 5</a:t>
            </a:r>
            <a:endParaRPr lang="en-US" sz="2800" dirty="0">
              <a:solidFill>
                <a:srgbClr val="FF0000"/>
              </a:solidFill>
              <a:latin typeface="Myriad Pro" panose="020B0503030403020204" pitchFamily="34" charset="0"/>
              <a:cs typeface="Times New Roman" panose="02020603050405020304" pitchFamily="18" charset="0"/>
            </a:endParaRPr>
          </a:p>
        </p:txBody>
      </p:sp>
      <p:sp>
        <p:nvSpPr>
          <p:cNvPr id="12" name="TextBox 8"/>
          <p:cNvSpPr txBox="1"/>
          <p:nvPr/>
        </p:nvSpPr>
        <p:spPr>
          <a:xfrm>
            <a:off x="1509395" y="4356100"/>
            <a:ext cx="2045970" cy="607695"/>
          </a:xfrm>
          <a:prstGeom prst="rect">
            <a:avLst/>
          </a:prstGeom>
          <a:noFill/>
          <a:ln>
            <a:noFill/>
          </a:ln>
          <a:extLst>
            <a:ext uri="{909E8E84-426E-40DD-AFC4-6F175D3DCCD1}">
              <a14:hiddenFill xmlns:a14="http://schemas.microsoft.com/office/drawing/2010/main">
                <a:solidFill>
                  <a:schemeClr val="lt1"/>
                </a:solidFill>
              </a14:hiddenFill>
            </a:ext>
          </a:extLst>
        </p:spPr>
        <p:style>
          <a:lnRef idx="2">
            <a:schemeClr val="dk1"/>
          </a:lnRef>
          <a:fillRef idx="1">
            <a:schemeClr val="lt1"/>
          </a:fillRef>
          <a:effectRef idx="0">
            <a:schemeClr val="dk1"/>
          </a:effectRef>
          <a:fontRef idx="minor">
            <a:schemeClr val="dk1"/>
          </a:fontRef>
        </p:style>
        <p:txBody>
          <a:bodyPr wrap="square" rtlCol="0">
            <a:spAutoFit/>
          </a:bodyPr>
          <a:lstStyle/>
          <a:p>
            <a:pPr algn="l">
              <a:lnSpc>
                <a:spcPct val="120000"/>
              </a:lnSpc>
            </a:pPr>
            <a:r>
              <a:rPr lang="en-US" sz="2800" b="1" dirty="0">
                <a:solidFill>
                  <a:srgbClr val="FF0000"/>
                </a:solidFill>
                <a:latin typeface="Myriad Pro" panose="020B0503030403020204" pitchFamily="34" charset="0"/>
                <a:cs typeface="Times New Roman" panose="02020603050405020304" pitchFamily="18" charset="0"/>
              </a:rPr>
              <a:t>6</a:t>
            </a:r>
            <a:endParaRPr lang="en-US" sz="2800" dirty="0">
              <a:solidFill>
                <a:srgbClr val="FF0000"/>
              </a:solidFill>
              <a:latin typeface="Myriad Pro" panose="020B0503030403020204" pitchFamily="34" charset="0"/>
              <a:cs typeface="Times New Roman" panose="02020603050405020304" pitchFamily="18" charset="0"/>
            </a:endParaRPr>
          </a:p>
        </p:txBody>
      </p:sp>
      <p:grpSp>
        <p:nvGrpSpPr>
          <p:cNvPr id="11" name="Group 10"/>
          <p:cNvGrpSpPr/>
          <p:nvPr/>
        </p:nvGrpSpPr>
        <p:grpSpPr>
          <a:xfrm>
            <a:off x="164969" y="5965661"/>
            <a:ext cx="11862062" cy="897286"/>
            <a:chOff x="164969" y="5965661"/>
            <a:chExt cx="11862062" cy="897286"/>
          </a:xfrm>
        </p:grpSpPr>
        <p:sp>
          <p:nvSpPr>
            <p:cNvPr id="13"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4" name="Picture 13"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4"/>
            <a:stretch>
              <a:fillRect/>
            </a:stretch>
          </p:blipFill>
          <p:spPr>
            <a:xfrm>
              <a:off x="255774" y="6028833"/>
              <a:ext cx="1268226" cy="508919"/>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2" grpId="0" bldLvl="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9892030" y="24477"/>
              <a:ext cx="2141220"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WRITING</a:t>
              </a:r>
            </a:p>
          </p:txBody>
        </p:sp>
      </p:grpSp>
      <p:pic>
        <p:nvPicPr>
          <p:cNvPr id="3" name="Picture 2" descr="67.3"/>
          <p:cNvPicPr>
            <a:picLocks noChangeAspect="1"/>
          </p:cNvPicPr>
          <p:nvPr/>
        </p:nvPicPr>
        <p:blipFill>
          <a:blip r:embed="rId2"/>
          <a:stretch>
            <a:fillRect/>
          </a:stretch>
        </p:blipFill>
        <p:spPr>
          <a:xfrm>
            <a:off x="545465" y="1313815"/>
            <a:ext cx="11221085" cy="3992880"/>
          </a:xfrm>
          <a:prstGeom prst="rect">
            <a:avLst/>
          </a:prstGeom>
        </p:spPr>
      </p:pic>
      <p:sp>
        <p:nvSpPr>
          <p:cNvPr id="13" name="TextBox 8"/>
          <p:cNvSpPr txBox="1"/>
          <p:nvPr/>
        </p:nvSpPr>
        <p:spPr>
          <a:xfrm>
            <a:off x="2341245" y="1868805"/>
            <a:ext cx="109220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What</a:t>
            </a:r>
          </a:p>
        </p:txBody>
      </p:sp>
      <p:sp>
        <p:nvSpPr>
          <p:cNvPr id="9" name="TextBox 8"/>
          <p:cNvSpPr txBox="1"/>
          <p:nvPr/>
        </p:nvSpPr>
        <p:spPr>
          <a:xfrm>
            <a:off x="1439228" y="2426335"/>
            <a:ext cx="289623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When / What time</a:t>
            </a:r>
          </a:p>
        </p:txBody>
      </p:sp>
      <p:sp>
        <p:nvSpPr>
          <p:cNvPr id="10" name="TextBox 8"/>
          <p:cNvSpPr txBox="1"/>
          <p:nvPr/>
        </p:nvSpPr>
        <p:spPr>
          <a:xfrm>
            <a:off x="2341245" y="2983865"/>
            <a:ext cx="109220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Why</a:t>
            </a:r>
          </a:p>
        </p:txBody>
      </p:sp>
      <p:sp>
        <p:nvSpPr>
          <p:cNvPr id="11" name="TextBox 8"/>
          <p:cNvSpPr txBox="1"/>
          <p:nvPr/>
        </p:nvSpPr>
        <p:spPr>
          <a:xfrm>
            <a:off x="1969135" y="3541395"/>
            <a:ext cx="1836420"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How often</a:t>
            </a:r>
          </a:p>
        </p:txBody>
      </p:sp>
      <p:sp>
        <p:nvSpPr>
          <p:cNvPr id="12" name="TextBox 8"/>
          <p:cNvSpPr txBox="1"/>
          <p:nvPr/>
        </p:nvSpPr>
        <p:spPr>
          <a:xfrm>
            <a:off x="1833563" y="4098925"/>
            <a:ext cx="2107565" cy="521970"/>
          </a:xfrm>
          <a:prstGeom prst="rect">
            <a:avLst/>
          </a:prstGeom>
          <a:noFill/>
        </p:spPr>
        <p:txBody>
          <a:bodyPr wrap="square" rtlCol="0">
            <a:spAutoFit/>
          </a:bodyPr>
          <a:lstStyle/>
          <a:p>
            <a:pPr algn="ctr"/>
            <a:r>
              <a:rPr lang="en-US" sz="2800" dirty="0">
                <a:solidFill>
                  <a:srgbClr val="FF0000"/>
                </a:solidFill>
                <a:latin typeface="Myriad Pro" panose="020B0503030403020204" pitchFamily="34" charset="0"/>
                <a:cs typeface="Times New Roman" panose="02020603050405020304" pitchFamily="18" charset="0"/>
              </a:rPr>
              <a:t>How happy</a:t>
            </a:r>
          </a:p>
        </p:txBody>
      </p:sp>
      <p:sp>
        <p:nvSpPr>
          <p:cNvPr id="14" name="TextBox 8"/>
          <p:cNvSpPr txBox="1"/>
          <p:nvPr/>
        </p:nvSpPr>
        <p:spPr>
          <a:xfrm>
            <a:off x="2282190" y="4656455"/>
            <a:ext cx="1210310"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Would</a:t>
            </a:r>
          </a:p>
        </p:txBody>
      </p:sp>
      <p:sp>
        <p:nvSpPr>
          <p:cNvPr id="15" name="TextBox 8"/>
          <p:cNvSpPr txBox="1"/>
          <p:nvPr/>
        </p:nvSpPr>
        <p:spPr>
          <a:xfrm>
            <a:off x="5448935" y="4656455"/>
            <a:ext cx="2128520" cy="521970"/>
          </a:xfrm>
          <a:prstGeom prst="rect">
            <a:avLst/>
          </a:prstGeom>
          <a:noFill/>
        </p:spPr>
        <p:txBody>
          <a:bodyPr wrap="square" rtlCol="0">
            <a:spAutoFit/>
          </a:bodyPr>
          <a:lstStyle/>
          <a:p>
            <a:pPr algn="l"/>
            <a:r>
              <a:rPr lang="en-US" sz="2800" dirty="0">
                <a:solidFill>
                  <a:srgbClr val="FF0000"/>
                </a:solidFill>
                <a:latin typeface="Myriad Pro" panose="020B0503030403020204" pitchFamily="34" charset="0"/>
                <a:cs typeface="Times New Roman" panose="02020603050405020304" pitchFamily="18" charset="0"/>
              </a:rPr>
              <a:t>recommend</a:t>
            </a:r>
          </a:p>
        </p:txBody>
      </p:sp>
      <p:grpSp>
        <p:nvGrpSpPr>
          <p:cNvPr id="16" name="Group 15"/>
          <p:cNvGrpSpPr/>
          <p:nvPr/>
        </p:nvGrpSpPr>
        <p:grpSpPr>
          <a:xfrm>
            <a:off x="164969" y="5965661"/>
            <a:ext cx="11862062" cy="897286"/>
            <a:chOff x="164969" y="5965661"/>
            <a:chExt cx="11862062" cy="897286"/>
          </a:xfrm>
        </p:grpSpPr>
        <p:sp>
          <p:nvSpPr>
            <p:cNvPr id="17"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8" name="Picture 17"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9" grpId="0"/>
      <p:bldP spid="10" grpId="0"/>
      <p:bldP spid="11" grpId="0"/>
      <p:bldP spid="12" grpId="0"/>
      <p:bldP spid="14" grpId="0"/>
      <p:bldP spid="1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13062"/>
            <a:ext cx="12192000" cy="461665"/>
            <a:chOff x="0" y="-13062"/>
            <a:chExt cx="12192000" cy="461665"/>
          </a:xfrm>
        </p:grpSpPr>
        <p:sp>
          <p:nvSpPr>
            <p:cNvPr id="5" name="Rectangle 25"/>
            <p:cNvSpPr/>
            <p:nvPr/>
          </p:nvSpPr>
          <p:spPr>
            <a:xfrm>
              <a:off x="0" y="-13062"/>
              <a:ext cx="12192000" cy="461665"/>
            </a:xfrm>
            <a:prstGeom prst="rect">
              <a:avLst/>
            </a:prstGeom>
            <a:solidFill>
              <a:srgbClr val="33B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26"/>
            <p:cNvSpPr txBox="1"/>
            <p:nvPr/>
          </p:nvSpPr>
          <p:spPr>
            <a:xfrm>
              <a:off x="137907" y="27710"/>
              <a:ext cx="1316820" cy="36830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5</a:t>
              </a:r>
            </a:p>
          </p:txBody>
        </p:sp>
        <p:sp>
          <p:nvSpPr>
            <p:cNvPr id="7" name="TextBox 27"/>
            <p:cNvSpPr txBox="1"/>
            <p:nvPr/>
          </p:nvSpPr>
          <p:spPr>
            <a:xfrm>
              <a:off x="3713018" y="20204"/>
              <a:ext cx="4886058" cy="3683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SPORTS</a:t>
              </a:r>
            </a:p>
          </p:txBody>
        </p:sp>
        <p:sp>
          <p:nvSpPr>
            <p:cNvPr id="8" name="TextBox 28"/>
            <p:cNvSpPr txBox="1"/>
            <p:nvPr/>
          </p:nvSpPr>
          <p:spPr>
            <a:xfrm>
              <a:off x="10258425" y="24477"/>
              <a:ext cx="1774825" cy="36830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8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GOAL CHECK</a:t>
              </a:r>
            </a:p>
          </p:txBody>
        </p:sp>
      </p:grpSp>
      <p:pic>
        <p:nvPicPr>
          <p:cNvPr id="2" name="Picture 1" descr="67.4"/>
          <p:cNvPicPr>
            <a:picLocks noChangeAspect="1"/>
          </p:cNvPicPr>
          <p:nvPr/>
        </p:nvPicPr>
        <p:blipFill>
          <a:blip r:embed="rId2"/>
          <a:srcRect r="5495"/>
          <a:stretch>
            <a:fillRect/>
          </a:stretch>
        </p:blipFill>
        <p:spPr>
          <a:xfrm>
            <a:off x="75565" y="1473200"/>
            <a:ext cx="11962130" cy="3813810"/>
          </a:xfrm>
          <a:prstGeom prst="rect">
            <a:avLst/>
          </a:prstGeom>
        </p:spPr>
      </p:pic>
      <p:grpSp>
        <p:nvGrpSpPr>
          <p:cNvPr id="9" name="Group 8"/>
          <p:cNvGrpSpPr/>
          <p:nvPr/>
        </p:nvGrpSpPr>
        <p:grpSpPr>
          <a:xfrm>
            <a:off x="164969" y="5965661"/>
            <a:ext cx="11862062" cy="897286"/>
            <a:chOff x="164969" y="5965661"/>
            <a:chExt cx="11862062" cy="897286"/>
          </a:xfrm>
        </p:grpSpPr>
        <p:sp>
          <p:nvSpPr>
            <p:cNvPr id="10" name="矩形 4">
              <a:extLst>
                <a:ext uri="{FF2B5EF4-FFF2-40B4-BE49-F238E27FC236}">
                  <a16:creationId xmlns:a16="http://schemas.microsoft.com/office/drawing/2014/main" id="{628883B7-081A-C909-84F9-9A96255C0136}"/>
                </a:ext>
              </a:extLst>
            </p:cNvPr>
            <p:cNvSpPr/>
            <p:nvPr/>
          </p:nvSpPr>
          <p:spPr>
            <a:xfrm>
              <a:off x="164969" y="6488486"/>
              <a:ext cx="11862062" cy="374461"/>
            </a:xfrm>
            <a:prstGeom prst="rect">
              <a:avLst/>
            </a:prstGeom>
          </p:spPr>
          <p:txBody>
            <a:bodyPr wrap="square">
              <a:spAutoFit/>
            </a:bodyPr>
            <a:lstStyle/>
            <a:p>
              <a:pPr>
                <a:lnSpc>
                  <a:spcPts val="900"/>
                </a:lnSpc>
              </a:pPr>
              <a:r>
                <a:rPr lang="en-US" altLang="zh-TW" sz="850" baseline="0" dirty="0">
                  <a:solidFill>
                    <a:schemeClr val="tx1"/>
                  </a:solidFill>
                  <a:latin typeface="Calibri" panose="020F0502020204030204" pitchFamily="34" charset="0"/>
                  <a:cs typeface="Calibri" panose="020F0502020204030204" pitchFamily="34" charset="0"/>
                </a:rPr>
                <a:t>_______________________________________________________________________________________________________________________________________________________________________________________________________________________</a:t>
              </a:r>
            </a:p>
            <a:p>
              <a:pPr>
                <a:lnSpc>
                  <a:spcPts val="900"/>
                </a:lnSpc>
                <a:spcBef>
                  <a:spcPts val="400"/>
                </a:spcBef>
              </a:pPr>
              <a:r>
                <a:rPr lang="en-US" altLang="zh-TW" sz="850" baseline="0" dirty="0">
                  <a:solidFill>
                    <a:schemeClr val="tx1"/>
                  </a:solidFill>
                  <a:latin typeface="Calibri" panose="020F0502020204030204" pitchFamily="34" charset="0"/>
                  <a:cs typeface="Calibri" panose="020F0502020204030204" pitchFamily="34" charset="0"/>
                </a:rPr>
                <a:t>National Geographic Learning, a Cengage Company. © 2022 Cengage Learning, Inc. ALL RIGHTS RESERVED. This presentation tool is for teaching purpose only. May not be scanned, copied or duplicated, or posted to a publicly accessible website, in whole or in part.</a:t>
              </a:r>
              <a:endParaRPr lang="zh-TW" altLang="en-US" sz="850" baseline="0" dirty="0">
                <a:solidFill>
                  <a:schemeClr val="tx1"/>
                </a:solidFill>
                <a:latin typeface="Calibri" panose="020F0502020204030204" pitchFamily="34" charset="0"/>
                <a:cs typeface="Calibri" panose="020F0502020204030204" pitchFamily="34" charset="0"/>
              </a:endParaRPr>
            </a:p>
          </p:txBody>
        </p:sp>
        <p:pic>
          <p:nvPicPr>
            <p:cNvPr id="11" name="Picture 10" descr="A picture containing logo&#10;&#10;Description automatically generated">
              <a:extLst>
                <a:ext uri="{FF2B5EF4-FFF2-40B4-BE49-F238E27FC236}">
                  <a16:creationId xmlns:a16="http://schemas.microsoft.com/office/drawing/2014/main" id="{22DE874A-780C-A7E9-5A49-83F6150CCB18}"/>
                </a:ext>
              </a:extLst>
            </p:cNvPr>
            <p:cNvPicPr>
              <a:picLocks noChangeAspect="1"/>
            </p:cNvPicPr>
            <p:nvPr/>
          </p:nvPicPr>
          <p:blipFill>
            <a:blip r:embed="rId3"/>
            <a:stretch>
              <a:fillRect/>
            </a:stretch>
          </p:blipFill>
          <p:spPr>
            <a:xfrm>
              <a:off x="255774" y="6028833"/>
              <a:ext cx="1268226" cy="5089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71249" y="5965661"/>
              <a:ext cx="585609" cy="564471"/>
            </a:xfrm>
            <a:prstGeom prst="rect">
              <a:avLst/>
            </a:prstGeom>
          </p:spPr>
        </p:pic>
      </p:grpSp>
    </p:spTree>
  </p:cSld>
  <p:clrMapOvr>
    <a:masterClrMapping/>
  </p:clrMapOvr>
  <p:transition spd="slow">
    <p:wipe dir="r"/>
  </p:transition>
  <p:timing>
    <p:tnLst>
      <p:par>
        <p:cTn id="1" dur="indefinite" restart="never" nodeType="tmRoot"/>
      </p:par>
    </p:tnLst>
  </p:timing>
</p:sld>
</file>

<file path=ppt/theme/theme1.xml><?xml version="1.0" encoding="utf-8"?>
<a:theme xmlns:a="http://schemas.openxmlformats.org/drawingml/2006/main" name="lop 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TotalTime>
  <Words>3710</Words>
  <Application>Microsoft Office PowerPoint</Application>
  <PresentationFormat>Widescreen</PresentationFormat>
  <Paragraphs>418</Paragraphs>
  <Slides>61</Slides>
  <Notes>1</Notes>
  <HiddenSlides>5</HiddenSlides>
  <MMClips>6</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61</vt:i4>
      </vt:variant>
    </vt:vector>
  </HeadingPairs>
  <TitlesOfParts>
    <vt:vector size="70" baseType="lpstr">
      <vt:lpstr>新細明體</vt:lpstr>
      <vt:lpstr>Times New Roman</vt:lpstr>
      <vt:lpstr>Arial</vt:lpstr>
      <vt:lpstr>Myriad Pro</vt:lpstr>
      <vt:lpstr>Calibri Light</vt:lpstr>
      <vt:lpstr>Calibri</vt:lpstr>
      <vt:lpstr>Wingdings</vt:lpstr>
      <vt:lpstr>Adobe Gothic Std B</vt:lpstr>
      <vt:lpstr>lop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Admin</cp:lastModifiedBy>
  <cp:revision>113</cp:revision>
  <dcterms:created xsi:type="dcterms:W3CDTF">2021-03-31T02:40:00Z</dcterms:created>
  <dcterms:modified xsi:type="dcterms:W3CDTF">2022-06-01T03:30:35Z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7B2C028237864A6A9F3BF40A14BE4B7F</vt:lpwstr>
  </property>
  <property fmtid="{D5CDD505-2E9C-101B-9397-08002B2CF9AE}" pid="3" name="KSOProductBuildVer">
    <vt:lpwstr>1033-11.2.0.10323</vt:lpwstr>
  </property>
</Properties>
</file>