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8"/>
  </p:notesMasterIdLst>
  <p:sldIdLst>
    <p:sldId id="497" r:id="rId2"/>
    <p:sldId id="382" r:id="rId3"/>
    <p:sldId id="383" r:id="rId4"/>
    <p:sldId id="258" r:id="rId5"/>
    <p:sldId id="800" r:id="rId6"/>
    <p:sldId id="901" r:id="rId7"/>
    <p:sldId id="902" r:id="rId8"/>
    <p:sldId id="903" r:id="rId9"/>
    <p:sldId id="904" r:id="rId10"/>
    <p:sldId id="905" r:id="rId11"/>
    <p:sldId id="906" r:id="rId12"/>
    <p:sldId id="908" r:id="rId13"/>
    <p:sldId id="914" r:id="rId14"/>
    <p:sldId id="911" r:id="rId15"/>
    <p:sldId id="912" r:id="rId16"/>
    <p:sldId id="909" r:id="rId17"/>
    <p:sldId id="910" r:id="rId18"/>
    <p:sldId id="913" r:id="rId19"/>
    <p:sldId id="915" r:id="rId20"/>
    <p:sldId id="916" r:id="rId21"/>
    <p:sldId id="917" r:id="rId22"/>
    <p:sldId id="918" r:id="rId23"/>
    <p:sldId id="920" r:id="rId24"/>
    <p:sldId id="919" r:id="rId25"/>
    <p:sldId id="921" r:id="rId26"/>
    <p:sldId id="922" r:id="rId27"/>
    <p:sldId id="923" r:id="rId28"/>
    <p:sldId id="924" r:id="rId29"/>
    <p:sldId id="925" r:id="rId30"/>
    <p:sldId id="926" r:id="rId31"/>
    <p:sldId id="927" r:id="rId32"/>
    <p:sldId id="928" r:id="rId33"/>
    <p:sldId id="929" r:id="rId34"/>
    <p:sldId id="930" r:id="rId35"/>
    <p:sldId id="988" r:id="rId36"/>
    <p:sldId id="989" r:id="rId37"/>
    <p:sldId id="990" r:id="rId38"/>
    <p:sldId id="991" r:id="rId39"/>
    <p:sldId id="970" r:id="rId40"/>
    <p:sldId id="971" r:id="rId41"/>
    <p:sldId id="931" r:id="rId42"/>
    <p:sldId id="962" r:id="rId43"/>
    <p:sldId id="885" r:id="rId44"/>
    <p:sldId id="963" r:id="rId45"/>
    <p:sldId id="964" r:id="rId46"/>
    <p:sldId id="965" r:id="rId47"/>
    <p:sldId id="966" r:id="rId48"/>
    <p:sldId id="967" r:id="rId49"/>
    <p:sldId id="968" r:id="rId50"/>
    <p:sldId id="969" r:id="rId51"/>
    <p:sldId id="972" r:id="rId52"/>
    <p:sldId id="973" r:id="rId53"/>
    <p:sldId id="975" r:id="rId54"/>
    <p:sldId id="974" r:id="rId55"/>
    <p:sldId id="976" r:id="rId56"/>
    <p:sldId id="977" r:id="rId57"/>
  </p:sldIdLst>
  <p:sldSz cx="12192000" cy="6858000"/>
  <p:notesSz cx="6858000" cy="9144000"/>
  <p:embeddedFontLst>
    <p:embeddedFont>
      <p:font typeface="新細明體" panose="02020300000000000000" pitchFamily="18" charset="-120"/>
      <p:regular r:id="rId59"/>
    </p:embeddedFont>
    <p:embeddedFont>
      <p:font typeface="Myriad Pro" panose="020B0503030403020204" pitchFamily="34" charset="0"/>
      <p:regular r:id="rId60"/>
      <p:bold r:id="rId61"/>
      <p:italic r:id="rId62"/>
      <p:boldItalic r:id="rId63"/>
    </p:embeddedFont>
    <p:embeddedFont>
      <p:font typeface="Calibri Light" panose="020F0302020204030204" pitchFamily="34" charset="0"/>
      <p:regular r:id="rId64"/>
      <p:italic r:id="rId65"/>
    </p:embeddedFont>
    <p:embeddedFont>
      <p:font typeface="Calibri" panose="020F0502020204030204" pitchFamily="34" charset="0"/>
      <p:regular r:id="rId66"/>
      <p:bold r:id="rId67"/>
      <p:italic r:id="rId68"/>
      <p:boldItalic r:id="rId69"/>
    </p:embeddedFont>
    <p:embeddedFont>
      <p:font typeface="Adobe Gothic Std B" panose="020B0800000000000000" charset="-128"/>
      <p:bold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4FD"/>
    <a:srgbClr val="33B879"/>
    <a:srgbClr val="F05A78"/>
    <a:srgbClr val="2C9C67"/>
    <a:srgbClr val="CCE6F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47" autoAdjust="0"/>
    <p:restoredTop sz="94660"/>
  </p:normalViewPr>
  <p:slideViewPr>
    <p:cSldViewPr snapToGrid="0">
      <p:cViewPr varScale="1">
        <p:scale>
          <a:sx n="115" d="100"/>
          <a:sy n="115" d="100"/>
        </p:scale>
        <p:origin x="62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6/1/2022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9.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3.png"/><Relationship Id="rId2" Type="http://schemas.openxmlformats.org/officeDocument/2006/relationships/image" Target="../media/image58.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61.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31.png"/><Relationship Id="rId5" Type="http://schemas.openxmlformats.org/officeDocument/2006/relationships/image" Target="../media/image63.png"/><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4.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1.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74.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SUS\Desktop\ANPJ\Lop 10\Material\Anh opener\Unit-7.pngUnit-7"/>
          <p:cNvPicPr>
            <a:picLocks noChangeAspect="1"/>
          </p:cNvPicPr>
          <p:nvPr/>
        </p:nvPicPr>
        <p:blipFill>
          <a:blip r:embed="rId2"/>
          <a:srcRect/>
          <a:stretch>
            <a:fillRect/>
          </a:stretch>
        </p:blipFill>
        <p:spPr>
          <a:xfrm>
            <a:off x="3049587" y="163873"/>
            <a:ext cx="6092825" cy="3639185"/>
          </a:xfrm>
          <a:prstGeom prst="roundRect">
            <a:avLst/>
          </a:prstGeom>
          <a:ln w="104775" cmpd="dbl">
            <a:solidFill>
              <a:schemeClr val="accent2">
                <a:lumMod val="60000"/>
                <a:lumOff val="40000"/>
              </a:schemeClr>
            </a:solidFill>
            <a:prstDash val="sysDot"/>
          </a:ln>
        </p:spPr>
      </p:pic>
      <p:sp>
        <p:nvSpPr>
          <p:cNvPr id="3" name="Rounded Rectangle 2"/>
          <p:cNvSpPr/>
          <p:nvPr/>
        </p:nvSpPr>
        <p:spPr>
          <a:xfrm>
            <a:off x="2805430" y="4032885"/>
            <a:ext cx="6581140" cy="1859280"/>
          </a:xfrm>
          <a:prstGeom prst="roundRect">
            <a:avLst/>
          </a:pr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6000" b="1" dirty="0">
                <a:solidFill>
                  <a:schemeClr val="tx1"/>
                </a:solidFill>
                <a:effectLst>
                  <a:outerShdw blurRad="38100" dist="19050" dir="2700000" algn="tl" rotWithShape="0">
                    <a:schemeClr val="dk1">
                      <a:alpha val="40000"/>
                    </a:schemeClr>
                  </a:outerShdw>
                </a:effectLst>
                <a:sym typeface="+mn-ea"/>
              </a:rPr>
              <a:t>Unit 7:</a:t>
            </a:r>
            <a:r>
              <a:rPr lang="en-US" sz="6000" b="1" dirty="0">
                <a:solidFill>
                  <a:schemeClr val="accent4"/>
                </a:solidFill>
                <a:effectLst>
                  <a:outerShdw blurRad="38100" dist="19050" dir="2700000" algn="tl" rotWithShape="0">
                    <a:schemeClr val="dk1">
                      <a:lumMod val="50000"/>
                      <a:alpha val="40000"/>
                    </a:schemeClr>
                  </a:outerShdw>
                </a:effectLst>
                <a:sym typeface="+mn-ea"/>
              </a:rPr>
              <a:t> </a:t>
            </a:r>
            <a:endParaRPr lang="en-US" sz="6000" b="1" dirty="0">
              <a:solidFill>
                <a:schemeClr val="accent4"/>
              </a:solidFill>
              <a:effectLst>
                <a:outerShdw blurRad="38100" dist="19050" dir="2700000" algn="tl" rotWithShape="0">
                  <a:schemeClr val="dk1">
                    <a:lumMod val="50000"/>
                    <a:alpha val="40000"/>
                  </a:schemeClr>
                </a:outerShdw>
              </a:effectLst>
            </a:endParaRPr>
          </a:p>
          <a:p>
            <a:pPr algn="ctr"/>
            <a:r>
              <a:rPr lang="en-US" sz="6000" b="1" dirty="0">
                <a:solidFill>
                  <a:schemeClr val="accent6"/>
                </a:solidFill>
                <a:effectLst/>
                <a:sym typeface="+mn-ea"/>
              </a:rPr>
              <a:t>COMMUNICATION</a:t>
            </a:r>
          </a:p>
        </p:txBody>
      </p:sp>
      <p:grpSp>
        <p:nvGrpSpPr>
          <p:cNvPr id="4" name="Group 3"/>
          <p:cNvGrpSpPr/>
          <p:nvPr/>
        </p:nvGrpSpPr>
        <p:grpSpPr>
          <a:xfrm>
            <a:off x="164969" y="5965661"/>
            <a:ext cx="11862062" cy="897286"/>
            <a:chOff x="164969" y="5965661"/>
            <a:chExt cx="11862062" cy="897286"/>
          </a:xfrm>
        </p:grpSpPr>
        <p:sp>
          <p:nvSpPr>
            <p:cNvPr id="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6" name="Picture 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12192000" cy="7272020"/>
            <a:chOff x="0" y="0"/>
            <a:chExt cx="19200" cy="11452"/>
          </a:xfrm>
        </p:grpSpPr>
        <p:pic>
          <p:nvPicPr>
            <p:cNvPr id="2" name="Picture 1" descr="80.1"/>
            <p:cNvPicPr>
              <a:picLocks noChangeAspect="1"/>
            </p:cNvPicPr>
            <p:nvPr/>
          </p:nvPicPr>
          <p:blipFill>
            <a:blip r:embed="rId3"/>
            <a:stretch>
              <a:fillRect/>
            </a:stretch>
          </p:blipFill>
          <p:spPr>
            <a:xfrm>
              <a:off x="0" y="0"/>
              <a:ext cx="9596" cy="11453"/>
            </a:xfrm>
            <a:prstGeom prst="rect">
              <a:avLst/>
            </a:prstGeom>
          </p:spPr>
        </p:pic>
        <p:pic>
          <p:nvPicPr>
            <p:cNvPr id="3" name="Picture 2" descr="81"/>
            <p:cNvPicPr>
              <a:picLocks noChangeAspect="1"/>
            </p:cNvPicPr>
            <p:nvPr/>
          </p:nvPicPr>
          <p:blipFill>
            <a:blip r:embed="rId4"/>
            <a:stretch>
              <a:fillRect/>
            </a:stretch>
          </p:blipFill>
          <p:spPr>
            <a:xfrm>
              <a:off x="9596" y="0"/>
              <a:ext cx="9604" cy="1145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2"/>
          <p:cNvSpPr txBox="1"/>
          <p:nvPr/>
        </p:nvSpPr>
        <p:spPr>
          <a:xfrm>
            <a:off x="3479800" y="1186223"/>
            <a:ext cx="5232400" cy="829945"/>
          </a:xfrm>
          <a:prstGeom prst="rect">
            <a:avLst/>
          </a:prstGeom>
          <a:noFill/>
          <a:ln>
            <a:solidFill>
              <a:schemeClr val="accent1"/>
            </a:solidFill>
          </a:ln>
        </p:spPr>
        <p:txBody>
          <a:bodyPr wrap="square" rtlCol="0">
            <a:spAutoFit/>
          </a:bodyPr>
          <a:lstStyle/>
          <a:p>
            <a:pPr algn="ctr"/>
            <a:r>
              <a:rPr lang="en-US" sz="4800" b="1" dirty="0"/>
              <a:t> Do you know?</a:t>
            </a:r>
          </a:p>
        </p:txBody>
      </p:sp>
      <p:sp>
        <p:nvSpPr>
          <p:cNvPr id="14" name="Text Box 13"/>
          <p:cNvSpPr txBox="1"/>
          <p:nvPr/>
        </p:nvSpPr>
        <p:spPr>
          <a:xfrm>
            <a:off x="806450" y="2245995"/>
            <a:ext cx="10699115" cy="2061210"/>
          </a:xfrm>
          <a:prstGeom prst="rect">
            <a:avLst/>
          </a:prstGeom>
          <a:noFill/>
        </p:spPr>
        <p:txBody>
          <a:bodyPr wrap="square" rtlCol="0">
            <a:spAutoFit/>
          </a:bodyPr>
          <a:lstStyle/>
          <a:p>
            <a:pPr algn="just"/>
            <a:r>
              <a:rPr lang="en-US" sz="3200" dirty="0"/>
              <a:t>Communication is the field of human activity that has changed and developed the most in recent years. Today, the Internet—particularly social media—and smartphones have changed how we communicate in daily life.</a:t>
            </a:r>
          </a:p>
        </p:txBody>
      </p:sp>
      <p:grpSp>
        <p:nvGrpSpPr>
          <p:cNvPr id="7" name="Group 6"/>
          <p:cNvGrpSpPr/>
          <p:nvPr/>
        </p:nvGrpSpPr>
        <p:grpSpPr>
          <a:xfrm>
            <a:off x="0" y="-13062"/>
            <a:ext cx="12192000" cy="461665"/>
            <a:chOff x="0" y="-13062"/>
            <a:chExt cx="12192000" cy="461665"/>
          </a:xfrm>
        </p:grpSpPr>
        <p:sp>
          <p:nvSpPr>
            <p:cNvPr id="8"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10"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11"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OVERVIEW</a:t>
              </a:r>
            </a:p>
          </p:txBody>
        </p:sp>
      </p:grpSp>
      <p:grpSp>
        <p:nvGrpSpPr>
          <p:cNvPr id="12" name="Group 11"/>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Box 1"/>
          <p:cNvSpPr txBox="1"/>
          <p:nvPr/>
        </p:nvSpPr>
        <p:spPr>
          <a:xfrm>
            <a:off x="3575274" y="1348947"/>
            <a:ext cx="5023802" cy="829945"/>
          </a:xfrm>
          <a:prstGeom prst="rect">
            <a:avLst/>
          </a:prstGeom>
          <a:noFill/>
          <a:ln>
            <a:solidFill>
              <a:schemeClr val="accent1"/>
            </a:solidFill>
          </a:ln>
        </p:spPr>
        <p:txBody>
          <a:bodyPr wrap="square" rtlCol="0">
            <a:spAutoFit/>
          </a:bodyPr>
          <a:lstStyle/>
          <a:p>
            <a:pPr algn="ctr"/>
            <a:r>
              <a:rPr lang="en-US" sz="4800" b="1" dirty="0"/>
              <a:t>About the photo</a:t>
            </a:r>
          </a:p>
        </p:txBody>
      </p:sp>
      <p:sp>
        <p:nvSpPr>
          <p:cNvPr id="3" name="Text Box 2"/>
          <p:cNvSpPr txBox="1"/>
          <p:nvPr/>
        </p:nvSpPr>
        <p:spPr>
          <a:xfrm>
            <a:off x="806450" y="2440305"/>
            <a:ext cx="10699115" cy="2061210"/>
          </a:xfrm>
          <a:prstGeom prst="rect">
            <a:avLst/>
          </a:prstGeom>
          <a:noFill/>
        </p:spPr>
        <p:txBody>
          <a:bodyPr wrap="square" rtlCol="0">
            <a:spAutoFit/>
          </a:bodyPr>
          <a:lstStyle/>
          <a:p>
            <a:pPr algn="just"/>
            <a:r>
              <a:rPr lang="en-US" sz="3200" dirty="0"/>
              <a:t>The Maori, the indigenous people of New Zealand, arrived there from Polynesia in the 13th century. They developed their own language, culture, and traditions, one of which is the </a:t>
            </a:r>
            <a:r>
              <a:rPr lang="en-US" sz="3200" i="1" dirty="0"/>
              <a:t>haka</a:t>
            </a:r>
            <a:r>
              <a:rPr lang="en-US" sz="3200" dirty="0"/>
              <a:t>, a special dance and chant, as shown in this photo. </a:t>
            </a:r>
          </a:p>
        </p:txBody>
      </p:sp>
      <p:grpSp>
        <p:nvGrpSpPr>
          <p:cNvPr id="9" name="Group 8"/>
          <p:cNvGrpSpPr/>
          <p:nvPr/>
        </p:nvGrpSpPr>
        <p:grpSpPr>
          <a:xfrm>
            <a:off x="0" y="-13062"/>
            <a:ext cx="12192000" cy="461665"/>
            <a:chOff x="0" y="-13062"/>
            <a:chExt cx="12192000" cy="461665"/>
          </a:xfrm>
        </p:grpSpPr>
        <p:sp>
          <p:nvSpPr>
            <p:cNvPr id="10"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12"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13"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OVERVIEW</a:t>
              </a:r>
            </a:p>
          </p:txBody>
        </p:sp>
      </p:grpSp>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2" name="Picture 1" descr="82.1"/>
          <p:cNvPicPr>
            <a:picLocks noChangeAspect="1"/>
          </p:cNvPicPr>
          <p:nvPr/>
        </p:nvPicPr>
        <p:blipFill>
          <a:blip r:embed="rId2"/>
          <a:stretch>
            <a:fillRect/>
          </a:stretch>
        </p:blipFill>
        <p:spPr>
          <a:xfrm>
            <a:off x="1294130" y="494030"/>
            <a:ext cx="9723755" cy="1681480"/>
          </a:xfrm>
          <a:prstGeom prst="rect">
            <a:avLst/>
          </a:prstGeom>
        </p:spPr>
      </p:pic>
      <p:pic>
        <p:nvPicPr>
          <p:cNvPr id="3" name="Picture 2" descr="82.2"/>
          <p:cNvPicPr>
            <a:picLocks noChangeAspect="1"/>
          </p:cNvPicPr>
          <p:nvPr/>
        </p:nvPicPr>
        <p:blipFill>
          <a:blip r:embed="rId3"/>
          <a:stretch>
            <a:fillRect/>
          </a:stretch>
        </p:blipFill>
        <p:spPr>
          <a:xfrm>
            <a:off x="137795" y="2286000"/>
            <a:ext cx="11891010" cy="346583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82.3"/>
          <p:cNvPicPr>
            <a:picLocks noChangeAspect="1"/>
          </p:cNvPicPr>
          <p:nvPr/>
        </p:nvPicPr>
        <p:blipFill>
          <a:blip r:embed="rId2"/>
          <a:stretch>
            <a:fillRect/>
          </a:stretch>
        </p:blipFill>
        <p:spPr>
          <a:xfrm>
            <a:off x="508000" y="612775"/>
            <a:ext cx="11176000" cy="1674495"/>
          </a:xfrm>
          <a:prstGeom prst="rect">
            <a:avLst/>
          </a:prstGeom>
        </p:spPr>
      </p:pic>
      <p:pic>
        <p:nvPicPr>
          <p:cNvPr id="10" name="Picture 9" descr="82.4"/>
          <p:cNvPicPr>
            <a:picLocks noChangeAspect="1"/>
          </p:cNvPicPr>
          <p:nvPr/>
        </p:nvPicPr>
        <p:blipFill>
          <a:blip r:embed="rId3"/>
          <a:stretch>
            <a:fillRect/>
          </a:stretch>
        </p:blipFill>
        <p:spPr>
          <a:xfrm>
            <a:off x="372745" y="2244725"/>
            <a:ext cx="11445875" cy="3460750"/>
          </a:xfrm>
          <a:prstGeom prst="rect">
            <a:avLst/>
          </a:prstGeom>
        </p:spPr>
      </p:pic>
      <p:sp>
        <p:nvSpPr>
          <p:cNvPr id="11" name="TextBox 8"/>
          <p:cNvSpPr txBox="1"/>
          <p:nvPr/>
        </p:nvSpPr>
        <p:spPr>
          <a:xfrm>
            <a:off x="7390765" y="2826385"/>
            <a:ext cx="223647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game console</a:t>
            </a:r>
          </a:p>
        </p:txBody>
      </p:sp>
      <p:sp>
        <p:nvSpPr>
          <p:cNvPr id="12" name="TextBox 8"/>
          <p:cNvSpPr txBox="1"/>
          <p:nvPr/>
        </p:nvSpPr>
        <p:spPr>
          <a:xfrm>
            <a:off x="4977130" y="3345180"/>
            <a:ext cx="223647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social media</a:t>
            </a:r>
          </a:p>
        </p:txBody>
      </p:sp>
      <p:sp>
        <p:nvSpPr>
          <p:cNvPr id="13" name="TextBox 8"/>
          <p:cNvSpPr txBox="1"/>
          <p:nvPr/>
        </p:nvSpPr>
        <p:spPr>
          <a:xfrm>
            <a:off x="5037455" y="4241800"/>
            <a:ext cx="223647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Internet</a:t>
            </a:r>
          </a:p>
        </p:txBody>
      </p:sp>
      <p:sp>
        <p:nvSpPr>
          <p:cNvPr id="14" name="TextBox 8"/>
          <p:cNvSpPr txBox="1"/>
          <p:nvPr/>
        </p:nvSpPr>
        <p:spPr>
          <a:xfrm>
            <a:off x="4126865" y="4766310"/>
            <a:ext cx="223647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smartphone</a:t>
            </a:r>
          </a:p>
        </p:txBody>
      </p:sp>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82.5"/>
          <p:cNvPicPr>
            <a:picLocks noChangeAspect="1"/>
          </p:cNvPicPr>
          <p:nvPr/>
        </p:nvPicPr>
        <p:blipFill>
          <a:blip r:embed="rId2"/>
          <a:stretch>
            <a:fillRect/>
          </a:stretch>
        </p:blipFill>
        <p:spPr>
          <a:xfrm>
            <a:off x="864870" y="1101725"/>
            <a:ext cx="10582275" cy="726440"/>
          </a:xfrm>
          <a:prstGeom prst="rect">
            <a:avLst/>
          </a:prstGeom>
        </p:spPr>
      </p:pic>
      <p:grpSp>
        <p:nvGrpSpPr>
          <p:cNvPr id="12" name="Group 11"/>
          <p:cNvGrpSpPr/>
          <p:nvPr/>
        </p:nvGrpSpPr>
        <p:grpSpPr>
          <a:xfrm>
            <a:off x="2816225" y="2040255"/>
            <a:ext cx="6593251" cy="3225205"/>
            <a:chOff x="4271" y="2498"/>
            <a:chExt cx="9685" cy="4499"/>
          </a:xfrm>
        </p:grpSpPr>
        <p:pic>
          <p:nvPicPr>
            <p:cNvPr id="10" name="Picture 9" descr="82.6"/>
            <p:cNvPicPr>
              <a:picLocks noChangeAspect="1"/>
            </p:cNvPicPr>
            <p:nvPr/>
          </p:nvPicPr>
          <p:blipFill>
            <a:blip r:embed="rId3"/>
            <a:srcRect r="49557"/>
            <a:stretch>
              <a:fillRect/>
            </a:stretch>
          </p:blipFill>
          <p:spPr>
            <a:xfrm>
              <a:off x="4271" y="2498"/>
              <a:ext cx="9685" cy="2259"/>
            </a:xfrm>
            <a:prstGeom prst="rect">
              <a:avLst/>
            </a:prstGeom>
          </p:spPr>
        </p:pic>
        <p:pic>
          <p:nvPicPr>
            <p:cNvPr id="11" name="Picture 10" descr="82.6"/>
            <p:cNvPicPr>
              <a:picLocks noChangeAspect="1"/>
            </p:cNvPicPr>
            <p:nvPr/>
          </p:nvPicPr>
          <p:blipFill>
            <a:blip r:embed="rId3"/>
            <a:srcRect l="50000"/>
            <a:stretch>
              <a:fillRect/>
            </a:stretch>
          </p:blipFill>
          <p:spPr>
            <a:xfrm>
              <a:off x="4288" y="4738"/>
              <a:ext cx="9600" cy="2259"/>
            </a:xfrm>
            <a:prstGeom prst="rect">
              <a:avLst/>
            </a:prstGeom>
          </p:spPr>
        </p:pic>
      </p:grpSp>
      <p:cxnSp>
        <p:nvCxnSpPr>
          <p:cNvPr id="25" name="Straight Connector 24"/>
          <p:cNvCxnSpPr/>
          <p:nvPr/>
        </p:nvCxnSpPr>
        <p:spPr>
          <a:xfrm>
            <a:off x="5328920" y="2780030"/>
            <a:ext cx="139319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a:off x="3491230" y="3320415"/>
            <a:ext cx="99377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3480435" y="3871595"/>
            <a:ext cx="11557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flipV="1">
            <a:off x="6312535" y="4392295"/>
            <a:ext cx="842010" cy="1968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flipV="1">
            <a:off x="3491230" y="4932045"/>
            <a:ext cx="636270" cy="1524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grpSp>
        <p:nvGrpSpPr>
          <p:cNvPr id="12" name="Group 11"/>
          <p:cNvGrpSpPr/>
          <p:nvPr/>
        </p:nvGrpSpPr>
        <p:grpSpPr>
          <a:xfrm>
            <a:off x="2816225" y="2040255"/>
            <a:ext cx="6593251" cy="3225205"/>
            <a:chOff x="4271" y="2498"/>
            <a:chExt cx="9685" cy="4499"/>
          </a:xfrm>
        </p:grpSpPr>
        <p:pic>
          <p:nvPicPr>
            <p:cNvPr id="10" name="Picture 9" descr="82.6"/>
            <p:cNvPicPr>
              <a:picLocks noChangeAspect="1"/>
            </p:cNvPicPr>
            <p:nvPr/>
          </p:nvPicPr>
          <p:blipFill>
            <a:blip r:embed="rId2"/>
            <a:srcRect r="49557"/>
            <a:stretch>
              <a:fillRect/>
            </a:stretch>
          </p:blipFill>
          <p:spPr>
            <a:xfrm>
              <a:off x="4271" y="2498"/>
              <a:ext cx="9685" cy="2259"/>
            </a:xfrm>
            <a:prstGeom prst="rect">
              <a:avLst/>
            </a:prstGeom>
          </p:spPr>
        </p:pic>
        <p:pic>
          <p:nvPicPr>
            <p:cNvPr id="11" name="Picture 10" descr="82.6"/>
            <p:cNvPicPr>
              <a:picLocks noChangeAspect="1"/>
            </p:cNvPicPr>
            <p:nvPr/>
          </p:nvPicPr>
          <p:blipFill>
            <a:blip r:embed="rId2"/>
            <a:srcRect l="50000"/>
            <a:stretch>
              <a:fillRect/>
            </a:stretch>
          </p:blipFill>
          <p:spPr>
            <a:xfrm>
              <a:off x="4288" y="4738"/>
              <a:ext cx="9600" cy="2259"/>
            </a:xfrm>
            <a:prstGeom prst="rect">
              <a:avLst/>
            </a:prstGeom>
          </p:spPr>
        </p:pic>
      </p:grpSp>
      <p:cxnSp>
        <p:nvCxnSpPr>
          <p:cNvPr id="25" name="Straight Connector 24"/>
          <p:cNvCxnSpPr/>
          <p:nvPr/>
        </p:nvCxnSpPr>
        <p:spPr>
          <a:xfrm>
            <a:off x="5328920" y="2780030"/>
            <a:ext cx="139319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a:off x="3491230" y="3320415"/>
            <a:ext cx="99377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3480435" y="3871595"/>
            <a:ext cx="115570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flipV="1">
            <a:off x="6312535" y="4392295"/>
            <a:ext cx="842010" cy="19685"/>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flipV="1">
            <a:off x="3491230" y="4932045"/>
            <a:ext cx="636270" cy="1524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2" name="Picture 1" descr="82.7"/>
          <p:cNvPicPr>
            <a:picLocks noChangeAspect="1"/>
          </p:cNvPicPr>
          <p:nvPr/>
        </p:nvPicPr>
        <p:blipFill>
          <a:blip r:embed="rId3"/>
          <a:stretch>
            <a:fillRect/>
          </a:stretch>
        </p:blipFill>
        <p:spPr>
          <a:xfrm>
            <a:off x="881380" y="1129665"/>
            <a:ext cx="10549890" cy="698500"/>
          </a:xfrm>
          <a:prstGeom prst="rect">
            <a:avLst/>
          </a:prstGeom>
        </p:spPr>
      </p:pic>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82.8"/>
          <p:cNvPicPr>
            <a:picLocks noChangeAspect="1"/>
          </p:cNvPicPr>
          <p:nvPr/>
        </p:nvPicPr>
        <p:blipFill>
          <a:blip r:embed="rId2"/>
          <a:stretch>
            <a:fillRect/>
          </a:stretch>
        </p:blipFill>
        <p:spPr>
          <a:xfrm>
            <a:off x="692150" y="724535"/>
            <a:ext cx="10927715" cy="818515"/>
          </a:xfrm>
          <a:prstGeom prst="rect">
            <a:avLst/>
          </a:prstGeom>
        </p:spPr>
      </p:pic>
      <p:pic>
        <p:nvPicPr>
          <p:cNvPr id="10" name="Picture 9" descr="82.9.1"/>
          <p:cNvPicPr>
            <a:picLocks noChangeAspect="1"/>
          </p:cNvPicPr>
          <p:nvPr/>
        </p:nvPicPr>
        <p:blipFill>
          <a:blip r:embed="rId3"/>
          <a:stretch>
            <a:fillRect/>
          </a:stretch>
        </p:blipFill>
        <p:spPr>
          <a:xfrm>
            <a:off x="1664335" y="1635125"/>
            <a:ext cx="5143500" cy="2333625"/>
          </a:xfrm>
          <a:prstGeom prst="rect">
            <a:avLst/>
          </a:prstGeom>
        </p:spPr>
      </p:pic>
      <p:pic>
        <p:nvPicPr>
          <p:cNvPr id="11" name="Picture 10" descr="82.9.2"/>
          <p:cNvPicPr>
            <a:picLocks noChangeAspect="1"/>
          </p:cNvPicPr>
          <p:nvPr/>
        </p:nvPicPr>
        <p:blipFill>
          <a:blip r:embed="rId4"/>
          <a:stretch>
            <a:fillRect/>
          </a:stretch>
        </p:blipFill>
        <p:spPr>
          <a:xfrm>
            <a:off x="6562725" y="2623820"/>
            <a:ext cx="3171825" cy="1609725"/>
          </a:xfrm>
          <a:prstGeom prst="rect">
            <a:avLst/>
          </a:prstGeom>
        </p:spPr>
      </p:pic>
      <p:pic>
        <p:nvPicPr>
          <p:cNvPr id="12" name="Picture 11" descr="82.9.3"/>
          <p:cNvPicPr>
            <a:picLocks noChangeAspect="1"/>
          </p:cNvPicPr>
          <p:nvPr/>
        </p:nvPicPr>
        <p:blipFill>
          <a:blip r:embed="rId5"/>
          <a:stretch>
            <a:fillRect/>
          </a:stretch>
        </p:blipFill>
        <p:spPr>
          <a:xfrm>
            <a:off x="2835910" y="3968750"/>
            <a:ext cx="3971925" cy="1647825"/>
          </a:xfrm>
          <a:prstGeom prst="rect">
            <a:avLst/>
          </a:prstGeom>
        </p:spPr>
      </p:pic>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GM 90"/>
          <p:cNvPicPr>
            <a:picLocks noChangeAspect="1"/>
          </p:cNvPicPr>
          <p:nvPr/>
        </p:nvPicPr>
        <p:blipFill>
          <a:blip r:embed="rId2"/>
          <a:stretch>
            <a:fillRect/>
          </a:stretch>
        </p:blipFill>
        <p:spPr>
          <a:xfrm>
            <a:off x="3013075" y="548005"/>
            <a:ext cx="6165850" cy="533971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83.1"/>
          <p:cNvPicPr>
            <a:picLocks noChangeAspect="1"/>
          </p:cNvPicPr>
          <p:nvPr/>
        </p:nvPicPr>
        <p:blipFill>
          <a:blip r:embed="rId2"/>
          <a:stretch>
            <a:fillRect/>
          </a:stretch>
        </p:blipFill>
        <p:spPr>
          <a:xfrm>
            <a:off x="1138872" y="633988"/>
            <a:ext cx="9914255" cy="5209459"/>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60"/>
          <p:cNvPicPr>
            <a:picLocks noChangeAspect="1"/>
          </p:cNvPicPr>
          <p:nvPr/>
        </p:nvPicPr>
        <p:blipFill>
          <a:blip r:embed="rId2"/>
          <a:stretch>
            <a:fillRect/>
          </a:stretch>
        </p:blipFill>
        <p:spPr>
          <a:xfrm>
            <a:off x="2016760" y="650240"/>
            <a:ext cx="8666480" cy="514540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91"/>
          <p:cNvPicPr>
            <a:picLocks noChangeAspect="1"/>
          </p:cNvPicPr>
          <p:nvPr/>
        </p:nvPicPr>
        <p:blipFill>
          <a:blip r:embed="rId2"/>
          <a:stretch>
            <a:fillRect/>
          </a:stretch>
        </p:blipFill>
        <p:spPr>
          <a:xfrm>
            <a:off x="237490" y="1257300"/>
            <a:ext cx="11791315" cy="411670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83.2"/>
          <p:cNvPicPr>
            <a:picLocks noChangeAspect="1"/>
          </p:cNvPicPr>
          <p:nvPr/>
        </p:nvPicPr>
        <p:blipFill>
          <a:blip r:embed="rId2"/>
          <a:srcRect b="74364"/>
          <a:stretch>
            <a:fillRect/>
          </a:stretch>
        </p:blipFill>
        <p:spPr>
          <a:xfrm>
            <a:off x="399415" y="711200"/>
            <a:ext cx="11792585" cy="704215"/>
          </a:xfrm>
          <a:prstGeom prst="rect">
            <a:avLst/>
          </a:prstGeom>
        </p:spPr>
      </p:pic>
      <p:grpSp>
        <p:nvGrpSpPr>
          <p:cNvPr id="11" name="Group 10"/>
          <p:cNvGrpSpPr/>
          <p:nvPr/>
        </p:nvGrpSpPr>
        <p:grpSpPr>
          <a:xfrm>
            <a:off x="2936240" y="1555750"/>
            <a:ext cx="6619875" cy="4345940"/>
            <a:chOff x="4692" y="2280"/>
            <a:chExt cx="9846" cy="6334"/>
          </a:xfrm>
        </p:grpSpPr>
        <p:pic>
          <p:nvPicPr>
            <p:cNvPr id="9" name="Picture 8" descr="83.2"/>
            <p:cNvPicPr>
              <a:picLocks noChangeAspect="1"/>
            </p:cNvPicPr>
            <p:nvPr/>
          </p:nvPicPr>
          <p:blipFill>
            <a:blip r:embed="rId2"/>
            <a:srcRect t="28456" r="50670" b="-1273"/>
            <a:stretch>
              <a:fillRect/>
            </a:stretch>
          </p:blipFill>
          <p:spPr>
            <a:xfrm>
              <a:off x="4692" y="2280"/>
              <a:ext cx="9161" cy="3150"/>
            </a:xfrm>
            <a:prstGeom prst="rect">
              <a:avLst/>
            </a:prstGeom>
          </p:spPr>
        </p:pic>
        <p:pic>
          <p:nvPicPr>
            <p:cNvPr id="10" name="Picture 9" descr="83.2"/>
            <p:cNvPicPr>
              <a:picLocks noChangeAspect="1"/>
            </p:cNvPicPr>
            <p:nvPr/>
          </p:nvPicPr>
          <p:blipFill>
            <a:blip r:embed="rId2"/>
            <a:srcRect l="48920" t="28456" b="-1273"/>
            <a:stretch>
              <a:fillRect/>
            </a:stretch>
          </p:blipFill>
          <p:spPr>
            <a:xfrm>
              <a:off x="5052" y="5464"/>
              <a:ext cx="9486" cy="3150"/>
            </a:xfrm>
            <a:prstGeom prst="rect">
              <a:avLst/>
            </a:prstGeom>
          </p:spPr>
        </p:pic>
      </p:grpSp>
      <p:sp>
        <p:nvSpPr>
          <p:cNvPr id="12" name="TextBox 8"/>
          <p:cNvSpPr txBox="1"/>
          <p:nvPr/>
        </p:nvSpPr>
        <p:spPr>
          <a:xfrm>
            <a:off x="8189595" y="234442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3" name="TextBox 8"/>
          <p:cNvSpPr txBox="1"/>
          <p:nvPr/>
        </p:nvSpPr>
        <p:spPr>
          <a:xfrm>
            <a:off x="8189595" y="306387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14" name="TextBox 8"/>
          <p:cNvSpPr txBox="1"/>
          <p:nvPr/>
        </p:nvSpPr>
        <p:spPr>
          <a:xfrm>
            <a:off x="8697595" y="379412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5" name="TextBox 8"/>
          <p:cNvSpPr txBox="1"/>
          <p:nvPr/>
        </p:nvSpPr>
        <p:spPr>
          <a:xfrm>
            <a:off x="8697595" y="452945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6" name="TextBox 8"/>
          <p:cNvSpPr txBox="1"/>
          <p:nvPr/>
        </p:nvSpPr>
        <p:spPr>
          <a:xfrm>
            <a:off x="8697595" y="524256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83.3"/>
          <p:cNvPicPr>
            <a:picLocks noChangeAspect="1"/>
          </p:cNvPicPr>
          <p:nvPr/>
        </p:nvPicPr>
        <p:blipFill>
          <a:blip r:embed="rId2"/>
          <a:stretch>
            <a:fillRect/>
          </a:stretch>
        </p:blipFill>
        <p:spPr>
          <a:xfrm>
            <a:off x="232410" y="2023745"/>
            <a:ext cx="11727180" cy="2657475"/>
          </a:xfrm>
          <a:prstGeom prst="rect">
            <a:avLst/>
          </a:prstGeom>
        </p:spPr>
      </p:pic>
      <p:sp>
        <p:nvSpPr>
          <p:cNvPr id="12" name="TextBox 8"/>
          <p:cNvSpPr txBox="1"/>
          <p:nvPr/>
        </p:nvSpPr>
        <p:spPr>
          <a:xfrm>
            <a:off x="1998345" y="2700655"/>
            <a:ext cx="935672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some websites where you can find answers to your exercises.</a:t>
            </a:r>
          </a:p>
        </p:txBody>
      </p:sp>
      <p:sp>
        <p:nvSpPr>
          <p:cNvPr id="9" name="TextBox 8"/>
          <p:cNvSpPr txBox="1"/>
          <p:nvPr/>
        </p:nvSpPr>
        <p:spPr>
          <a:xfrm>
            <a:off x="1652905" y="3457575"/>
            <a:ext cx="935672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to find my phone, which contains all of my photos.</a:t>
            </a:r>
          </a:p>
        </p:txBody>
      </p:sp>
      <p:sp>
        <p:nvSpPr>
          <p:cNvPr id="10" name="TextBox 8"/>
          <p:cNvSpPr txBox="1"/>
          <p:nvPr/>
        </p:nvSpPr>
        <p:spPr>
          <a:xfrm>
            <a:off x="1588135" y="4208145"/>
            <a:ext cx="935672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the game console that you gave me for my birthday.</a:t>
            </a:r>
          </a:p>
        </p:txBody>
      </p:sp>
      <p:grpSp>
        <p:nvGrpSpPr>
          <p:cNvPr id="11" name="Group 10"/>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160-1"/>
          <p:cNvPicPr>
            <a:picLocks noChangeAspect="1"/>
          </p:cNvPicPr>
          <p:nvPr/>
        </p:nvPicPr>
        <p:blipFill>
          <a:blip r:embed="rId2"/>
          <a:stretch>
            <a:fillRect/>
          </a:stretch>
        </p:blipFill>
        <p:spPr>
          <a:xfrm>
            <a:off x="2271395" y="556895"/>
            <a:ext cx="7493635" cy="3848100"/>
          </a:xfrm>
          <a:prstGeom prst="rect">
            <a:avLst/>
          </a:prstGeom>
        </p:spPr>
      </p:pic>
      <p:pic>
        <p:nvPicPr>
          <p:cNvPr id="9" name="Picture 8" descr="GM 160-2"/>
          <p:cNvPicPr>
            <a:picLocks noChangeAspect="1"/>
          </p:cNvPicPr>
          <p:nvPr/>
        </p:nvPicPr>
        <p:blipFill>
          <a:blip r:embed="rId3"/>
          <a:stretch>
            <a:fillRect/>
          </a:stretch>
        </p:blipFill>
        <p:spPr>
          <a:xfrm>
            <a:off x="2350135" y="4368165"/>
            <a:ext cx="7624445" cy="1546860"/>
          </a:xfrm>
          <a:prstGeom prst="rect">
            <a:avLst/>
          </a:prstGeom>
        </p:spPr>
      </p:pic>
      <p:sp>
        <p:nvSpPr>
          <p:cNvPr id="12" name="TextBox 8"/>
          <p:cNvSpPr txBox="1"/>
          <p:nvPr/>
        </p:nvSpPr>
        <p:spPr>
          <a:xfrm>
            <a:off x="2801620" y="2073910"/>
            <a:ext cx="6600825" cy="82994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We talked to a student whose Facebook account had many followers.</a:t>
            </a:r>
          </a:p>
        </p:txBody>
      </p:sp>
      <p:sp>
        <p:nvSpPr>
          <p:cNvPr id="11" name="TextBox 8"/>
          <p:cNvSpPr txBox="1"/>
          <p:nvPr/>
        </p:nvSpPr>
        <p:spPr>
          <a:xfrm>
            <a:off x="2801620" y="3565525"/>
            <a:ext cx="682688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I often send emails to my uncle, who lives in the US.</a:t>
            </a:r>
          </a:p>
        </p:txBody>
      </p:sp>
      <p:sp>
        <p:nvSpPr>
          <p:cNvPr id="13" name="TextBox 8"/>
          <p:cNvSpPr txBox="1"/>
          <p:nvPr/>
        </p:nvSpPr>
        <p:spPr>
          <a:xfrm>
            <a:off x="2801620" y="4992370"/>
            <a:ext cx="6827520" cy="977265"/>
          </a:xfrm>
          <a:prstGeom prst="rect">
            <a:avLst/>
          </a:prstGeom>
          <a:noFill/>
        </p:spPr>
        <p:txBody>
          <a:bodyPr wrap="square" rtlCol="0">
            <a:spAutoFit/>
          </a:bodyPr>
          <a:lstStyle/>
          <a:p>
            <a:pPr algn="l">
              <a:lnSpc>
                <a:spcPct val="120000"/>
              </a:lnSpc>
            </a:pPr>
            <a:r>
              <a:rPr lang="en-US" sz="2400" dirty="0">
                <a:solidFill>
                  <a:srgbClr val="FF0000"/>
                </a:solidFill>
                <a:latin typeface="Myriad Pro" panose="020B0503030403020204" pitchFamily="34" charset="0"/>
                <a:cs typeface="Times New Roman" panose="02020603050405020304" pitchFamily="18" charset="0"/>
              </a:rPr>
              <a:t>Some people think Facebook is a place where they can share everything about their life.</a:t>
            </a:r>
          </a:p>
        </p:txBody>
      </p:sp>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160-3"/>
          <p:cNvPicPr>
            <a:picLocks noChangeAspect="1"/>
          </p:cNvPicPr>
          <p:nvPr/>
        </p:nvPicPr>
        <p:blipFill>
          <a:blip r:embed="rId2"/>
          <a:stretch>
            <a:fillRect/>
          </a:stretch>
        </p:blipFill>
        <p:spPr>
          <a:xfrm>
            <a:off x="955675" y="930275"/>
            <a:ext cx="11077575" cy="4391025"/>
          </a:xfrm>
          <a:prstGeom prst="rect">
            <a:avLst/>
          </a:prstGeom>
        </p:spPr>
      </p:pic>
      <p:sp>
        <p:nvSpPr>
          <p:cNvPr id="9" name="TextBox 8"/>
          <p:cNvSpPr txBox="1"/>
          <p:nvPr/>
        </p:nvSpPr>
        <p:spPr>
          <a:xfrm>
            <a:off x="494030" y="179451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10" name="TextBox 8"/>
          <p:cNvSpPr txBox="1"/>
          <p:nvPr/>
        </p:nvSpPr>
        <p:spPr>
          <a:xfrm>
            <a:off x="494030" y="244284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sp>
        <p:nvSpPr>
          <p:cNvPr id="11" name="TextBox 8"/>
          <p:cNvSpPr txBox="1"/>
          <p:nvPr/>
        </p:nvSpPr>
        <p:spPr>
          <a:xfrm>
            <a:off x="494030" y="356679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13" name="TextBox 8"/>
          <p:cNvSpPr txBox="1"/>
          <p:nvPr/>
        </p:nvSpPr>
        <p:spPr>
          <a:xfrm>
            <a:off x="494030" y="419354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grpSp>
        <p:nvGrpSpPr>
          <p:cNvPr id="12" name="Group 11"/>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83.4"/>
          <p:cNvPicPr>
            <a:picLocks noChangeAspect="1"/>
          </p:cNvPicPr>
          <p:nvPr/>
        </p:nvPicPr>
        <p:blipFill>
          <a:blip r:embed="rId2"/>
          <a:stretch>
            <a:fillRect/>
          </a:stretch>
        </p:blipFill>
        <p:spPr>
          <a:xfrm>
            <a:off x="880745" y="542290"/>
            <a:ext cx="10549890" cy="1460500"/>
          </a:xfrm>
          <a:prstGeom prst="rect">
            <a:avLst/>
          </a:prstGeom>
        </p:spPr>
      </p:pic>
      <p:pic>
        <p:nvPicPr>
          <p:cNvPr id="9" name="Picture 8" descr="83.5"/>
          <p:cNvPicPr>
            <a:picLocks noChangeAspect="1"/>
          </p:cNvPicPr>
          <p:nvPr/>
        </p:nvPicPr>
        <p:blipFill>
          <a:blip r:embed="rId3"/>
          <a:stretch>
            <a:fillRect/>
          </a:stretch>
        </p:blipFill>
        <p:spPr>
          <a:xfrm>
            <a:off x="813435" y="1894840"/>
            <a:ext cx="11133455" cy="2122170"/>
          </a:xfrm>
          <a:prstGeom prst="rect">
            <a:avLst/>
          </a:prstGeom>
        </p:spPr>
      </p:pic>
      <p:pic>
        <p:nvPicPr>
          <p:cNvPr id="10" name="Picture 9" descr="83.6"/>
          <p:cNvPicPr>
            <a:picLocks noChangeAspect="1"/>
          </p:cNvPicPr>
          <p:nvPr/>
        </p:nvPicPr>
        <p:blipFill>
          <a:blip r:embed="rId4"/>
          <a:stretch>
            <a:fillRect/>
          </a:stretch>
        </p:blipFill>
        <p:spPr>
          <a:xfrm>
            <a:off x="1468755" y="4017010"/>
            <a:ext cx="4760595" cy="1446530"/>
          </a:xfrm>
          <a:prstGeom prst="rect">
            <a:avLst/>
          </a:prstGeom>
        </p:spPr>
      </p:pic>
      <p:pic>
        <p:nvPicPr>
          <p:cNvPr id="11" name="Picture 10" descr="83.7"/>
          <p:cNvPicPr>
            <a:picLocks noChangeAspect="1"/>
          </p:cNvPicPr>
          <p:nvPr/>
        </p:nvPicPr>
        <p:blipFill>
          <a:blip r:embed="rId5"/>
          <a:stretch>
            <a:fillRect/>
          </a:stretch>
        </p:blipFill>
        <p:spPr>
          <a:xfrm>
            <a:off x="6229350" y="4017010"/>
            <a:ext cx="5652770" cy="2082800"/>
          </a:xfrm>
          <a:prstGeom prst="rect">
            <a:avLst/>
          </a:prstGeom>
        </p:spPr>
      </p:pic>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 name="Picture 1" descr="84.1"/>
          <p:cNvPicPr>
            <a:picLocks noChangeAspect="1"/>
          </p:cNvPicPr>
          <p:nvPr/>
        </p:nvPicPr>
        <p:blipFill>
          <a:blip r:embed="rId4"/>
          <a:stretch>
            <a:fillRect/>
          </a:stretch>
        </p:blipFill>
        <p:spPr>
          <a:xfrm>
            <a:off x="406400" y="448310"/>
            <a:ext cx="11499215" cy="2061845"/>
          </a:xfrm>
          <a:prstGeom prst="rect">
            <a:avLst/>
          </a:prstGeom>
        </p:spPr>
      </p:pic>
      <p:pic>
        <p:nvPicPr>
          <p:cNvPr id="12" name="we3e_sb01_u07_036">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9272905" y="1352550"/>
            <a:ext cx="661670" cy="563245"/>
          </a:xfrm>
          <a:prstGeom prst="rect">
            <a:avLst/>
          </a:prstGeom>
        </p:spPr>
      </p:pic>
      <p:pic>
        <p:nvPicPr>
          <p:cNvPr id="13" name="Picture 12" descr="TB 93"/>
          <p:cNvPicPr>
            <a:picLocks noChangeAspect="1"/>
          </p:cNvPicPr>
          <p:nvPr/>
        </p:nvPicPr>
        <p:blipFill>
          <a:blip r:embed="rId6"/>
          <a:stretch>
            <a:fillRect/>
          </a:stretch>
        </p:blipFill>
        <p:spPr>
          <a:xfrm>
            <a:off x="1454727" y="2510155"/>
            <a:ext cx="9097792" cy="3533140"/>
          </a:xfrm>
          <a:prstGeom prst="rect">
            <a:avLst/>
          </a:prstGeom>
        </p:spPr>
      </p:pic>
      <p:sp>
        <p:nvSpPr>
          <p:cNvPr id="14" name="TextBox 8"/>
          <p:cNvSpPr txBox="1"/>
          <p:nvPr/>
        </p:nvSpPr>
        <p:spPr>
          <a:xfrm>
            <a:off x="11021695" y="18427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1</a:t>
            </a:r>
          </a:p>
        </p:txBody>
      </p:sp>
      <p:sp>
        <p:nvSpPr>
          <p:cNvPr id="15" name="TextBox 8"/>
          <p:cNvSpPr txBox="1"/>
          <p:nvPr/>
        </p:nvSpPr>
        <p:spPr>
          <a:xfrm>
            <a:off x="3390265" y="18427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2</a:t>
            </a:r>
          </a:p>
        </p:txBody>
      </p:sp>
      <p:sp>
        <p:nvSpPr>
          <p:cNvPr id="16" name="TextBox 8"/>
          <p:cNvSpPr txBox="1"/>
          <p:nvPr/>
        </p:nvSpPr>
        <p:spPr>
          <a:xfrm>
            <a:off x="7465060" y="18427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3</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35762"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2" fill="hold" display="1">
                  <p:stCondLst>
                    <p:cond delay="indefinite"/>
                  </p:stCondLst>
                  <p:endCondLst>
                    <p:cond evt="onStopAudio" delay="0">
                      <p:tgtEl>
                        <p:sldTgt/>
                      </p:tgtEl>
                    </p:cond>
                  </p:endCondLst>
                </p:cTn>
                <p:tgtEl>
                  <p:spTgt spid="12"/>
                </p:tgtEl>
              </p:cMediaNode>
            </p:audio>
          </p:childTnLst>
        </p:cTn>
      </p:par>
    </p:tnLst>
    <p:bldLst>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4.2"/>
          <p:cNvPicPr>
            <a:picLocks noChangeAspect="1"/>
          </p:cNvPicPr>
          <p:nvPr/>
        </p:nvPicPr>
        <p:blipFill>
          <a:blip r:embed="rId4"/>
          <a:stretch>
            <a:fillRect/>
          </a:stretch>
        </p:blipFill>
        <p:spPr>
          <a:xfrm>
            <a:off x="1393190" y="513080"/>
            <a:ext cx="9404985" cy="5530215"/>
          </a:xfrm>
          <a:prstGeom prst="rect">
            <a:avLst/>
          </a:prstGeom>
        </p:spPr>
      </p:pic>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12" name="we3e_sb01_u07_036">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9596755" y="534670"/>
            <a:ext cx="661670" cy="563245"/>
          </a:xfrm>
          <a:prstGeom prst="rect">
            <a:avLst/>
          </a:prstGeom>
        </p:spPr>
      </p:pic>
      <p:sp>
        <p:nvSpPr>
          <p:cNvPr id="9" name="TextBox 8"/>
          <p:cNvSpPr txBox="1"/>
          <p:nvPr/>
        </p:nvSpPr>
        <p:spPr>
          <a:xfrm>
            <a:off x="5304155" y="1561465"/>
            <a:ext cx="83566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15a</a:t>
            </a:r>
          </a:p>
        </p:txBody>
      </p:sp>
      <p:sp>
        <p:nvSpPr>
          <p:cNvPr id="10" name="TextBox 8"/>
          <p:cNvSpPr txBox="1"/>
          <p:nvPr/>
        </p:nvSpPr>
        <p:spPr>
          <a:xfrm>
            <a:off x="5207000" y="2717800"/>
            <a:ext cx="329501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43-33-629-1834</a:t>
            </a:r>
          </a:p>
        </p:txBody>
      </p:sp>
      <p:sp>
        <p:nvSpPr>
          <p:cNvPr id="11" name="TextBox 8"/>
          <p:cNvSpPr txBox="1"/>
          <p:nvPr/>
        </p:nvSpPr>
        <p:spPr>
          <a:xfrm>
            <a:off x="3963670" y="3236595"/>
            <a:ext cx="329501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43-33-317-3476</a:t>
            </a:r>
          </a:p>
        </p:txBody>
      </p:sp>
      <p:sp>
        <p:nvSpPr>
          <p:cNvPr id="14" name="TextBox 8"/>
          <p:cNvSpPr txBox="1"/>
          <p:nvPr/>
        </p:nvSpPr>
        <p:spPr>
          <a:xfrm>
            <a:off x="5207000" y="3733800"/>
            <a:ext cx="356489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@kingstownradio1</a:t>
            </a:r>
          </a:p>
        </p:txBody>
      </p:sp>
      <p:sp>
        <p:nvSpPr>
          <p:cNvPr id="15" name="TextBox 8"/>
          <p:cNvSpPr txBox="1"/>
          <p:nvPr/>
        </p:nvSpPr>
        <p:spPr>
          <a:xfrm>
            <a:off x="5207000" y="4879340"/>
            <a:ext cx="356489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info@englang.com</a:t>
            </a:r>
          </a:p>
        </p:txBody>
      </p:sp>
      <p:sp>
        <p:nvSpPr>
          <p:cNvPr id="16" name="TextBox 8"/>
          <p:cNvSpPr txBox="1"/>
          <p:nvPr/>
        </p:nvSpPr>
        <p:spPr>
          <a:xfrm>
            <a:off x="3219450" y="5408930"/>
            <a:ext cx="586549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www.englang.com/info_courses</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35762"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37" fill="hold" display="1">
                  <p:stCondLst>
                    <p:cond delay="indefinite"/>
                  </p:stCondLst>
                  <p:endCondLst>
                    <p:cond evt="onStopAudio" delay="0">
                      <p:tgtEl>
                        <p:sldTgt/>
                      </p:tgtEl>
                    </p:cond>
                  </p:endCondLst>
                </p:cTn>
                <p:tgtEl>
                  <p:spTgt spid="12"/>
                </p:tgtEl>
              </p:cMediaNode>
            </p:audio>
          </p:childTnLst>
        </p:cTn>
      </p:par>
    </p:tnLst>
    <p:bldLst>
      <p:bldP spid="9" grpId="0"/>
      <p:bldP spid="10" grpId="0"/>
      <p:bldP spid="11" grpId="0"/>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 name="Picture 1" descr="84.3"/>
          <p:cNvPicPr>
            <a:picLocks noChangeAspect="1"/>
          </p:cNvPicPr>
          <p:nvPr/>
        </p:nvPicPr>
        <p:blipFill>
          <a:blip r:embed="rId2"/>
          <a:stretch>
            <a:fillRect/>
          </a:stretch>
        </p:blipFill>
        <p:spPr>
          <a:xfrm>
            <a:off x="399415" y="1539875"/>
            <a:ext cx="11392535" cy="350964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3" name="Picture 2" descr="84.4"/>
          <p:cNvPicPr>
            <a:picLocks noChangeAspect="1"/>
          </p:cNvPicPr>
          <p:nvPr/>
        </p:nvPicPr>
        <p:blipFill>
          <a:blip r:embed="rId2"/>
          <a:stretch>
            <a:fillRect/>
          </a:stretch>
        </p:blipFill>
        <p:spPr>
          <a:xfrm>
            <a:off x="215900" y="2357755"/>
            <a:ext cx="11879580" cy="214185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 name="Picture 1" descr="84.5"/>
          <p:cNvPicPr>
            <a:picLocks noChangeAspect="1"/>
          </p:cNvPicPr>
          <p:nvPr/>
        </p:nvPicPr>
        <p:blipFill>
          <a:blip r:embed="rId4"/>
          <a:srcRect b="83424"/>
          <a:stretch>
            <a:fillRect/>
          </a:stretch>
        </p:blipFill>
        <p:spPr>
          <a:xfrm>
            <a:off x="388620" y="1450975"/>
            <a:ext cx="11414125" cy="697865"/>
          </a:xfrm>
          <a:prstGeom prst="rect">
            <a:avLst/>
          </a:prstGeom>
        </p:spPr>
      </p:pic>
      <p:pic>
        <p:nvPicPr>
          <p:cNvPr id="9" name="we3e_sb01_u07_037">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574675" y="2148840"/>
            <a:ext cx="769620" cy="607695"/>
          </a:xfrm>
          <a:prstGeom prst="rect">
            <a:avLst/>
          </a:prstGeom>
        </p:spPr>
      </p:pic>
      <p:pic>
        <p:nvPicPr>
          <p:cNvPr id="10" name="Picture 9" descr="84.5"/>
          <p:cNvPicPr>
            <a:picLocks noChangeAspect="1"/>
          </p:cNvPicPr>
          <p:nvPr/>
        </p:nvPicPr>
        <p:blipFill>
          <a:blip r:embed="rId4"/>
          <a:srcRect t="15400" r="35983" b="19503"/>
          <a:stretch>
            <a:fillRect/>
          </a:stretch>
        </p:blipFill>
        <p:spPr>
          <a:xfrm>
            <a:off x="2502535" y="2272665"/>
            <a:ext cx="7306945" cy="2740660"/>
          </a:xfrm>
          <a:prstGeom prst="rect">
            <a:avLst/>
          </a:prstGeom>
        </p:spPr>
      </p:pic>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3532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9" name="we3e_sb01_u07_037">
            <a:hlinkClick r:id="" action="ppaction://media"/>
          </p:cNvPr>
          <p:cNvPicPr/>
          <p:nvPr>
            <a:audioFile r:link="rId2"/>
            <p:extLst>
              <p:ext uri="{DAA4B4D4-6D71-4841-9C94-3DE7FCFB9230}">
                <p14:media xmlns:p14="http://schemas.microsoft.com/office/powerpoint/2010/main" r:embed="rId1"/>
              </p:ext>
            </p:extLst>
          </p:nvPr>
        </p:nvPicPr>
        <p:blipFill>
          <a:blip r:embed="rId4"/>
          <a:stretch>
            <a:fillRect/>
          </a:stretch>
        </p:blipFill>
        <p:spPr>
          <a:xfrm>
            <a:off x="1579880" y="2203450"/>
            <a:ext cx="769620" cy="607695"/>
          </a:xfrm>
          <a:prstGeom prst="rect">
            <a:avLst/>
          </a:prstGeom>
        </p:spPr>
      </p:pic>
      <p:pic>
        <p:nvPicPr>
          <p:cNvPr id="10" name="Picture 9" descr="84.5"/>
          <p:cNvPicPr>
            <a:picLocks noChangeAspect="1"/>
          </p:cNvPicPr>
          <p:nvPr/>
        </p:nvPicPr>
        <p:blipFill>
          <a:blip r:embed="rId5"/>
          <a:srcRect t="15400" r="35983" b="19503"/>
          <a:stretch>
            <a:fillRect/>
          </a:stretch>
        </p:blipFill>
        <p:spPr>
          <a:xfrm>
            <a:off x="2502535" y="2272665"/>
            <a:ext cx="7306945" cy="2740660"/>
          </a:xfrm>
          <a:prstGeom prst="rect">
            <a:avLst/>
          </a:prstGeom>
        </p:spPr>
      </p:pic>
      <p:cxnSp>
        <p:nvCxnSpPr>
          <p:cNvPr id="25" name="Straight Connector 24"/>
          <p:cNvCxnSpPr/>
          <p:nvPr/>
        </p:nvCxnSpPr>
        <p:spPr>
          <a:xfrm>
            <a:off x="4042410" y="3249930"/>
            <a:ext cx="33401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p:cNvCxnSpPr/>
          <p:nvPr/>
        </p:nvCxnSpPr>
        <p:spPr>
          <a:xfrm>
            <a:off x="5123180" y="3249930"/>
            <a:ext cx="24828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a:off x="5523230" y="3811905"/>
            <a:ext cx="49657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a:off x="7231380" y="3811905"/>
            <a:ext cx="69088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6323330" y="4374515"/>
            <a:ext cx="49657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a:off x="8669020" y="4373880"/>
            <a:ext cx="58229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a:off x="6323330" y="4936490"/>
            <a:ext cx="49657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pic>
        <p:nvPicPr>
          <p:cNvPr id="17" name="Picture 16" descr="84.5"/>
          <p:cNvPicPr>
            <a:picLocks noChangeAspect="1"/>
          </p:cNvPicPr>
          <p:nvPr/>
        </p:nvPicPr>
        <p:blipFill>
          <a:blip r:embed="rId5"/>
          <a:srcRect t="83438" r="22409" b="-270"/>
          <a:stretch>
            <a:fillRect/>
          </a:stretch>
        </p:blipFill>
        <p:spPr>
          <a:xfrm>
            <a:off x="1343025" y="1494790"/>
            <a:ext cx="8856345" cy="708660"/>
          </a:xfrm>
          <a:prstGeom prst="rect">
            <a:avLst/>
          </a:prstGeom>
        </p:spPr>
      </p:pic>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3532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18" name="Picture 17" descr="85.1"/>
          <p:cNvPicPr>
            <a:picLocks noChangeAspect="1"/>
          </p:cNvPicPr>
          <p:nvPr/>
        </p:nvPicPr>
        <p:blipFill>
          <a:blip r:embed="rId2"/>
          <a:stretch>
            <a:fillRect/>
          </a:stretch>
        </p:blipFill>
        <p:spPr>
          <a:xfrm>
            <a:off x="467360" y="605790"/>
            <a:ext cx="11377295" cy="528891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85.2"/>
          <p:cNvPicPr>
            <a:picLocks noChangeAspect="1"/>
          </p:cNvPicPr>
          <p:nvPr/>
        </p:nvPicPr>
        <p:blipFill>
          <a:blip r:embed="rId2"/>
          <a:stretch>
            <a:fillRect/>
          </a:stretch>
        </p:blipFill>
        <p:spPr>
          <a:xfrm>
            <a:off x="324485" y="396240"/>
            <a:ext cx="11543665" cy="1209040"/>
          </a:xfrm>
          <a:prstGeom prst="rect">
            <a:avLst/>
          </a:prstGeom>
        </p:spPr>
      </p:pic>
      <p:pic>
        <p:nvPicPr>
          <p:cNvPr id="12" name="Picture 11" descr="85.3"/>
          <p:cNvPicPr>
            <a:picLocks noChangeAspect="1"/>
          </p:cNvPicPr>
          <p:nvPr/>
        </p:nvPicPr>
        <p:blipFill>
          <a:blip r:embed="rId3"/>
          <a:stretch>
            <a:fillRect/>
          </a:stretch>
        </p:blipFill>
        <p:spPr>
          <a:xfrm>
            <a:off x="1353185" y="1760220"/>
            <a:ext cx="7820660" cy="1101090"/>
          </a:xfrm>
          <a:prstGeom prst="rect">
            <a:avLst/>
          </a:prstGeom>
        </p:spPr>
      </p:pic>
      <p:pic>
        <p:nvPicPr>
          <p:cNvPr id="13" name="Picture 12" descr="85.4"/>
          <p:cNvPicPr>
            <a:picLocks noChangeAspect="1"/>
          </p:cNvPicPr>
          <p:nvPr/>
        </p:nvPicPr>
        <p:blipFill>
          <a:blip r:embed="rId4"/>
          <a:stretch>
            <a:fillRect/>
          </a:stretch>
        </p:blipFill>
        <p:spPr>
          <a:xfrm>
            <a:off x="2713990" y="2767330"/>
            <a:ext cx="5098415" cy="1583690"/>
          </a:xfrm>
          <a:prstGeom prst="rect">
            <a:avLst/>
          </a:prstGeom>
        </p:spPr>
      </p:pic>
      <p:pic>
        <p:nvPicPr>
          <p:cNvPr id="14" name="Picture 13" descr="85.5"/>
          <p:cNvPicPr>
            <a:picLocks noChangeAspect="1"/>
          </p:cNvPicPr>
          <p:nvPr/>
        </p:nvPicPr>
        <p:blipFill>
          <a:blip r:embed="rId5"/>
          <a:stretch>
            <a:fillRect/>
          </a:stretch>
        </p:blipFill>
        <p:spPr>
          <a:xfrm>
            <a:off x="5247640" y="4232910"/>
            <a:ext cx="3926205" cy="1546860"/>
          </a:xfrm>
          <a:prstGeom prst="rect">
            <a:avLst/>
          </a:prstGeom>
        </p:spPr>
      </p:pic>
      <p:grpSp>
        <p:nvGrpSpPr>
          <p:cNvPr id="11" name="Group 10"/>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242425" y="24477"/>
              <a:ext cx="2790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3" name="Picture 2" descr="86.1"/>
          <p:cNvPicPr>
            <a:picLocks noChangeAspect="1"/>
          </p:cNvPicPr>
          <p:nvPr/>
        </p:nvPicPr>
        <p:blipFill>
          <a:blip r:embed="rId2"/>
          <a:stretch>
            <a:fillRect/>
          </a:stretch>
        </p:blipFill>
        <p:spPr>
          <a:xfrm>
            <a:off x="491490" y="1539240"/>
            <a:ext cx="11208385" cy="1186815"/>
          </a:xfrm>
          <a:prstGeom prst="rect">
            <a:avLst/>
          </a:prstGeom>
        </p:spPr>
      </p:pic>
      <p:pic>
        <p:nvPicPr>
          <p:cNvPr id="9" name="Picture 8" descr="86.2"/>
          <p:cNvPicPr>
            <a:picLocks noChangeAspect="1"/>
          </p:cNvPicPr>
          <p:nvPr/>
        </p:nvPicPr>
        <p:blipFill>
          <a:blip r:embed="rId3"/>
          <a:stretch>
            <a:fillRect/>
          </a:stretch>
        </p:blipFill>
        <p:spPr>
          <a:xfrm>
            <a:off x="664845" y="2954020"/>
            <a:ext cx="10981690" cy="180784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242425" y="24477"/>
              <a:ext cx="2790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3" name="Picture 2" descr="86.1"/>
          <p:cNvPicPr>
            <a:picLocks noChangeAspect="1"/>
          </p:cNvPicPr>
          <p:nvPr/>
        </p:nvPicPr>
        <p:blipFill>
          <a:blip r:embed="rId2"/>
          <a:stretch>
            <a:fillRect/>
          </a:stretch>
        </p:blipFill>
        <p:spPr>
          <a:xfrm>
            <a:off x="491492" y="571874"/>
            <a:ext cx="8475980" cy="897491"/>
          </a:xfrm>
          <a:prstGeom prst="rect">
            <a:avLst/>
          </a:prstGeom>
        </p:spPr>
      </p:pic>
      <p:pic>
        <p:nvPicPr>
          <p:cNvPr id="2" name="Picture 1" descr="86.3"/>
          <p:cNvPicPr>
            <a:picLocks noChangeAspect="1"/>
          </p:cNvPicPr>
          <p:nvPr/>
        </p:nvPicPr>
        <p:blipFill>
          <a:blip r:embed="rId3"/>
          <a:stretch>
            <a:fillRect/>
          </a:stretch>
        </p:blipFill>
        <p:spPr>
          <a:xfrm>
            <a:off x="491492" y="1486597"/>
            <a:ext cx="11143615" cy="4418965"/>
          </a:xfrm>
          <a:prstGeom prst="rect">
            <a:avLst/>
          </a:prstGeom>
        </p:spPr>
      </p:pic>
      <p:sp>
        <p:nvSpPr>
          <p:cNvPr id="16" name="TextBox 8"/>
          <p:cNvSpPr txBox="1"/>
          <p:nvPr/>
        </p:nvSpPr>
        <p:spPr>
          <a:xfrm>
            <a:off x="970282" y="5475667"/>
            <a:ext cx="428180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c. “They sound fantastic!”</a:t>
            </a:r>
          </a:p>
        </p:txBody>
      </p:sp>
      <p:sp>
        <p:nvSpPr>
          <p:cNvPr id="10" name="TextBox 8"/>
          <p:cNvSpPr txBox="1"/>
          <p:nvPr/>
        </p:nvSpPr>
        <p:spPr>
          <a:xfrm>
            <a:off x="5930267" y="3236657"/>
            <a:ext cx="2954020"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d. “It tastes delicious!”</a:t>
            </a:r>
          </a:p>
        </p:txBody>
      </p:sp>
      <p:sp>
        <p:nvSpPr>
          <p:cNvPr id="14" name="TextBox 8"/>
          <p:cNvSpPr txBox="1"/>
          <p:nvPr/>
        </p:nvSpPr>
        <p:spPr>
          <a:xfrm>
            <a:off x="5930267" y="5474397"/>
            <a:ext cx="2954020"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b. “He looks very old.”</a:t>
            </a:r>
          </a:p>
        </p:txBody>
      </p:sp>
      <p:sp>
        <p:nvSpPr>
          <p:cNvPr id="15" name="TextBox 8"/>
          <p:cNvSpPr txBox="1"/>
          <p:nvPr/>
        </p:nvSpPr>
        <p:spPr>
          <a:xfrm>
            <a:off x="8967472" y="3236657"/>
            <a:ext cx="2954020"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e. “This feels soft.”</a:t>
            </a:r>
          </a:p>
        </p:txBody>
      </p:sp>
      <p:sp>
        <p:nvSpPr>
          <p:cNvPr id="17" name="TextBox 8"/>
          <p:cNvSpPr txBox="1"/>
          <p:nvPr/>
        </p:nvSpPr>
        <p:spPr>
          <a:xfrm>
            <a:off x="9032242" y="5474397"/>
            <a:ext cx="2954020"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a. “That smells terrible!”</a:t>
            </a:r>
          </a:p>
        </p:txBody>
      </p:sp>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P spid="14" grpId="0"/>
      <p:bldP spid="15"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242425" y="24477"/>
              <a:ext cx="2790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TB 94"/>
          <p:cNvPicPr>
            <a:picLocks noChangeAspect="1"/>
          </p:cNvPicPr>
          <p:nvPr/>
        </p:nvPicPr>
        <p:blipFill>
          <a:blip r:embed="rId2"/>
          <a:stretch>
            <a:fillRect/>
          </a:stretch>
        </p:blipFill>
        <p:spPr>
          <a:xfrm>
            <a:off x="1954530" y="1033145"/>
            <a:ext cx="8402955" cy="422910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9" name="Picture 8" descr="GM 94"/>
          <p:cNvPicPr>
            <a:picLocks noChangeAspect="1"/>
          </p:cNvPicPr>
          <p:nvPr/>
        </p:nvPicPr>
        <p:blipFill>
          <a:blip r:embed="rId2"/>
          <a:stretch>
            <a:fillRect/>
          </a:stretch>
        </p:blipFill>
        <p:spPr>
          <a:xfrm>
            <a:off x="2461895" y="557530"/>
            <a:ext cx="7267575" cy="535305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160-4"/>
          <p:cNvPicPr>
            <a:picLocks noChangeAspect="1"/>
          </p:cNvPicPr>
          <p:nvPr/>
        </p:nvPicPr>
        <p:blipFill>
          <a:blip r:embed="rId2"/>
          <a:stretch>
            <a:fillRect/>
          </a:stretch>
        </p:blipFill>
        <p:spPr>
          <a:xfrm>
            <a:off x="1870075" y="459105"/>
            <a:ext cx="8571230" cy="563054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86.4"/>
          <p:cNvPicPr>
            <a:picLocks noChangeAspect="1"/>
          </p:cNvPicPr>
          <p:nvPr/>
        </p:nvPicPr>
        <p:blipFill>
          <a:blip r:embed="rId2"/>
          <a:stretch>
            <a:fillRect/>
          </a:stretch>
        </p:blipFill>
        <p:spPr>
          <a:xfrm>
            <a:off x="1480820" y="605155"/>
            <a:ext cx="9230360" cy="5833110"/>
          </a:xfrm>
          <a:prstGeom prst="rect">
            <a:avLst/>
          </a:prstGeom>
        </p:spPr>
      </p:pic>
      <p:sp>
        <p:nvSpPr>
          <p:cNvPr id="9" name="TextBox 8"/>
          <p:cNvSpPr txBox="1"/>
          <p:nvPr/>
        </p:nvSpPr>
        <p:spPr>
          <a:xfrm>
            <a:off x="2482850" y="3810000"/>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taste</a:t>
            </a:r>
          </a:p>
        </p:txBody>
      </p:sp>
      <p:sp>
        <p:nvSpPr>
          <p:cNvPr id="10" name="TextBox 8"/>
          <p:cNvSpPr txBox="1"/>
          <p:nvPr/>
        </p:nvSpPr>
        <p:spPr>
          <a:xfrm>
            <a:off x="2482850" y="5042535"/>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touch</a:t>
            </a:r>
          </a:p>
        </p:txBody>
      </p:sp>
      <p:sp>
        <p:nvSpPr>
          <p:cNvPr id="11" name="TextBox 8"/>
          <p:cNvSpPr txBox="1"/>
          <p:nvPr/>
        </p:nvSpPr>
        <p:spPr>
          <a:xfrm>
            <a:off x="5271135" y="3195955"/>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ears</a:t>
            </a:r>
          </a:p>
        </p:txBody>
      </p:sp>
      <p:sp>
        <p:nvSpPr>
          <p:cNvPr id="12" name="TextBox 8"/>
          <p:cNvSpPr txBox="1"/>
          <p:nvPr/>
        </p:nvSpPr>
        <p:spPr>
          <a:xfrm>
            <a:off x="5271135" y="4417695"/>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nose</a:t>
            </a:r>
          </a:p>
        </p:txBody>
      </p:sp>
      <p:sp>
        <p:nvSpPr>
          <p:cNvPr id="13" name="TextBox 8"/>
          <p:cNvSpPr txBox="1"/>
          <p:nvPr/>
        </p:nvSpPr>
        <p:spPr>
          <a:xfrm>
            <a:off x="8114030" y="2569210"/>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look</a:t>
            </a:r>
          </a:p>
        </p:txBody>
      </p:sp>
      <p:sp>
        <p:nvSpPr>
          <p:cNvPr id="14" name="TextBox 8"/>
          <p:cNvSpPr txBox="1"/>
          <p:nvPr/>
        </p:nvSpPr>
        <p:spPr>
          <a:xfrm>
            <a:off x="8114030" y="4428490"/>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smell</a:t>
            </a:r>
          </a:p>
        </p:txBody>
      </p:sp>
      <p:sp>
        <p:nvSpPr>
          <p:cNvPr id="15" name="TextBox 8"/>
          <p:cNvSpPr txBox="1"/>
          <p:nvPr/>
        </p:nvSpPr>
        <p:spPr>
          <a:xfrm>
            <a:off x="8114030" y="5044440"/>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feel</a:t>
            </a:r>
          </a:p>
        </p:txBody>
      </p:sp>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86.5"/>
          <p:cNvPicPr>
            <a:picLocks noChangeAspect="1"/>
          </p:cNvPicPr>
          <p:nvPr/>
        </p:nvPicPr>
        <p:blipFill>
          <a:blip r:embed="rId2"/>
          <a:srcRect r="13833" b="62766"/>
          <a:stretch>
            <a:fillRect/>
          </a:stretch>
        </p:blipFill>
        <p:spPr>
          <a:xfrm>
            <a:off x="843280" y="1151890"/>
            <a:ext cx="10861040" cy="678815"/>
          </a:xfrm>
          <a:prstGeom prst="rect">
            <a:avLst/>
          </a:prstGeom>
        </p:spPr>
      </p:pic>
      <p:pic>
        <p:nvPicPr>
          <p:cNvPr id="9" name="Picture 8" descr="86.5"/>
          <p:cNvPicPr>
            <a:picLocks noChangeAspect="1"/>
          </p:cNvPicPr>
          <p:nvPr/>
        </p:nvPicPr>
        <p:blipFill>
          <a:blip r:embed="rId2"/>
          <a:srcRect l="3943" t="33561" r="-443" b="-359"/>
          <a:stretch>
            <a:fillRect/>
          </a:stretch>
        </p:blipFill>
        <p:spPr>
          <a:xfrm>
            <a:off x="213360" y="4312285"/>
            <a:ext cx="11765280" cy="1177925"/>
          </a:xfrm>
          <a:prstGeom prst="rect">
            <a:avLst/>
          </a:prstGeom>
        </p:spPr>
      </p:pic>
      <p:pic>
        <p:nvPicPr>
          <p:cNvPr id="10" name="Picture 9" descr="86.2"/>
          <p:cNvPicPr>
            <a:picLocks noChangeAspect="1"/>
          </p:cNvPicPr>
          <p:nvPr/>
        </p:nvPicPr>
        <p:blipFill>
          <a:blip r:embed="rId3"/>
          <a:stretch>
            <a:fillRect/>
          </a:stretch>
        </p:blipFill>
        <p:spPr>
          <a:xfrm>
            <a:off x="782955" y="2156460"/>
            <a:ext cx="10981690" cy="1807845"/>
          </a:xfrm>
          <a:prstGeom prst="rect">
            <a:avLst/>
          </a:prstGeom>
        </p:spPr>
      </p:pic>
      <p:cxnSp>
        <p:nvCxnSpPr>
          <p:cNvPr id="13" name="Straight Connector 12"/>
          <p:cNvCxnSpPr/>
          <p:nvPr/>
        </p:nvCxnSpPr>
        <p:spPr>
          <a:xfrm>
            <a:off x="2432050" y="2611120"/>
            <a:ext cx="105854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p:cNvCxnSpPr/>
          <p:nvPr/>
        </p:nvCxnSpPr>
        <p:spPr>
          <a:xfrm>
            <a:off x="2172970" y="3216275"/>
            <a:ext cx="90678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a:off x="2540000" y="3843655"/>
            <a:ext cx="96139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8982075" y="2632710"/>
            <a:ext cx="96139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a:off x="9425305" y="3237865"/>
            <a:ext cx="8096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
        <p:nvSpPr>
          <p:cNvPr id="16" name="TextBox 8"/>
          <p:cNvSpPr txBox="1"/>
          <p:nvPr/>
        </p:nvSpPr>
        <p:spPr>
          <a:xfrm>
            <a:off x="8621395" y="4244975"/>
            <a:ext cx="345059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 simple present</a:t>
            </a:r>
          </a:p>
        </p:txBody>
      </p:sp>
      <p:sp>
        <p:nvSpPr>
          <p:cNvPr id="17" name="TextBox 8"/>
          <p:cNvSpPr txBox="1"/>
          <p:nvPr/>
        </p:nvSpPr>
        <p:spPr>
          <a:xfrm>
            <a:off x="8070850" y="4756150"/>
            <a:ext cx="345059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an adjective</a:t>
            </a:r>
          </a:p>
        </p:txBody>
      </p:sp>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1"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1"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1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grpSp>
        <p:nvGrpSpPr>
          <p:cNvPr id="11" name="Group 10"/>
          <p:cNvGrpSpPr/>
          <p:nvPr/>
        </p:nvGrpSpPr>
        <p:grpSpPr>
          <a:xfrm>
            <a:off x="62230" y="1326515"/>
            <a:ext cx="11993245" cy="4011930"/>
            <a:chOff x="-98" y="999"/>
            <a:chExt cx="18887" cy="6318"/>
          </a:xfrm>
        </p:grpSpPr>
        <p:pic>
          <p:nvPicPr>
            <p:cNvPr id="2" name="Picture 1" descr="87.1"/>
            <p:cNvPicPr>
              <a:picLocks noChangeAspect="1"/>
            </p:cNvPicPr>
            <p:nvPr/>
          </p:nvPicPr>
          <p:blipFill>
            <a:blip r:embed="rId2"/>
            <a:srcRect t="16360"/>
            <a:stretch>
              <a:fillRect/>
            </a:stretch>
          </p:blipFill>
          <p:spPr>
            <a:xfrm>
              <a:off x="-98" y="3227"/>
              <a:ext cx="18191" cy="4090"/>
            </a:xfrm>
            <a:prstGeom prst="rect">
              <a:avLst/>
            </a:prstGeom>
          </p:spPr>
        </p:pic>
        <p:pic>
          <p:nvPicPr>
            <p:cNvPr id="9" name="Picture 8" descr="86.4"/>
            <p:cNvPicPr>
              <a:picLocks noChangeAspect="1"/>
            </p:cNvPicPr>
            <p:nvPr/>
          </p:nvPicPr>
          <p:blipFill>
            <a:blip r:embed="rId3"/>
            <a:srcRect t="9819" b="78195"/>
            <a:stretch>
              <a:fillRect/>
            </a:stretch>
          </p:blipFill>
          <p:spPr>
            <a:xfrm>
              <a:off x="2427" y="1872"/>
              <a:ext cx="14536" cy="1101"/>
            </a:xfrm>
            <a:prstGeom prst="rect">
              <a:avLst/>
            </a:prstGeom>
          </p:spPr>
        </p:pic>
        <p:pic>
          <p:nvPicPr>
            <p:cNvPr id="10" name="Picture 9" descr="87.1"/>
            <p:cNvPicPr>
              <a:picLocks noChangeAspect="1"/>
            </p:cNvPicPr>
            <p:nvPr/>
          </p:nvPicPr>
          <p:blipFill>
            <a:blip r:embed="rId2"/>
            <a:srcRect t="348" b="82495"/>
            <a:stretch>
              <a:fillRect/>
            </a:stretch>
          </p:blipFill>
          <p:spPr>
            <a:xfrm>
              <a:off x="599" y="999"/>
              <a:ext cx="18191" cy="839"/>
            </a:xfrm>
            <a:prstGeom prst="rect">
              <a:avLst/>
            </a:prstGeom>
          </p:spPr>
        </p:pic>
      </p:grpSp>
      <p:sp>
        <p:nvSpPr>
          <p:cNvPr id="12" name="TextBox 8"/>
          <p:cNvSpPr txBox="1"/>
          <p:nvPr/>
        </p:nvSpPr>
        <p:spPr>
          <a:xfrm>
            <a:off x="4438650" y="4191635"/>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taste</a:t>
            </a:r>
          </a:p>
        </p:txBody>
      </p:sp>
      <p:sp>
        <p:nvSpPr>
          <p:cNvPr id="14" name="TextBox 8"/>
          <p:cNvSpPr txBox="1"/>
          <p:nvPr/>
        </p:nvSpPr>
        <p:spPr>
          <a:xfrm>
            <a:off x="4547235" y="3189605"/>
            <a:ext cx="146177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sounds</a:t>
            </a:r>
          </a:p>
        </p:txBody>
      </p:sp>
      <p:sp>
        <p:nvSpPr>
          <p:cNvPr id="16" name="TextBox 8"/>
          <p:cNvSpPr txBox="1"/>
          <p:nvPr/>
        </p:nvSpPr>
        <p:spPr>
          <a:xfrm>
            <a:off x="7390130" y="2673985"/>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looks</a:t>
            </a:r>
          </a:p>
        </p:txBody>
      </p:sp>
      <p:sp>
        <p:nvSpPr>
          <p:cNvPr id="17" name="TextBox 8"/>
          <p:cNvSpPr txBox="1"/>
          <p:nvPr/>
        </p:nvSpPr>
        <p:spPr>
          <a:xfrm>
            <a:off x="4276725" y="3689985"/>
            <a:ext cx="124587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smells</a:t>
            </a:r>
          </a:p>
        </p:txBody>
      </p:sp>
      <p:sp>
        <p:nvSpPr>
          <p:cNvPr id="18" name="TextBox 8"/>
          <p:cNvSpPr txBox="1"/>
          <p:nvPr/>
        </p:nvSpPr>
        <p:spPr>
          <a:xfrm>
            <a:off x="5120005" y="4692015"/>
            <a:ext cx="108394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feel</a:t>
            </a:r>
          </a:p>
        </p:txBody>
      </p:sp>
      <p:grpSp>
        <p:nvGrpSpPr>
          <p:cNvPr id="19" name="Group 18"/>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7"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87.2"/>
          <p:cNvPicPr>
            <a:picLocks noChangeAspect="1"/>
          </p:cNvPicPr>
          <p:nvPr/>
        </p:nvPicPr>
        <p:blipFill>
          <a:blip r:embed="rId2"/>
          <a:stretch>
            <a:fillRect/>
          </a:stretch>
        </p:blipFill>
        <p:spPr>
          <a:xfrm>
            <a:off x="0" y="1697990"/>
            <a:ext cx="12192000" cy="260032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110749" y="24477"/>
              <a:ext cx="2922501"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152585"/>
            <a:ext cx="12192000" cy="4045922"/>
          </a:xfrm>
          <a:prstGeom prst="rect">
            <a:avLst/>
          </a:prstGeom>
        </p:spPr>
      </p:pic>
      <p:pic>
        <p:nvPicPr>
          <p:cNvPr id="13" name="we3e_sb01_u07_03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tretch>
            <a:fillRect/>
          </a:stretch>
        </p:blipFill>
        <p:spPr>
          <a:xfrm>
            <a:off x="3616325" y="1123635"/>
            <a:ext cx="609600" cy="547302"/>
          </a:xfrm>
          <a:prstGeom prst="rect">
            <a:avLst/>
          </a:prstGeom>
        </p:spPr>
      </p:pic>
      <p:sp>
        <p:nvSpPr>
          <p:cNvPr id="14" name="TextBox 8"/>
          <p:cNvSpPr txBox="1"/>
          <p:nvPr/>
        </p:nvSpPr>
        <p:spPr>
          <a:xfrm>
            <a:off x="4360544" y="908256"/>
            <a:ext cx="6785293" cy="830997"/>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Susan prefers the blue headphones because they feel more comfortable and they sound amazing.</a:t>
            </a:r>
          </a:p>
        </p:txBody>
      </p:sp>
    </p:spTree>
    <p:extLst>
      <p:ext uri="{BB962C8B-B14F-4D97-AF65-F5344CB8AC3E}">
        <p14:creationId xmlns:p14="http://schemas.microsoft.com/office/powerpoint/2010/main" val="222561746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3438" fill="hold"/>
                                        <p:tgtEl>
                                          <p:spTgt spid="13"/>
                                        </p:tgtEl>
                                      </p:cBhvr>
                                    </p:cmd>
                                  </p:childTnLst>
                                </p:cTn>
                              </p:par>
                            </p:childTnLst>
                          </p:cTn>
                        </p:par>
                      </p:childTnLst>
                    </p:cTn>
                  </p:par>
                </p:childTnLst>
              </p:cTn>
              <p:nextCondLst>
                <p:cond evt="onClick" delay="0">
                  <p:tgtEl>
                    <p:spTgt spid="13"/>
                  </p:tgtEl>
                </p:cond>
              </p:nextCondLst>
            </p:seq>
            <p:audio>
              <p:cMediaNode vol="80000">
                <p:cTn id="13" fill="hold" display="0">
                  <p:stCondLst>
                    <p:cond delay="indefinite"/>
                  </p:stCondLst>
                  <p:endCondLst>
                    <p:cond evt="onStopAudio" delay="0">
                      <p:tgtEl>
                        <p:sldTgt/>
                      </p:tgtEl>
                    </p:cond>
                  </p:endCondLst>
                </p:cTn>
                <p:tgtEl>
                  <p:spTgt spid="13"/>
                </p:tgtEl>
              </p:cMediaNode>
            </p:audio>
          </p:childTnLst>
        </p:cTn>
      </p:par>
    </p:tnLst>
    <p:bldLst>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368445" y="24477"/>
              <a:ext cx="2664806"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lvl="0" algn="r">
                <a:defRPr/>
              </a:pPr>
              <a:r>
                <a:rPr lang="en-US" dirty="0">
                  <a:solidFill>
                    <a:prstClr val="white"/>
                  </a:solidFill>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25502" r="30313"/>
          <a:stretch/>
        </p:blipFill>
        <p:spPr>
          <a:xfrm>
            <a:off x="0" y="2184399"/>
            <a:ext cx="8496300" cy="3014107"/>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b="46799"/>
          <a:stretch/>
        </p:blipFill>
        <p:spPr>
          <a:xfrm>
            <a:off x="137907" y="1445339"/>
            <a:ext cx="10402131" cy="739060"/>
          </a:xfrm>
          <a:prstGeom prst="rect">
            <a:avLst/>
          </a:prstGeom>
        </p:spPr>
      </p:pic>
    </p:spTree>
    <p:extLst>
      <p:ext uri="{BB962C8B-B14F-4D97-AF65-F5344CB8AC3E}">
        <p14:creationId xmlns:p14="http://schemas.microsoft.com/office/powerpoint/2010/main" val="2468743166"/>
      </p:ext>
    </p:extLst>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617825" y="23961"/>
              <a:ext cx="2415425" cy="369332"/>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lvl="0" algn="r">
                <a:defRPr/>
              </a:pPr>
              <a:r>
                <a:rPr lang="en-US" dirty="0">
                  <a:solidFill>
                    <a:prstClr val="white"/>
                  </a:solidFill>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25502" r="30313"/>
          <a:stretch/>
        </p:blipFill>
        <p:spPr>
          <a:xfrm>
            <a:off x="0" y="2184399"/>
            <a:ext cx="8496300" cy="3014107"/>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488" t="49367" r="-488" b="-2568"/>
          <a:stretch/>
        </p:blipFill>
        <p:spPr>
          <a:xfrm>
            <a:off x="137907" y="1445339"/>
            <a:ext cx="10402131" cy="739060"/>
          </a:xfrm>
          <a:prstGeom prst="rect">
            <a:avLst/>
          </a:prstGeom>
        </p:spPr>
      </p:pic>
    </p:spTree>
    <p:extLst>
      <p:ext uri="{BB962C8B-B14F-4D97-AF65-F5344CB8AC3E}">
        <p14:creationId xmlns:p14="http://schemas.microsoft.com/office/powerpoint/2010/main" val="3765144007"/>
      </p:ext>
    </p:extLst>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160-5"/>
          <p:cNvPicPr>
            <a:picLocks noChangeAspect="1"/>
          </p:cNvPicPr>
          <p:nvPr/>
        </p:nvPicPr>
        <p:blipFill>
          <a:blip r:embed="rId2"/>
          <a:stretch>
            <a:fillRect/>
          </a:stretch>
        </p:blipFill>
        <p:spPr>
          <a:xfrm>
            <a:off x="137795" y="1395095"/>
            <a:ext cx="5842000" cy="4051935"/>
          </a:xfrm>
          <a:prstGeom prst="rect">
            <a:avLst/>
          </a:prstGeom>
        </p:spPr>
      </p:pic>
      <p:pic>
        <p:nvPicPr>
          <p:cNvPr id="16" name="Picture 15" descr="GM 160-6"/>
          <p:cNvPicPr>
            <a:picLocks noChangeAspect="1"/>
          </p:cNvPicPr>
          <p:nvPr/>
        </p:nvPicPr>
        <p:blipFill>
          <a:blip r:embed="rId3"/>
          <a:stretch>
            <a:fillRect/>
          </a:stretch>
        </p:blipFill>
        <p:spPr>
          <a:xfrm>
            <a:off x="6143625" y="1864678"/>
            <a:ext cx="5973445" cy="3112770"/>
          </a:xfrm>
          <a:prstGeom prst="rect">
            <a:avLst/>
          </a:prstGeom>
        </p:spPr>
      </p:pic>
      <p:sp>
        <p:nvSpPr>
          <p:cNvPr id="17" name="TextBox 8"/>
          <p:cNvSpPr txBox="1"/>
          <p:nvPr/>
        </p:nvSpPr>
        <p:spPr>
          <a:xfrm>
            <a:off x="8444230" y="2098675"/>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loud</a:t>
            </a:r>
          </a:p>
        </p:txBody>
      </p:sp>
      <p:sp>
        <p:nvSpPr>
          <p:cNvPr id="18" name="TextBox 8"/>
          <p:cNvSpPr txBox="1"/>
          <p:nvPr/>
        </p:nvSpPr>
        <p:spPr>
          <a:xfrm>
            <a:off x="7941310" y="2446020"/>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soft</a:t>
            </a:r>
          </a:p>
        </p:txBody>
      </p:sp>
      <p:sp>
        <p:nvSpPr>
          <p:cNvPr id="19" name="TextBox 8"/>
          <p:cNvSpPr txBox="1"/>
          <p:nvPr/>
        </p:nvSpPr>
        <p:spPr>
          <a:xfrm>
            <a:off x="8078470" y="2780665"/>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green</a:t>
            </a:r>
          </a:p>
        </p:txBody>
      </p:sp>
      <p:sp>
        <p:nvSpPr>
          <p:cNvPr id="20" name="TextBox 8"/>
          <p:cNvSpPr txBox="1"/>
          <p:nvPr/>
        </p:nvSpPr>
        <p:spPr>
          <a:xfrm>
            <a:off x="7918450" y="3403600"/>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dirty</a:t>
            </a:r>
          </a:p>
        </p:txBody>
      </p:sp>
      <p:sp>
        <p:nvSpPr>
          <p:cNvPr id="21" name="TextBox 8"/>
          <p:cNvSpPr txBox="1"/>
          <p:nvPr/>
        </p:nvSpPr>
        <p:spPr>
          <a:xfrm>
            <a:off x="8089900" y="3752215"/>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awful</a:t>
            </a:r>
          </a:p>
        </p:txBody>
      </p:sp>
      <p:sp>
        <p:nvSpPr>
          <p:cNvPr id="22" name="TextBox 8"/>
          <p:cNvSpPr txBox="1"/>
          <p:nvPr/>
        </p:nvSpPr>
        <p:spPr>
          <a:xfrm>
            <a:off x="8204200" y="4086860"/>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salty</a:t>
            </a:r>
          </a:p>
        </p:txBody>
      </p:sp>
      <p:sp>
        <p:nvSpPr>
          <p:cNvPr id="23" name="TextBox 8"/>
          <p:cNvSpPr txBox="1"/>
          <p:nvPr/>
        </p:nvSpPr>
        <p:spPr>
          <a:xfrm>
            <a:off x="9857105" y="4434205"/>
            <a:ext cx="108394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wet</a:t>
            </a:r>
          </a:p>
        </p:txBody>
      </p:sp>
      <p:grpSp>
        <p:nvGrpSpPr>
          <p:cNvPr id="24" name="Group 23"/>
          <p:cNvGrpSpPr/>
          <p:nvPr/>
        </p:nvGrpSpPr>
        <p:grpSpPr>
          <a:xfrm>
            <a:off x="164969" y="5965661"/>
            <a:ext cx="11862062" cy="897286"/>
            <a:chOff x="164969" y="5965661"/>
            <a:chExt cx="11862062" cy="897286"/>
          </a:xfrm>
        </p:grpSpPr>
        <p:sp>
          <p:nvSpPr>
            <p:cNvPr id="2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6" name="Picture 2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61"/>
          <p:cNvPicPr>
            <a:picLocks noChangeAspect="1"/>
          </p:cNvPicPr>
          <p:nvPr/>
        </p:nvPicPr>
        <p:blipFill>
          <a:blip r:embed="rId2"/>
          <a:stretch>
            <a:fillRect/>
          </a:stretch>
        </p:blipFill>
        <p:spPr>
          <a:xfrm>
            <a:off x="1400810" y="535940"/>
            <a:ext cx="9509760" cy="5566410"/>
          </a:xfrm>
          <a:prstGeom prst="rect">
            <a:avLst/>
          </a:prstGeom>
        </p:spPr>
      </p:pic>
      <p:sp>
        <p:nvSpPr>
          <p:cNvPr id="9" name="TextBox 8"/>
          <p:cNvSpPr txBox="1"/>
          <p:nvPr/>
        </p:nvSpPr>
        <p:spPr>
          <a:xfrm>
            <a:off x="3915410" y="1092200"/>
            <a:ext cx="108394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feel</a:t>
            </a:r>
          </a:p>
        </p:txBody>
      </p:sp>
      <p:sp>
        <p:nvSpPr>
          <p:cNvPr id="10" name="TextBox 8"/>
          <p:cNvSpPr txBox="1"/>
          <p:nvPr/>
        </p:nvSpPr>
        <p:spPr>
          <a:xfrm>
            <a:off x="6504305" y="1641475"/>
            <a:ext cx="108394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look</a:t>
            </a:r>
          </a:p>
        </p:txBody>
      </p:sp>
      <p:sp>
        <p:nvSpPr>
          <p:cNvPr id="11" name="TextBox 8"/>
          <p:cNvSpPr txBox="1"/>
          <p:nvPr/>
        </p:nvSpPr>
        <p:spPr>
          <a:xfrm>
            <a:off x="6925945" y="2647950"/>
            <a:ext cx="13468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tastes</a:t>
            </a:r>
          </a:p>
        </p:txBody>
      </p:sp>
      <p:sp>
        <p:nvSpPr>
          <p:cNvPr id="12" name="TextBox 8"/>
          <p:cNvSpPr txBox="1"/>
          <p:nvPr/>
        </p:nvSpPr>
        <p:spPr>
          <a:xfrm>
            <a:off x="6347460" y="3197225"/>
            <a:ext cx="127508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smells</a:t>
            </a:r>
          </a:p>
        </p:txBody>
      </p:sp>
      <p:sp>
        <p:nvSpPr>
          <p:cNvPr id="13" name="TextBox 8"/>
          <p:cNvSpPr txBox="1"/>
          <p:nvPr/>
        </p:nvSpPr>
        <p:spPr>
          <a:xfrm>
            <a:off x="8478520" y="3763645"/>
            <a:ext cx="108394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feels</a:t>
            </a:r>
          </a:p>
        </p:txBody>
      </p:sp>
      <p:sp>
        <p:nvSpPr>
          <p:cNvPr id="14" name="TextBox 8"/>
          <p:cNvSpPr txBox="1"/>
          <p:nvPr/>
        </p:nvSpPr>
        <p:spPr>
          <a:xfrm>
            <a:off x="4573905" y="4770120"/>
            <a:ext cx="108394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taste</a:t>
            </a:r>
          </a:p>
        </p:txBody>
      </p:sp>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10" name="Picture 9" descr="87.3"/>
          <p:cNvPicPr>
            <a:picLocks noChangeAspect="1"/>
          </p:cNvPicPr>
          <p:nvPr/>
        </p:nvPicPr>
        <p:blipFill>
          <a:blip r:embed="rId2"/>
          <a:stretch>
            <a:fillRect/>
          </a:stretch>
        </p:blipFill>
        <p:spPr>
          <a:xfrm>
            <a:off x="256540" y="523875"/>
            <a:ext cx="9728200" cy="1406525"/>
          </a:xfrm>
          <a:prstGeom prst="rect">
            <a:avLst/>
          </a:prstGeom>
        </p:spPr>
      </p:pic>
      <p:pic>
        <p:nvPicPr>
          <p:cNvPr id="11" name="Picture 10" descr="87.4"/>
          <p:cNvPicPr>
            <a:picLocks noChangeAspect="1"/>
          </p:cNvPicPr>
          <p:nvPr/>
        </p:nvPicPr>
        <p:blipFill>
          <a:blip r:embed="rId3"/>
          <a:stretch>
            <a:fillRect/>
          </a:stretch>
        </p:blipFill>
        <p:spPr>
          <a:xfrm>
            <a:off x="551181" y="1854835"/>
            <a:ext cx="7296618" cy="3962487"/>
          </a:xfrm>
          <a:prstGeom prst="rect">
            <a:avLst/>
          </a:prstGeom>
        </p:spPr>
      </p:pic>
      <p:pic>
        <p:nvPicPr>
          <p:cNvPr id="12" name="Picture 11" descr="87.5"/>
          <p:cNvPicPr>
            <a:picLocks noChangeAspect="1"/>
          </p:cNvPicPr>
          <p:nvPr/>
        </p:nvPicPr>
        <p:blipFill>
          <a:blip r:embed="rId4"/>
          <a:stretch>
            <a:fillRect/>
          </a:stretch>
        </p:blipFill>
        <p:spPr>
          <a:xfrm>
            <a:off x="8095932" y="1819864"/>
            <a:ext cx="3777615" cy="1125855"/>
          </a:xfrm>
          <a:prstGeom prst="rect">
            <a:avLst/>
          </a:prstGeom>
        </p:spPr>
      </p:pic>
      <p:pic>
        <p:nvPicPr>
          <p:cNvPr id="13" name="Picture 12" descr="87.6"/>
          <p:cNvPicPr>
            <a:picLocks noChangeAspect="1"/>
          </p:cNvPicPr>
          <p:nvPr/>
        </p:nvPicPr>
        <p:blipFill>
          <a:blip r:embed="rId5"/>
          <a:stretch>
            <a:fillRect/>
          </a:stretch>
        </p:blipFill>
        <p:spPr>
          <a:xfrm>
            <a:off x="7384553" y="2980585"/>
            <a:ext cx="4354830" cy="2950210"/>
          </a:xfrm>
          <a:prstGeom prst="rect">
            <a:avLst/>
          </a:prstGeom>
        </p:spPr>
      </p:pic>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2431518" y="331099"/>
            <a:ext cx="7259752" cy="6157387"/>
            <a:chOff x="3427" y="835"/>
            <a:chExt cx="12729" cy="10592"/>
          </a:xfrm>
        </p:grpSpPr>
        <p:pic>
          <p:nvPicPr>
            <p:cNvPr id="2" name="Picture 1" descr="88.1"/>
            <p:cNvPicPr>
              <a:picLocks noChangeAspect="1"/>
            </p:cNvPicPr>
            <p:nvPr/>
          </p:nvPicPr>
          <p:blipFill>
            <a:blip r:embed="rId4"/>
            <a:srcRect t="9087"/>
            <a:stretch>
              <a:fillRect/>
            </a:stretch>
          </p:blipFill>
          <p:spPr>
            <a:xfrm>
              <a:off x="3427" y="872"/>
              <a:ext cx="3624" cy="10555"/>
            </a:xfrm>
            <a:prstGeom prst="rect">
              <a:avLst/>
            </a:prstGeom>
          </p:spPr>
        </p:pic>
        <p:pic>
          <p:nvPicPr>
            <p:cNvPr id="3" name="Picture 2" descr="89"/>
            <p:cNvPicPr>
              <a:picLocks noChangeAspect="1"/>
            </p:cNvPicPr>
            <p:nvPr/>
          </p:nvPicPr>
          <p:blipFill>
            <a:blip r:embed="rId5"/>
            <a:srcRect t="8768"/>
            <a:stretch>
              <a:fillRect/>
            </a:stretch>
          </p:blipFill>
          <p:spPr>
            <a:xfrm>
              <a:off x="7042" y="835"/>
              <a:ext cx="9114" cy="10592"/>
            </a:xfrm>
            <a:prstGeom prst="rect">
              <a:avLst/>
            </a:prstGeom>
          </p:spPr>
        </p:pic>
      </p:grpSp>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15" name="we3e_sb01_u07_039">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1110874" y="2235200"/>
            <a:ext cx="687705" cy="556260"/>
          </a:xfrm>
          <a:prstGeom prst="rect">
            <a:avLst/>
          </a:prstGeom>
        </p:spPr>
      </p:pic>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1433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1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8.2"/>
          <p:cNvPicPr>
            <a:picLocks noChangeAspect="1"/>
          </p:cNvPicPr>
          <p:nvPr/>
        </p:nvPicPr>
        <p:blipFill>
          <a:blip r:embed="rId2"/>
          <a:stretch>
            <a:fillRect/>
          </a:stretch>
        </p:blipFill>
        <p:spPr>
          <a:xfrm>
            <a:off x="535940" y="1322070"/>
            <a:ext cx="11497310" cy="4018915"/>
          </a:xfrm>
          <a:prstGeom prst="rect">
            <a:avLst/>
          </a:prstGeom>
        </p:spPr>
      </p:pic>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sp>
        <p:nvSpPr>
          <p:cNvPr id="9" name="TextBox 8"/>
          <p:cNvSpPr txBox="1"/>
          <p:nvPr/>
        </p:nvSpPr>
        <p:spPr>
          <a:xfrm>
            <a:off x="3712845" y="3483610"/>
            <a:ext cx="134048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touch</a:t>
            </a:r>
          </a:p>
        </p:txBody>
      </p:sp>
      <p:sp>
        <p:nvSpPr>
          <p:cNvPr id="10" name="TextBox 8"/>
          <p:cNvSpPr txBox="1"/>
          <p:nvPr/>
        </p:nvSpPr>
        <p:spPr>
          <a:xfrm>
            <a:off x="6652260" y="3483610"/>
            <a:ext cx="10617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sight</a:t>
            </a:r>
          </a:p>
        </p:txBody>
      </p:sp>
      <p:sp>
        <p:nvSpPr>
          <p:cNvPr id="11" name="TextBox 8"/>
          <p:cNvSpPr txBox="1"/>
          <p:nvPr/>
        </p:nvSpPr>
        <p:spPr>
          <a:xfrm>
            <a:off x="2440305" y="4005580"/>
            <a:ext cx="206121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sight, touch</a:t>
            </a:r>
          </a:p>
        </p:txBody>
      </p:sp>
      <p:sp>
        <p:nvSpPr>
          <p:cNvPr id="12" name="TextBox 8"/>
          <p:cNvSpPr txBox="1"/>
          <p:nvPr/>
        </p:nvSpPr>
        <p:spPr>
          <a:xfrm>
            <a:off x="3384550" y="4864735"/>
            <a:ext cx="10617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sight</a:t>
            </a:r>
          </a:p>
        </p:txBody>
      </p:sp>
      <p:sp>
        <p:nvSpPr>
          <p:cNvPr id="15" name="TextBox 8"/>
          <p:cNvSpPr txBox="1"/>
          <p:nvPr/>
        </p:nvSpPr>
        <p:spPr>
          <a:xfrm>
            <a:off x="10139045" y="3483610"/>
            <a:ext cx="10617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sight</a:t>
            </a:r>
          </a:p>
        </p:txBody>
      </p:sp>
      <p:sp>
        <p:nvSpPr>
          <p:cNvPr id="16" name="TextBox 8"/>
          <p:cNvSpPr txBox="1"/>
          <p:nvPr/>
        </p:nvSpPr>
        <p:spPr>
          <a:xfrm>
            <a:off x="6550978" y="4005580"/>
            <a:ext cx="126428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touch</a:t>
            </a:r>
          </a:p>
        </p:txBody>
      </p:sp>
      <p:sp>
        <p:nvSpPr>
          <p:cNvPr id="17" name="TextBox 8"/>
          <p:cNvSpPr txBox="1"/>
          <p:nvPr/>
        </p:nvSpPr>
        <p:spPr>
          <a:xfrm>
            <a:off x="10973435" y="4333875"/>
            <a:ext cx="10617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sight</a:t>
            </a:r>
          </a:p>
        </p:txBody>
      </p:sp>
      <p:sp>
        <p:nvSpPr>
          <p:cNvPr id="19" name="TextBox 8"/>
          <p:cNvSpPr txBox="1"/>
          <p:nvPr/>
        </p:nvSpPr>
        <p:spPr>
          <a:xfrm>
            <a:off x="6152515" y="4864735"/>
            <a:ext cx="232537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sight/hearing</a:t>
            </a:r>
          </a:p>
        </p:txBody>
      </p:sp>
      <p:sp>
        <p:nvSpPr>
          <p:cNvPr id="20" name="TextBox 8"/>
          <p:cNvSpPr txBox="1"/>
          <p:nvPr/>
        </p:nvSpPr>
        <p:spPr>
          <a:xfrm>
            <a:off x="9381490" y="4864735"/>
            <a:ext cx="13792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hearing</a:t>
            </a:r>
          </a:p>
        </p:txBody>
      </p:sp>
      <p:grpSp>
        <p:nvGrpSpPr>
          <p:cNvPr id="18" name="Group 17"/>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5" grpId="0"/>
      <p:bldP spid="16" grpId="0"/>
      <p:bldP spid="17" grpId="0"/>
      <p:bldP spid="19" grpId="0"/>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8.3"/>
          <p:cNvPicPr>
            <a:picLocks noChangeAspect="1"/>
          </p:cNvPicPr>
          <p:nvPr/>
        </p:nvPicPr>
        <p:blipFill>
          <a:blip r:embed="rId2"/>
          <a:stretch>
            <a:fillRect/>
          </a:stretch>
        </p:blipFill>
        <p:spPr>
          <a:xfrm>
            <a:off x="0" y="1914525"/>
            <a:ext cx="12192000" cy="3029585"/>
          </a:xfrm>
          <a:prstGeom prst="rect">
            <a:avLst/>
          </a:prstGeom>
        </p:spPr>
      </p:pic>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sp>
        <p:nvSpPr>
          <p:cNvPr id="9" name="TextBox 8"/>
          <p:cNvSpPr txBox="1"/>
          <p:nvPr/>
        </p:nvSpPr>
        <p:spPr>
          <a:xfrm>
            <a:off x="2712720" y="2540000"/>
            <a:ext cx="307530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shaking your head</a:t>
            </a:r>
          </a:p>
        </p:txBody>
      </p:sp>
      <p:sp>
        <p:nvSpPr>
          <p:cNvPr id="10" name="TextBox 8"/>
          <p:cNvSpPr txBox="1"/>
          <p:nvPr/>
        </p:nvSpPr>
        <p:spPr>
          <a:xfrm>
            <a:off x="10061575" y="2540000"/>
            <a:ext cx="1684655"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laughing</a:t>
            </a:r>
          </a:p>
        </p:txBody>
      </p:sp>
      <p:sp>
        <p:nvSpPr>
          <p:cNvPr id="11" name="TextBox 8"/>
          <p:cNvSpPr txBox="1"/>
          <p:nvPr/>
        </p:nvSpPr>
        <p:spPr>
          <a:xfrm>
            <a:off x="9277985" y="3272790"/>
            <a:ext cx="234823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shaking hands</a:t>
            </a:r>
          </a:p>
        </p:txBody>
      </p:sp>
      <p:sp>
        <p:nvSpPr>
          <p:cNvPr id="15" name="TextBox 8"/>
          <p:cNvSpPr txBox="1"/>
          <p:nvPr/>
        </p:nvSpPr>
        <p:spPr>
          <a:xfrm>
            <a:off x="2609850" y="3272790"/>
            <a:ext cx="307467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nodding your head</a:t>
            </a:r>
          </a:p>
        </p:txBody>
      </p:sp>
      <p:sp>
        <p:nvSpPr>
          <p:cNvPr id="16" name="TextBox 8"/>
          <p:cNvSpPr txBox="1"/>
          <p:nvPr/>
        </p:nvSpPr>
        <p:spPr>
          <a:xfrm>
            <a:off x="4354830" y="4005580"/>
            <a:ext cx="144399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smiling</a:t>
            </a:r>
          </a:p>
        </p:txBody>
      </p:sp>
      <p:sp>
        <p:nvSpPr>
          <p:cNvPr id="17" name="TextBox 8"/>
          <p:cNvSpPr txBox="1"/>
          <p:nvPr/>
        </p:nvSpPr>
        <p:spPr>
          <a:xfrm>
            <a:off x="10327640" y="4057015"/>
            <a:ext cx="12903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waving</a:t>
            </a:r>
          </a:p>
        </p:txBody>
      </p:sp>
      <p:grpSp>
        <p:nvGrpSpPr>
          <p:cNvPr id="14" name="Group 13"/>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6" grpId="0"/>
      <p:bldP spid="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grpSp>
        <p:nvGrpSpPr>
          <p:cNvPr id="13" name="Group 12"/>
          <p:cNvGrpSpPr/>
          <p:nvPr/>
        </p:nvGrpSpPr>
        <p:grpSpPr>
          <a:xfrm>
            <a:off x="635635" y="1392555"/>
            <a:ext cx="11113770" cy="3583305"/>
            <a:chOff x="1188" y="1683"/>
            <a:chExt cx="17502" cy="5643"/>
          </a:xfrm>
        </p:grpSpPr>
        <p:pic>
          <p:nvPicPr>
            <p:cNvPr id="2" name="Picture 1" descr="88.2"/>
            <p:cNvPicPr>
              <a:picLocks noChangeAspect="1"/>
            </p:cNvPicPr>
            <p:nvPr/>
          </p:nvPicPr>
          <p:blipFill>
            <a:blip r:embed="rId2"/>
            <a:srcRect l="4374" t="51572"/>
            <a:stretch>
              <a:fillRect/>
            </a:stretch>
          </p:blipFill>
          <p:spPr>
            <a:xfrm>
              <a:off x="1376" y="4262"/>
              <a:ext cx="17314" cy="3065"/>
            </a:xfrm>
            <a:prstGeom prst="rect">
              <a:avLst/>
            </a:prstGeom>
          </p:spPr>
        </p:pic>
        <p:pic>
          <p:nvPicPr>
            <p:cNvPr id="3" name="Picture 2" descr="88.4"/>
            <p:cNvPicPr>
              <a:picLocks noChangeAspect="1"/>
            </p:cNvPicPr>
            <p:nvPr/>
          </p:nvPicPr>
          <p:blipFill>
            <a:blip r:embed="rId3"/>
            <a:stretch>
              <a:fillRect/>
            </a:stretch>
          </p:blipFill>
          <p:spPr>
            <a:xfrm>
              <a:off x="1188" y="1683"/>
              <a:ext cx="17013" cy="2579"/>
            </a:xfrm>
            <a:prstGeom prst="rect">
              <a:avLst/>
            </a:prstGeom>
          </p:spPr>
        </p:pic>
      </p:grpSp>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9" name="Picture 8" descr="88.5"/>
          <p:cNvPicPr>
            <a:picLocks noChangeAspect="1"/>
          </p:cNvPicPr>
          <p:nvPr/>
        </p:nvPicPr>
        <p:blipFill>
          <a:blip r:embed="rId2"/>
          <a:stretch>
            <a:fillRect/>
          </a:stretch>
        </p:blipFill>
        <p:spPr>
          <a:xfrm>
            <a:off x="335280" y="1346835"/>
            <a:ext cx="11521440" cy="3980815"/>
          </a:xfrm>
          <a:prstGeom prst="rect">
            <a:avLst/>
          </a:prstGeom>
        </p:spPr>
      </p:pic>
      <p:sp>
        <p:nvSpPr>
          <p:cNvPr id="25" name="TextBox 8"/>
          <p:cNvSpPr txBox="1"/>
          <p:nvPr/>
        </p:nvSpPr>
        <p:spPr>
          <a:xfrm>
            <a:off x="1332230" y="269938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sp>
        <p:nvSpPr>
          <p:cNvPr id="26" name="TextBox 8"/>
          <p:cNvSpPr txBox="1"/>
          <p:nvPr/>
        </p:nvSpPr>
        <p:spPr>
          <a:xfrm>
            <a:off x="1332230" y="464439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27" name="TextBox 8"/>
          <p:cNvSpPr txBox="1"/>
          <p:nvPr/>
        </p:nvSpPr>
        <p:spPr>
          <a:xfrm>
            <a:off x="1332230" y="334010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28" name="TextBox 8"/>
          <p:cNvSpPr txBox="1"/>
          <p:nvPr/>
        </p:nvSpPr>
        <p:spPr>
          <a:xfrm>
            <a:off x="1332230" y="400367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a:t>
            </a:r>
          </a:p>
        </p:txBody>
      </p:sp>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8.6"/>
          <p:cNvPicPr>
            <a:picLocks noChangeAspect="1"/>
          </p:cNvPicPr>
          <p:nvPr/>
        </p:nvPicPr>
        <p:blipFill>
          <a:blip r:embed="rId2"/>
          <a:stretch>
            <a:fillRect/>
          </a:stretch>
        </p:blipFill>
        <p:spPr>
          <a:xfrm>
            <a:off x="1205230" y="556260"/>
            <a:ext cx="9901555" cy="5575300"/>
          </a:xfrm>
          <a:prstGeom prst="rect">
            <a:avLst/>
          </a:prstGeom>
        </p:spPr>
      </p:pic>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sp>
        <p:nvSpPr>
          <p:cNvPr id="25" name="TextBox 8"/>
          <p:cNvSpPr txBox="1"/>
          <p:nvPr/>
        </p:nvSpPr>
        <p:spPr>
          <a:xfrm>
            <a:off x="8904605" y="2014855"/>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elephants</a:t>
            </a:r>
          </a:p>
        </p:txBody>
      </p:sp>
      <p:sp>
        <p:nvSpPr>
          <p:cNvPr id="3" name="TextBox 8"/>
          <p:cNvSpPr txBox="1"/>
          <p:nvPr/>
        </p:nvSpPr>
        <p:spPr>
          <a:xfrm>
            <a:off x="8904605" y="2585085"/>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humans</a:t>
            </a:r>
          </a:p>
        </p:txBody>
      </p:sp>
      <p:sp>
        <p:nvSpPr>
          <p:cNvPr id="10" name="TextBox 8"/>
          <p:cNvSpPr txBox="1"/>
          <p:nvPr/>
        </p:nvSpPr>
        <p:spPr>
          <a:xfrm>
            <a:off x="8904605" y="3148330"/>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elephants</a:t>
            </a:r>
          </a:p>
        </p:txBody>
      </p:sp>
      <p:sp>
        <p:nvSpPr>
          <p:cNvPr id="11" name="TextBox 8"/>
          <p:cNvSpPr txBox="1"/>
          <p:nvPr/>
        </p:nvSpPr>
        <p:spPr>
          <a:xfrm>
            <a:off x="8904605" y="3723640"/>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both</a:t>
            </a:r>
          </a:p>
        </p:txBody>
      </p:sp>
      <p:sp>
        <p:nvSpPr>
          <p:cNvPr id="12" name="TextBox 8"/>
          <p:cNvSpPr txBox="1"/>
          <p:nvPr/>
        </p:nvSpPr>
        <p:spPr>
          <a:xfrm>
            <a:off x="8904605" y="4286250"/>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humans</a:t>
            </a:r>
          </a:p>
        </p:txBody>
      </p:sp>
      <p:sp>
        <p:nvSpPr>
          <p:cNvPr id="15" name="TextBox 8"/>
          <p:cNvSpPr txBox="1"/>
          <p:nvPr/>
        </p:nvSpPr>
        <p:spPr>
          <a:xfrm>
            <a:off x="8904605" y="4850130"/>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both</a:t>
            </a:r>
          </a:p>
        </p:txBody>
      </p:sp>
      <p:sp>
        <p:nvSpPr>
          <p:cNvPr id="16" name="TextBox 8"/>
          <p:cNvSpPr txBox="1"/>
          <p:nvPr/>
        </p:nvSpPr>
        <p:spPr>
          <a:xfrm>
            <a:off x="8904605" y="5420995"/>
            <a:ext cx="1994535"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both</a:t>
            </a:r>
          </a:p>
        </p:txBody>
      </p:sp>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p:bldP spid="10" grpId="0"/>
      <p:bldP spid="11" grpId="0"/>
      <p:bldP spid="12" grpId="0"/>
      <p:bldP spid="15" grpId="0"/>
      <p:bldP spid="1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88.7"/>
          <p:cNvPicPr>
            <a:picLocks noChangeAspect="1"/>
          </p:cNvPicPr>
          <p:nvPr/>
        </p:nvPicPr>
        <p:blipFill>
          <a:blip r:embed="rId2"/>
          <a:stretch>
            <a:fillRect/>
          </a:stretch>
        </p:blipFill>
        <p:spPr>
          <a:xfrm>
            <a:off x="0" y="1158875"/>
            <a:ext cx="12033250" cy="400812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90.1"/>
          <p:cNvPicPr>
            <a:picLocks noChangeAspect="1"/>
          </p:cNvPicPr>
          <p:nvPr/>
        </p:nvPicPr>
        <p:blipFill>
          <a:blip r:embed="rId2"/>
          <a:stretch>
            <a:fillRect/>
          </a:stretch>
        </p:blipFill>
        <p:spPr>
          <a:xfrm>
            <a:off x="455295" y="2633980"/>
            <a:ext cx="11281410" cy="159194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90.2"/>
          <p:cNvPicPr>
            <a:picLocks noChangeAspect="1"/>
          </p:cNvPicPr>
          <p:nvPr/>
        </p:nvPicPr>
        <p:blipFill>
          <a:blip r:embed="rId2"/>
          <a:stretch>
            <a:fillRect/>
          </a:stretch>
        </p:blipFill>
        <p:spPr>
          <a:xfrm>
            <a:off x="377190" y="1410335"/>
            <a:ext cx="11557635" cy="380365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90.3"/>
          <p:cNvPicPr>
            <a:picLocks noChangeAspect="1"/>
          </p:cNvPicPr>
          <p:nvPr/>
        </p:nvPicPr>
        <p:blipFill>
          <a:blip r:embed="rId2"/>
          <a:stretch>
            <a:fillRect/>
          </a:stretch>
        </p:blipFill>
        <p:spPr>
          <a:xfrm>
            <a:off x="257810" y="1066800"/>
            <a:ext cx="11676380" cy="1151890"/>
          </a:xfrm>
          <a:prstGeom prst="rect">
            <a:avLst/>
          </a:prstGeom>
        </p:spPr>
      </p:pic>
      <p:pic>
        <p:nvPicPr>
          <p:cNvPr id="9" name="Picture 8" descr="90.2"/>
          <p:cNvPicPr>
            <a:picLocks noChangeAspect="1"/>
          </p:cNvPicPr>
          <p:nvPr/>
        </p:nvPicPr>
        <p:blipFill>
          <a:blip r:embed="rId3"/>
          <a:srcRect t="25209"/>
          <a:stretch>
            <a:fillRect/>
          </a:stretch>
        </p:blipFill>
        <p:spPr>
          <a:xfrm>
            <a:off x="377190" y="2369185"/>
            <a:ext cx="11557635" cy="284480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2" name="Picture 1" descr="90.4"/>
          <p:cNvPicPr>
            <a:picLocks noChangeAspect="1"/>
          </p:cNvPicPr>
          <p:nvPr/>
        </p:nvPicPr>
        <p:blipFill>
          <a:blip r:embed="rId2"/>
          <a:stretch>
            <a:fillRect/>
          </a:stretch>
        </p:blipFill>
        <p:spPr>
          <a:xfrm>
            <a:off x="2285365" y="537210"/>
            <a:ext cx="7277735" cy="5774426"/>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9" name="Picture 8" descr="90.2"/>
          <p:cNvPicPr>
            <a:picLocks noChangeAspect="1"/>
          </p:cNvPicPr>
          <p:nvPr/>
        </p:nvPicPr>
        <p:blipFill>
          <a:blip r:embed="rId2"/>
          <a:srcRect t="25209" r="47481"/>
          <a:stretch>
            <a:fillRect/>
          </a:stretch>
        </p:blipFill>
        <p:spPr>
          <a:xfrm>
            <a:off x="4027170" y="2101850"/>
            <a:ext cx="6069965" cy="2844800"/>
          </a:xfrm>
          <a:prstGeom prst="rect">
            <a:avLst/>
          </a:prstGeom>
        </p:spPr>
      </p:pic>
      <p:pic>
        <p:nvPicPr>
          <p:cNvPr id="2" name="Picture 1" descr="90.4"/>
          <p:cNvPicPr>
            <a:picLocks noChangeAspect="1"/>
          </p:cNvPicPr>
          <p:nvPr/>
        </p:nvPicPr>
        <p:blipFill>
          <a:blip r:embed="rId3"/>
          <a:srcRect b="90519"/>
          <a:stretch>
            <a:fillRect/>
          </a:stretch>
        </p:blipFill>
        <p:spPr>
          <a:xfrm>
            <a:off x="850900" y="1003935"/>
            <a:ext cx="10610215" cy="798195"/>
          </a:xfrm>
          <a:prstGeom prst="rect">
            <a:avLst/>
          </a:prstGeom>
        </p:spPr>
      </p:pic>
      <p:sp>
        <p:nvSpPr>
          <p:cNvPr id="10" name="TextBox 8"/>
          <p:cNvSpPr txBox="1"/>
          <p:nvPr/>
        </p:nvSpPr>
        <p:spPr>
          <a:xfrm>
            <a:off x="1450658" y="2609215"/>
            <a:ext cx="28962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informal</a:t>
            </a:r>
          </a:p>
        </p:txBody>
      </p:sp>
      <p:sp>
        <p:nvSpPr>
          <p:cNvPr id="11" name="TextBox 8"/>
          <p:cNvSpPr txBox="1"/>
          <p:nvPr/>
        </p:nvSpPr>
        <p:spPr>
          <a:xfrm>
            <a:off x="1465898" y="3044190"/>
            <a:ext cx="28962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formal</a:t>
            </a:r>
          </a:p>
        </p:txBody>
      </p:sp>
      <p:sp>
        <p:nvSpPr>
          <p:cNvPr id="12" name="TextBox 8"/>
          <p:cNvSpPr txBox="1"/>
          <p:nvPr/>
        </p:nvSpPr>
        <p:spPr>
          <a:xfrm>
            <a:off x="1465898" y="3479165"/>
            <a:ext cx="28962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informal</a:t>
            </a:r>
          </a:p>
        </p:txBody>
      </p:sp>
      <p:sp>
        <p:nvSpPr>
          <p:cNvPr id="13" name="TextBox 8"/>
          <p:cNvSpPr txBox="1"/>
          <p:nvPr/>
        </p:nvSpPr>
        <p:spPr>
          <a:xfrm>
            <a:off x="1465898" y="3914140"/>
            <a:ext cx="28962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formal</a:t>
            </a:r>
          </a:p>
        </p:txBody>
      </p:sp>
      <p:sp>
        <p:nvSpPr>
          <p:cNvPr id="14" name="TextBox 8"/>
          <p:cNvSpPr txBox="1"/>
          <p:nvPr/>
        </p:nvSpPr>
        <p:spPr>
          <a:xfrm>
            <a:off x="1465898" y="4349115"/>
            <a:ext cx="28962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informal</a:t>
            </a:r>
          </a:p>
        </p:txBody>
      </p:sp>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64969" y="5965661"/>
            <a:ext cx="11862062" cy="897286"/>
            <a:chOff x="164969" y="5965661"/>
            <a:chExt cx="11862062" cy="897286"/>
          </a:xfrm>
        </p:grpSpPr>
        <p:sp>
          <p:nvSpPr>
            <p:cNvPr id="2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7" name="Picture 2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91.1"/>
          <p:cNvPicPr>
            <a:picLocks noChangeAspect="1"/>
          </p:cNvPicPr>
          <p:nvPr/>
        </p:nvPicPr>
        <p:blipFill>
          <a:blip r:embed="rId4"/>
          <a:stretch>
            <a:fillRect/>
          </a:stretch>
        </p:blipFill>
        <p:spPr>
          <a:xfrm>
            <a:off x="233680" y="563245"/>
            <a:ext cx="11724640" cy="948055"/>
          </a:xfrm>
          <a:prstGeom prst="rect">
            <a:avLst/>
          </a:prstGeom>
        </p:spPr>
      </p:pic>
      <p:pic>
        <p:nvPicPr>
          <p:cNvPr id="9" name="Picture 8" descr="91.2"/>
          <p:cNvPicPr>
            <a:picLocks noChangeAspect="1"/>
          </p:cNvPicPr>
          <p:nvPr/>
        </p:nvPicPr>
        <p:blipFill>
          <a:blip r:embed="rId5"/>
          <a:stretch>
            <a:fillRect/>
          </a:stretch>
        </p:blipFill>
        <p:spPr>
          <a:xfrm>
            <a:off x="1726565" y="1511300"/>
            <a:ext cx="8294370" cy="5033645"/>
          </a:xfrm>
          <a:prstGeom prst="rect">
            <a:avLst/>
          </a:prstGeom>
        </p:spPr>
      </p:pic>
      <p:sp>
        <p:nvSpPr>
          <p:cNvPr id="12" name="TextBox 8"/>
          <p:cNvSpPr txBox="1"/>
          <p:nvPr/>
        </p:nvSpPr>
        <p:spPr>
          <a:xfrm>
            <a:off x="9326880" y="2803525"/>
            <a:ext cx="488950" cy="607695"/>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gn="l">
              <a:lnSpc>
                <a:spcPct val="120000"/>
              </a:lnSpc>
            </a:pPr>
            <a:r>
              <a:rPr lang="en-US" sz="2800" dirty="0">
                <a:solidFill>
                  <a:srgbClr val="FF0000"/>
                </a:solidFill>
                <a:latin typeface="Myriad Pro" panose="020B0503030403020204" pitchFamily="34" charset="0"/>
                <a:cs typeface="Times New Roman" panose="02020603050405020304" pitchFamily="18" charset="0"/>
              </a:rPr>
              <a:t>2</a:t>
            </a:r>
          </a:p>
        </p:txBody>
      </p:sp>
      <p:sp>
        <p:nvSpPr>
          <p:cNvPr id="10" name="TextBox 8"/>
          <p:cNvSpPr txBox="1"/>
          <p:nvPr/>
        </p:nvSpPr>
        <p:spPr>
          <a:xfrm>
            <a:off x="9326880" y="4973955"/>
            <a:ext cx="488950" cy="607695"/>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gn="l">
              <a:lnSpc>
                <a:spcPct val="120000"/>
              </a:lnSpc>
            </a:pPr>
            <a:r>
              <a:rPr lang="en-US" sz="2800" dirty="0">
                <a:solidFill>
                  <a:srgbClr val="FF0000"/>
                </a:solidFill>
                <a:latin typeface="Myriad Pro" panose="020B0503030403020204" pitchFamily="34" charset="0"/>
                <a:cs typeface="Times New Roman" panose="02020603050405020304" pitchFamily="18" charset="0"/>
              </a:rPr>
              <a:t>1</a:t>
            </a:r>
          </a:p>
        </p:txBody>
      </p:sp>
      <p:sp>
        <p:nvSpPr>
          <p:cNvPr id="11" name="TextBox 8"/>
          <p:cNvSpPr txBox="1"/>
          <p:nvPr/>
        </p:nvSpPr>
        <p:spPr>
          <a:xfrm>
            <a:off x="9326880" y="5889625"/>
            <a:ext cx="488950" cy="607695"/>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gn="l">
              <a:lnSpc>
                <a:spcPct val="120000"/>
              </a:lnSpc>
            </a:pPr>
            <a:r>
              <a:rPr lang="en-US" sz="2800" dirty="0">
                <a:solidFill>
                  <a:srgbClr val="FF0000"/>
                </a:solidFill>
                <a:latin typeface="Myriad Pro" panose="020B0503030403020204" pitchFamily="34" charset="0"/>
                <a:cs typeface="Times New Roman" panose="02020603050405020304" pitchFamily="18" charset="0"/>
              </a:rPr>
              <a:t>3</a:t>
            </a:r>
          </a:p>
        </p:txBody>
      </p:sp>
      <p:cxnSp>
        <p:nvCxnSpPr>
          <p:cNvPr id="13" name="Straight Connector 12"/>
          <p:cNvCxnSpPr/>
          <p:nvPr/>
        </p:nvCxnSpPr>
        <p:spPr>
          <a:xfrm>
            <a:off x="1977390" y="1928495"/>
            <a:ext cx="22479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1977390" y="2216150"/>
            <a:ext cx="33210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a:xfrm>
            <a:off x="3583305" y="2216150"/>
            <a:ext cx="27178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6" name="Straight Connector 15"/>
          <p:cNvCxnSpPr/>
          <p:nvPr/>
        </p:nvCxnSpPr>
        <p:spPr>
          <a:xfrm>
            <a:off x="2455545" y="2479675"/>
            <a:ext cx="34417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7" name="Straight Connector 16"/>
          <p:cNvCxnSpPr/>
          <p:nvPr/>
        </p:nvCxnSpPr>
        <p:spPr>
          <a:xfrm>
            <a:off x="1977390" y="2757805"/>
            <a:ext cx="173355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8" name="Straight Connector 17"/>
          <p:cNvCxnSpPr/>
          <p:nvPr/>
        </p:nvCxnSpPr>
        <p:spPr>
          <a:xfrm>
            <a:off x="1977390" y="4144645"/>
            <a:ext cx="144653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9" name="Straight Connector 18"/>
          <p:cNvCxnSpPr/>
          <p:nvPr/>
        </p:nvCxnSpPr>
        <p:spPr>
          <a:xfrm>
            <a:off x="3143250" y="4667885"/>
            <a:ext cx="105854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p:cNvCxnSpPr/>
          <p:nvPr/>
        </p:nvCxnSpPr>
        <p:spPr>
          <a:xfrm>
            <a:off x="7073265" y="4667885"/>
            <a:ext cx="1454150"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1" name="Straight Connector 20"/>
          <p:cNvCxnSpPr/>
          <p:nvPr/>
        </p:nvCxnSpPr>
        <p:spPr>
          <a:xfrm>
            <a:off x="1969770" y="5191125"/>
            <a:ext cx="111823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p:cNvCxnSpPr/>
          <p:nvPr/>
        </p:nvCxnSpPr>
        <p:spPr>
          <a:xfrm>
            <a:off x="1969770" y="6337935"/>
            <a:ext cx="33210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3" name="Straight Connector 22"/>
          <p:cNvCxnSpPr/>
          <p:nvPr/>
        </p:nvCxnSpPr>
        <p:spPr>
          <a:xfrm>
            <a:off x="2397125" y="6337935"/>
            <a:ext cx="33210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4" name="Straight Connector 23"/>
          <p:cNvCxnSpPr/>
          <p:nvPr/>
        </p:nvCxnSpPr>
        <p:spPr>
          <a:xfrm>
            <a:off x="4294505" y="6337935"/>
            <a:ext cx="98615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linds(horizontal)">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linds(horizontal)">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linds(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blinds(horizontal)">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linds(horizontal)">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0" grpId="0" bldLvl="0" animBg="1"/>
      <p:bldP spid="11"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9815830" y="24477"/>
              <a:ext cx="22174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15" name="Picture 14" descr="91.3"/>
          <p:cNvPicPr>
            <a:picLocks noChangeAspect="1"/>
          </p:cNvPicPr>
          <p:nvPr/>
        </p:nvPicPr>
        <p:blipFill>
          <a:blip r:embed="rId2"/>
          <a:stretch>
            <a:fillRect/>
          </a:stretch>
        </p:blipFill>
        <p:spPr>
          <a:xfrm>
            <a:off x="527050" y="882015"/>
            <a:ext cx="11138535" cy="4785360"/>
          </a:xfrm>
          <a:prstGeom prst="rect">
            <a:avLst/>
          </a:prstGeom>
        </p:spPr>
      </p:pic>
      <p:sp>
        <p:nvSpPr>
          <p:cNvPr id="25" name="TextBox 8"/>
          <p:cNvSpPr txBox="1"/>
          <p:nvPr/>
        </p:nvSpPr>
        <p:spPr>
          <a:xfrm>
            <a:off x="4219575" y="183642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16" name="TextBox 8"/>
          <p:cNvSpPr txBox="1"/>
          <p:nvPr/>
        </p:nvSpPr>
        <p:spPr>
          <a:xfrm>
            <a:off x="4670425" y="231521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a:t>
            </a:r>
          </a:p>
        </p:txBody>
      </p:sp>
      <p:sp>
        <p:nvSpPr>
          <p:cNvPr id="17" name="TextBox 8"/>
          <p:cNvSpPr txBox="1"/>
          <p:nvPr/>
        </p:nvSpPr>
        <p:spPr>
          <a:xfrm>
            <a:off x="6347460" y="285432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g</a:t>
            </a:r>
          </a:p>
        </p:txBody>
      </p:sp>
      <p:sp>
        <p:nvSpPr>
          <p:cNvPr id="18" name="TextBox 8"/>
          <p:cNvSpPr txBox="1"/>
          <p:nvPr/>
        </p:nvSpPr>
        <p:spPr>
          <a:xfrm>
            <a:off x="5628640" y="337185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9" name="TextBox 8"/>
          <p:cNvSpPr txBox="1"/>
          <p:nvPr/>
        </p:nvSpPr>
        <p:spPr>
          <a:xfrm>
            <a:off x="6028690" y="390144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20" name="TextBox 8"/>
          <p:cNvSpPr txBox="1"/>
          <p:nvPr/>
        </p:nvSpPr>
        <p:spPr>
          <a:xfrm>
            <a:off x="5525770" y="442722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sp>
        <p:nvSpPr>
          <p:cNvPr id="21" name="TextBox 8"/>
          <p:cNvSpPr txBox="1"/>
          <p:nvPr/>
        </p:nvSpPr>
        <p:spPr>
          <a:xfrm>
            <a:off x="4029075" y="494538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h</a:t>
            </a:r>
          </a:p>
        </p:txBody>
      </p:sp>
      <p:grpSp>
        <p:nvGrpSpPr>
          <p:cNvPr id="22" name="Group 21"/>
          <p:cNvGrpSpPr/>
          <p:nvPr/>
        </p:nvGrpSpPr>
        <p:grpSpPr>
          <a:xfrm>
            <a:off x="164969" y="5965661"/>
            <a:ext cx="11862062" cy="897286"/>
            <a:chOff x="164969" y="5965661"/>
            <a:chExt cx="11862062" cy="897286"/>
          </a:xfrm>
        </p:grpSpPr>
        <p:sp>
          <p:nvSpPr>
            <p:cNvPr id="2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4" name="Picture 2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6" grpId="0"/>
      <p:bldP spid="17" grpId="0"/>
      <p:bldP spid="18" grpId="0"/>
      <p:bldP spid="19" grpId="0"/>
      <p:bldP spid="20" grpId="0"/>
      <p:bldP spid="2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7</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91.4"/>
          <p:cNvPicPr>
            <a:picLocks noChangeAspect="1"/>
          </p:cNvPicPr>
          <p:nvPr/>
        </p:nvPicPr>
        <p:blipFill>
          <a:blip r:embed="rId2"/>
          <a:stretch>
            <a:fillRect/>
          </a:stretch>
        </p:blipFill>
        <p:spPr>
          <a:xfrm>
            <a:off x="281305" y="641350"/>
            <a:ext cx="11629390" cy="529463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3408</Words>
  <Application>Microsoft Office PowerPoint</Application>
  <PresentationFormat>Widescreen</PresentationFormat>
  <Paragraphs>380</Paragraphs>
  <Slides>56</Slides>
  <Notes>1</Notes>
  <HiddenSlides>3</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新細明體</vt:lpstr>
      <vt:lpstr>Times New Roman</vt:lpstr>
      <vt:lpstr>Arial</vt:lpstr>
      <vt:lpstr>Myriad Pro</vt:lpstr>
      <vt:lpstr>Calibri Light</vt:lpstr>
      <vt:lpstr>Calibri</vt:lpstr>
      <vt:lpstr>Adobe Gothic Std B</vt:lpstr>
      <vt:lpstr>lop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115</cp:revision>
  <dcterms:created xsi:type="dcterms:W3CDTF">2021-03-31T02:40:00Z</dcterms:created>
  <dcterms:modified xsi:type="dcterms:W3CDTF">2022-06-01T03:56:33Z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7B2C028237864A6A9F3BF40A14BE4B7F</vt:lpwstr>
  </property>
  <property fmtid="{D5CDD505-2E9C-101B-9397-08002B2CF9AE}" pid="3" name="KSOProductBuildVer">
    <vt:lpwstr>1033-11.2.0.10323</vt:lpwstr>
  </property>
</Properties>
</file>