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2"/>
  </p:notesMasterIdLst>
  <p:sldIdLst>
    <p:sldId id="497" r:id="rId2"/>
    <p:sldId id="382" r:id="rId3"/>
    <p:sldId id="383" r:id="rId4"/>
    <p:sldId id="258" r:id="rId5"/>
    <p:sldId id="800" r:id="rId6"/>
    <p:sldId id="901" r:id="rId7"/>
    <p:sldId id="902" r:id="rId8"/>
    <p:sldId id="903" r:id="rId9"/>
    <p:sldId id="904" r:id="rId10"/>
    <p:sldId id="977" r:id="rId11"/>
    <p:sldId id="978" r:id="rId12"/>
    <p:sldId id="905" r:id="rId13"/>
    <p:sldId id="979" r:id="rId14"/>
    <p:sldId id="980" r:id="rId15"/>
    <p:sldId id="906" r:id="rId16"/>
    <p:sldId id="907" r:id="rId17"/>
    <p:sldId id="908" r:id="rId18"/>
    <p:sldId id="909" r:id="rId19"/>
    <p:sldId id="910" r:id="rId20"/>
    <p:sldId id="911" r:id="rId21"/>
    <p:sldId id="912" r:id="rId22"/>
    <p:sldId id="914" r:id="rId23"/>
    <p:sldId id="913" r:id="rId24"/>
    <p:sldId id="947" r:id="rId25"/>
    <p:sldId id="948" r:id="rId26"/>
    <p:sldId id="949" r:id="rId27"/>
    <p:sldId id="950" r:id="rId28"/>
    <p:sldId id="951" r:id="rId29"/>
    <p:sldId id="952" r:id="rId30"/>
    <p:sldId id="953" r:id="rId31"/>
    <p:sldId id="954" r:id="rId32"/>
    <p:sldId id="955" r:id="rId33"/>
    <p:sldId id="956" r:id="rId34"/>
    <p:sldId id="957" r:id="rId35"/>
    <p:sldId id="958" r:id="rId36"/>
    <p:sldId id="959" r:id="rId37"/>
    <p:sldId id="981" r:id="rId38"/>
    <p:sldId id="960" r:id="rId39"/>
    <p:sldId id="982" r:id="rId40"/>
    <p:sldId id="986" r:id="rId41"/>
    <p:sldId id="987" r:id="rId42"/>
    <p:sldId id="984" r:id="rId43"/>
    <p:sldId id="985" r:id="rId44"/>
    <p:sldId id="961" r:id="rId45"/>
    <p:sldId id="962" r:id="rId46"/>
    <p:sldId id="885" r:id="rId47"/>
    <p:sldId id="963" r:id="rId48"/>
    <p:sldId id="964" r:id="rId49"/>
    <p:sldId id="965" r:id="rId50"/>
    <p:sldId id="966" r:id="rId51"/>
    <p:sldId id="967" r:id="rId52"/>
    <p:sldId id="968" r:id="rId53"/>
    <p:sldId id="969" r:id="rId54"/>
    <p:sldId id="970" r:id="rId55"/>
    <p:sldId id="971" r:id="rId56"/>
    <p:sldId id="972" r:id="rId57"/>
    <p:sldId id="973" r:id="rId58"/>
    <p:sldId id="974" r:id="rId59"/>
    <p:sldId id="975" r:id="rId60"/>
    <p:sldId id="976" r:id="rId61"/>
  </p:sldIdLst>
  <p:sldSz cx="12192000" cy="6858000"/>
  <p:notesSz cx="6858000" cy="9144000"/>
  <p:embeddedFontLst>
    <p:embeddedFont>
      <p:font typeface="Adobe Gothic Std B" panose="020B0800000000000000" charset="-128"/>
      <p:bold r:id="rId63"/>
    </p:embeddedFont>
    <p:embeddedFont>
      <p:font typeface="Calibri" panose="020F0502020204030204" pitchFamily="34" charset="0"/>
      <p:regular r:id="rId64"/>
      <p:bold r:id="rId65"/>
      <p:italic r:id="rId66"/>
      <p:boldItalic r:id="rId67"/>
    </p:embeddedFont>
    <p:embeddedFont>
      <p:font typeface="Calibri Light" panose="020F0302020204030204" pitchFamily="34" charset="0"/>
      <p:regular r:id="rId68"/>
      <p:italic r:id="rId69"/>
    </p:embeddedFont>
    <p:embeddedFont>
      <p:font typeface="Myriad Pro" panose="020B0503030403020204" charset="0"/>
      <p:regular r:id="rId70"/>
      <p:bold r:id="rId71"/>
      <p:italic r:id="rId72"/>
      <p:boldItalic r:id="rId7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4FD"/>
    <a:srgbClr val="33B879"/>
    <a:srgbClr val="F05A78"/>
    <a:srgbClr val="2C9C67"/>
    <a:srgbClr val="CCE6F8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4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73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9/15/2023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8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8.png"/><Relationship Id="rId5" Type="http://schemas.openxmlformats.org/officeDocument/2006/relationships/image" Target="../media/image29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7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5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8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10\Material\Anh opener\Unit-8.pngUnit-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81300" y="2054225"/>
            <a:ext cx="6424930" cy="3749040"/>
          </a:xfrm>
          <a:prstGeom prst="roundRect">
            <a:avLst/>
          </a:prstGeom>
          <a:ln w="104775" cmpd="dbl">
            <a:solidFill>
              <a:schemeClr val="accent2">
                <a:lumMod val="60000"/>
                <a:lumOff val="40000"/>
              </a:schemeClr>
            </a:solidFill>
            <a:prstDash val="sysDot"/>
          </a:ln>
        </p:spPr>
      </p:pic>
      <p:sp>
        <p:nvSpPr>
          <p:cNvPr id="3" name="Rounded Rectangle 2"/>
          <p:cNvSpPr/>
          <p:nvPr/>
        </p:nvSpPr>
        <p:spPr>
          <a:xfrm>
            <a:off x="3335020" y="152400"/>
            <a:ext cx="5522595" cy="1686560"/>
          </a:xfrm>
          <a:prstGeom prst="round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Unit 8:</a:t>
            </a:r>
            <a:r>
              <a:rPr lang="en-US" sz="6000" b="1"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sym typeface="+mn-ea"/>
              </a:rPr>
              <a:t> </a:t>
            </a:r>
            <a:endParaRPr lang="en-US" sz="6000" b="1">
              <a:solidFill>
                <a:schemeClr val="accent4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MAKING PLANS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Picture 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0"/>
            <a:ext cx="12191365" cy="7354570"/>
            <a:chOff x="0" y="0"/>
            <a:chExt cx="19199" cy="11582"/>
          </a:xfrm>
        </p:grpSpPr>
        <p:pic>
          <p:nvPicPr>
            <p:cNvPr id="2" name="Picture 1" descr="9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606" cy="11582"/>
            </a:xfrm>
            <a:prstGeom prst="rect">
              <a:avLst/>
            </a:prstGeom>
          </p:spPr>
        </p:pic>
        <p:pic>
          <p:nvPicPr>
            <p:cNvPr id="3" name="Picture 2" descr="9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05" y="0"/>
              <a:ext cx="9595" cy="1158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2"/>
          <p:cNvSpPr txBox="1"/>
          <p:nvPr/>
        </p:nvSpPr>
        <p:spPr>
          <a:xfrm>
            <a:off x="3198939" y="1138936"/>
            <a:ext cx="5914136" cy="82994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 Do you know?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06450" y="2245995"/>
            <a:ext cx="1069911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/>
              <a:t>Why do people make plans? Plans and the future are inseparable because every plan we make is for a time in the future, whether that is five minutes from now or five years from now.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OVERVIEW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3036633" y="987044"/>
            <a:ext cx="6118733" cy="82994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About the photo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806450" y="2073275"/>
            <a:ext cx="1069911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/>
              <a:t>This photo of a wedding was taken by Mateo Boffano from Uruguay. Mateo has explained that, when the wedding party </a:t>
            </a:r>
          </a:p>
          <a:p>
            <a:pPr algn="just"/>
            <a:r>
              <a:rPr lang="en-US" sz="3200"/>
              <a:t>finished, some of the guests decided to play a practical joke on the brother of the bride by throwing him into the water. </a:t>
            </a:r>
          </a:p>
          <a:p>
            <a:pPr algn="just"/>
            <a:r>
              <a:rPr lang="en-US" sz="3200"/>
              <a:t>This prank is a joyous moment of shared fun at a wedding—a special occasion when family and friends come together to celebrate.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OVERVIEW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7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8" name="Picture 2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14" name="Picture 13" descr="94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74" y="408639"/>
            <a:ext cx="5157153" cy="765211"/>
          </a:xfrm>
          <a:prstGeom prst="rect">
            <a:avLst/>
          </a:prstGeom>
        </p:spPr>
      </p:pic>
      <p:pic>
        <p:nvPicPr>
          <p:cNvPr id="15" name="Picture 14" descr="94.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502" y="1144905"/>
            <a:ext cx="9234301" cy="4960211"/>
          </a:xfrm>
          <a:prstGeom prst="rect">
            <a:avLst/>
          </a:prstGeom>
        </p:spPr>
      </p:pic>
      <p:sp>
        <p:nvSpPr>
          <p:cNvPr id="16" name="TextBox 8"/>
          <p:cNvSpPr txBox="1"/>
          <p:nvPr/>
        </p:nvSpPr>
        <p:spPr>
          <a:xfrm>
            <a:off x="7452041" y="3980053"/>
            <a:ext cx="436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7452042" y="2305050"/>
            <a:ext cx="436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2875279" y="3980053"/>
            <a:ext cx="436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9752269" y="3980053"/>
            <a:ext cx="436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5153406" y="5643996"/>
            <a:ext cx="436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9752269" y="5640432"/>
            <a:ext cx="436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5153407" y="3980053"/>
            <a:ext cx="436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7452041" y="5644361"/>
            <a:ext cx="436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4" name="TextBox 8"/>
          <p:cNvSpPr txBox="1"/>
          <p:nvPr/>
        </p:nvSpPr>
        <p:spPr>
          <a:xfrm>
            <a:off x="9752270" y="2304161"/>
            <a:ext cx="4362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5" name="TextBox 8"/>
          <p:cNvSpPr txBox="1"/>
          <p:nvPr/>
        </p:nvSpPr>
        <p:spPr>
          <a:xfrm>
            <a:off x="2817494" y="5655156"/>
            <a:ext cx="494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10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4" name="Picture 3" descr="94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15" y="918210"/>
            <a:ext cx="11749405" cy="273558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703830" y="3858895"/>
            <a:ext cx="7040880" cy="1888490"/>
            <a:chOff x="786" y="5754"/>
            <a:chExt cx="11088" cy="2974"/>
          </a:xfrm>
        </p:grpSpPr>
        <p:pic>
          <p:nvPicPr>
            <p:cNvPr id="5" name="Picture 4" descr="94.4"/>
            <p:cNvPicPr>
              <a:picLocks noChangeAspect="1"/>
            </p:cNvPicPr>
            <p:nvPr/>
          </p:nvPicPr>
          <p:blipFill>
            <a:blip r:embed="rId3"/>
            <a:srcRect r="2411" b="38630"/>
            <a:stretch>
              <a:fillRect/>
            </a:stretch>
          </p:blipFill>
          <p:spPr>
            <a:xfrm>
              <a:off x="786" y="5754"/>
              <a:ext cx="5544" cy="2974"/>
            </a:xfrm>
            <a:prstGeom prst="rect">
              <a:avLst/>
            </a:prstGeom>
          </p:spPr>
        </p:pic>
        <p:pic>
          <p:nvPicPr>
            <p:cNvPr id="6" name="Picture 5" descr="94.4"/>
            <p:cNvPicPr>
              <a:picLocks noChangeAspect="1"/>
            </p:cNvPicPr>
            <p:nvPr/>
          </p:nvPicPr>
          <p:blipFill>
            <a:blip r:embed="rId3"/>
            <a:srcRect t="60772" r="2411" b="702"/>
            <a:stretch>
              <a:fillRect/>
            </a:stretch>
          </p:blipFill>
          <p:spPr>
            <a:xfrm>
              <a:off x="6330" y="6861"/>
              <a:ext cx="5544" cy="1867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825500" y="1969770"/>
            <a:ext cx="457136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homework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prepare for a presentation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volunteer work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 on a school trip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6327140" y="1969770"/>
            <a:ext cx="35661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study abroad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speak English fluently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practice singing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start a new hobby</a:t>
            </a:r>
          </a:p>
        </p:txBody>
      </p:sp>
      <p:sp>
        <p:nvSpPr>
          <p:cNvPr id="26" name="TextBox 8"/>
          <p:cNvSpPr txBox="1"/>
          <p:nvPr/>
        </p:nvSpPr>
        <p:spPr>
          <a:xfrm>
            <a:off x="3451860" y="1955800"/>
            <a:ext cx="28746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make a poster</a:t>
            </a:r>
          </a:p>
        </p:txBody>
      </p:sp>
      <p:sp>
        <p:nvSpPr>
          <p:cNvPr id="27" name="TextBox 8"/>
          <p:cNvSpPr txBox="1"/>
          <p:nvPr/>
        </p:nvSpPr>
        <p:spPr>
          <a:xfrm>
            <a:off x="8877935" y="1955800"/>
            <a:ext cx="2138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 to college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4" name="Picture 3" descr="94.3"/>
          <p:cNvPicPr>
            <a:picLocks noChangeAspect="1"/>
          </p:cNvPicPr>
          <p:nvPr/>
        </p:nvPicPr>
        <p:blipFill>
          <a:blip r:embed="rId2"/>
          <a:srcRect t="20149"/>
          <a:stretch>
            <a:fillRect/>
          </a:stretch>
        </p:blipFill>
        <p:spPr>
          <a:xfrm>
            <a:off x="-37465" y="1470660"/>
            <a:ext cx="11749405" cy="2184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6420" y="1971040"/>
            <a:ext cx="42475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homework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prepare for a presentation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volunteer work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 on a school trip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6068060" y="1971040"/>
            <a:ext cx="35661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study abroad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speak English fluently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practice singing</a:t>
            </a:r>
          </a:p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start a new hobby</a:t>
            </a:r>
          </a:p>
        </p:txBody>
      </p:sp>
      <p:sp>
        <p:nvSpPr>
          <p:cNvPr id="26" name="TextBox 8"/>
          <p:cNvSpPr txBox="1"/>
          <p:nvPr/>
        </p:nvSpPr>
        <p:spPr>
          <a:xfrm>
            <a:off x="3192780" y="1957070"/>
            <a:ext cx="2552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make a poster</a:t>
            </a:r>
          </a:p>
        </p:txBody>
      </p:sp>
      <p:sp>
        <p:nvSpPr>
          <p:cNvPr id="27" name="TextBox 8"/>
          <p:cNvSpPr txBox="1"/>
          <p:nvPr/>
        </p:nvSpPr>
        <p:spPr>
          <a:xfrm>
            <a:off x="8618855" y="1957070"/>
            <a:ext cx="2138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 to college</a:t>
            </a:r>
          </a:p>
        </p:txBody>
      </p:sp>
      <p:pic>
        <p:nvPicPr>
          <p:cNvPr id="7" name="Picture 6" descr="94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0" y="758190"/>
            <a:ext cx="10257790" cy="712470"/>
          </a:xfrm>
          <a:prstGeom prst="rect">
            <a:avLst/>
          </a:prstGeom>
        </p:spPr>
      </p:pic>
      <p:pic>
        <p:nvPicPr>
          <p:cNvPr id="14" name="Picture 13" descr="94.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896995"/>
            <a:ext cx="11142345" cy="106934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5" name="Picture 4" descr="TB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8190" y="545465"/>
            <a:ext cx="5595620" cy="529971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4" name="Picture 3" descr="94.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5" y="1282700"/>
            <a:ext cx="11896725" cy="399034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5" name="Picture 4" descr="GM 162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485" y="534670"/>
            <a:ext cx="10273030" cy="520319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6" name="Picture 5" descr="GM 161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85" y="570865"/>
            <a:ext cx="9324340" cy="533590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5" name="Picture 4" descr="95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870" y="749300"/>
            <a:ext cx="11471910" cy="4941570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8281670" y="1906270"/>
            <a:ext cx="3067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‘m going to study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8443595" y="3094990"/>
            <a:ext cx="3067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going to take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36850" y="4272915"/>
            <a:ext cx="3067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‘s going to be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86775" y="4283710"/>
            <a:ext cx="3282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aren’t going to study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6511290" y="4672965"/>
            <a:ext cx="3067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‘re going to need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4" name="enw_sb01_u03_04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17" y="1619953"/>
            <a:ext cx="609600" cy="547302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32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4" name="Picture 3" descr="GM 161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460" y="646430"/>
            <a:ext cx="8761095" cy="5153025"/>
          </a:xfrm>
          <a:prstGeom prst="rect">
            <a:avLst/>
          </a:prstGeom>
        </p:spPr>
      </p:pic>
      <p:sp>
        <p:nvSpPr>
          <p:cNvPr id="19" name="TextBox 8"/>
          <p:cNvSpPr txBox="1"/>
          <p:nvPr/>
        </p:nvSpPr>
        <p:spPr>
          <a:xfrm>
            <a:off x="5301615" y="1537335"/>
            <a:ext cx="7143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5301615" y="2413000"/>
            <a:ext cx="7143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5301615" y="3331845"/>
            <a:ext cx="7143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01615" y="4239260"/>
            <a:ext cx="7143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1615" y="5146675"/>
            <a:ext cx="7143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5" grpId="0"/>
      <p:bldP spid="5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4" name="Picture 23" descr="Gm 161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135" y="491490"/>
            <a:ext cx="6011545" cy="5479415"/>
          </a:xfrm>
          <a:prstGeom prst="rect">
            <a:avLst/>
          </a:prstGeom>
        </p:spPr>
      </p:pic>
      <p:sp>
        <p:nvSpPr>
          <p:cNvPr id="25" name="TextBox 8"/>
          <p:cNvSpPr txBox="1"/>
          <p:nvPr/>
        </p:nvSpPr>
        <p:spPr>
          <a:xfrm>
            <a:off x="5752465" y="1387475"/>
            <a:ext cx="30670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you going to do</a:t>
            </a:r>
          </a:p>
        </p:txBody>
      </p:sp>
      <p:sp>
        <p:nvSpPr>
          <p:cNvPr id="26" name="TextBox 8"/>
          <p:cNvSpPr txBox="1"/>
          <p:nvPr/>
        </p:nvSpPr>
        <p:spPr>
          <a:xfrm>
            <a:off x="5752465" y="2025015"/>
            <a:ext cx="30670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’m / am going to buy</a:t>
            </a:r>
          </a:p>
        </p:txBody>
      </p:sp>
      <p:sp>
        <p:nvSpPr>
          <p:cNvPr id="27" name="TextBox 8"/>
          <p:cNvSpPr txBox="1"/>
          <p:nvPr/>
        </p:nvSpPr>
        <p:spPr>
          <a:xfrm>
            <a:off x="5752465" y="2662555"/>
            <a:ext cx="30670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’s / is going to love</a:t>
            </a:r>
          </a:p>
        </p:txBody>
      </p:sp>
      <p:sp>
        <p:nvSpPr>
          <p:cNvPr id="28" name="TextBox 8"/>
          <p:cNvSpPr txBox="1"/>
          <p:nvPr/>
        </p:nvSpPr>
        <p:spPr>
          <a:xfrm>
            <a:off x="5752465" y="3289300"/>
            <a:ext cx="30670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’m / am going to give</a:t>
            </a:r>
          </a:p>
        </p:txBody>
      </p:sp>
      <p:sp>
        <p:nvSpPr>
          <p:cNvPr id="29" name="TextBox 8"/>
          <p:cNvSpPr txBox="1"/>
          <p:nvPr/>
        </p:nvSpPr>
        <p:spPr>
          <a:xfrm>
            <a:off x="4662170" y="4262120"/>
            <a:ext cx="30670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’m / am going to put</a:t>
            </a:r>
          </a:p>
        </p:txBody>
      </p:sp>
      <p:sp>
        <p:nvSpPr>
          <p:cNvPr id="30" name="TextBox 8"/>
          <p:cNvSpPr txBox="1"/>
          <p:nvPr/>
        </p:nvSpPr>
        <p:spPr>
          <a:xfrm>
            <a:off x="4662170" y="4889500"/>
            <a:ext cx="306705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you going to buy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5" name="Picture 4" descr="95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936625"/>
            <a:ext cx="11619865" cy="44831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5" name="Picture 4" descr="95.3"/>
          <p:cNvPicPr>
            <a:picLocks noChangeAspect="1"/>
          </p:cNvPicPr>
          <p:nvPr/>
        </p:nvPicPr>
        <p:blipFill>
          <a:blip r:embed="rId2"/>
          <a:srcRect b="86076"/>
          <a:stretch>
            <a:fillRect/>
          </a:stretch>
        </p:blipFill>
        <p:spPr>
          <a:xfrm>
            <a:off x="285750" y="936625"/>
            <a:ext cx="11619865" cy="624205"/>
          </a:xfrm>
          <a:prstGeom prst="rect">
            <a:avLst/>
          </a:prstGeom>
        </p:spPr>
      </p:pic>
      <p:pic>
        <p:nvPicPr>
          <p:cNvPr id="4" name="Picture 3" descr="95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60" y="1663065"/>
            <a:ext cx="11247755" cy="365188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6" name="Picture 5" descr="95.5"/>
          <p:cNvPicPr>
            <a:picLocks noChangeAspect="1"/>
          </p:cNvPicPr>
          <p:nvPr/>
        </p:nvPicPr>
        <p:blipFill>
          <a:blip r:embed="rId2"/>
          <a:srcRect b="64554"/>
          <a:stretch>
            <a:fillRect/>
          </a:stretch>
        </p:blipFill>
        <p:spPr>
          <a:xfrm>
            <a:off x="277495" y="1379855"/>
            <a:ext cx="11757025" cy="781050"/>
          </a:xfrm>
          <a:prstGeom prst="rect">
            <a:avLst/>
          </a:prstGeom>
        </p:spPr>
      </p:pic>
      <p:pic>
        <p:nvPicPr>
          <p:cNvPr id="7" name="Picture 6" descr="95.5"/>
          <p:cNvPicPr>
            <a:picLocks noChangeAspect="1"/>
          </p:cNvPicPr>
          <p:nvPr/>
        </p:nvPicPr>
        <p:blipFill>
          <a:blip r:embed="rId2"/>
          <a:srcRect t="37832" r="54146"/>
          <a:stretch>
            <a:fillRect/>
          </a:stretch>
        </p:blipFill>
        <p:spPr>
          <a:xfrm>
            <a:off x="2725420" y="2457450"/>
            <a:ext cx="5590540" cy="1412875"/>
          </a:xfrm>
          <a:prstGeom prst="rect">
            <a:avLst/>
          </a:prstGeom>
        </p:spPr>
      </p:pic>
      <p:pic>
        <p:nvPicPr>
          <p:cNvPr id="8" name="Picture 7" descr="95.5"/>
          <p:cNvPicPr>
            <a:picLocks noChangeAspect="1"/>
          </p:cNvPicPr>
          <p:nvPr/>
        </p:nvPicPr>
        <p:blipFill>
          <a:blip r:embed="rId2"/>
          <a:srcRect l="45896" t="36379" r="-1187" b="1453"/>
          <a:stretch>
            <a:fillRect/>
          </a:stretch>
        </p:blipFill>
        <p:spPr>
          <a:xfrm>
            <a:off x="2725420" y="3870325"/>
            <a:ext cx="6741160" cy="141287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4" name="Picture 3" descr="95.6"/>
          <p:cNvPicPr>
            <a:picLocks noChangeAspect="1"/>
          </p:cNvPicPr>
          <p:nvPr/>
        </p:nvPicPr>
        <p:blipFill>
          <a:blip r:embed="rId2"/>
          <a:srcRect t="3259"/>
          <a:stretch>
            <a:fillRect/>
          </a:stretch>
        </p:blipFill>
        <p:spPr>
          <a:xfrm>
            <a:off x="290195" y="661035"/>
            <a:ext cx="11611610" cy="2153920"/>
          </a:xfrm>
          <a:prstGeom prst="rect">
            <a:avLst/>
          </a:prstGeom>
        </p:spPr>
      </p:pic>
      <p:pic>
        <p:nvPicPr>
          <p:cNvPr id="5" name="Picture 4" descr="95.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075" y="2599055"/>
            <a:ext cx="7048500" cy="332422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6" name="Picture 5" descr="96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1130" y="448310"/>
            <a:ext cx="6929755" cy="1998980"/>
          </a:xfrm>
          <a:prstGeom prst="rect">
            <a:avLst/>
          </a:prstGeom>
        </p:spPr>
      </p:pic>
      <p:pic>
        <p:nvPicPr>
          <p:cNvPr id="7" name="Picture 6" descr="96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605" y="2506980"/>
            <a:ext cx="5812155" cy="335788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6" name="Picture 5" descr="96.1"/>
          <p:cNvPicPr>
            <a:picLocks noChangeAspect="1"/>
          </p:cNvPicPr>
          <p:nvPr/>
        </p:nvPicPr>
        <p:blipFill>
          <a:blip r:embed="rId4"/>
          <a:srcRect t="51906"/>
          <a:stretch>
            <a:fillRect/>
          </a:stretch>
        </p:blipFill>
        <p:spPr>
          <a:xfrm>
            <a:off x="2691130" y="1485900"/>
            <a:ext cx="6929755" cy="961390"/>
          </a:xfrm>
          <a:prstGeom prst="rect">
            <a:avLst/>
          </a:prstGeom>
        </p:spPr>
      </p:pic>
      <p:pic>
        <p:nvPicPr>
          <p:cNvPr id="7" name="Picture 6" descr="96.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9605" y="2506980"/>
            <a:ext cx="5812155" cy="3357880"/>
          </a:xfrm>
          <a:prstGeom prst="rect">
            <a:avLst/>
          </a:prstGeom>
        </p:spPr>
      </p:pic>
      <p:sp>
        <p:nvSpPr>
          <p:cNvPr id="26" name="TextBox 8"/>
          <p:cNvSpPr txBox="1"/>
          <p:nvPr/>
        </p:nvSpPr>
        <p:spPr>
          <a:xfrm>
            <a:off x="8294370" y="1408659"/>
            <a:ext cx="3866515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She is a photographer, writer, and filmmaker.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68130" y="2050415"/>
            <a:ext cx="295846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environment</a:t>
            </a:r>
          </a:p>
        </p:txBody>
      </p:sp>
      <p:pic>
        <p:nvPicPr>
          <p:cNvPr id="4" name="Picture 3" descr="96.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0025" y="721360"/>
            <a:ext cx="9705340" cy="836930"/>
          </a:xfrm>
          <a:prstGeom prst="rect">
            <a:avLst/>
          </a:prstGeom>
        </p:spPr>
      </p:pic>
      <p:pic>
        <p:nvPicPr>
          <p:cNvPr id="5" name="we3e_sb01_u08_04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705610" y="1373505"/>
            <a:ext cx="985520" cy="76898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5" dur="737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6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96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630" y="939165"/>
            <a:ext cx="10549890" cy="468376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sp>
        <p:nvSpPr>
          <p:cNvPr id="26" name="TextBox 8"/>
          <p:cNvSpPr txBox="1"/>
          <p:nvPr/>
        </p:nvSpPr>
        <p:spPr>
          <a:xfrm>
            <a:off x="1645285" y="2767965"/>
            <a:ext cx="115443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video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47495" y="3433445"/>
            <a:ext cx="140652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female</a:t>
            </a:r>
          </a:p>
        </p:txBody>
      </p:sp>
      <p:pic>
        <p:nvPicPr>
          <p:cNvPr id="5" name="we3e_sb01_u08_04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04790" y="1281430"/>
            <a:ext cx="985520" cy="768985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1547495" y="4762500"/>
            <a:ext cx="140652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animal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3969385" y="3444240"/>
            <a:ext cx="203200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two months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3677920" y="4449445"/>
            <a:ext cx="215011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about a year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6152515" y="3444240"/>
            <a:ext cx="181483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filmmakers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8963025" y="2773680"/>
            <a:ext cx="181483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cameras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8963025" y="3746500"/>
            <a:ext cx="205295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different types </a:t>
            </a:r>
          </a:p>
          <a:p>
            <a:pPr algn="l">
              <a:lnSpc>
                <a:spcPct val="10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of clothing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737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6" grpId="0"/>
      <p:bldP spid="9" grpId="0"/>
      <p:bldP spid="10" grpId="0"/>
      <p:bldP spid="14" grpId="0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6.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40" y="1189990"/>
            <a:ext cx="10625455" cy="642620"/>
          </a:xfrm>
          <a:prstGeom prst="rect">
            <a:avLst/>
          </a:prstGeom>
        </p:spPr>
      </p:pic>
      <p:pic>
        <p:nvPicPr>
          <p:cNvPr id="8" name="Picture 7" descr="96.4"/>
          <p:cNvPicPr>
            <a:picLocks noChangeAspect="1"/>
          </p:cNvPicPr>
          <p:nvPr/>
        </p:nvPicPr>
        <p:blipFill>
          <a:blip r:embed="rId5"/>
          <a:srcRect t="21231"/>
          <a:stretch>
            <a:fillRect/>
          </a:stretch>
        </p:blipFill>
        <p:spPr>
          <a:xfrm>
            <a:off x="711835" y="1933575"/>
            <a:ext cx="10549890" cy="368935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sp>
        <p:nvSpPr>
          <p:cNvPr id="26" name="TextBox 8"/>
          <p:cNvSpPr txBox="1"/>
          <p:nvPr/>
        </p:nvSpPr>
        <p:spPr>
          <a:xfrm>
            <a:off x="1645285" y="2767965"/>
            <a:ext cx="144589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video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47495" y="3433445"/>
            <a:ext cx="160845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female</a:t>
            </a:r>
          </a:p>
        </p:txBody>
      </p:sp>
      <p:pic>
        <p:nvPicPr>
          <p:cNvPr id="5" name="we3e_sb01_u08_04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3530" y="1746250"/>
            <a:ext cx="985520" cy="768985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1547495" y="4751705"/>
            <a:ext cx="154305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animal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3980180" y="3444240"/>
            <a:ext cx="203200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two months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3667125" y="4448175"/>
            <a:ext cx="229108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about a year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6152515" y="3444240"/>
            <a:ext cx="181483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filmmakers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8963025" y="2773680"/>
            <a:ext cx="181483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cameras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8963025" y="3746500"/>
            <a:ext cx="205295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different types </a:t>
            </a:r>
          </a:p>
          <a:p>
            <a:pPr algn="l">
              <a:lnSpc>
                <a:spcPct val="10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of clothing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737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4" name="Picture 3" descr="96.6"/>
          <p:cNvPicPr>
            <a:picLocks noChangeAspect="1"/>
          </p:cNvPicPr>
          <p:nvPr/>
        </p:nvPicPr>
        <p:blipFill rotWithShape="1">
          <a:blip r:embed="rId2"/>
          <a:srcRect b="43360"/>
          <a:stretch/>
        </p:blipFill>
        <p:spPr>
          <a:xfrm>
            <a:off x="2051160" y="1616167"/>
            <a:ext cx="4044840" cy="385282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15" name="Picture 14" descr="96.6"/>
          <p:cNvPicPr>
            <a:picLocks noChangeAspect="1"/>
          </p:cNvPicPr>
          <p:nvPr/>
        </p:nvPicPr>
        <p:blipFill rotWithShape="1">
          <a:blip r:embed="rId2"/>
          <a:srcRect t="56477"/>
          <a:stretch/>
        </p:blipFill>
        <p:spPr>
          <a:xfrm>
            <a:off x="6412230" y="2604189"/>
            <a:ext cx="4044840" cy="2960588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47580" y="24477"/>
              <a:ext cx="218567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5" name="Picture 4" descr="97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" y="2155825"/>
            <a:ext cx="12033250" cy="2512695"/>
          </a:xfrm>
          <a:prstGeom prst="rect">
            <a:avLst/>
          </a:prstGeom>
        </p:spPr>
      </p:pic>
      <p:pic>
        <p:nvPicPr>
          <p:cNvPr id="6" name="we3e_sb01_u08_04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9095" y="1525905"/>
            <a:ext cx="834390" cy="72580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253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7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55" y="1181735"/>
            <a:ext cx="11910695" cy="449389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47580" y="24477"/>
              <a:ext cx="218567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7" name="we3e_sb01_u08_04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54110" y="1181735"/>
            <a:ext cx="694055" cy="607060"/>
          </a:xfrm>
          <a:prstGeom prst="rect">
            <a:avLst/>
          </a:prstGeom>
        </p:spPr>
      </p:pic>
      <p:sp>
        <p:nvSpPr>
          <p:cNvPr id="8" name="Text Box 7"/>
          <p:cNvSpPr txBox="1"/>
          <p:nvPr/>
        </p:nvSpPr>
        <p:spPr>
          <a:xfrm>
            <a:off x="8386445" y="274828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8386445" y="313690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10669270" y="352615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386445" y="410972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10669270" y="471487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8386445" y="512572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403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7.2"/>
          <p:cNvPicPr>
            <a:picLocks noChangeAspect="1"/>
          </p:cNvPicPr>
          <p:nvPr/>
        </p:nvPicPr>
        <p:blipFill>
          <a:blip r:embed="rId2"/>
          <a:srcRect t="13000"/>
          <a:stretch>
            <a:fillRect/>
          </a:stretch>
        </p:blipFill>
        <p:spPr>
          <a:xfrm>
            <a:off x="-136525" y="1765935"/>
            <a:ext cx="11910695" cy="390969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47580" y="24477"/>
              <a:ext cx="218567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sp>
        <p:nvSpPr>
          <p:cNvPr id="8" name="Text Box 7"/>
          <p:cNvSpPr txBox="1"/>
          <p:nvPr/>
        </p:nvSpPr>
        <p:spPr>
          <a:xfrm>
            <a:off x="8127365" y="274828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8127365" y="313690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10410190" y="352615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127365" y="410972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10410190" y="471487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6" name="Text Box 15"/>
          <p:cNvSpPr txBox="1"/>
          <p:nvPr/>
        </p:nvSpPr>
        <p:spPr>
          <a:xfrm>
            <a:off x="8127365" y="512572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pic>
        <p:nvPicPr>
          <p:cNvPr id="5" name="Picture 4" descr="97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" y="809625"/>
            <a:ext cx="11946890" cy="983615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47580" y="24477"/>
              <a:ext cx="218567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6" name="Picture 5" descr="97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" y="2024380"/>
            <a:ext cx="11640185" cy="212471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6" name="Picture 5" descr="97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75" y="500380"/>
            <a:ext cx="11727180" cy="1292225"/>
          </a:xfrm>
          <a:prstGeom prst="rect">
            <a:avLst/>
          </a:prstGeom>
        </p:spPr>
      </p:pic>
      <p:pic>
        <p:nvPicPr>
          <p:cNvPr id="7" name="Picture 6" descr="97.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540" y="1792605"/>
            <a:ext cx="10293985" cy="2712117"/>
          </a:xfrm>
          <a:prstGeom prst="rect">
            <a:avLst/>
          </a:prstGeom>
        </p:spPr>
      </p:pic>
      <p:pic>
        <p:nvPicPr>
          <p:cNvPr id="8" name="Picture 7" descr="97.7"/>
          <p:cNvPicPr>
            <a:picLocks noChangeAspect="1"/>
          </p:cNvPicPr>
          <p:nvPr/>
        </p:nvPicPr>
        <p:blipFill>
          <a:blip r:embed="rId4"/>
          <a:srcRect b="68916"/>
          <a:stretch>
            <a:fillRect/>
          </a:stretch>
        </p:blipFill>
        <p:spPr>
          <a:xfrm>
            <a:off x="137907" y="4625991"/>
            <a:ext cx="11756390" cy="409575"/>
          </a:xfrm>
          <a:prstGeom prst="rect">
            <a:avLst/>
          </a:prstGeom>
        </p:spPr>
      </p:pic>
      <p:pic>
        <p:nvPicPr>
          <p:cNvPr id="9" name="Picture 8" descr="97.7"/>
          <p:cNvPicPr>
            <a:picLocks noChangeAspect="1"/>
          </p:cNvPicPr>
          <p:nvPr/>
        </p:nvPicPr>
        <p:blipFill>
          <a:blip r:embed="rId4"/>
          <a:srcRect l="14713" t="39373" r="66976" b="-6168"/>
          <a:stretch>
            <a:fillRect/>
          </a:stretch>
        </p:blipFill>
        <p:spPr>
          <a:xfrm>
            <a:off x="3694430" y="5070475"/>
            <a:ext cx="2152650" cy="880110"/>
          </a:xfrm>
          <a:prstGeom prst="rect">
            <a:avLst/>
          </a:prstGeom>
        </p:spPr>
      </p:pic>
      <p:pic>
        <p:nvPicPr>
          <p:cNvPr id="10" name="Picture 9" descr="97.7"/>
          <p:cNvPicPr>
            <a:picLocks noChangeAspect="1"/>
          </p:cNvPicPr>
          <p:nvPr/>
        </p:nvPicPr>
        <p:blipFill>
          <a:blip r:embed="rId4"/>
          <a:srcRect l="34293" t="39373" r="41509" b="-6168"/>
          <a:stretch>
            <a:fillRect/>
          </a:stretch>
        </p:blipFill>
        <p:spPr>
          <a:xfrm>
            <a:off x="6095365" y="5156835"/>
            <a:ext cx="2844800" cy="88011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177655" y="24477"/>
              <a:ext cx="285559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4" name="Picture 3" descr="98.1"/>
          <p:cNvPicPr>
            <a:picLocks noChangeAspect="1"/>
          </p:cNvPicPr>
          <p:nvPr/>
        </p:nvPicPr>
        <p:blipFill>
          <a:blip r:embed="rId2"/>
          <a:srcRect b="47824"/>
          <a:stretch>
            <a:fillRect/>
          </a:stretch>
        </p:blipFill>
        <p:spPr>
          <a:xfrm>
            <a:off x="490855" y="448310"/>
            <a:ext cx="11209655" cy="1224915"/>
          </a:xfrm>
          <a:prstGeom prst="rect">
            <a:avLst/>
          </a:prstGeom>
        </p:spPr>
      </p:pic>
      <p:pic>
        <p:nvPicPr>
          <p:cNvPr id="5" name="Picture 4" descr="98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565" y="1728470"/>
            <a:ext cx="9868535" cy="409067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177655" y="24477"/>
              <a:ext cx="285559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4" name="Picture 3" descr="98.1"/>
          <p:cNvPicPr>
            <a:picLocks noChangeAspect="1"/>
          </p:cNvPicPr>
          <p:nvPr/>
        </p:nvPicPr>
        <p:blipFill>
          <a:blip r:embed="rId2"/>
          <a:srcRect b="47824"/>
          <a:stretch>
            <a:fillRect/>
          </a:stretch>
        </p:blipFill>
        <p:spPr>
          <a:xfrm>
            <a:off x="490855" y="1291590"/>
            <a:ext cx="11209655" cy="1224915"/>
          </a:xfrm>
          <a:prstGeom prst="rect">
            <a:avLst/>
          </a:prstGeom>
        </p:spPr>
      </p:pic>
      <p:pic>
        <p:nvPicPr>
          <p:cNvPr id="6" name="Picture 5" descr="98.1"/>
          <p:cNvPicPr>
            <a:picLocks noChangeAspect="1"/>
          </p:cNvPicPr>
          <p:nvPr/>
        </p:nvPicPr>
        <p:blipFill>
          <a:blip r:embed="rId2"/>
          <a:srcRect l="4958" t="52922" r="14630"/>
          <a:stretch>
            <a:fillRect/>
          </a:stretch>
        </p:blipFill>
        <p:spPr>
          <a:xfrm>
            <a:off x="1254125" y="2565400"/>
            <a:ext cx="9803765" cy="1202055"/>
          </a:xfrm>
          <a:prstGeom prst="rect">
            <a:avLst/>
          </a:prstGeom>
        </p:spPr>
      </p:pic>
      <p:sp>
        <p:nvSpPr>
          <p:cNvPr id="29" name="TextBox 8"/>
          <p:cNvSpPr txBox="1"/>
          <p:nvPr/>
        </p:nvSpPr>
        <p:spPr>
          <a:xfrm>
            <a:off x="1260475" y="3815715"/>
            <a:ext cx="10288905" cy="112458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1.</a:t>
            </a: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 Solar panels on the top of a building in Tokyo</a:t>
            </a:r>
          </a:p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2.</a:t>
            </a: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 Renewable energy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177655" y="24477"/>
              <a:ext cx="285559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6" name="Picture 5" descr="98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355" y="581660"/>
            <a:ext cx="10300335" cy="591820"/>
          </a:xfrm>
          <a:prstGeom prst="rect">
            <a:avLst/>
          </a:prstGeom>
        </p:spPr>
      </p:pic>
      <p:pic>
        <p:nvPicPr>
          <p:cNvPr id="7" name="Picture 6" descr="98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810" y="1312545"/>
            <a:ext cx="9067800" cy="4491355"/>
          </a:xfrm>
          <a:prstGeom prst="rect">
            <a:avLst/>
          </a:prstGeom>
        </p:spPr>
      </p:pic>
      <p:pic>
        <p:nvPicPr>
          <p:cNvPr id="8" name="Picture 7" descr="98.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95" y="1173480"/>
            <a:ext cx="3149600" cy="2083435"/>
          </a:xfrm>
          <a:prstGeom prst="rect">
            <a:avLst/>
          </a:prstGeom>
        </p:spPr>
      </p:pic>
      <p:sp>
        <p:nvSpPr>
          <p:cNvPr id="19" name="TextBox 8"/>
          <p:cNvSpPr txBox="1"/>
          <p:nvPr/>
        </p:nvSpPr>
        <p:spPr>
          <a:xfrm>
            <a:off x="3712845" y="3093720"/>
            <a:ext cx="1642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wood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6879590" y="3093720"/>
            <a:ext cx="1642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wind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9916795" y="3093720"/>
            <a:ext cx="1642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coal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3712845" y="5363210"/>
            <a:ext cx="1642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gas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6879590" y="5363210"/>
            <a:ext cx="1642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wave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9916795" y="5363845"/>
            <a:ext cx="1642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oil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14" grpId="0"/>
      <p:bldP spid="14" grpId="1"/>
      <p:bldP spid="15" grpId="0"/>
      <p:bldP spid="15" grpId="1"/>
      <p:bldP spid="17" grpId="0"/>
      <p:bldP spid="17" grpId="1"/>
      <p:bldP spid="18" grpId="0"/>
      <p:bldP spid="18" grpId="1"/>
      <p:bldP spid="20" grpId="0"/>
      <p:bldP spid="20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177655" y="24477"/>
              <a:ext cx="285559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6" name="Picture 5" descr="98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712470"/>
            <a:ext cx="11522710" cy="2846070"/>
          </a:xfrm>
          <a:prstGeom prst="rect">
            <a:avLst/>
          </a:prstGeom>
        </p:spPr>
      </p:pic>
      <p:pic>
        <p:nvPicPr>
          <p:cNvPr id="7" name="Picture 6" descr="98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540" y="3558540"/>
            <a:ext cx="3672205" cy="2428875"/>
          </a:xfrm>
          <a:prstGeom prst="rect">
            <a:avLst/>
          </a:prstGeom>
        </p:spPr>
      </p:pic>
      <p:sp>
        <p:nvSpPr>
          <p:cNvPr id="19" name="TextBox 8"/>
          <p:cNvSpPr txBox="1"/>
          <p:nvPr/>
        </p:nvSpPr>
        <p:spPr>
          <a:xfrm>
            <a:off x="1942465" y="2488565"/>
            <a:ext cx="3242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solar, wind, wave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62800" y="2488565"/>
            <a:ext cx="39325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wood, coal, gas, oil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8" grpId="0"/>
      <p:bldP spid="8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177655" y="24477"/>
              <a:ext cx="285559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6" name="Picture 5" descr="98.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15" y="1021080"/>
            <a:ext cx="11813540" cy="64452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16" name="Picture 15" descr="98.4"/>
          <p:cNvPicPr>
            <a:picLocks noChangeAspect="1"/>
          </p:cNvPicPr>
          <p:nvPr/>
        </p:nvPicPr>
        <p:blipFill rotWithShape="1">
          <a:blip r:embed="rId5"/>
          <a:srcRect b="58464"/>
          <a:stretch/>
        </p:blipFill>
        <p:spPr>
          <a:xfrm>
            <a:off x="1524000" y="1601543"/>
            <a:ext cx="9067800" cy="1865558"/>
          </a:xfrm>
          <a:prstGeom prst="rect">
            <a:avLst/>
          </a:prstGeom>
        </p:spPr>
      </p:pic>
      <p:pic>
        <p:nvPicPr>
          <p:cNvPr id="17" name="Picture 16" descr="98.4"/>
          <p:cNvPicPr>
            <a:picLocks noChangeAspect="1"/>
          </p:cNvPicPr>
          <p:nvPr/>
        </p:nvPicPr>
        <p:blipFill rotWithShape="1">
          <a:blip r:embed="rId5"/>
          <a:srcRect t="49383" b="7777"/>
          <a:stretch/>
        </p:blipFill>
        <p:spPr>
          <a:xfrm>
            <a:off x="1524000" y="3467101"/>
            <a:ext cx="9067800" cy="192405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177655" y="24477"/>
              <a:ext cx="285559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4" name="Picture 3" descr="TB 106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140" y="704215"/>
            <a:ext cx="7179310" cy="519938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177655" y="24477"/>
              <a:ext cx="285559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5" name="Picture 4" descr="TB 106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085" y="586740"/>
            <a:ext cx="5330190" cy="527431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5" name="Picture 4" descr="99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95" y="596265"/>
            <a:ext cx="11078210" cy="3260725"/>
          </a:xfrm>
          <a:prstGeom prst="rect">
            <a:avLst/>
          </a:prstGeom>
        </p:spPr>
      </p:pic>
      <p:pic>
        <p:nvPicPr>
          <p:cNvPr id="6" name="Picture 5" descr="GM 162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5195" y="3856990"/>
            <a:ext cx="8235315" cy="218821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7" name="Picture 6" descr="GM 162.6"/>
          <p:cNvPicPr>
            <a:picLocks noChangeAspect="1"/>
          </p:cNvPicPr>
          <p:nvPr/>
        </p:nvPicPr>
        <p:blipFill>
          <a:blip r:embed="rId2"/>
          <a:srcRect b="31180"/>
          <a:stretch>
            <a:fillRect/>
          </a:stretch>
        </p:blipFill>
        <p:spPr>
          <a:xfrm>
            <a:off x="494665" y="1613853"/>
            <a:ext cx="5810885" cy="341503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6305550" y="2070100"/>
            <a:ext cx="5527040" cy="2502535"/>
            <a:chOff x="9670" y="2222"/>
            <a:chExt cx="8704" cy="3941"/>
          </a:xfrm>
        </p:grpSpPr>
        <p:pic>
          <p:nvPicPr>
            <p:cNvPr id="8" name="Picture 7" descr="GM 162.6"/>
            <p:cNvPicPr>
              <a:picLocks noChangeAspect="1"/>
            </p:cNvPicPr>
            <p:nvPr/>
          </p:nvPicPr>
          <p:blipFill>
            <a:blip r:embed="rId2"/>
            <a:srcRect t="69756" b="-462"/>
            <a:stretch>
              <a:fillRect/>
            </a:stretch>
          </p:blipFill>
          <p:spPr>
            <a:xfrm>
              <a:off x="9744" y="2222"/>
              <a:ext cx="8631" cy="2263"/>
            </a:xfrm>
            <a:prstGeom prst="rect">
              <a:avLst/>
            </a:prstGeom>
          </p:spPr>
        </p:pic>
        <p:pic>
          <p:nvPicPr>
            <p:cNvPr id="9" name="Picture 8" descr="GM 162.7"/>
            <p:cNvPicPr>
              <a:picLocks noChangeAspect="1"/>
            </p:cNvPicPr>
            <p:nvPr/>
          </p:nvPicPr>
          <p:blipFill>
            <a:blip r:embed="rId3"/>
            <a:srcRect r="27338"/>
            <a:stretch>
              <a:fillRect/>
            </a:stretch>
          </p:blipFill>
          <p:spPr>
            <a:xfrm>
              <a:off x="9670" y="4485"/>
              <a:ext cx="6446" cy="1678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4" name="Picture 3" descr="99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2103755"/>
            <a:ext cx="11511915" cy="2501900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6127750" y="2564130"/>
            <a:ext cx="56191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My country will use wind power.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5090160" y="3039745"/>
            <a:ext cx="48526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Cars won’t use gas.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27750" y="3547745"/>
            <a:ext cx="57842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Most people will speak English.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5965825" y="4044950"/>
            <a:ext cx="570611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People won’t live on the Moon.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14" grpId="0"/>
      <p:bldP spid="14" grpId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772920" y="405765"/>
            <a:ext cx="8726805" cy="5734050"/>
            <a:chOff x="1879" y="622"/>
            <a:chExt cx="15018" cy="9967"/>
          </a:xfrm>
        </p:grpSpPr>
        <p:pic>
          <p:nvPicPr>
            <p:cNvPr id="4" name="Picture 3" descr="GM 162.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79" y="622"/>
              <a:ext cx="15018" cy="5984"/>
            </a:xfrm>
            <a:prstGeom prst="rect">
              <a:avLst/>
            </a:prstGeom>
          </p:spPr>
        </p:pic>
        <p:pic>
          <p:nvPicPr>
            <p:cNvPr id="7" name="Picture 6" descr="GM 162.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11" y="6609"/>
              <a:ext cx="14622" cy="3981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495800" y="3287395"/>
            <a:ext cx="210693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will drive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4269105" y="3795395"/>
            <a:ext cx="219329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won’t have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2896235" y="4314825"/>
            <a:ext cx="13728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Will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6463030" y="4314825"/>
            <a:ext cx="73469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get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3275965" y="5200650"/>
            <a:ext cx="25933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won’t become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782175" y="23961"/>
              <a:ext cx="225107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307"/>
          <a:stretch/>
        </p:blipFill>
        <p:spPr>
          <a:xfrm>
            <a:off x="0" y="1066271"/>
            <a:ext cx="12192000" cy="4143904"/>
          </a:xfrm>
          <a:prstGeom prst="rect">
            <a:avLst/>
          </a:prstGeom>
        </p:spPr>
      </p:pic>
      <p:pic>
        <p:nvPicPr>
          <p:cNvPr id="21" name="we3e_sb01_u08_04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17" y="1929799"/>
            <a:ext cx="609600" cy="54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577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0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782175" y="23961"/>
              <a:ext cx="2251075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6" t="17749" r="21094" b="12307"/>
          <a:stretch/>
        </p:blipFill>
        <p:spPr>
          <a:xfrm>
            <a:off x="981074" y="1904999"/>
            <a:ext cx="8639175" cy="33051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298" b="414"/>
          <a:stretch/>
        </p:blipFill>
        <p:spPr>
          <a:xfrm>
            <a:off x="-164969" y="1313104"/>
            <a:ext cx="12192000" cy="53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80330"/>
      </p:ext>
    </p:extLst>
  </p:cSld>
  <p:clrMapOvr>
    <a:masterClrMapping/>
  </p:clrMapOvr>
  <p:transition spd="slow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5" name="Picture 2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5" name="Picture 4" descr="GM 162.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065" y="448310"/>
            <a:ext cx="5937885" cy="6176645"/>
          </a:xfrm>
          <a:prstGeom prst="rect">
            <a:avLst/>
          </a:prstGeom>
        </p:spPr>
      </p:pic>
      <p:sp>
        <p:nvSpPr>
          <p:cNvPr id="6" name="TextBox 8"/>
          <p:cNvSpPr txBox="1"/>
          <p:nvPr/>
        </p:nvSpPr>
        <p:spPr>
          <a:xfrm>
            <a:off x="6138545" y="1602105"/>
            <a:ext cx="28746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Will it rain tomorrow?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3501390" y="2131695"/>
            <a:ext cx="2874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 it going to be sunny this afternoon?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6117590" y="2715260"/>
            <a:ext cx="2874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Will we have a hot summer this year?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3501390" y="3299460"/>
            <a:ext cx="305752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What is the weather going</a:t>
            </a:r>
          </a:p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to be like this weekend?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6138545" y="3893185"/>
            <a:ext cx="2771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Will it be cloudy tomorrow?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3501390" y="4477385"/>
            <a:ext cx="26162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we going to finish the book before the end of the year?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6138545" y="5427980"/>
            <a:ext cx="2771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Will temperatures rise in the next 100 years?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3458210" y="6087745"/>
            <a:ext cx="305752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you going to get good grades?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4" name="Picture 3" descr="GM 162.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575" y="1075055"/>
            <a:ext cx="11239500" cy="3971925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3014980" y="2807335"/>
            <a:ext cx="40005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^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2518410" y="2321560"/>
            <a:ext cx="177228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definitely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71950" y="3931285"/>
            <a:ext cx="40005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^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12845" y="3392170"/>
            <a:ext cx="18046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possibly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1534160" y="4636770"/>
            <a:ext cx="40005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^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1194435" y="4073525"/>
            <a:ext cx="182054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probably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7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4" grpId="0"/>
      <p:bldP spid="14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4" name="Picture 3" descr="99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80" y="716915"/>
            <a:ext cx="11014075" cy="1377315"/>
          </a:xfrm>
          <a:prstGeom prst="rect">
            <a:avLst/>
          </a:prstGeom>
        </p:spPr>
      </p:pic>
      <p:pic>
        <p:nvPicPr>
          <p:cNvPr id="5" name="Picture 4" descr="99.4"/>
          <p:cNvPicPr>
            <a:picLocks noChangeAspect="1"/>
          </p:cNvPicPr>
          <p:nvPr/>
        </p:nvPicPr>
        <p:blipFill>
          <a:blip r:embed="rId3"/>
          <a:srcRect b="13808"/>
          <a:stretch>
            <a:fillRect/>
          </a:stretch>
        </p:blipFill>
        <p:spPr>
          <a:xfrm>
            <a:off x="334962" y="2094230"/>
            <a:ext cx="11522075" cy="3373120"/>
          </a:xfrm>
          <a:prstGeom prst="rect">
            <a:avLst/>
          </a:prstGeom>
        </p:spPr>
      </p:pic>
      <p:pic>
        <p:nvPicPr>
          <p:cNvPr id="14" name="Picture 13" descr="99.4"/>
          <p:cNvPicPr>
            <a:picLocks noChangeAspect="1"/>
          </p:cNvPicPr>
          <p:nvPr/>
        </p:nvPicPr>
        <p:blipFill>
          <a:blip r:embed="rId3"/>
          <a:srcRect t="87831" b="551"/>
          <a:stretch>
            <a:fillRect/>
          </a:stretch>
        </p:blipFill>
        <p:spPr>
          <a:xfrm>
            <a:off x="1131570" y="5467350"/>
            <a:ext cx="11522075" cy="45466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920845" y="211860"/>
            <a:ext cx="5871461" cy="5826760"/>
            <a:chOff x="4275" y="374"/>
            <a:chExt cx="11880" cy="11737"/>
          </a:xfrm>
        </p:grpSpPr>
        <p:pic>
          <p:nvPicPr>
            <p:cNvPr id="6" name="Picture 5" descr="100.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75" y="374"/>
              <a:ext cx="2725" cy="11737"/>
            </a:xfrm>
            <a:prstGeom prst="rect">
              <a:avLst/>
            </a:prstGeom>
          </p:spPr>
        </p:pic>
        <p:pic>
          <p:nvPicPr>
            <p:cNvPr id="7" name="Picture 6" descr="10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83" y="374"/>
              <a:ext cx="9172" cy="11737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9" name="we3e_sb01_u08_04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0295" y="671830"/>
            <a:ext cx="844550" cy="8128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9172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9" name="Picture 18" descr="100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590" y="599440"/>
            <a:ext cx="10236835" cy="1519555"/>
          </a:xfrm>
          <a:prstGeom prst="rect">
            <a:avLst/>
          </a:prstGeom>
        </p:spPr>
      </p:pic>
      <p:pic>
        <p:nvPicPr>
          <p:cNvPr id="20" name="Picture 19" descr="100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95" y="2108200"/>
            <a:ext cx="9901555" cy="2085975"/>
          </a:xfrm>
          <a:prstGeom prst="rect">
            <a:avLst/>
          </a:prstGeom>
        </p:spPr>
      </p:pic>
      <p:sp>
        <p:nvSpPr>
          <p:cNvPr id="21" name="TextBox 8"/>
          <p:cNvSpPr txBox="1"/>
          <p:nvPr/>
        </p:nvSpPr>
        <p:spPr>
          <a:xfrm>
            <a:off x="2173605" y="3283585"/>
            <a:ext cx="894905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They don’t have electricity. At night, they use candles.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2173605" y="3943350"/>
            <a:ext cx="83959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Solar panels that can provide electricity and light.</a:t>
            </a:r>
          </a:p>
        </p:txBody>
      </p:sp>
      <p:pic>
        <p:nvPicPr>
          <p:cNvPr id="23" name="Picture 22" descr="100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50" y="4579620"/>
            <a:ext cx="11684000" cy="695325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2" grpId="0"/>
      <p:bldP spid="22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 descr="100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40" y="1387475"/>
            <a:ext cx="11392535" cy="379476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0570210" y="2082800"/>
            <a:ext cx="443230" cy="44323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570210" y="2698750"/>
            <a:ext cx="443230" cy="44323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570210" y="3325495"/>
            <a:ext cx="443230" cy="44323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1262360" y="3930650"/>
            <a:ext cx="443230" cy="44323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570210" y="4547235"/>
            <a:ext cx="443230" cy="44323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bldLvl="0" animBg="1"/>
      <p:bldP spid="6" grpId="1" animBg="1"/>
      <p:bldP spid="7" grpId="0" bldLvl="0" animBg="1"/>
      <p:bldP spid="7" grpId="1" animBg="1"/>
      <p:bldP spid="8" grpId="0" bldLvl="0" animBg="1"/>
      <p:bldP spid="8" grpId="1" animBg="1"/>
      <p:bldP spid="9" grpId="0" bldLvl="0" animBg="1"/>
      <p:bldP spid="9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5" name="Picture 4" descr="100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70" y="1793875"/>
            <a:ext cx="11987530" cy="2513330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7299325" y="2938780"/>
            <a:ext cx="220472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because of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6560185" y="3564255"/>
            <a:ext cx="236093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7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as a result of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 descr="100.7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40" y="778510"/>
            <a:ext cx="11348720" cy="503491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4" name="Picture 3" descr="100.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749935"/>
            <a:ext cx="8747760" cy="5038725"/>
          </a:xfrm>
          <a:prstGeom prst="rect">
            <a:avLst/>
          </a:prstGeom>
        </p:spPr>
      </p:pic>
      <p:pic>
        <p:nvPicPr>
          <p:cNvPr id="5" name="Picture 4" descr="100.8 - Copy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510" y="3771900"/>
            <a:ext cx="2565400" cy="2241550"/>
          </a:xfrm>
          <a:prstGeom prst="rect">
            <a:avLst/>
          </a:prstGeom>
        </p:spPr>
      </p:pic>
      <p:pic>
        <p:nvPicPr>
          <p:cNvPr id="14" name="Picture 13" descr="100.9 - Copy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5555" y="827405"/>
            <a:ext cx="3115945" cy="25654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91395" y="24477"/>
              <a:ext cx="214185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6" name="Picture 5" descr="102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230" y="689611"/>
            <a:ext cx="8776970" cy="525875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91395" y="24477"/>
              <a:ext cx="214185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5" name="Picture 4" descr="102.2"/>
          <p:cNvPicPr>
            <a:picLocks noChangeAspect="1"/>
          </p:cNvPicPr>
          <p:nvPr/>
        </p:nvPicPr>
        <p:blipFill rotWithShape="1">
          <a:blip r:embed="rId2"/>
          <a:srcRect b="39692"/>
          <a:stretch/>
        </p:blipFill>
        <p:spPr>
          <a:xfrm>
            <a:off x="958850" y="1839913"/>
            <a:ext cx="4784653" cy="2722561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16" name="Picture 15" descr="102.2"/>
          <p:cNvPicPr>
            <a:picLocks noChangeAspect="1"/>
          </p:cNvPicPr>
          <p:nvPr/>
        </p:nvPicPr>
        <p:blipFill rotWithShape="1">
          <a:blip r:embed="rId2"/>
          <a:srcRect t="59559"/>
          <a:stretch/>
        </p:blipFill>
        <p:spPr>
          <a:xfrm>
            <a:off x="6026150" y="2762226"/>
            <a:ext cx="4784653" cy="1825673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91395" y="24477"/>
              <a:ext cx="214185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4" name="Picture 3" descr="102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5" y="1050925"/>
            <a:ext cx="11154410" cy="1128395"/>
          </a:xfrm>
          <a:prstGeom prst="rect">
            <a:avLst/>
          </a:prstGeom>
        </p:spPr>
      </p:pic>
      <p:sp>
        <p:nvSpPr>
          <p:cNvPr id="29" name="TextBox 8"/>
          <p:cNvSpPr txBox="1"/>
          <p:nvPr/>
        </p:nvSpPr>
        <p:spPr>
          <a:xfrm>
            <a:off x="2514600" y="2085975"/>
            <a:ext cx="7834630" cy="21583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1. Will you have a healthy and happy life? </a:t>
            </a:r>
          </a:p>
          <a:p>
            <a:pPr algn="l">
              <a:lnSpc>
                <a:spcPct val="12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2. Will you live to be 100 years old? </a:t>
            </a:r>
          </a:p>
          <a:p>
            <a:pPr algn="l">
              <a:lnSpc>
                <a:spcPct val="12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3. Will you have your dream job someday? </a:t>
            </a:r>
          </a:p>
          <a:p>
            <a:pPr algn="l">
              <a:lnSpc>
                <a:spcPct val="12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4. Will you speak perfect English one day?</a:t>
            </a:r>
          </a:p>
        </p:txBody>
      </p:sp>
      <p:pic>
        <p:nvPicPr>
          <p:cNvPr id="6" name="Picture 5" descr="102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95" y="4347845"/>
            <a:ext cx="11109325" cy="84963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91395" y="24477"/>
              <a:ext cx="214185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4" name="Picture 3" descr="102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5245" y="784860"/>
            <a:ext cx="4581525" cy="496252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91395" y="24477"/>
              <a:ext cx="214185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5" name="Picture 4" descr="102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95" y="448310"/>
            <a:ext cx="11478260" cy="3132455"/>
          </a:xfrm>
          <a:prstGeom prst="rect">
            <a:avLst/>
          </a:prstGeom>
        </p:spPr>
      </p:pic>
      <p:pic>
        <p:nvPicPr>
          <p:cNvPr id="6" name="Picture 5" descr="102.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765" y="3383915"/>
            <a:ext cx="7317105" cy="1083945"/>
          </a:xfrm>
          <a:prstGeom prst="rect">
            <a:avLst/>
          </a:prstGeom>
        </p:spPr>
      </p:pic>
      <p:sp>
        <p:nvSpPr>
          <p:cNvPr id="29" name="TextBox 8"/>
          <p:cNvSpPr txBox="1"/>
          <p:nvPr/>
        </p:nvSpPr>
        <p:spPr>
          <a:xfrm>
            <a:off x="1319530" y="4366895"/>
            <a:ext cx="9575800" cy="15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600" b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increase:</a:t>
            </a: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 population (very certain), number of people living in cities (quite certain)</a:t>
            </a:r>
          </a:p>
          <a:p>
            <a:pPr algn="l">
              <a:lnSpc>
                <a:spcPct val="120000"/>
              </a:lnSpc>
            </a:pPr>
            <a:r>
              <a:rPr lang="en-US" sz="2600" b="1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decrease:</a:t>
            </a: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 number of people living in the countryside (quite certain)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91395" y="24477"/>
              <a:ext cx="214185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5" name="Picture 4" descr="102.6"/>
          <p:cNvPicPr>
            <a:picLocks noChangeAspect="1"/>
          </p:cNvPicPr>
          <p:nvPr/>
        </p:nvPicPr>
        <p:blipFill>
          <a:blip r:embed="rId2"/>
          <a:srcRect l="3579" t="38638"/>
          <a:stretch>
            <a:fillRect/>
          </a:stretch>
        </p:blipFill>
        <p:spPr>
          <a:xfrm>
            <a:off x="708660" y="934720"/>
            <a:ext cx="11067415" cy="1922145"/>
          </a:xfrm>
          <a:prstGeom prst="rect">
            <a:avLst/>
          </a:prstGeom>
        </p:spPr>
      </p:pic>
      <p:pic>
        <p:nvPicPr>
          <p:cNvPr id="4" name="Picture 3" descr="102.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4410" y="2716530"/>
            <a:ext cx="7663815" cy="3729990"/>
          </a:xfrm>
          <a:prstGeom prst="rect">
            <a:avLst/>
          </a:prstGeom>
        </p:spPr>
      </p:pic>
      <p:sp>
        <p:nvSpPr>
          <p:cNvPr id="7" name="TextBox 8"/>
          <p:cNvSpPr txBox="1"/>
          <p:nvPr/>
        </p:nvSpPr>
        <p:spPr>
          <a:xfrm>
            <a:off x="3054985" y="4787900"/>
            <a:ext cx="619125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92625" y="4777105"/>
            <a:ext cx="619125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8525" y="4874260"/>
            <a:ext cx="619125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8567420" y="4604385"/>
            <a:ext cx="619125" cy="49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30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91395" y="24477"/>
              <a:ext cx="214185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6" name="Picture 5" descr="103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2439035"/>
            <a:ext cx="11803380" cy="202247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91395" y="24477"/>
              <a:ext cx="214185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4" name="Picture 3" descr="103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021" y="448310"/>
            <a:ext cx="8281957" cy="5517351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9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0" name="Picture 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9891395" y="24477"/>
              <a:ext cx="214185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4" name="Picture 3" descr="103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1799273"/>
            <a:ext cx="9523730" cy="3237865"/>
          </a:xfrm>
          <a:prstGeom prst="rect">
            <a:avLst/>
          </a:prstGeom>
        </p:spPr>
      </p:pic>
      <p:pic>
        <p:nvPicPr>
          <p:cNvPr id="5" name="Picture 4" descr="103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1505" y="1896110"/>
            <a:ext cx="2814320" cy="3044190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1280160" y="2691765"/>
            <a:ext cx="215963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At the moment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541655" y="3027045"/>
            <a:ext cx="198120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go down 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45885" y="3350895"/>
            <a:ext cx="143319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By 2046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10330" y="4000500"/>
            <a:ext cx="186753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decreasing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4679315" y="4335145"/>
            <a:ext cx="137731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probably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7" grpId="0"/>
      <p:bldP spid="7" grpId="1"/>
      <p:bldP spid="8" grpId="0"/>
      <p:bldP spid="8" grpId="1"/>
      <p:bldP spid="9" grpId="0"/>
      <p:bldP spid="9" grpId="1"/>
      <p:bldP spid="14" grpId="0"/>
      <p:bldP spid="14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8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MAKING PLANS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6" name="Picture 5" descr="103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1252220"/>
            <a:ext cx="6240780" cy="3975100"/>
          </a:xfrm>
          <a:prstGeom prst="rect">
            <a:avLst/>
          </a:prstGeom>
        </p:spPr>
      </p:pic>
      <p:pic>
        <p:nvPicPr>
          <p:cNvPr id="7" name="Picture 6" descr="103.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595" y="1806575"/>
            <a:ext cx="6002655" cy="302895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3936</Words>
  <Application>Microsoft Office PowerPoint</Application>
  <PresentationFormat>Widescreen</PresentationFormat>
  <Paragraphs>431</Paragraphs>
  <Slides>60</Slides>
  <Notes>1</Notes>
  <HiddenSlides>5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Arial</vt:lpstr>
      <vt:lpstr>Calibri Light</vt:lpstr>
      <vt:lpstr>Times New Roman</vt:lpstr>
      <vt:lpstr>Calibri</vt:lpstr>
      <vt:lpstr>Adobe Gothic Std B</vt:lpstr>
      <vt:lpstr>Myriad Pro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Administrator</cp:lastModifiedBy>
  <cp:revision>116</cp:revision>
  <dcterms:created xsi:type="dcterms:W3CDTF">2021-03-31T02:40:00Z</dcterms:created>
  <dcterms:modified xsi:type="dcterms:W3CDTF">2023-09-15T03:54:14Z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7B2C028237864A6A9F3BF40A14BE4B7F</vt:lpwstr>
  </property>
  <property fmtid="{D5CDD505-2E9C-101B-9397-08002B2CF9AE}" pid="3" name="KSOProductBuildVer">
    <vt:lpwstr>1033-11.2.0.10323</vt:lpwstr>
  </property>
</Properties>
</file>