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61"/>
  </p:notesMasterIdLst>
  <p:sldIdLst>
    <p:sldId id="497" r:id="rId3"/>
    <p:sldId id="382" r:id="rId4"/>
    <p:sldId id="383" r:id="rId5"/>
    <p:sldId id="258" r:id="rId6"/>
    <p:sldId id="384" r:id="rId7"/>
    <p:sldId id="654" r:id="rId8"/>
    <p:sldId id="800" r:id="rId9"/>
    <p:sldId id="801" r:id="rId10"/>
    <p:sldId id="802" r:id="rId11"/>
    <p:sldId id="727" r:id="rId12"/>
    <p:sldId id="803" r:id="rId13"/>
    <p:sldId id="805" r:id="rId14"/>
    <p:sldId id="804" r:id="rId15"/>
    <p:sldId id="806" r:id="rId16"/>
    <p:sldId id="807" r:id="rId17"/>
    <p:sldId id="808" r:id="rId18"/>
    <p:sldId id="831" r:id="rId19"/>
    <p:sldId id="832" r:id="rId20"/>
    <p:sldId id="809" r:id="rId21"/>
    <p:sldId id="810" r:id="rId22"/>
    <p:sldId id="812" r:id="rId23"/>
    <p:sldId id="813" r:id="rId24"/>
    <p:sldId id="814" r:id="rId25"/>
    <p:sldId id="815" r:id="rId26"/>
    <p:sldId id="818" r:id="rId27"/>
    <p:sldId id="816" r:id="rId28"/>
    <p:sldId id="817" r:id="rId29"/>
    <p:sldId id="819" r:id="rId30"/>
    <p:sldId id="820" r:id="rId31"/>
    <p:sldId id="821" r:id="rId32"/>
    <p:sldId id="822" r:id="rId33"/>
    <p:sldId id="823" r:id="rId34"/>
    <p:sldId id="824" r:id="rId35"/>
    <p:sldId id="825" r:id="rId36"/>
    <p:sldId id="826" r:id="rId37"/>
    <p:sldId id="827" r:id="rId38"/>
    <p:sldId id="828" r:id="rId39"/>
    <p:sldId id="829" r:id="rId40"/>
    <p:sldId id="830" r:id="rId41"/>
    <p:sldId id="887" r:id="rId42"/>
    <p:sldId id="888" r:id="rId43"/>
    <p:sldId id="833" r:id="rId44"/>
    <p:sldId id="834" r:id="rId45"/>
    <p:sldId id="835" r:id="rId46"/>
    <p:sldId id="836" r:id="rId47"/>
    <p:sldId id="439" r:id="rId48"/>
    <p:sldId id="837" r:id="rId49"/>
    <p:sldId id="838" r:id="rId50"/>
    <p:sldId id="839" r:id="rId51"/>
    <p:sldId id="878" r:id="rId52"/>
    <p:sldId id="879" r:id="rId53"/>
    <p:sldId id="880" r:id="rId54"/>
    <p:sldId id="881" r:id="rId55"/>
    <p:sldId id="882" r:id="rId56"/>
    <p:sldId id="883" r:id="rId57"/>
    <p:sldId id="884" r:id="rId58"/>
    <p:sldId id="885" r:id="rId59"/>
    <p:sldId id="886" r:id="rId60"/>
  </p:sldIdLst>
  <p:sldSz cx="12192000" cy="6858000"/>
  <p:notesSz cx="6858000" cy="9144000"/>
  <p:embeddedFontLst>
    <p:embeddedFont>
      <p:font typeface="新細明體" panose="02020300000000000000" pitchFamily="18" charset="-120"/>
      <p:regular r:id="rId62"/>
    </p:embeddedFont>
    <p:embeddedFont>
      <p:font typeface="Myriad Pro" panose="020B0503030403020204" pitchFamily="34" charset="0"/>
      <p:regular r:id="rId63"/>
      <p:bold r:id="rId64"/>
      <p:italic r:id="rId65"/>
      <p:boldItalic r:id="rId66"/>
    </p:embeddedFont>
    <p:embeddedFont>
      <p:font typeface="Calibri Light" panose="020F0302020204030204" pitchFamily="34" charset="0"/>
      <p:regular r:id="rId67"/>
      <p:italic r:id="rId68"/>
    </p:embeddedFon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Adobe Gothic Std B" panose="020B0800000000000000" charset="-128"/>
      <p:bold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4FD"/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57" autoAdjust="0"/>
    <p:restoredTop sz="94660"/>
  </p:normalViewPr>
  <p:slideViewPr>
    <p:cSldViewPr snapToGrid="0">
      <p:cViewPr>
        <p:scale>
          <a:sx n="75" d="100"/>
          <a:sy n="75" d="100"/>
        </p:scale>
        <p:origin x="462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5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9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9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Material\Anh opener\Unit-9.pngUnit-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48355" y="147955"/>
            <a:ext cx="5495290" cy="3664585"/>
          </a:xfrm>
          <a:prstGeom prst="roundRect">
            <a:avLst/>
          </a:prstGeom>
          <a:ln w="104775" cmpd="dbl">
            <a:solidFill>
              <a:srgbClr val="C00000"/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2536190" y="4022090"/>
            <a:ext cx="6979920" cy="1859280"/>
          </a:xfrm>
          <a:prstGeom prst="roundRect">
            <a:avLst/>
          </a:prstGeom>
          <a:ln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</a:gra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9:</a:t>
            </a:r>
            <a:r>
              <a:rPr lang="en-US" sz="6000" b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/>
                <a:sym typeface="+mn-ea"/>
              </a:rPr>
              <a:t>TYPES OF CLOTHING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7480300"/>
            <a:chOff x="0" y="0"/>
            <a:chExt cx="19200" cy="11780"/>
          </a:xfrm>
        </p:grpSpPr>
        <p:pic>
          <p:nvPicPr>
            <p:cNvPr id="5" name="Picture 4" descr="1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596" cy="11780"/>
            </a:xfrm>
            <a:prstGeom prst="rect">
              <a:avLst/>
            </a:prstGeom>
          </p:spPr>
        </p:pic>
        <p:pic>
          <p:nvPicPr>
            <p:cNvPr id="6" name="Picture 5" descr="10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6" y="0"/>
              <a:ext cx="9604" cy="117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"/>
          <p:cNvSpPr txBox="1"/>
          <p:nvPr/>
        </p:nvSpPr>
        <p:spPr>
          <a:xfrm>
            <a:off x="2959792" y="1425517"/>
            <a:ext cx="6272415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440305"/>
            <a:ext cx="106991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Clothing is a necessary and practical fact of life. Different types of clothing enable us to dress appropriately for specific occasions or to express our own individuality and style.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654424" y="1359068"/>
            <a:ext cx="5003165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About the photo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806450" y="2440305"/>
            <a:ext cx="1069911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Italian photographer Tony Gentile took this photo during fashion week in Milan, Italy. Milan has a very long history with </a:t>
            </a:r>
          </a:p>
          <a:p>
            <a:pPr algn="just"/>
            <a:r>
              <a:rPr lang="en-US" sz="3200"/>
              <a:t>fashion, going back to the 16th century. It is a fashion capital of the world, one of the so-called “big four”: Milan, New York, Paris, and London.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Picture 3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8" name="Picture 17" descr="10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450" y="614045"/>
            <a:ext cx="8474710" cy="5892800"/>
          </a:xfrm>
          <a:prstGeom prst="rect">
            <a:avLst/>
          </a:prstGeom>
        </p:spPr>
      </p:pic>
      <p:sp>
        <p:nvSpPr>
          <p:cNvPr id="13" name="TextBox 8"/>
          <p:cNvSpPr txBox="1"/>
          <p:nvPr/>
        </p:nvSpPr>
        <p:spPr>
          <a:xfrm>
            <a:off x="3149600" y="2303780"/>
            <a:ext cx="1367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T-shirt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708525" y="134874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cap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5126990" y="482473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jeans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5083175" y="546671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socks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3052445" y="567182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sneakers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4870450" y="189992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glove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4978400" y="291592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blouse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5205095" y="324231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belt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5126990" y="390652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coat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5126990" y="435991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skirt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6934835" y="131635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hat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7280275" y="434276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handbag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6805295" y="592137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shoes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9215755" y="141351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jacket</a:t>
            </a:r>
          </a:p>
        </p:txBody>
      </p:sp>
      <p:sp>
        <p:nvSpPr>
          <p:cNvPr id="32" name="TextBox 8"/>
          <p:cNvSpPr txBox="1"/>
          <p:nvPr/>
        </p:nvSpPr>
        <p:spPr>
          <a:xfrm>
            <a:off x="9215755" y="248348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shirt</a:t>
            </a:r>
          </a:p>
        </p:txBody>
      </p:sp>
      <p:sp>
        <p:nvSpPr>
          <p:cNvPr id="35" name="TextBox 8"/>
          <p:cNvSpPr txBox="1"/>
          <p:nvPr/>
        </p:nvSpPr>
        <p:spPr>
          <a:xfrm>
            <a:off x="7280275" y="521843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pant</a:t>
            </a:r>
          </a:p>
        </p:txBody>
      </p:sp>
      <p:sp>
        <p:nvSpPr>
          <p:cNvPr id="36" name="TextBox 8"/>
          <p:cNvSpPr txBox="1"/>
          <p:nvPr/>
        </p:nvSpPr>
        <p:spPr>
          <a:xfrm>
            <a:off x="10187305" y="3672205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suit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7459345" y="177673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tie</a:t>
            </a:r>
          </a:p>
        </p:txBody>
      </p:sp>
      <p:pic>
        <p:nvPicPr>
          <p:cNvPr id="19" name="Picture 18" descr="106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070" y="689969"/>
            <a:ext cx="1268815" cy="569178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10" name="Picture 9" descr="106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15" y="1154430"/>
            <a:ext cx="11774170" cy="4142740"/>
          </a:xfrm>
          <a:prstGeom prst="rect">
            <a:avLst/>
          </a:prstGeom>
        </p:spPr>
      </p:pic>
      <p:sp>
        <p:nvSpPr>
          <p:cNvPr id="14" name="TextBox 8"/>
          <p:cNvSpPr txBox="1"/>
          <p:nvPr/>
        </p:nvSpPr>
        <p:spPr>
          <a:xfrm>
            <a:off x="3443605" y="170497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443605" y="225615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3637915" y="282892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3443605" y="338010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3443605" y="392049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4307205" y="449326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3" name="Picture 2" descr="106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574800"/>
            <a:ext cx="11588115" cy="352488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8816340" y="238633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heavy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4321810" y="3228975"/>
            <a:ext cx="1961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casual / ugly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122930" y="3715385"/>
            <a:ext cx="2447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stylish / beautiful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87385" y="421259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formal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9" name="Picture 8" descr="106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100"/>
            <a:ext cx="12192000" cy="257556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3" name="Picture 2" descr="TB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855" y="744855"/>
            <a:ext cx="8028305" cy="462216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11" name="Picture 10" descr="10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5" y="867410"/>
            <a:ext cx="12192000" cy="406336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GM 16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07" y="1491125"/>
            <a:ext cx="5857240" cy="3891280"/>
          </a:xfrm>
          <a:prstGeom prst="rect">
            <a:avLst/>
          </a:prstGeom>
        </p:spPr>
      </p:pic>
      <p:pic>
        <p:nvPicPr>
          <p:cNvPr id="4" name="Picture 3" descr="GM 162.2"/>
          <p:cNvPicPr>
            <a:picLocks noChangeAspect="1"/>
          </p:cNvPicPr>
          <p:nvPr/>
        </p:nvPicPr>
        <p:blipFill>
          <a:blip r:embed="rId3"/>
          <a:srcRect t="596" b="59633"/>
          <a:stretch>
            <a:fillRect/>
          </a:stretch>
        </p:blipFill>
        <p:spPr>
          <a:xfrm>
            <a:off x="6058958" y="2721327"/>
            <a:ext cx="6074410" cy="220599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GM 16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277" y="2947708"/>
            <a:ext cx="5628776" cy="1465580"/>
          </a:xfrm>
          <a:prstGeom prst="rect">
            <a:avLst/>
          </a:prstGeom>
        </p:spPr>
      </p:pic>
      <p:pic>
        <p:nvPicPr>
          <p:cNvPr id="4" name="Picture 3" descr="GM 162.2"/>
          <p:cNvPicPr>
            <a:picLocks noChangeAspect="1"/>
          </p:cNvPicPr>
          <p:nvPr/>
        </p:nvPicPr>
        <p:blipFill>
          <a:blip r:embed="rId3"/>
          <a:srcRect t="41500"/>
          <a:stretch>
            <a:fillRect/>
          </a:stretch>
        </p:blipFill>
        <p:spPr>
          <a:xfrm>
            <a:off x="162242" y="1734820"/>
            <a:ext cx="6074410" cy="324485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107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" y="1932940"/>
            <a:ext cx="12033885" cy="2953385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5217160" y="241871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expensive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2982595" y="289369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nicer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98920" y="338074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217160" y="387794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warmer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4105275" y="434276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prettier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7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" y="1652905"/>
            <a:ext cx="11922760" cy="347345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sp>
        <p:nvSpPr>
          <p:cNvPr id="6" name="TextBox 8"/>
          <p:cNvSpPr txBox="1"/>
          <p:nvPr/>
        </p:nvSpPr>
        <p:spPr>
          <a:xfrm>
            <a:off x="5173980" y="292671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formal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4721225" y="331597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72560" y="409384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nicer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275955" y="447230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comfortable</a:t>
            </a:r>
          </a:p>
        </p:txBody>
      </p:sp>
      <p:pic>
        <p:nvPicPr>
          <p:cNvPr id="4" name="enw_sb01_u09_0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253" y="1684054"/>
            <a:ext cx="609600" cy="54730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1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7.3"/>
          <p:cNvPicPr>
            <a:picLocks noChangeAspect="1"/>
          </p:cNvPicPr>
          <p:nvPr/>
        </p:nvPicPr>
        <p:blipFill>
          <a:blip r:embed="rId2"/>
          <a:srcRect t="16801"/>
          <a:stretch>
            <a:fillRect/>
          </a:stretch>
        </p:blipFill>
        <p:spPr>
          <a:xfrm>
            <a:off x="75565" y="2236470"/>
            <a:ext cx="11922760" cy="288988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sp>
        <p:nvSpPr>
          <p:cNvPr id="6" name="TextBox 8"/>
          <p:cNvSpPr txBox="1"/>
          <p:nvPr/>
        </p:nvSpPr>
        <p:spPr>
          <a:xfrm>
            <a:off x="5173980" y="292671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formal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4721225" y="331597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72560" y="409384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nicer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275955" y="447230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comfortable</a:t>
            </a:r>
          </a:p>
        </p:txBody>
      </p:sp>
      <p:pic>
        <p:nvPicPr>
          <p:cNvPr id="4" name="Picture 3" descr="107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465" y="1545590"/>
            <a:ext cx="10085070" cy="67246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107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37" y="1377315"/>
            <a:ext cx="11219815" cy="859155"/>
          </a:xfrm>
          <a:prstGeom prst="rect">
            <a:avLst/>
          </a:prstGeom>
        </p:spPr>
      </p:pic>
      <p:pic>
        <p:nvPicPr>
          <p:cNvPr id="11" name="Picture 10" descr="107.3"/>
          <p:cNvPicPr>
            <a:picLocks noChangeAspect="1"/>
          </p:cNvPicPr>
          <p:nvPr/>
        </p:nvPicPr>
        <p:blipFill>
          <a:blip r:embed="rId3"/>
          <a:srcRect t="16801"/>
          <a:stretch>
            <a:fillRect/>
          </a:stretch>
        </p:blipFill>
        <p:spPr>
          <a:xfrm>
            <a:off x="75565" y="2236470"/>
            <a:ext cx="11922760" cy="288988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5173980" y="292671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formal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721225" y="331597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972560" y="409384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nicer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275955" y="447230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comfortable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GM 16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70" y="448310"/>
            <a:ext cx="8288020" cy="5561330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4222750" y="197548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cheaper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136005" y="236474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faster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4039235" y="3790950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comfortable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28925" y="458025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bigger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2861310" y="5455285"/>
            <a:ext cx="2826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M 16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85800"/>
            <a:ext cx="10972800" cy="54864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sp>
        <p:nvSpPr>
          <p:cNvPr id="6" name="TextBox 8"/>
          <p:cNvSpPr txBox="1"/>
          <p:nvPr/>
        </p:nvSpPr>
        <p:spPr>
          <a:xfrm>
            <a:off x="1455420" y="3199130"/>
            <a:ext cx="7981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brother is taller than you.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1454785" y="4334510"/>
            <a:ext cx="93325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Amazon River is longer than the Ganges River.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1454785" y="5501005"/>
            <a:ext cx="7981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Your apartment is much bigger than mine.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107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448310"/>
            <a:ext cx="11252200" cy="3451860"/>
          </a:xfrm>
          <a:prstGeom prst="rect">
            <a:avLst/>
          </a:prstGeom>
        </p:spPr>
      </p:pic>
      <p:pic>
        <p:nvPicPr>
          <p:cNvPr id="4" name="Picture 3" descr="107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70" y="4048760"/>
            <a:ext cx="3852545" cy="1490345"/>
          </a:xfrm>
          <a:prstGeom prst="rect">
            <a:avLst/>
          </a:prstGeom>
        </p:spPr>
      </p:pic>
      <p:pic>
        <p:nvPicPr>
          <p:cNvPr id="5" name="Picture 4" descr="107.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780" y="4344670"/>
            <a:ext cx="3433445" cy="151066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108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385" y="448310"/>
            <a:ext cx="10095230" cy="1531620"/>
          </a:xfrm>
          <a:prstGeom prst="rect">
            <a:avLst/>
          </a:prstGeom>
        </p:spPr>
      </p:pic>
      <p:pic>
        <p:nvPicPr>
          <p:cNvPr id="6" name="Picture 5" descr="108.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670" y="2179320"/>
            <a:ext cx="6290945" cy="3355975"/>
          </a:xfrm>
          <a:prstGeom prst="rect">
            <a:avLst/>
          </a:prstGeom>
        </p:spPr>
      </p:pic>
      <p:pic>
        <p:nvPicPr>
          <p:cNvPr id="7" name="Picture 6" descr="108.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190" y="2823845"/>
            <a:ext cx="3590925" cy="206692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226685" y="1490345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blue shoes</a:t>
            </a:r>
          </a:p>
        </p:txBody>
      </p:sp>
      <p:pic>
        <p:nvPicPr>
          <p:cNvPr id="11" name="we3e_sb01_u09_04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8385" y="1806575"/>
            <a:ext cx="768985" cy="69405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942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2" name="Picture 1" descr="108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95" y="545465"/>
            <a:ext cx="9961245" cy="5530850"/>
          </a:xfrm>
          <a:prstGeom prst="rect">
            <a:avLst/>
          </a:prstGeom>
        </p:spPr>
      </p:pic>
      <p:pic>
        <p:nvPicPr>
          <p:cNvPr id="4" name="we3e_sb01_u09_04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03715" y="545465"/>
            <a:ext cx="768985" cy="69405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8168005" y="1293495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Casual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9676130" y="1977390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 pairs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9297670" y="2690495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9.5 or 10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7007225" y="3371850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7007225" y="4074160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$45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7007225" y="4808855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$65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7644130" y="5446395"/>
            <a:ext cx="2040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By card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4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2" grpId="0"/>
      <p:bldP spid="13" grpId="0"/>
      <p:bldP spid="14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977755" y="24477"/>
              <a:ext cx="20554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" name="Picture 1" descr="10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" y="2275205"/>
            <a:ext cx="12033250" cy="23075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977755" y="24477"/>
              <a:ext cx="20554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108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45" y="1192530"/>
            <a:ext cx="11522710" cy="4227195"/>
          </a:xfrm>
          <a:prstGeom prst="rect">
            <a:avLst/>
          </a:prstGeom>
        </p:spPr>
      </p:pic>
      <p:pic>
        <p:nvPicPr>
          <p:cNvPr id="4" name="we3e_sb01_u09_04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4645" y="1828800"/>
            <a:ext cx="834390" cy="76898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200910" y="2364740"/>
            <a:ext cx="63055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227705" y="2364740"/>
            <a:ext cx="123507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29630" y="2364740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82495" y="2958465"/>
            <a:ext cx="648970" cy="5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84905" y="2958465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54065" y="2959100"/>
            <a:ext cx="87884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522730" y="3563620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79700" y="3563620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03650" y="3563620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892675" y="3565525"/>
            <a:ext cx="596900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522730" y="4169410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955415" y="4168775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66130" y="416242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98600" y="4734560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44090" y="4759325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93440" y="4741545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23770" y="5347970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057525" y="534098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91685" y="534098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564505" y="5351780"/>
            <a:ext cx="1460500" cy="13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460105" y="5334635"/>
            <a:ext cx="93091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4" name="Picture 3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28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977755" y="24477"/>
              <a:ext cx="20554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108.4"/>
          <p:cNvPicPr>
            <a:picLocks noChangeAspect="1"/>
          </p:cNvPicPr>
          <p:nvPr/>
        </p:nvPicPr>
        <p:blipFill>
          <a:blip r:embed="rId4"/>
          <a:srcRect t="15863"/>
          <a:stretch>
            <a:fillRect/>
          </a:stretch>
        </p:blipFill>
        <p:spPr>
          <a:xfrm>
            <a:off x="334645" y="1863090"/>
            <a:ext cx="11522710" cy="3556635"/>
          </a:xfrm>
          <a:prstGeom prst="rect">
            <a:avLst/>
          </a:prstGeom>
        </p:spPr>
      </p:pic>
      <p:pic>
        <p:nvPicPr>
          <p:cNvPr id="4" name="we3e_sb01_u09_04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6720" y="1094105"/>
            <a:ext cx="834390" cy="76898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200910" y="2364740"/>
            <a:ext cx="63055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227705" y="2364740"/>
            <a:ext cx="123507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29630" y="2364740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82495" y="2958465"/>
            <a:ext cx="648970" cy="5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84905" y="2958465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54065" y="2959100"/>
            <a:ext cx="87884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522730" y="3563620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79700" y="3563620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03650" y="3563620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892675" y="3565525"/>
            <a:ext cx="596900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522730" y="4169410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955415" y="4168775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66130" y="416242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98600" y="4734560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244090" y="4759325"/>
            <a:ext cx="6838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93440" y="4741545"/>
            <a:ext cx="48641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23770" y="5347970"/>
            <a:ext cx="72453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057525" y="534098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591685" y="5340985"/>
            <a:ext cx="89789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564505" y="5351780"/>
            <a:ext cx="1460500" cy="139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460105" y="5334635"/>
            <a:ext cx="930910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1" descr="108.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710" y="967105"/>
            <a:ext cx="9386570" cy="895985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Picture 3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2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10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50" y="1181735"/>
            <a:ext cx="4838700" cy="37814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13" name="Picture 12" descr="109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65" y="921385"/>
            <a:ext cx="10949305" cy="4445635"/>
          </a:xfrm>
          <a:prstGeom prst="rect">
            <a:avLst/>
          </a:prstGeom>
        </p:spPr>
      </p:pic>
      <p:sp>
        <p:nvSpPr>
          <p:cNvPr id="24" name="TextBox 8"/>
          <p:cNvSpPr txBox="1"/>
          <p:nvPr/>
        </p:nvSpPr>
        <p:spPr>
          <a:xfrm>
            <a:off x="1603375" y="345821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3992245" y="391858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3992245" y="437642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5051425" y="482600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9018270" y="18903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9601835" y="235077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" name="TextBox 8"/>
          <p:cNvSpPr txBox="1"/>
          <p:nvPr/>
        </p:nvSpPr>
        <p:spPr>
          <a:xfrm>
            <a:off x="8423275" y="312864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" name="TextBox 8"/>
          <p:cNvSpPr txBox="1"/>
          <p:nvPr/>
        </p:nvSpPr>
        <p:spPr>
          <a:xfrm>
            <a:off x="10744835" y="358902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40" name="TextBox 8"/>
          <p:cNvSpPr txBox="1"/>
          <p:nvPr/>
        </p:nvSpPr>
        <p:spPr>
          <a:xfrm>
            <a:off x="9728835" y="40493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6983095" y="48367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0" grpId="0"/>
      <p:bldP spid="31" grpId="0"/>
      <p:bldP spid="34" grpId="0"/>
      <p:bldP spid="37" grpId="0"/>
      <p:bldP spid="38" grpId="0"/>
      <p:bldP spid="39" grpId="0"/>
      <p:bldP spid="40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13" name="Picture 12" descr="109.1"/>
          <p:cNvPicPr>
            <a:picLocks noChangeAspect="1"/>
          </p:cNvPicPr>
          <p:nvPr/>
        </p:nvPicPr>
        <p:blipFill>
          <a:blip r:embed="rId4"/>
          <a:srcRect t="23340"/>
          <a:stretch>
            <a:fillRect/>
          </a:stretch>
        </p:blipFill>
        <p:spPr>
          <a:xfrm>
            <a:off x="621665" y="1958975"/>
            <a:ext cx="10949305" cy="3408045"/>
          </a:xfrm>
          <a:prstGeom prst="rect">
            <a:avLst/>
          </a:prstGeom>
        </p:spPr>
      </p:pic>
      <p:sp>
        <p:nvSpPr>
          <p:cNvPr id="24" name="TextBox 8"/>
          <p:cNvSpPr txBox="1"/>
          <p:nvPr/>
        </p:nvSpPr>
        <p:spPr>
          <a:xfrm>
            <a:off x="1603375" y="345821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3992245" y="391858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3992245" y="437642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5051425" y="482600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9018270" y="18903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9601835" y="235077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8" name="TextBox 8"/>
          <p:cNvSpPr txBox="1"/>
          <p:nvPr/>
        </p:nvSpPr>
        <p:spPr>
          <a:xfrm>
            <a:off x="8423275" y="312864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" name="TextBox 8"/>
          <p:cNvSpPr txBox="1"/>
          <p:nvPr/>
        </p:nvSpPr>
        <p:spPr>
          <a:xfrm>
            <a:off x="10744835" y="3589020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40" name="TextBox 8"/>
          <p:cNvSpPr txBox="1"/>
          <p:nvPr/>
        </p:nvSpPr>
        <p:spPr>
          <a:xfrm>
            <a:off x="9728835" y="40493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6983095" y="4836795"/>
            <a:ext cx="48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2" name="Picture 1" descr="109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2045" y="1034415"/>
            <a:ext cx="7409180" cy="729615"/>
          </a:xfrm>
          <a:prstGeom prst="rect">
            <a:avLst/>
          </a:prstGeom>
        </p:spPr>
      </p:pic>
      <p:pic>
        <p:nvPicPr>
          <p:cNvPr id="3" name="we3e_sb01_u09_04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4785" y="1034415"/>
            <a:ext cx="801370" cy="69596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4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109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854835"/>
            <a:ext cx="12192000" cy="314833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109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40" y="487045"/>
            <a:ext cx="9210040" cy="588454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109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" y="1449070"/>
            <a:ext cx="11755755" cy="898525"/>
          </a:xfrm>
          <a:prstGeom prst="rect">
            <a:avLst/>
          </a:prstGeom>
        </p:spPr>
      </p:pic>
      <p:pic>
        <p:nvPicPr>
          <p:cNvPr id="3" name="Picture 2" descr="109.7"/>
          <p:cNvPicPr>
            <a:picLocks noChangeAspect="1"/>
          </p:cNvPicPr>
          <p:nvPr/>
        </p:nvPicPr>
        <p:blipFill>
          <a:blip r:embed="rId3"/>
          <a:srcRect r="57802"/>
          <a:stretch>
            <a:fillRect/>
          </a:stretch>
        </p:blipFill>
        <p:spPr>
          <a:xfrm>
            <a:off x="1567180" y="2818765"/>
            <a:ext cx="5144770" cy="1610360"/>
          </a:xfrm>
          <a:prstGeom prst="rect">
            <a:avLst/>
          </a:prstGeom>
        </p:spPr>
      </p:pic>
      <p:pic>
        <p:nvPicPr>
          <p:cNvPr id="5" name="Picture 4" descr="109.7"/>
          <p:cNvPicPr>
            <a:picLocks noChangeAspect="1"/>
          </p:cNvPicPr>
          <p:nvPr/>
        </p:nvPicPr>
        <p:blipFill>
          <a:blip r:embed="rId3"/>
          <a:srcRect l="53813" r="3989"/>
          <a:stretch>
            <a:fillRect/>
          </a:stretch>
        </p:blipFill>
        <p:spPr>
          <a:xfrm>
            <a:off x="6570980" y="3963670"/>
            <a:ext cx="5144770" cy="161036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255125" y="24477"/>
              <a:ext cx="27781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110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85" y="599440"/>
            <a:ext cx="9959975" cy="2604770"/>
          </a:xfrm>
          <a:prstGeom prst="rect">
            <a:avLst/>
          </a:prstGeom>
        </p:spPr>
      </p:pic>
      <p:pic>
        <p:nvPicPr>
          <p:cNvPr id="4" name="Picture 3" descr="110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65" y="778510"/>
            <a:ext cx="2004695" cy="513969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8914130" y="1790065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Tree bark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5017770" y="2460625"/>
            <a:ext cx="6946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Clothes for special occasions and fashionable clothes</a:t>
            </a:r>
          </a:p>
        </p:txBody>
      </p:sp>
      <p:pic>
        <p:nvPicPr>
          <p:cNvPr id="7" name="Picture 6" descr="110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045" y="3355340"/>
            <a:ext cx="9281160" cy="22123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1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030" y="513815"/>
            <a:ext cx="10365105" cy="569214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255125" y="24477"/>
              <a:ext cx="27781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110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725" y="4225390"/>
            <a:ext cx="2882265" cy="208597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1977390" y="3660875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cotton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5316855" y="3660875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wool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699500" y="3660875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leather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1977390" y="5703670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silk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5316855" y="5692875"/>
            <a:ext cx="2040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synthetic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255125" y="24477"/>
              <a:ext cx="27781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110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25" y="525145"/>
            <a:ext cx="9785350" cy="2304415"/>
          </a:xfrm>
          <a:prstGeom prst="rect">
            <a:avLst/>
          </a:prstGeom>
        </p:spPr>
      </p:pic>
      <p:pic>
        <p:nvPicPr>
          <p:cNvPr id="4" name="Picture 3" descr="110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220" y="2731770"/>
            <a:ext cx="2830195" cy="2092960"/>
          </a:xfrm>
          <a:prstGeom prst="rect">
            <a:avLst/>
          </a:prstGeom>
        </p:spPr>
      </p:pic>
      <p:pic>
        <p:nvPicPr>
          <p:cNvPr id="5" name="Picture 4" descr="110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27" y="4636957"/>
            <a:ext cx="11116945" cy="116205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255125" y="24477"/>
              <a:ext cx="27781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TB 11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1834515"/>
            <a:ext cx="5556885" cy="3188970"/>
          </a:xfrm>
          <a:prstGeom prst="rect">
            <a:avLst/>
          </a:prstGeom>
        </p:spPr>
      </p:pic>
      <p:pic>
        <p:nvPicPr>
          <p:cNvPr id="6" name="Picture 5" descr="TB 118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270" y="1413510"/>
            <a:ext cx="6203315" cy="403161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11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" y="1588135"/>
            <a:ext cx="11867515" cy="346646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Gm 16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547" y="568184"/>
            <a:ext cx="7494905" cy="3259597"/>
          </a:xfrm>
          <a:prstGeom prst="rect">
            <a:avLst/>
          </a:prstGeom>
        </p:spPr>
      </p:pic>
      <p:pic>
        <p:nvPicPr>
          <p:cNvPr id="4" name="Picture 3" descr="GM 163.4"/>
          <p:cNvPicPr>
            <a:picLocks noChangeAspect="1"/>
          </p:cNvPicPr>
          <p:nvPr/>
        </p:nvPicPr>
        <p:blipFill>
          <a:blip r:embed="rId3"/>
          <a:srcRect b="39032"/>
          <a:stretch>
            <a:fillRect/>
          </a:stretch>
        </p:blipFill>
        <p:spPr>
          <a:xfrm>
            <a:off x="2397761" y="3827781"/>
            <a:ext cx="7089140" cy="25850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GM 163.4"/>
          <p:cNvPicPr>
            <a:picLocks noChangeAspect="1"/>
          </p:cNvPicPr>
          <p:nvPr/>
        </p:nvPicPr>
        <p:blipFill>
          <a:blip r:embed="rId2"/>
          <a:srcRect t="62988" b="81"/>
          <a:stretch>
            <a:fillRect/>
          </a:stretch>
        </p:blipFill>
        <p:spPr>
          <a:xfrm>
            <a:off x="2397125" y="607695"/>
            <a:ext cx="7517765" cy="1660525"/>
          </a:xfrm>
          <a:prstGeom prst="rect">
            <a:avLst/>
          </a:prstGeom>
        </p:spPr>
      </p:pic>
      <p:pic>
        <p:nvPicPr>
          <p:cNvPr id="6" name="Picture 5" descr="GM 163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540" y="2248535"/>
            <a:ext cx="7517130" cy="428117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11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850"/>
            <a:ext cx="12192000" cy="236283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1626870" y="1231265"/>
            <a:ext cx="1537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strongest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21380" y="1685290"/>
            <a:ext cx="1537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warmest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013710" y="2085340"/>
            <a:ext cx="2354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most </a:t>
            </a:r>
          </a:p>
          <a:p>
            <a:pPr algn="ctr"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traditional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637530" y="2614930"/>
            <a:ext cx="1537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best</a:t>
            </a:r>
          </a:p>
        </p:txBody>
      </p:sp>
      <p:pic>
        <p:nvPicPr>
          <p:cNvPr id="18" name="Picture 17" descr="111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3237865"/>
            <a:ext cx="11684000" cy="274574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3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GM 163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275" y="388620"/>
            <a:ext cx="6078220" cy="5628640"/>
          </a:xfrm>
          <a:prstGeom prst="rect">
            <a:avLst/>
          </a:prstGeom>
        </p:spPr>
      </p:pic>
      <p:sp>
        <p:nvSpPr>
          <p:cNvPr id="7" name="TextBox 8"/>
          <p:cNvSpPr txBox="1"/>
          <p:nvPr/>
        </p:nvSpPr>
        <p:spPr>
          <a:xfrm>
            <a:off x="5258435" y="2053590"/>
            <a:ext cx="16249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hottest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5161280" y="2410460"/>
            <a:ext cx="1873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cheapest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3514725" y="3037205"/>
            <a:ext cx="21329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most beautiful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44265" y="3663950"/>
            <a:ext cx="1873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heaviest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692650" y="4020820"/>
            <a:ext cx="1873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worst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712845" y="4939030"/>
            <a:ext cx="1873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cheapest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691255" y="5575300"/>
            <a:ext cx="18732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warmest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8" grpId="0"/>
      <p:bldP spid="11" grpId="0"/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577"/>
            <a:ext cx="12192000" cy="3527446"/>
          </a:xfrm>
          <a:prstGeom prst="rect">
            <a:avLst/>
          </a:prstGeom>
        </p:spPr>
      </p:pic>
      <p:pic>
        <p:nvPicPr>
          <p:cNvPr id="3" name="we3e_sb01_u09_04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25" y="1844074"/>
            <a:ext cx="609600" cy="547302"/>
          </a:xfrm>
          <a:prstGeom prst="rect">
            <a:avLst/>
          </a:prstGeom>
        </p:spPr>
      </p:pic>
      <p:sp>
        <p:nvSpPr>
          <p:cNvPr id="22" name="TextBox 8"/>
          <p:cNvSpPr txBox="1"/>
          <p:nvPr/>
        </p:nvSpPr>
        <p:spPr>
          <a:xfrm>
            <a:off x="3439795" y="1119970"/>
            <a:ext cx="5958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 T-shirts, shorts, (leather) boots, (wool) socks, a (warm) sweater, maybe a raincoat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8922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0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18" r="23750"/>
          <a:stretch/>
        </p:blipFill>
        <p:spPr>
          <a:xfrm>
            <a:off x="0" y="2298699"/>
            <a:ext cx="9296400" cy="26273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291"/>
            <a:ext cx="12192000" cy="73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386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GM 163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910" y="535940"/>
            <a:ext cx="8806180" cy="5292725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5128895" y="2820670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shorter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2362200" y="3284855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big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7831455" y="3284855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biggest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2362200" y="3760470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heavy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5128895" y="3761105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heavier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5128895" y="4225925"/>
            <a:ext cx="162496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6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dangerous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7820025" y="4225925"/>
            <a:ext cx="162496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6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most dangerous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362200" y="4711700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good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7831455" y="4711700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best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5215255" y="5198745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worse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7950200" y="5198745"/>
            <a:ext cx="1624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worst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9" name="Picture 2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44575" y="448310"/>
            <a:ext cx="10222230" cy="5583555"/>
            <a:chOff x="1645" y="706"/>
            <a:chExt cx="16098" cy="8793"/>
          </a:xfrm>
        </p:grpSpPr>
        <p:pic>
          <p:nvPicPr>
            <p:cNvPr id="2" name="Picture 1" descr="GM 163.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5" y="706"/>
              <a:ext cx="16098" cy="6327"/>
            </a:xfrm>
            <a:prstGeom prst="rect">
              <a:avLst/>
            </a:prstGeom>
          </p:spPr>
        </p:pic>
        <p:pic>
          <p:nvPicPr>
            <p:cNvPr id="3" name="Picture 2" descr="GM 163.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0" y="6919"/>
              <a:ext cx="15727" cy="2580"/>
            </a:xfrm>
            <a:prstGeom prst="rect">
              <a:avLst/>
            </a:prstGeom>
          </p:spPr>
        </p:pic>
      </p:grpSp>
      <p:sp>
        <p:nvSpPr>
          <p:cNvPr id="7" name="TextBox 8"/>
          <p:cNvSpPr txBox="1"/>
          <p:nvPr/>
        </p:nvSpPr>
        <p:spPr>
          <a:xfrm>
            <a:off x="4501515" y="1642110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12845" y="2226310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est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598670" y="2799080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ger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7809230" y="3383280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iest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999355" y="4422775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ier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6336665" y="5006340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  <p:bldP spid="14" grpId="0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11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" y="448310"/>
            <a:ext cx="12078970" cy="3394075"/>
          </a:xfrm>
          <a:prstGeom prst="rect">
            <a:avLst/>
          </a:prstGeom>
        </p:spPr>
      </p:pic>
      <p:pic>
        <p:nvPicPr>
          <p:cNvPr id="6" name="Picture 5" descr="111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50" y="3418840"/>
            <a:ext cx="5555615" cy="245999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19658" y="448603"/>
            <a:ext cx="6152684" cy="5534660"/>
            <a:chOff x="3309" y="0"/>
            <a:chExt cx="13619" cy="12251"/>
          </a:xfrm>
        </p:grpSpPr>
        <p:pic>
          <p:nvPicPr>
            <p:cNvPr id="2" name="Picture 1" descr="112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9" y="0"/>
              <a:ext cx="4072" cy="12236"/>
            </a:xfrm>
            <a:prstGeom prst="rect">
              <a:avLst/>
            </a:prstGeom>
          </p:spPr>
        </p:pic>
        <p:pic>
          <p:nvPicPr>
            <p:cNvPr id="3" name="Picture 2" descr="1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4" y="13"/>
              <a:ext cx="9564" cy="12238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7" name="we3e_sb01_u09_05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215" y="1179830"/>
            <a:ext cx="812800" cy="64008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12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3" name="Picture 12" descr="112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567055"/>
            <a:ext cx="11283950" cy="2237105"/>
          </a:xfrm>
          <a:prstGeom prst="rect">
            <a:avLst/>
          </a:prstGeom>
        </p:spPr>
      </p:pic>
      <p:pic>
        <p:nvPicPr>
          <p:cNvPr id="14" name="Picture 13" descr="112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" y="2593340"/>
            <a:ext cx="11393805" cy="3353435"/>
          </a:xfrm>
          <a:prstGeom prst="rect">
            <a:avLst/>
          </a:prstGeom>
        </p:spPr>
      </p:pic>
      <p:sp>
        <p:nvSpPr>
          <p:cNvPr id="26" name="TextBox 8"/>
          <p:cNvSpPr txBox="1"/>
          <p:nvPr/>
        </p:nvSpPr>
        <p:spPr>
          <a:xfrm>
            <a:off x="9152255" y="456120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9152255" y="386905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9152255" y="524192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0" grpId="0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112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1327785"/>
            <a:ext cx="11857355" cy="420179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4" name="Picture 3" descr="112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20" y="491490"/>
            <a:ext cx="9991725" cy="5673725"/>
          </a:xfrm>
          <a:prstGeom prst="rect">
            <a:avLst/>
          </a:prstGeom>
        </p:spPr>
      </p:pic>
      <p:sp>
        <p:nvSpPr>
          <p:cNvPr id="26" name="TextBox 8"/>
          <p:cNvSpPr txBox="1"/>
          <p:nvPr/>
        </p:nvSpPr>
        <p:spPr>
          <a:xfrm>
            <a:off x="9914890" y="104838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9914890" y="164655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2" name="TextBox 8"/>
          <p:cNvSpPr txBox="1"/>
          <p:nvPr/>
        </p:nvSpPr>
        <p:spPr>
          <a:xfrm>
            <a:off x="9914890" y="224472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9914890" y="284289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5" grpId="0"/>
      <p:bldP spid="32" grpId="0"/>
      <p:bldP spid="2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112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440" y="280670"/>
            <a:ext cx="8474710" cy="576961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2" name="Picture 1" descr="11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" y="1999615"/>
            <a:ext cx="11922125" cy="279463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4" name="Picture 3" descr="114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1185"/>
            <a:ext cx="12192000" cy="3135630"/>
          </a:xfrm>
          <a:prstGeom prst="rect">
            <a:avLst/>
          </a:prstGeom>
        </p:spPr>
      </p:pic>
      <p:sp>
        <p:nvSpPr>
          <p:cNvPr id="13" name="TextBox 8"/>
          <p:cNvSpPr txBox="1"/>
          <p:nvPr/>
        </p:nvSpPr>
        <p:spPr>
          <a:xfrm>
            <a:off x="1999615" y="2830195"/>
            <a:ext cx="7598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Shopping in a store is safer than shopping online.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1999615" y="3359785"/>
            <a:ext cx="8808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Shopping online is quicker than shopping in a store.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99615" y="3910965"/>
            <a:ext cx="93814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Shopping online is often cheaper than shopping in a store.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9615" y="4440555"/>
            <a:ext cx="9212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Shopping online is easier because you can shop from home.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4" name="Picture 3" descr="11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6920"/>
            <a:ext cx="12192000" cy="534416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11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298" y="668962"/>
            <a:ext cx="8021498" cy="535987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 descr="11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0" y="844550"/>
            <a:ext cx="11684000" cy="49530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911975" y="203835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716895" y="203835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6911975" y="264350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8792845" y="264350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8792845" y="324929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6911975" y="386524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10716895" y="385445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6911975" y="447040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6911975" y="50755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8792845" y="50755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8" grpId="0"/>
      <p:bldP spid="9" grpId="0"/>
      <p:bldP spid="13" grpId="0"/>
      <p:bldP spid="14" grpId="0"/>
      <p:bldP spid="15" grpId="0"/>
      <p:bldP spid="15" grpId="1"/>
      <p:bldP spid="16" grpId="0"/>
      <p:bldP spid="17" grpId="0"/>
      <p:bldP spid="1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115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890" y="719455"/>
            <a:ext cx="5316855" cy="51816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 descr="11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5" y="545465"/>
            <a:ext cx="11424285" cy="528193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115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" y="781050"/>
            <a:ext cx="11992610" cy="5209540"/>
          </a:xfrm>
          <a:prstGeom prst="rect">
            <a:avLst/>
          </a:prstGeom>
        </p:spPr>
      </p:pic>
      <p:sp>
        <p:nvSpPr>
          <p:cNvPr id="13" name="TextBox 8"/>
          <p:cNvSpPr txBox="1"/>
          <p:nvPr/>
        </p:nvSpPr>
        <p:spPr>
          <a:xfrm>
            <a:off x="5944870" y="1414780"/>
            <a:ext cx="2902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warm, black, wool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5728335" y="2322830"/>
            <a:ext cx="2411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stylish, Italian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5933440" y="3241040"/>
            <a:ext cx="3178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new, brown, leather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40755" y="3900170"/>
            <a:ext cx="2519045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High-quality, </a:t>
            </a:r>
          </a:p>
          <a:p>
            <a:pPr algn="ctr"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Indonesian, silk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7673975" y="5078095"/>
            <a:ext cx="3446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red and green, cotton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8" grpId="0"/>
      <p:bldP spid="1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TYPES OF CLOTHING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793605" y="24477"/>
              <a:ext cx="22396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115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1541780"/>
            <a:ext cx="12192000" cy="280416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3644</Words>
  <Application>Microsoft Office PowerPoint</Application>
  <PresentationFormat>Widescreen</PresentationFormat>
  <Paragraphs>432</Paragraphs>
  <Slides>58</Slides>
  <Notes>0</Notes>
  <HiddenSlides>5</HiddenSlides>
  <MMClips>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8" baseType="lpstr">
      <vt:lpstr>新細明體</vt:lpstr>
      <vt:lpstr>Times New Roman</vt:lpstr>
      <vt:lpstr>Arial</vt:lpstr>
      <vt:lpstr>Myriad Pro</vt:lpstr>
      <vt:lpstr>Calibri Light</vt:lpstr>
      <vt:lpstr>Calibri</vt:lpstr>
      <vt:lpstr>Wingdings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104</cp:revision>
  <dcterms:created xsi:type="dcterms:W3CDTF">2021-03-31T02:40:00Z</dcterms:created>
  <dcterms:modified xsi:type="dcterms:W3CDTF">2022-06-01T04:14:21Z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7B2C028237864A6A9F3BF40A14BE4B7F</vt:lpwstr>
  </property>
  <property fmtid="{D5CDD505-2E9C-101B-9397-08002B2CF9AE}" pid="3" name="KSOProductBuildVer">
    <vt:lpwstr>1033-11.2.0.10323</vt:lpwstr>
  </property>
</Properties>
</file>