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52"/>
  </p:notesMasterIdLst>
  <p:sldIdLst>
    <p:sldId id="497" r:id="rId3"/>
    <p:sldId id="382" r:id="rId4"/>
    <p:sldId id="383" r:id="rId5"/>
    <p:sldId id="258" r:id="rId6"/>
    <p:sldId id="887" r:id="rId7"/>
    <p:sldId id="888" r:id="rId8"/>
    <p:sldId id="889" r:id="rId9"/>
    <p:sldId id="890" r:id="rId10"/>
    <p:sldId id="891" r:id="rId11"/>
    <p:sldId id="892" r:id="rId12"/>
    <p:sldId id="893" r:id="rId13"/>
    <p:sldId id="895" r:id="rId14"/>
    <p:sldId id="896" r:id="rId15"/>
    <p:sldId id="894" r:id="rId16"/>
    <p:sldId id="898" r:id="rId17"/>
    <p:sldId id="897" r:id="rId18"/>
    <p:sldId id="899" r:id="rId19"/>
    <p:sldId id="900" r:id="rId20"/>
    <p:sldId id="901" r:id="rId21"/>
    <p:sldId id="902" r:id="rId22"/>
    <p:sldId id="903" r:id="rId23"/>
    <p:sldId id="904" r:id="rId24"/>
    <p:sldId id="905" r:id="rId25"/>
    <p:sldId id="959" r:id="rId26"/>
    <p:sldId id="960" r:id="rId27"/>
    <p:sldId id="958" r:id="rId28"/>
    <p:sldId id="961" r:id="rId29"/>
    <p:sldId id="962" r:id="rId30"/>
    <p:sldId id="963" r:id="rId31"/>
    <p:sldId id="964" r:id="rId32"/>
    <p:sldId id="965" r:id="rId33"/>
    <p:sldId id="966" r:id="rId34"/>
    <p:sldId id="967" r:id="rId35"/>
    <p:sldId id="1023" r:id="rId36"/>
    <p:sldId id="969" r:id="rId37"/>
    <p:sldId id="970" r:id="rId38"/>
    <p:sldId id="968" r:id="rId39"/>
    <p:sldId id="439" r:id="rId40"/>
    <p:sldId id="836" r:id="rId41"/>
    <p:sldId id="837" r:id="rId42"/>
    <p:sldId id="1015" r:id="rId43"/>
    <p:sldId id="839" r:id="rId44"/>
    <p:sldId id="1016" r:id="rId45"/>
    <p:sldId id="1017" r:id="rId46"/>
    <p:sldId id="1018" r:id="rId47"/>
    <p:sldId id="1019" r:id="rId48"/>
    <p:sldId id="1020" r:id="rId49"/>
    <p:sldId id="1021" r:id="rId50"/>
    <p:sldId id="1022" r:id="rId51"/>
  </p:sldIdLst>
  <p:sldSz cx="12192000" cy="6858000"/>
  <p:notesSz cx="6858000" cy="9144000"/>
  <p:embeddedFontLst>
    <p:embeddedFont>
      <p:font typeface="新細明體" panose="02020300000000000000" pitchFamily="18" charset="-120"/>
      <p:regular r:id="rId53"/>
    </p:embeddedFont>
    <p:embeddedFont>
      <p:font typeface="Myriad Pro" panose="020B0503030403020204" pitchFamily="34" charset="0"/>
      <p:regular r:id="rId54"/>
      <p:bold r:id="rId55"/>
      <p:italic r:id="rId56"/>
      <p:boldItalic r:id="rId57"/>
    </p:embeddedFont>
    <p:embeddedFont>
      <p:font typeface="Calibri Light" panose="020F0302020204030204" pitchFamily="34" charset="0"/>
      <p:regular r:id="rId58"/>
      <p:italic r:id="rId59"/>
    </p:embeddedFon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Adobe Gothic Std B" panose="020B0800000000000000" charset="-128"/>
      <p:bold r:id="rId6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4FD"/>
    <a:srgbClr val="33B879"/>
    <a:srgbClr val="F05A78"/>
    <a:srgbClr val="2C9C67"/>
    <a:srgbClr val="CCE6F8"/>
    <a:srgbClr val="8D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08" autoAdjust="0"/>
    <p:restoredTop sz="94660"/>
  </p:normalViewPr>
  <p:slideViewPr>
    <p:cSldViewPr snapToGrid="0">
      <p:cViewPr>
        <p:scale>
          <a:sx n="75" d="100"/>
          <a:sy n="75" d="100"/>
        </p:scale>
        <p:origin x="1350" y="9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3.fntdata"/><Relationship Id="rId63" Type="http://schemas.openxmlformats.org/officeDocument/2006/relationships/font" Target="fonts/font11.fntdata"/><Relationship Id="rId68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font" Target="fonts/font9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7.fntdata"/><Relationship Id="rId67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5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  <p:hf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t>‹#›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38.png"/><Relationship Id="rId7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5.pn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5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9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ASUS\Desktop\ANPJ\Lop 10\Material\Anh opener\Unit-10.pngUnit-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58080" y="752475"/>
            <a:ext cx="7036435" cy="4690745"/>
          </a:xfrm>
          <a:prstGeom prst="roundRect">
            <a:avLst/>
          </a:prstGeom>
          <a:ln w="104775" cmpd="dbl">
            <a:solidFill>
              <a:schemeClr val="accent2"/>
            </a:solidFill>
            <a:prstDash val="sysDot"/>
          </a:ln>
        </p:spPr>
      </p:pic>
      <p:sp>
        <p:nvSpPr>
          <p:cNvPr id="3" name="Rounded Rectangle 2"/>
          <p:cNvSpPr/>
          <p:nvPr/>
        </p:nvSpPr>
        <p:spPr>
          <a:xfrm>
            <a:off x="330835" y="2054860"/>
            <a:ext cx="4245610" cy="185928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Unit 10:</a:t>
            </a:r>
            <a:r>
              <a:rPr lang="en-US" sz="6000" b="1">
                <a:solidFill>
                  <a:schemeClr val="accent4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sym typeface="+mn-ea"/>
              </a:rPr>
              <a:t> </a:t>
            </a:r>
            <a:endParaRPr lang="en-US" sz="6000" b="1">
              <a:solidFill>
                <a:schemeClr val="accent4"/>
              </a:solid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60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LIFESTYLES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Picture 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/>
      </p:transition>
    </mc:Choice>
    <mc:Fallback xmlns="">
      <p:transition spd="slow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1365" cy="7424420"/>
            <a:chOff x="0" y="0"/>
            <a:chExt cx="19199" cy="11692"/>
          </a:xfrm>
        </p:grpSpPr>
        <p:pic>
          <p:nvPicPr>
            <p:cNvPr id="2" name="Picture 1" descr="1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614" cy="11693"/>
            </a:xfrm>
            <a:prstGeom prst="rect">
              <a:avLst/>
            </a:prstGeom>
          </p:spPr>
        </p:pic>
        <p:pic>
          <p:nvPicPr>
            <p:cNvPr id="3" name="Picture 2" descr="1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13" y="0"/>
              <a:ext cx="9587" cy="11693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Box 12"/>
          <p:cNvSpPr txBox="1"/>
          <p:nvPr/>
        </p:nvSpPr>
        <p:spPr>
          <a:xfrm>
            <a:off x="3269043" y="1113001"/>
            <a:ext cx="5773928" cy="8299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/>
              <a:t> Do you know?</a:t>
            </a:r>
          </a:p>
        </p:txBody>
      </p:sp>
      <p:sp>
        <p:nvSpPr>
          <p:cNvPr id="14" name="Text Box 13"/>
          <p:cNvSpPr txBox="1"/>
          <p:nvPr/>
        </p:nvSpPr>
        <p:spPr>
          <a:xfrm>
            <a:off x="806450" y="2223770"/>
            <a:ext cx="1069911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/>
              <a:t>The concept of “lifestyle” was first developed in 1929 by the psychologist Alfred Adler, but it did not become widely used until the 1970s.</a:t>
            </a:r>
          </a:p>
          <a:p>
            <a:pPr algn="just"/>
            <a:r>
              <a:rPr lang="en-US" sz="3200"/>
              <a:t>A person’s lifestyle is made up of a complex set of the choices they make, though it can also have deep roots in personal circumstances and / or societal mores.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3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5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6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3073209" y="1363218"/>
            <a:ext cx="6045581" cy="82994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About the photo</a:t>
            </a:r>
          </a:p>
        </p:txBody>
      </p:sp>
      <p:sp>
        <p:nvSpPr>
          <p:cNvPr id="3" name="Text Box 2"/>
          <p:cNvSpPr txBox="1"/>
          <p:nvPr/>
        </p:nvSpPr>
        <p:spPr>
          <a:xfrm>
            <a:off x="806450" y="2440305"/>
            <a:ext cx="106991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/>
              <a:t>Although there is movement in the photo because the people are paddleboarding and the ocean always has a current, this picture conveys a great sense of stillness.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0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13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OVERVIEW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14" name="Picture 13" descr="118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528955"/>
            <a:ext cx="11797665" cy="547624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2" name="Picture 1" descr="118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6535"/>
            <a:ext cx="12192000" cy="3625215"/>
          </a:xfrm>
          <a:prstGeom prst="rect">
            <a:avLst/>
          </a:prstGeom>
        </p:spPr>
      </p:pic>
      <p:sp>
        <p:nvSpPr>
          <p:cNvPr id="3" name="TextBox 8"/>
          <p:cNvSpPr txBox="1"/>
          <p:nvPr/>
        </p:nvSpPr>
        <p:spPr>
          <a:xfrm>
            <a:off x="5013325" y="2061845"/>
            <a:ext cx="19608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 bad shape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2780" y="2559050"/>
            <a:ext cx="19608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healthy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3891280" y="3086735"/>
            <a:ext cx="19608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lifestyle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6901815" y="3593465"/>
            <a:ext cx="19608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junk food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6242685" y="4121150"/>
            <a:ext cx="196088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works out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6744970" y="4484370"/>
            <a:ext cx="234823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in good shape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2" name="Picture 1" descr="118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785" y="448310"/>
            <a:ext cx="9382760" cy="4503420"/>
          </a:xfrm>
          <a:prstGeom prst="rect">
            <a:avLst/>
          </a:prstGeom>
        </p:spPr>
      </p:pic>
      <p:sp>
        <p:nvSpPr>
          <p:cNvPr id="3" name="TextBox 8"/>
          <p:cNvSpPr txBox="1"/>
          <p:nvPr/>
        </p:nvSpPr>
        <p:spPr>
          <a:xfrm>
            <a:off x="2219960" y="3928110"/>
            <a:ext cx="14928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4, 5, 7, 9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3190" y="3914140"/>
            <a:ext cx="185737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3, 6, 8, 10</a:t>
            </a:r>
          </a:p>
        </p:txBody>
      </p:sp>
      <p:pic>
        <p:nvPicPr>
          <p:cNvPr id="10" name="Picture 9" descr="118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285" y="5006975"/>
            <a:ext cx="10429240" cy="82867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VOCABULARY</a:t>
              </a:r>
            </a:p>
          </p:txBody>
        </p:sp>
      </p:grpSp>
      <p:pic>
        <p:nvPicPr>
          <p:cNvPr id="11" name="Picture 10" descr="TB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75" y="1495425"/>
            <a:ext cx="11627485" cy="368363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119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" y="467360"/>
            <a:ext cx="12192000" cy="2830195"/>
          </a:xfrm>
          <a:prstGeom prst="rect">
            <a:avLst/>
          </a:prstGeom>
        </p:spPr>
      </p:pic>
      <p:pic>
        <p:nvPicPr>
          <p:cNvPr id="3" name="Picture 2" descr="GM 164.1"/>
          <p:cNvPicPr>
            <a:picLocks noChangeAspect="1"/>
          </p:cNvPicPr>
          <p:nvPr/>
        </p:nvPicPr>
        <p:blipFill>
          <a:blip r:embed="rId3"/>
          <a:srcRect l="2550" t="50583" r="6078" b="1204"/>
          <a:stretch>
            <a:fillRect/>
          </a:stretch>
        </p:blipFill>
        <p:spPr>
          <a:xfrm>
            <a:off x="2816225" y="3320415"/>
            <a:ext cx="6024245" cy="262128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9" name="Picture 8" descr="119.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6595"/>
            <a:ext cx="11886565" cy="2186305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8016875" y="2441575"/>
            <a:ext cx="41186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her brother didn’t feel happy at work.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5760720" y="2700655"/>
            <a:ext cx="51993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 was on the school soccer team.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7006590" y="3041015"/>
            <a:ext cx="51993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 needed to relax more.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6192520" y="3370580"/>
            <a:ext cx="51993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 would call her the next / following week.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6272530" y="3712210"/>
            <a:ext cx="51993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 was walking to school then / at the moment.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19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43685"/>
            <a:ext cx="12192000" cy="3159760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8400415" y="3221355"/>
            <a:ext cx="673100" cy="28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was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7548880" y="2809240"/>
            <a:ext cx="673100" cy="28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cxnSp>
        <p:nvCxnSpPr>
          <p:cNvPr id="14" name="Straight Connector 13"/>
          <p:cNvCxnSpPr/>
          <p:nvPr/>
        </p:nvCxnSpPr>
        <p:spPr>
          <a:xfrm flipV="1">
            <a:off x="7779385" y="2801620"/>
            <a:ext cx="183515" cy="12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8626475" y="3236595"/>
            <a:ext cx="220345" cy="19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1010900" y="3690620"/>
            <a:ext cx="918210" cy="50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TextBox 8"/>
          <p:cNvSpPr txBox="1"/>
          <p:nvPr/>
        </p:nvSpPr>
        <p:spPr>
          <a:xfrm>
            <a:off x="9695815" y="3679190"/>
            <a:ext cx="2519045" cy="28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 next/following day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8929370" y="4093210"/>
            <a:ext cx="220345" cy="190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TextBox 8"/>
          <p:cNvSpPr txBox="1"/>
          <p:nvPr/>
        </p:nvSpPr>
        <p:spPr>
          <a:xfrm>
            <a:off x="8694420" y="4058920"/>
            <a:ext cx="673100" cy="28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was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7917180" y="4529455"/>
            <a:ext cx="551815" cy="38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8"/>
          <p:cNvSpPr txBox="1"/>
          <p:nvPr/>
        </p:nvSpPr>
        <p:spPr>
          <a:xfrm>
            <a:off x="7723505" y="4533265"/>
            <a:ext cx="1028065" cy="28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needed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5" grpId="0"/>
      <p:bldP spid="17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GM 164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40" y="530860"/>
            <a:ext cx="8928735" cy="5461635"/>
          </a:xfrm>
          <a:prstGeom prst="rect">
            <a:avLst/>
          </a:prstGeom>
        </p:spPr>
      </p:pic>
      <p:sp>
        <p:nvSpPr>
          <p:cNvPr id="3" name="TextBox 8"/>
          <p:cNvSpPr txBox="1"/>
          <p:nvPr/>
        </p:nvSpPr>
        <p:spPr>
          <a:xfrm>
            <a:off x="4627880" y="1636395"/>
            <a:ext cx="751395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 would need to work very long hours the next day.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52900" y="2598420"/>
            <a:ext cx="4563745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 were taking the bus to school.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4918710" y="3560445"/>
            <a:ext cx="589280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she would try to get 100% on tests at school.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5417185" y="4533265"/>
            <a:ext cx="602107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she didn’t want to eat any more </a:t>
            </a:r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vegetables.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3424555" y="5506085"/>
            <a:ext cx="7195820" cy="386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 was going to buy a better laptop the following year.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10258425" y="24477"/>
              <a:ext cx="177482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363470" y="582295"/>
            <a:ext cx="7603490" cy="5467985"/>
            <a:chOff x="4244" y="917"/>
            <a:chExt cx="10864" cy="7742"/>
          </a:xfrm>
        </p:grpSpPr>
        <p:pic>
          <p:nvPicPr>
            <p:cNvPr id="9" name="Picture 8" descr="GM 164.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44" y="5231"/>
              <a:ext cx="10865" cy="3428"/>
            </a:xfrm>
            <a:prstGeom prst="rect">
              <a:avLst/>
            </a:prstGeom>
          </p:spPr>
        </p:pic>
        <p:pic>
          <p:nvPicPr>
            <p:cNvPr id="10" name="Picture 9" descr="GM 164.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14" y="917"/>
              <a:ext cx="10561" cy="4211"/>
            </a:xfrm>
            <a:prstGeom prst="rect">
              <a:avLst/>
            </a:prstGeom>
          </p:spPr>
        </p:pic>
      </p:grpSp>
      <p:sp>
        <p:nvSpPr>
          <p:cNvPr id="3" name="TextBox 8"/>
          <p:cNvSpPr txBox="1"/>
          <p:nvPr/>
        </p:nvSpPr>
        <p:spPr>
          <a:xfrm>
            <a:off x="3103880" y="1420495"/>
            <a:ext cx="411099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 will learn to play basketball</a:t>
            </a:r>
          </a:p>
        </p:txBody>
      </p:sp>
      <p:sp>
        <p:nvSpPr>
          <p:cNvPr id="2" name="TextBox 8"/>
          <p:cNvSpPr txBox="1"/>
          <p:nvPr/>
        </p:nvSpPr>
        <p:spPr>
          <a:xfrm>
            <a:off x="3103880" y="2230755"/>
            <a:ext cx="411099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 love eating fast food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3039110" y="3041650"/>
            <a:ext cx="443484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26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My sister watches too much TV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3676015" y="4413885"/>
            <a:ext cx="292227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I’ll take the bus home tomorrow afternoon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3147060" y="5603240"/>
            <a:ext cx="417576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 am doing exercise now / at the moment.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</a:p>
          </p:txBody>
        </p:sp>
      </p:grpSp>
      <p:pic>
        <p:nvPicPr>
          <p:cNvPr id="2" name="Picture 1" descr="119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590" y="613410"/>
            <a:ext cx="11957050" cy="5365115"/>
          </a:xfrm>
          <a:prstGeom prst="rect">
            <a:avLst/>
          </a:prstGeom>
        </p:spPr>
      </p:pic>
      <p:pic>
        <p:nvPicPr>
          <p:cNvPr id="3" name="we3e_sb01_u10_05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0670" y="1835150"/>
            <a:ext cx="730250" cy="624205"/>
          </a:xfrm>
          <a:prstGeom prst="rect">
            <a:avLst/>
          </a:prstGeom>
        </p:spPr>
      </p:pic>
      <p:sp>
        <p:nvSpPr>
          <p:cNvPr id="20" name="TextBox 8"/>
          <p:cNvSpPr txBox="1"/>
          <p:nvPr/>
        </p:nvSpPr>
        <p:spPr>
          <a:xfrm>
            <a:off x="2000885" y="1059815"/>
            <a:ext cx="7513955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get more exercise; work out; bike or walk to work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3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</a:p>
          </p:txBody>
        </p:sp>
      </p:grpSp>
      <p:pic>
        <p:nvPicPr>
          <p:cNvPr id="3" name="Picture 2" descr="119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965" y="988695"/>
            <a:ext cx="5506085" cy="436943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</a:p>
          </p:txBody>
        </p:sp>
      </p:grpSp>
      <p:pic>
        <p:nvPicPr>
          <p:cNvPr id="2" name="Picture 1" descr="119.4"/>
          <p:cNvPicPr>
            <a:picLocks noChangeAspect="1"/>
          </p:cNvPicPr>
          <p:nvPr/>
        </p:nvPicPr>
        <p:blipFill>
          <a:blip r:embed="rId2"/>
          <a:srcRect t="23234"/>
          <a:stretch>
            <a:fillRect/>
          </a:stretch>
        </p:blipFill>
        <p:spPr>
          <a:xfrm>
            <a:off x="148590" y="1483360"/>
            <a:ext cx="11957050" cy="4118610"/>
          </a:xfrm>
          <a:prstGeom prst="rect">
            <a:avLst/>
          </a:prstGeom>
        </p:spPr>
      </p:pic>
      <p:pic>
        <p:nvPicPr>
          <p:cNvPr id="9" name="Picture 8" descr="119.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90" y="784860"/>
            <a:ext cx="11075670" cy="6985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3" name="Picture 2" descr="119.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80" y="848995"/>
            <a:ext cx="11768455" cy="1973580"/>
          </a:xfrm>
          <a:prstGeom prst="rect">
            <a:avLst/>
          </a:prstGeom>
        </p:spPr>
      </p:pic>
      <p:pic>
        <p:nvPicPr>
          <p:cNvPr id="10" name="Picture 9" descr="119.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410" y="3211830"/>
            <a:ext cx="3520440" cy="1925320"/>
          </a:xfrm>
          <a:prstGeom prst="rect">
            <a:avLst/>
          </a:prstGeom>
        </p:spPr>
      </p:pic>
      <p:pic>
        <p:nvPicPr>
          <p:cNvPr id="11" name="Picture 10" descr="119.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660" y="3583940"/>
            <a:ext cx="3587750" cy="1181735"/>
          </a:xfrm>
          <a:prstGeom prst="rect">
            <a:avLst/>
          </a:prstGeom>
        </p:spPr>
      </p:pic>
      <p:pic>
        <p:nvPicPr>
          <p:cNvPr id="12" name="Picture 11" descr="119.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8360" y="3084195"/>
            <a:ext cx="3378200" cy="232664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3" name="Picture 2" descr="120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525" y="448310"/>
            <a:ext cx="10394315" cy="2557780"/>
          </a:xfrm>
          <a:prstGeom prst="rect">
            <a:avLst/>
          </a:prstGeom>
        </p:spPr>
      </p:pic>
      <p:pic>
        <p:nvPicPr>
          <p:cNvPr id="10" name="Picture 9" descr="120.2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705" y="2978150"/>
            <a:ext cx="2511425" cy="3021330"/>
          </a:xfrm>
          <a:prstGeom prst="rect">
            <a:avLst/>
          </a:prstGeom>
        </p:spPr>
      </p:pic>
      <p:pic>
        <p:nvPicPr>
          <p:cNvPr id="11" name="Picture 10" descr="120.2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045" y="2948940"/>
            <a:ext cx="2442210" cy="3035300"/>
          </a:xfrm>
          <a:prstGeom prst="rect">
            <a:avLst/>
          </a:prstGeom>
        </p:spPr>
      </p:pic>
      <p:pic>
        <p:nvPicPr>
          <p:cNvPr id="12" name="Picture 11" descr="120.2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9170" y="3039745"/>
            <a:ext cx="2477135" cy="2974340"/>
          </a:xfrm>
          <a:prstGeom prst="rect">
            <a:avLst/>
          </a:prstGeom>
        </p:spPr>
      </p:pic>
      <p:sp>
        <p:nvSpPr>
          <p:cNvPr id="20" name="TextBox 8"/>
          <p:cNvSpPr txBox="1"/>
          <p:nvPr/>
        </p:nvSpPr>
        <p:spPr>
          <a:xfrm>
            <a:off x="2856230" y="1846580"/>
            <a:ext cx="11049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Kim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5795645" y="1846580"/>
            <a:ext cx="11049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Beata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8688070" y="1846580"/>
            <a:ext cx="110490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Ben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LISTENING</a:t>
              </a:r>
            </a:p>
          </p:txBody>
        </p:sp>
      </p:grpSp>
      <p:pic>
        <p:nvPicPr>
          <p:cNvPr id="2" name="Picture 1" descr="120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960755"/>
            <a:ext cx="11780520" cy="4770120"/>
          </a:xfrm>
          <a:prstGeom prst="rect">
            <a:avLst/>
          </a:prstGeom>
        </p:spPr>
      </p:pic>
      <p:pic>
        <p:nvPicPr>
          <p:cNvPr id="9" name="we3e_sb01_u10_052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36590" y="871220"/>
            <a:ext cx="718185" cy="647700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6570980" y="2200910"/>
            <a:ext cx="178689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swimming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8761730" y="2520950"/>
            <a:ext cx="178689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garden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3107690" y="3776980"/>
            <a:ext cx="178689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hot dog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6205220" y="3470910"/>
            <a:ext cx="178689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healthy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10079355" y="3130550"/>
            <a:ext cx="178689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fruit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3107690" y="4471035"/>
            <a:ext cx="178689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smoke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7291070" y="4446905"/>
            <a:ext cx="178689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chocolate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9770745" y="4459605"/>
            <a:ext cx="178689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coffee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5" name="Picture 2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172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69"/>
              <a:ext cx="219773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120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" y="1401445"/>
            <a:ext cx="12192000" cy="287909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69"/>
              <a:ext cx="219773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120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570" y="1553845"/>
            <a:ext cx="11663680" cy="330263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69"/>
              <a:ext cx="219773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3" name="Picture 2" descr="120.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95" y="1403350"/>
            <a:ext cx="12192000" cy="1628775"/>
          </a:xfrm>
          <a:prstGeom prst="rect">
            <a:avLst/>
          </a:prstGeom>
        </p:spPr>
      </p:pic>
      <p:pic>
        <p:nvPicPr>
          <p:cNvPr id="9" name="Picture 8" descr="120.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289300"/>
            <a:ext cx="11909425" cy="1774190"/>
          </a:xfrm>
          <a:prstGeom prst="rect">
            <a:avLst/>
          </a:prstGeom>
        </p:spPr>
      </p:pic>
      <p:pic>
        <p:nvPicPr>
          <p:cNvPr id="10" name="we3e_sb01_u10_053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37915" y="3741420"/>
            <a:ext cx="847090" cy="61277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Picture 12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313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69"/>
              <a:ext cx="219773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2" name="Picture 1" descr="121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35" y="1442720"/>
            <a:ext cx="11555095" cy="3703320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0229850" y="261112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7527925" y="311213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7527925" y="363093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10229850" y="407035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10229850" y="454596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69"/>
              <a:ext cx="219773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</a:p>
          </p:txBody>
        </p:sp>
      </p:grpSp>
      <p:pic>
        <p:nvPicPr>
          <p:cNvPr id="2" name="Picture 1" descr="121.1"/>
          <p:cNvPicPr>
            <a:picLocks noChangeAspect="1"/>
          </p:cNvPicPr>
          <p:nvPr/>
        </p:nvPicPr>
        <p:blipFill>
          <a:blip r:embed="rId2"/>
          <a:srcRect t="15175"/>
          <a:stretch>
            <a:fillRect/>
          </a:stretch>
        </p:blipFill>
        <p:spPr>
          <a:xfrm>
            <a:off x="91440" y="2437130"/>
            <a:ext cx="11555095" cy="314134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10003155" y="304355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7301230" y="354457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7301230" y="406336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10003155" y="4502785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10003155" y="4978400"/>
            <a:ext cx="5422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sz="3600">
                <a:solidFill>
                  <a:srgbClr val="FF0000"/>
                </a:solidFill>
                <a:sym typeface="Wingdings" panose="05000000000000000000" charset="0"/>
              </a:rPr>
              <a:t></a:t>
            </a:r>
          </a:p>
        </p:txBody>
      </p:sp>
      <p:pic>
        <p:nvPicPr>
          <p:cNvPr id="13" name="Picture 12" descr="121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35" y="614045"/>
            <a:ext cx="11047095" cy="155575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2" name="Picture 1" descr="121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588645"/>
            <a:ext cx="11835130" cy="1628140"/>
          </a:xfrm>
          <a:prstGeom prst="rect">
            <a:avLst/>
          </a:prstGeom>
        </p:spPr>
      </p:pic>
      <p:pic>
        <p:nvPicPr>
          <p:cNvPr id="9" name="Picture 8" descr="121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35" y="2216785"/>
            <a:ext cx="6767830" cy="2919095"/>
          </a:xfrm>
          <a:prstGeom prst="rect">
            <a:avLst/>
          </a:prstGeom>
        </p:spPr>
      </p:pic>
      <p:pic>
        <p:nvPicPr>
          <p:cNvPr id="13" name="Picture 12" descr="121.6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8675" y="2357120"/>
            <a:ext cx="3915410" cy="1236345"/>
          </a:xfrm>
          <a:prstGeom prst="rect">
            <a:avLst/>
          </a:prstGeom>
        </p:spPr>
      </p:pic>
      <p:pic>
        <p:nvPicPr>
          <p:cNvPr id="14" name="Picture 13" descr="121.6.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6300" y="3342640"/>
            <a:ext cx="3797935" cy="1286510"/>
          </a:xfrm>
          <a:prstGeom prst="rect">
            <a:avLst/>
          </a:prstGeom>
        </p:spPr>
      </p:pic>
      <p:pic>
        <p:nvPicPr>
          <p:cNvPr id="15" name="Picture 14" descr="121.6.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3945" y="4938395"/>
            <a:ext cx="6028055" cy="104394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101455" y="24469"/>
              <a:ext cx="293179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13" name="Picture 12" descr="122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650875"/>
            <a:ext cx="11488420" cy="3136900"/>
          </a:xfrm>
          <a:prstGeom prst="rect">
            <a:avLst/>
          </a:prstGeom>
        </p:spPr>
      </p:pic>
      <p:pic>
        <p:nvPicPr>
          <p:cNvPr id="14" name="Picture 13" descr="122.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70" y="3787775"/>
            <a:ext cx="11803380" cy="1026160"/>
          </a:xfrm>
          <a:prstGeom prst="rect">
            <a:avLst/>
          </a:prstGeom>
        </p:spPr>
      </p:pic>
      <p:sp>
        <p:nvSpPr>
          <p:cNvPr id="15" name="TextBox 8"/>
          <p:cNvSpPr txBox="1"/>
          <p:nvPr/>
        </p:nvSpPr>
        <p:spPr>
          <a:xfrm>
            <a:off x="2259330" y="4742180"/>
            <a:ext cx="2447925" cy="460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stress/free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7760970" y="4742180"/>
            <a:ext cx="2447925" cy="4603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over/worked</a:t>
            </a:r>
          </a:p>
        </p:txBody>
      </p:sp>
      <p:sp>
        <p:nvSpPr>
          <p:cNvPr id="2" name="TextBox 8"/>
          <p:cNvSpPr txBox="1"/>
          <p:nvPr/>
        </p:nvSpPr>
        <p:spPr>
          <a:xfrm>
            <a:off x="9323705" y="916305"/>
            <a:ext cx="1756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Finland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7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8" name="Picture 17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6" grpId="0" bldLvl="0" animBg="1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101455" y="24469"/>
              <a:ext cx="293179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2" name="Picture 1" descr="122.3"/>
          <p:cNvPicPr>
            <a:picLocks noChangeAspect="1"/>
          </p:cNvPicPr>
          <p:nvPr/>
        </p:nvPicPr>
        <p:blipFill>
          <a:blip r:embed="rId2"/>
          <a:srcRect b="77562"/>
          <a:stretch>
            <a:fillRect/>
          </a:stretch>
        </p:blipFill>
        <p:spPr>
          <a:xfrm>
            <a:off x="16510" y="461645"/>
            <a:ext cx="12192000" cy="727075"/>
          </a:xfrm>
          <a:prstGeom prst="rect">
            <a:avLst/>
          </a:prstGeom>
        </p:spPr>
      </p:pic>
      <p:pic>
        <p:nvPicPr>
          <p:cNvPr id="3" name="Picture 2" descr="122.3"/>
          <p:cNvPicPr>
            <a:picLocks noChangeAspect="1"/>
          </p:cNvPicPr>
          <p:nvPr/>
        </p:nvPicPr>
        <p:blipFill>
          <a:blip r:embed="rId2"/>
          <a:srcRect t="22065" r="52859"/>
          <a:stretch>
            <a:fillRect/>
          </a:stretch>
        </p:blipFill>
        <p:spPr>
          <a:xfrm>
            <a:off x="137795" y="1064895"/>
            <a:ext cx="5747385" cy="2525395"/>
          </a:xfrm>
          <a:prstGeom prst="rect">
            <a:avLst/>
          </a:prstGeom>
        </p:spPr>
      </p:pic>
      <p:pic>
        <p:nvPicPr>
          <p:cNvPr id="9" name="Picture 8" descr="122.3"/>
          <p:cNvPicPr>
            <a:picLocks noChangeAspect="1"/>
          </p:cNvPicPr>
          <p:nvPr/>
        </p:nvPicPr>
        <p:blipFill>
          <a:blip r:embed="rId2"/>
          <a:srcRect l="54786" t="21027"/>
          <a:stretch>
            <a:fillRect/>
          </a:stretch>
        </p:blipFill>
        <p:spPr>
          <a:xfrm>
            <a:off x="83820" y="3411220"/>
            <a:ext cx="5512435" cy="2559050"/>
          </a:xfrm>
          <a:prstGeom prst="rect">
            <a:avLst/>
          </a:prstGeom>
        </p:spPr>
      </p:pic>
      <p:pic>
        <p:nvPicPr>
          <p:cNvPr id="10" name="Picture 9" descr="122.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170" y="1064895"/>
            <a:ext cx="2502535" cy="5259070"/>
          </a:xfrm>
          <a:prstGeom prst="rect">
            <a:avLst/>
          </a:prstGeom>
        </p:spPr>
      </p:pic>
      <p:sp>
        <p:nvSpPr>
          <p:cNvPr id="11" name="TextBox 8"/>
          <p:cNvSpPr txBox="1"/>
          <p:nvPr/>
        </p:nvSpPr>
        <p:spPr>
          <a:xfrm>
            <a:off x="4005580" y="1686560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4005580" y="2302510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4005580" y="2886075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g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4005580" y="3426460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4005580" y="4074795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f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4005580" y="4669155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7" name="TextBox 8"/>
          <p:cNvSpPr txBox="1"/>
          <p:nvPr/>
        </p:nvSpPr>
        <p:spPr>
          <a:xfrm>
            <a:off x="4005580" y="5318760"/>
            <a:ext cx="869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Picture 2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8" grpId="0"/>
      <p:bldP spid="19" grpId="0"/>
      <p:bldP spid="20" grpId="0"/>
      <p:bldP spid="21" grpId="0"/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101455" y="24469"/>
              <a:ext cx="293179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13" name="Picture 12" descr="122.5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6235"/>
            <a:ext cx="12192000" cy="3605530"/>
          </a:xfrm>
          <a:prstGeom prst="rect">
            <a:avLst/>
          </a:prstGeom>
        </p:spPr>
      </p:pic>
      <p:sp>
        <p:nvSpPr>
          <p:cNvPr id="14" name="TextBox 8"/>
          <p:cNvSpPr txBox="1"/>
          <p:nvPr/>
        </p:nvSpPr>
        <p:spPr>
          <a:xfrm>
            <a:off x="8599170" y="2191385"/>
            <a:ext cx="1756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lifelong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1259840" y="3124835"/>
            <a:ext cx="20593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homegrown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9366885" y="3676015"/>
            <a:ext cx="21520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overworked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5909310" y="4237990"/>
            <a:ext cx="1939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homemade</a:t>
            </a:r>
          </a:p>
        </p:txBody>
      </p:sp>
      <p:sp>
        <p:nvSpPr>
          <p:cNvPr id="23" name="TextBox 8"/>
          <p:cNvSpPr txBox="1"/>
          <p:nvPr/>
        </p:nvSpPr>
        <p:spPr>
          <a:xfrm>
            <a:off x="3076575" y="4616450"/>
            <a:ext cx="2652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mouth-watering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22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101455" y="24469"/>
              <a:ext cx="293179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3" name="Picture 2" descr="122.3"/>
          <p:cNvPicPr>
            <a:picLocks noChangeAspect="1"/>
          </p:cNvPicPr>
          <p:nvPr/>
        </p:nvPicPr>
        <p:blipFill>
          <a:blip r:embed="rId2"/>
          <a:srcRect t="22065" r="52859"/>
          <a:stretch>
            <a:fillRect/>
          </a:stretch>
        </p:blipFill>
        <p:spPr>
          <a:xfrm>
            <a:off x="472440" y="2784793"/>
            <a:ext cx="5747385" cy="2525395"/>
          </a:xfrm>
          <a:prstGeom prst="rect">
            <a:avLst/>
          </a:prstGeom>
        </p:spPr>
      </p:pic>
      <p:pic>
        <p:nvPicPr>
          <p:cNvPr id="9" name="Picture 8" descr="122.3"/>
          <p:cNvPicPr>
            <a:picLocks noChangeAspect="1"/>
          </p:cNvPicPr>
          <p:nvPr/>
        </p:nvPicPr>
        <p:blipFill>
          <a:blip r:embed="rId2"/>
          <a:srcRect l="54786" t="21027"/>
          <a:stretch>
            <a:fillRect/>
          </a:stretch>
        </p:blipFill>
        <p:spPr>
          <a:xfrm>
            <a:off x="5624195" y="2767965"/>
            <a:ext cx="5512435" cy="2559050"/>
          </a:xfrm>
          <a:prstGeom prst="rect">
            <a:avLst/>
          </a:prstGeom>
        </p:spPr>
      </p:pic>
      <p:pic>
        <p:nvPicPr>
          <p:cNvPr id="13" name="Picture 12" descr="122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65" y="1446530"/>
            <a:ext cx="11792585" cy="103505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101455" y="24469"/>
              <a:ext cx="293179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2" name="Picture 1" descr="TB 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4070" y="966470"/>
            <a:ext cx="8144510" cy="451421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101455" y="24469"/>
              <a:ext cx="293179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EXPANSION</a:t>
              </a:r>
            </a:p>
          </p:txBody>
        </p:sp>
      </p:grpSp>
      <p:pic>
        <p:nvPicPr>
          <p:cNvPr id="3" name="Picture 2" descr="TB 130-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715" y="618490"/>
            <a:ext cx="6339205" cy="5296535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1" name="Picture 1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69"/>
              <a:ext cx="219773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123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65" y="461645"/>
            <a:ext cx="11348720" cy="4347210"/>
          </a:xfrm>
          <a:prstGeom prst="rect">
            <a:avLst/>
          </a:prstGeom>
        </p:spPr>
      </p:pic>
      <p:pic>
        <p:nvPicPr>
          <p:cNvPr id="9" name="Picture 8" descr="GM 164.6"/>
          <p:cNvPicPr>
            <a:picLocks noChangeAspect="1"/>
          </p:cNvPicPr>
          <p:nvPr/>
        </p:nvPicPr>
        <p:blipFill>
          <a:blip r:embed="rId3"/>
          <a:srcRect t="8509" b="65713"/>
          <a:stretch>
            <a:fillRect/>
          </a:stretch>
        </p:blipFill>
        <p:spPr>
          <a:xfrm>
            <a:off x="2392045" y="4864735"/>
            <a:ext cx="7529195" cy="173037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69"/>
              <a:ext cx="219773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10" name="Picture 9" descr="123.2"/>
          <p:cNvPicPr>
            <a:picLocks noChangeAspect="1"/>
          </p:cNvPicPr>
          <p:nvPr/>
        </p:nvPicPr>
        <p:blipFill>
          <a:blip r:embed="rId2"/>
          <a:srcRect r="2485"/>
          <a:stretch>
            <a:fillRect/>
          </a:stretch>
        </p:blipFill>
        <p:spPr>
          <a:xfrm>
            <a:off x="137795" y="932815"/>
            <a:ext cx="11889105" cy="2873375"/>
          </a:xfrm>
          <a:prstGeom prst="rect">
            <a:avLst/>
          </a:prstGeom>
        </p:spPr>
      </p:pic>
      <p:sp>
        <p:nvSpPr>
          <p:cNvPr id="11" name="TextBox 8"/>
          <p:cNvSpPr txBox="1"/>
          <p:nvPr/>
        </p:nvSpPr>
        <p:spPr>
          <a:xfrm>
            <a:off x="8210550" y="1816100"/>
            <a:ext cx="27387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where I came from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7973060" y="2186940"/>
            <a:ext cx="40741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many hours I worked a week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1346835" y="2554605"/>
            <a:ext cx="407416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does the train arrive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8329295" y="3008630"/>
            <a:ext cx="36969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70000"/>
              </a:lnSpc>
            </a:pPr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if / whether he spent time on social media</a:t>
            </a:r>
          </a:p>
        </p:txBody>
      </p:sp>
      <p:sp>
        <p:nvSpPr>
          <p:cNvPr id="15" name="TextBox 8"/>
          <p:cNvSpPr txBox="1"/>
          <p:nvPr/>
        </p:nvSpPr>
        <p:spPr>
          <a:xfrm>
            <a:off x="676910" y="3310890"/>
            <a:ext cx="407416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you eat fresh vegetables</a:t>
            </a:r>
          </a:p>
        </p:txBody>
      </p:sp>
      <p:pic>
        <p:nvPicPr>
          <p:cNvPr id="16" name="Picture 15" descr="123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0" y="4436110"/>
            <a:ext cx="11628120" cy="78232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8801101" y="24469"/>
              <a:ext cx="3232150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CONVERSATION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8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9" name="Picture 1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17" y="1152095"/>
            <a:ext cx="11601552" cy="4760991"/>
          </a:xfrm>
          <a:prstGeom prst="rect">
            <a:avLst/>
          </a:prstGeom>
        </p:spPr>
      </p:pic>
      <p:pic>
        <p:nvPicPr>
          <p:cNvPr id="3" name="we3e_sb01_u10_05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17" y="1152095"/>
            <a:ext cx="609600" cy="54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383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1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69"/>
              <a:ext cx="219773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3" name="Picture 2" descr="GM 164.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615" y="551180"/>
            <a:ext cx="8192770" cy="5245735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5313680" y="1517015"/>
            <a:ext cx="40741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they got downtown.</a:t>
            </a:r>
          </a:p>
        </p:txBody>
      </p:sp>
      <p:sp>
        <p:nvSpPr>
          <p:cNvPr id="2" name="TextBox 8"/>
          <p:cNvSpPr txBox="1"/>
          <p:nvPr/>
        </p:nvSpPr>
        <p:spPr>
          <a:xfrm>
            <a:off x="4772660" y="2446655"/>
            <a:ext cx="551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how long I was staying at the hotel.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59655" y="3387090"/>
            <a:ext cx="52298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if / whether I had time for a walk.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4718685" y="4327525"/>
            <a:ext cx="551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what my favorite books were.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4594860" y="5267960"/>
            <a:ext cx="55118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when she would start the lesson.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9" grpId="0"/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0" y="0"/>
            <a:ext cx="12192000" cy="46164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69"/>
              <a:ext cx="2197735" cy="36831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</a:p>
          </p:txBody>
        </p:sp>
      </p:grpSp>
      <p:pic>
        <p:nvPicPr>
          <p:cNvPr id="2" name="Picture 1" descr="GM 164.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5965" y="342692"/>
            <a:ext cx="8300720" cy="4150360"/>
          </a:xfrm>
          <a:prstGeom prst="rect">
            <a:avLst/>
          </a:prstGeom>
        </p:spPr>
      </p:pic>
      <p:pic>
        <p:nvPicPr>
          <p:cNvPr id="9" name="Picture 8" descr="GM 1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5965" y="4280327"/>
            <a:ext cx="8194040" cy="2257425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4967605" y="1711117"/>
            <a:ext cx="50526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Why do you want this expensive hat?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2811145" y="2921110"/>
            <a:ext cx="39154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Where do you want to go?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4768850" y="3830747"/>
            <a:ext cx="5251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Can you cook me a Vietnamese meal?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747260" y="5084237"/>
            <a:ext cx="54527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Do you want to do homework with me?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4967605" y="5982762"/>
            <a:ext cx="42144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Where do you come from?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1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7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8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10" name="Picture 9" descr="123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5" y="448310"/>
            <a:ext cx="12192000" cy="2526030"/>
          </a:xfrm>
          <a:prstGeom prst="rect">
            <a:avLst/>
          </a:prstGeom>
        </p:spPr>
      </p:pic>
      <p:pic>
        <p:nvPicPr>
          <p:cNvPr id="11" name="Picture 10" descr="123.5.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55" y="3029585"/>
            <a:ext cx="3311525" cy="1785620"/>
          </a:xfrm>
          <a:prstGeom prst="rect">
            <a:avLst/>
          </a:prstGeom>
        </p:spPr>
      </p:pic>
      <p:pic>
        <p:nvPicPr>
          <p:cNvPr id="12" name="Picture 11" descr="123.5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280" y="4227195"/>
            <a:ext cx="4844415" cy="1985010"/>
          </a:xfrm>
          <a:prstGeom prst="rect">
            <a:avLst/>
          </a:prstGeom>
        </p:spPr>
      </p:pic>
      <p:pic>
        <p:nvPicPr>
          <p:cNvPr id="16" name="Picture 15" descr="123.5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2145" y="2974340"/>
            <a:ext cx="3518535" cy="1881505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:\Users\ASUS\Desktop\ANPJ\Lop 10\Unit 10\U10 Pic\124.2.png124.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6903" y="567055"/>
            <a:ext cx="11078845" cy="2237105"/>
          </a:xfrm>
          <a:prstGeom prst="rect">
            <a:avLst/>
          </a:prstGeom>
        </p:spPr>
      </p:pic>
      <p:pic>
        <p:nvPicPr>
          <p:cNvPr id="14" name="Picture 13" descr="C:\Users\ASUS\Desktop\ANPJ\Lop 10\Unit 10\U10 Pic\124.3.png124.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1035" y="2660650"/>
            <a:ext cx="9532620" cy="2693670"/>
          </a:xfrm>
          <a:prstGeom prst="rect">
            <a:avLst/>
          </a:prstGeom>
        </p:spPr>
      </p:pic>
      <p:sp>
        <p:nvSpPr>
          <p:cNvPr id="26" name="TextBox 8"/>
          <p:cNvSpPr txBox="1"/>
          <p:nvPr/>
        </p:nvSpPr>
        <p:spPr>
          <a:xfrm>
            <a:off x="7978775" y="4684395"/>
            <a:ext cx="641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7978775" y="3361055"/>
            <a:ext cx="641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7978775" y="4020185"/>
            <a:ext cx="6413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5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0" grpId="0"/>
      <p:bldP spid="2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691166" y="27710"/>
            <a:ext cx="6753554" cy="6282690"/>
            <a:chOff x="5471" y="-17"/>
            <a:chExt cx="12507" cy="11635"/>
          </a:xfrm>
        </p:grpSpPr>
        <p:pic>
          <p:nvPicPr>
            <p:cNvPr id="21" name="Picture 20" descr="124.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71" y="-17"/>
              <a:ext cx="3415" cy="11635"/>
            </a:xfrm>
            <a:prstGeom prst="rect">
              <a:avLst/>
            </a:prstGeom>
          </p:spPr>
        </p:pic>
        <p:pic>
          <p:nvPicPr>
            <p:cNvPr id="22" name="Picture 21" descr="1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886" y="-17"/>
              <a:ext cx="9092" cy="11635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20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24" name="we3e_sb01_u10_056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4270" y="876935"/>
            <a:ext cx="748030" cy="61849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2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0096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6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8" name="Picture 7" descr="124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825" y="588645"/>
            <a:ext cx="8307705" cy="589915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6797675" y="1931670"/>
            <a:ext cx="691515" cy="48641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8397875" y="2752725"/>
            <a:ext cx="1555750" cy="48641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6786880" y="3552825"/>
            <a:ext cx="691515" cy="48641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797675" y="4363720"/>
            <a:ext cx="691515" cy="48641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62545" y="4839335"/>
            <a:ext cx="508635" cy="48641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387080" y="5660390"/>
            <a:ext cx="1555750" cy="486410"/>
          </a:xfrm>
          <a:prstGeom prst="ellipse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2" name="Picture 2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3" grpId="0" animBg="1"/>
      <p:bldP spid="13" grpId="1" animBg="1"/>
      <p:bldP spid="16" grpId="0" animBg="1"/>
      <p:bldP spid="16" grpId="1" animBg="1"/>
      <p:bldP spid="17" grpId="0" animBg="1"/>
      <p:bldP spid="17" grpId="1" animBg="1"/>
      <p:bldP spid="20" grpId="0" animBg="1"/>
      <p:bldP spid="20" grpId="1" animBg="1"/>
      <p:bldP spid="21" grpId="0" animBg="1"/>
      <p:bldP spid="21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19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5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pic>
        <p:nvPicPr>
          <p:cNvPr id="3" name="Picture 2" descr="124.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70" y="614680"/>
            <a:ext cx="11630025" cy="5306695"/>
          </a:xfrm>
          <a:prstGeom prst="rect">
            <a:avLst/>
          </a:prstGeom>
        </p:spPr>
      </p:pic>
      <p:sp>
        <p:nvSpPr>
          <p:cNvPr id="12" name="TextBox 8"/>
          <p:cNvSpPr txBox="1"/>
          <p:nvPr/>
        </p:nvSpPr>
        <p:spPr>
          <a:xfrm>
            <a:off x="1714500" y="1981835"/>
            <a:ext cx="1415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sickness</a:t>
            </a:r>
          </a:p>
        </p:txBody>
      </p:sp>
      <p:sp>
        <p:nvSpPr>
          <p:cNvPr id="6" name="TextBox 8"/>
          <p:cNvSpPr txBox="1"/>
          <p:nvPr/>
        </p:nvSpPr>
        <p:spPr>
          <a:xfrm>
            <a:off x="1725295" y="2522220"/>
            <a:ext cx="1415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better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6924040" y="2522220"/>
            <a:ext cx="1415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eight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32325" y="3624580"/>
            <a:ext cx="1415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late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69480" y="3624580"/>
            <a:ext cx="1415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work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4102735" y="4208145"/>
            <a:ext cx="1415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blue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1714500" y="5321935"/>
            <a:ext cx="1415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one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7" name="Picture 16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13" name="Picture 12" descr="124.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6200"/>
            <a:ext cx="12192000" cy="4165600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Picture 20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3" name="Picture 2" descr="126.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60" y="1311910"/>
            <a:ext cx="11910695" cy="4234180"/>
          </a:xfrm>
          <a:prstGeom prst="rect">
            <a:avLst/>
          </a:prstGeom>
        </p:spPr>
      </p:pic>
      <p:pic>
        <p:nvPicPr>
          <p:cNvPr id="4" name="we3e_sb01_u10_057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393440" y="1311910"/>
            <a:ext cx="661670" cy="5207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893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7" name="Picture 6" descr="126.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125" y="448310"/>
            <a:ext cx="10312400" cy="398272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1464310" y="4268470"/>
            <a:ext cx="9631680" cy="1087120"/>
            <a:chOff x="1779" y="7334"/>
            <a:chExt cx="16478" cy="1712"/>
          </a:xfrm>
        </p:grpSpPr>
        <p:sp>
          <p:nvSpPr>
            <p:cNvPr id="10" name="TextBox 8"/>
            <p:cNvSpPr txBox="1"/>
            <p:nvPr/>
          </p:nvSpPr>
          <p:spPr>
            <a:xfrm>
              <a:off x="1779" y="7334"/>
              <a:ext cx="16460" cy="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200" dirty="0">
                  <a:solidFill>
                    <a:srgbClr val="FF0000"/>
                  </a:solidFill>
                  <a:latin typeface="Myriad Pro" panose="020B0503030403020204" pitchFamily="34" charset="0"/>
                  <a:cs typeface="Times New Roman" panose="02020603050405020304" pitchFamily="18" charset="0"/>
                </a:rPr>
                <a:t>1. Valorie felt unhappy, but a piece of classical music was on the radio. This made her feel better.</a:t>
              </a:r>
            </a:p>
          </p:txBody>
        </p:sp>
        <p:sp>
          <p:nvSpPr>
            <p:cNvPr id="11" name="TextBox 8"/>
            <p:cNvSpPr txBox="1"/>
            <p:nvPr/>
          </p:nvSpPr>
          <p:spPr>
            <a:xfrm>
              <a:off x="1797" y="8423"/>
              <a:ext cx="16460" cy="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200" dirty="0">
                  <a:solidFill>
                    <a:srgbClr val="FF0000"/>
                  </a:solidFill>
                  <a:latin typeface="Myriad Pro" panose="020B0503030403020204" pitchFamily="34" charset="0"/>
                  <a:cs typeface="Times New Roman" panose="02020603050405020304" pitchFamily="18" charset="0"/>
                </a:rPr>
                <a:t>2. She thinks music can be good for our mental health.</a:t>
              </a:r>
            </a:p>
          </p:txBody>
        </p:sp>
      </p:grpSp>
      <p:pic>
        <p:nvPicPr>
          <p:cNvPr id="12" name="Picture 11" descr="126.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7610" y="5355590"/>
            <a:ext cx="9916795" cy="87122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</a:p>
          </p:txBody>
        </p:sp>
      </p:grpSp>
      <p:pic>
        <p:nvPicPr>
          <p:cNvPr id="7" name="Picture 6" descr="126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75" y="556260"/>
            <a:ext cx="10067925" cy="1124094"/>
          </a:xfrm>
          <a:prstGeom prst="rect">
            <a:avLst/>
          </a:prstGeom>
        </p:spPr>
      </p:pic>
      <p:pic>
        <p:nvPicPr>
          <p:cNvPr id="10" name="Picture 9" descr="126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1" y="1840230"/>
            <a:ext cx="1663602" cy="4014470"/>
          </a:xfrm>
          <a:prstGeom prst="rect">
            <a:avLst/>
          </a:prstGeom>
        </p:spPr>
      </p:pic>
      <p:pic>
        <p:nvPicPr>
          <p:cNvPr id="11" name="Picture 10" descr="126.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6347" y="1840230"/>
            <a:ext cx="8408035" cy="396113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3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Picture 13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7" name="Picture 6" descr="127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65" y="612140"/>
            <a:ext cx="11889105" cy="4418965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3253105" y="3890010"/>
            <a:ext cx="24110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Dancing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5285105" y="4235450"/>
            <a:ext cx="31896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It keeps her in shape.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5112385" y="4598670"/>
            <a:ext cx="608457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She has to memorize things and use her brain. She meets new people and has fun.</a:t>
            </a:r>
          </a:p>
        </p:txBody>
      </p:sp>
      <p:pic>
        <p:nvPicPr>
          <p:cNvPr id="13" name="Picture 12" descr="127.2"/>
          <p:cNvPicPr>
            <a:picLocks noChangeAspect="1"/>
          </p:cNvPicPr>
          <p:nvPr/>
        </p:nvPicPr>
        <p:blipFill>
          <a:blip r:embed="rId3"/>
          <a:srcRect b="80490"/>
          <a:stretch>
            <a:fillRect/>
          </a:stretch>
        </p:blipFill>
        <p:spPr>
          <a:xfrm>
            <a:off x="164969" y="5149117"/>
            <a:ext cx="12192000" cy="80962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Picture 15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3" name="Picture 2" descr="127.2"/>
          <p:cNvPicPr>
            <a:picLocks noChangeAspect="1"/>
          </p:cNvPicPr>
          <p:nvPr/>
        </p:nvPicPr>
        <p:blipFill>
          <a:blip r:embed="rId2"/>
          <a:srcRect t="17705" b="780"/>
          <a:stretch>
            <a:fillRect/>
          </a:stretch>
        </p:blipFill>
        <p:spPr>
          <a:xfrm>
            <a:off x="259715" y="1569085"/>
            <a:ext cx="11673205" cy="32385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</a:p>
          </p:txBody>
        </p:sp>
      </p:grpSp>
      <p:pic>
        <p:nvPicPr>
          <p:cNvPr id="4" name="Picture 3" descr="127.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" y="1781175"/>
            <a:ext cx="11953875" cy="3295015"/>
          </a:xfrm>
          <a:prstGeom prst="rect">
            <a:avLst/>
          </a:prstGeom>
        </p:spPr>
      </p:pic>
      <p:sp>
        <p:nvSpPr>
          <p:cNvPr id="26" name="TextBox 8"/>
          <p:cNvSpPr txBox="1"/>
          <p:nvPr/>
        </p:nvSpPr>
        <p:spPr>
          <a:xfrm>
            <a:off x="673100" y="3592830"/>
            <a:ext cx="641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7" name="TextBox 8"/>
          <p:cNvSpPr txBox="1"/>
          <p:nvPr/>
        </p:nvSpPr>
        <p:spPr>
          <a:xfrm>
            <a:off x="673100" y="3938905"/>
            <a:ext cx="641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673100" y="2014855"/>
            <a:ext cx="641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673100" y="2652395"/>
            <a:ext cx="641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" name="TextBox 8"/>
          <p:cNvSpPr txBox="1"/>
          <p:nvPr/>
        </p:nvSpPr>
        <p:spPr>
          <a:xfrm>
            <a:off x="673100" y="4587240"/>
            <a:ext cx="641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4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Picture 1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" grpId="0"/>
      <p:bldP spid="10" grpId="0"/>
      <p:bldP spid="11" grpId="0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25"/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26"/>
            <p:cNvSpPr txBox="1"/>
            <p:nvPr/>
          </p:nvSpPr>
          <p:spPr>
            <a:xfrm>
              <a:off x="137907" y="27710"/>
              <a:ext cx="131682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10</a:t>
              </a:r>
            </a:p>
          </p:txBody>
        </p:sp>
        <p:sp>
          <p:nvSpPr>
            <p:cNvPr id="8" name="TextBox 27"/>
            <p:cNvSpPr txBox="1"/>
            <p:nvPr/>
          </p:nvSpPr>
          <p:spPr>
            <a:xfrm>
              <a:off x="3713018" y="20204"/>
              <a:ext cx="4886058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LIFESTYLES</a:t>
              </a:r>
            </a:p>
          </p:txBody>
        </p:sp>
        <p:sp>
          <p:nvSpPr>
            <p:cNvPr id="9" name="TextBox 28"/>
            <p:cNvSpPr txBox="1"/>
            <p:nvPr/>
          </p:nvSpPr>
          <p:spPr>
            <a:xfrm>
              <a:off x="9835515" y="24477"/>
              <a:ext cx="2197735" cy="3683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GOAL CHECK</a:t>
              </a:r>
            </a:p>
          </p:txBody>
        </p:sp>
      </p:grpSp>
      <p:pic>
        <p:nvPicPr>
          <p:cNvPr id="3" name="Picture 2" descr="127.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5" y="1466850"/>
            <a:ext cx="12033250" cy="3923665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4969" y="5965661"/>
            <a:ext cx="11862062" cy="897286"/>
            <a:chOff x="164969" y="5965661"/>
            <a:chExt cx="11862062" cy="897286"/>
          </a:xfrm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id="{628883B7-081A-C909-84F9-9A96255C0136}"/>
                </a:ext>
              </a:extLst>
            </p:cNvPr>
            <p:cNvSpPr/>
            <p:nvPr/>
          </p:nvSpPr>
          <p:spPr>
            <a:xfrm>
              <a:off x="164969" y="6488486"/>
              <a:ext cx="11862062" cy="3744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900"/>
                </a:lnSpc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_______________________________________________________________________________________________________________________________________________________________________________________________________________________</a:t>
              </a:r>
            </a:p>
            <a:p>
              <a:pPr>
                <a:lnSpc>
                  <a:spcPts val="900"/>
                </a:lnSpc>
                <a:spcBef>
                  <a:spcPts val="400"/>
                </a:spcBef>
              </a:pPr>
              <a:r>
                <a:rPr lang="en-US" altLang="zh-TW" sz="850" baseline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National Geographic Learning, a Cengage Company. © 2022 Cengage Learning, Inc. ALL RIGHTS RESERVED. This presentation tool is for teaching purpose only. May not be scanned, copied or duplicated, or posted to a publicly accessible website, in whole or in part.</a:t>
              </a:r>
              <a:endParaRPr lang="zh-TW" altLang="en-US" sz="850" baseline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22DE874A-780C-A7E9-5A49-83F6150CCB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774" y="6028833"/>
              <a:ext cx="1268226" cy="508919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71249" y="5965661"/>
              <a:ext cx="585609" cy="564471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3187</Words>
  <Application>Microsoft Office PowerPoint</Application>
  <PresentationFormat>Widescreen</PresentationFormat>
  <Paragraphs>344</Paragraphs>
  <Slides>49</Slides>
  <Notes>0</Notes>
  <HiddenSlides>3</HiddenSlides>
  <MMClips>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9" baseType="lpstr">
      <vt:lpstr>新細明體</vt:lpstr>
      <vt:lpstr>Times New Roman</vt:lpstr>
      <vt:lpstr>Arial</vt:lpstr>
      <vt:lpstr>Myriad Pro</vt:lpstr>
      <vt:lpstr>Calibri Light</vt:lpstr>
      <vt:lpstr>Calibri</vt:lpstr>
      <vt:lpstr>Wingdings</vt:lpstr>
      <vt:lpstr>Adobe Gothic Std B</vt:lpstr>
      <vt:lpstr>lop 2</vt:lpstr>
      <vt:lpstr>1_lop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</cp:lastModifiedBy>
  <cp:revision>106</cp:revision>
  <dcterms:created xsi:type="dcterms:W3CDTF">2021-03-31T02:40:00Z</dcterms:created>
  <dcterms:modified xsi:type="dcterms:W3CDTF">2022-06-01T04:23:21Z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7B2C028237864A6A9F3BF40A14BE4B7F</vt:lpwstr>
  </property>
  <property fmtid="{D5CDD505-2E9C-101B-9397-08002B2CF9AE}" pid="3" name="KSOProductBuildVer">
    <vt:lpwstr>1033-11.2.0.10323</vt:lpwstr>
  </property>
</Properties>
</file>