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2"/>
  </p:notesMasterIdLst>
  <p:sldIdLst>
    <p:sldId id="497" r:id="rId2"/>
    <p:sldId id="382" r:id="rId3"/>
    <p:sldId id="383" r:id="rId4"/>
    <p:sldId id="800" r:id="rId5"/>
    <p:sldId id="990" r:id="rId6"/>
    <p:sldId id="901" r:id="rId7"/>
    <p:sldId id="991" r:id="rId8"/>
    <p:sldId id="1039" r:id="rId9"/>
    <p:sldId id="1040" r:id="rId10"/>
    <p:sldId id="1041" r:id="rId11"/>
    <p:sldId id="1042" r:id="rId12"/>
    <p:sldId id="1043" r:id="rId13"/>
    <p:sldId id="1045" r:id="rId14"/>
    <p:sldId id="1046" r:id="rId15"/>
    <p:sldId id="1044" r:id="rId16"/>
    <p:sldId id="1047" r:id="rId17"/>
    <p:sldId id="1048" r:id="rId18"/>
    <p:sldId id="1049" r:id="rId19"/>
    <p:sldId id="1050" r:id="rId20"/>
    <p:sldId id="1051" r:id="rId21"/>
    <p:sldId id="1052" r:id="rId22"/>
    <p:sldId id="1053" r:id="rId23"/>
    <p:sldId id="1054" r:id="rId24"/>
    <p:sldId id="1055" r:id="rId25"/>
    <p:sldId id="1056" r:id="rId26"/>
    <p:sldId id="1077" r:id="rId27"/>
    <p:sldId id="1057" r:id="rId28"/>
    <p:sldId id="1058" r:id="rId29"/>
    <p:sldId id="1060" r:id="rId30"/>
    <p:sldId id="1061" r:id="rId31"/>
    <p:sldId id="1080" r:id="rId32"/>
    <p:sldId id="1081" r:id="rId33"/>
    <p:sldId id="1082" r:id="rId34"/>
    <p:sldId id="1059" r:id="rId35"/>
    <p:sldId id="1063" r:id="rId36"/>
    <p:sldId id="1064" r:id="rId37"/>
    <p:sldId id="1065" r:id="rId38"/>
    <p:sldId id="1079" r:id="rId39"/>
    <p:sldId id="1062" r:id="rId40"/>
    <p:sldId id="1078" r:id="rId41"/>
    <p:sldId id="1066" r:id="rId42"/>
    <p:sldId id="1067" r:id="rId43"/>
    <p:sldId id="1068" r:id="rId44"/>
    <p:sldId id="968" r:id="rId45"/>
    <p:sldId id="1069" r:id="rId46"/>
    <p:sldId id="1070" r:id="rId47"/>
    <p:sldId id="1071" r:id="rId48"/>
    <p:sldId id="1072" r:id="rId49"/>
    <p:sldId id="1073" r:id="rId50"/>
    <p:sldId id="1074" r:id="rId51"/>
  </p:sldIdLst>
  <p:sldSz cx="12192000" cy="6858000"/>
  <p:notesSz cx="6858000" cy="9144000"/>
  <p:embeddedFontLst>
    <p:embeddedFont>
      <p:font typeface="新細明體" panose="02020300000000000000" pitchFamily="18" charset="-120"/>
      <p:regular r:id="rId53"/>
    </p:embeddedFont>
    <p:embeddedFont>
      <p:font typeface="Myriad Pro" panose="020B0503030403020204" pitchFamily="34" charset="0"/>
      <p:regular r:id="rId54"/>
      <p:bold r:id="rId55"/>
      <p:italic r:id="rId56"/>
      <p:boldItalic r:id="rId57"/>
    </p:embeddedFont>
    <p:embeddedFont>
      <p:font typeface="Calibri Light" panose="020F0302020204030204" pitchFamily="34" charset="0"/>
      <p:regular r:id="rId58"/>
      <p:italic r:id="rId59"/>
    </p:embeddedFont>
    <p:embeddedFont>
      <p:font typeface="Calibri" panose="020F0502020204030204" pitchFamily="34" charset="0"/>
      <p:regular r:id="rId60"/>
      <p:bold r:id="rId61"/>
      <p:italic r:id="rId62"/>
      <p:boldItalic r:id="rId63"/>
    </p:embeddedFont>
    <p:embeddedFont>
      <p:font typeface="Adobe Gothic Std B" panose="020B0800000000000000" charset="-128"/>
      <p:bold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4FD"/>
    <a:srgbClr val="33B879"/>
    <a:srgbClr val="F05A78"/>
    <a:srgbClr val="2C9C67"/>
    <a:srgbClr val="CCE6F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92" autoAdjust="0"/>
    <p:restoredTop sz="87123" autoAdjust="0"/>
  </p:normalViewPr>
  <p:slideViewPr>
    <p:cSldViewPr snapToGrid="0">
      <p:cViewPr>
        <p:scale>
          <a:sx n="66" d="100"/>
          <a:sy n="66" d="100"/>
        </p:scale>
        <p:origin x="1896" y="8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font" Target="fonts/font11.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6/1/2022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B2AA4F-B828-4D7C-AFD3-893933DAFCB4}" type="slidenum">
              <a:rPr lang="en-US" smtClean="0"/>
              <a:t>10</a:t>
            </a:fld>
            <a:endParaRPr lang="en-US"/>
          </a:p>
        </p:txBody>
      </p:sp>
    </p:spTree>
    <p:extLst>
      <p:ext uri="{BB962C8B-B14F-4D97-AF65-F5344CB8AC3E}">
        <p14:creationId xmlns:p14="http://schemas.microsoft.com/office/powerpoint/2010/main" val="1049213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B2AA4F-B828-4D7C-AFD3-893933DAFCB4}" type="slidenum">
              <a:rPr lang="en-US" smtClean="0"/>
              <a:t>16</a:t>
            </a:fld>
            <a:endParaRPr lang="en-US"/>
          </a:p>
        </p:txBody>
      </p:sp>
    </p:spTree>
    <p:extLst>
      <p:ext uri="{BB962C8B-B14F-4D97-AF65-F5344CB8AC3E}">
        <p14:creationId xmlns:p14="http://schemas.microsoft.com/office/powerpoint/2010/main" val="43667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B2AA4F-B828-4D7C-AFD3-893933DAFCB4}" type="slidenum">
              <a:rPr lang="en-US" smtClean="0"/>
              <a:t>17</a:t>
            </a:fld>
            <a:endParaRPr lang="en-US"/>
          </a:p>
        </p:txBody>
      </p:sp>
    </p:spTree>
    <p:extLst>
      <p:ext uri="{BB962C8B-B14F-4D97-AF65-F5344CB8AC3E}">
        <p14:creationId xmlns:p14="http://schemas.microsoft.com/office/powerpoint/2010/main" val="1447033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31.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16.png"/><Relationship Id="rId5" Type="http://schemas.openxmlformats.org/officeDocument/2006/relationships/image" Target="../media/image30.png"/><Relationship Id="rId4" Type="http://schemas.openxmlformats.org/officeDocument/2006/relationships/notesSlide" Target="../notesSlides/notesSlide4.xml"/><Relationship Id="rId9"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3.png"/><Relationship Id="rId5" Type="http://schemas.openxmlformats.org/officeDocument/2006/relationships/image" Target="../media/image16.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6.png"/><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9.png"/><Relationship Id="rId7"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12.xml"/><Relationship Id="rId7" Type="http://schemas.openxmlformats.org/officeDocument/2006/relationships/image" Target="../media/image56.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55.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6.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9.png"/><Relationship Id="rId7" Type="http://schemas.openxmlformats.org/officeDocument/2006/relationships/image" Target="../media/image2.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3.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5.png"/><Relationship Id="rId7" Type="http://schemas.openxmlformats.org/officeDocument/2006/relationships/image" Target="../media/image2.png"/><Relationship Id="rId2" Type="http://schemas.openxmlformats.org/officeDocument/2006/relationships/image" Target="../media/image64.png"/><Relationship Id="rId1" Type="http://schemas.openxmlformats.org/officeDocument/2006/relationships/slideLayout" Target="../slideLayouts/slideLayout1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72.png"/><Relationship Id="rId5" Type="http://schemas.openxmlformats.org/officeDocument/2006/relationships/image" Target="../media/image16.png"/><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3.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4.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ASUS\Desktop\ANPJ\Lop 10\Material\Anh opener\Unit-11.pngUnit-11"/>
          <p:cNvPicPr>
            <a:picLocks noChangeAspect="1"/>
          </p:cNvPicPr>
          <p:nvPr/>
        </p:nvPicPr>
        <p:blipFill>
          <a:blip r:embed="rId2"/>
          <a:srcRect/>
          <a:stretch>
            <a:fillRect/>
          </a:stretch>
        </p:blipFill>
        <p:spPr>
          <a:xfrm>
            <a:off x="670878" y="1090295"/>
            <a:ext cx="6398895" cy="4265295"/>
          </a:xfrm>
          <a:prstGeom prst="roundRect">
            <a:avLst/>
          </a:prstGeom>
          <a:ln w="104775" cmpd="dbl">
            <a:solidFill>
              <a:schemeClr val="accent1">
                <a:shade val="50000"/>
              </a:schemeClr>
            </a:solidFill>
            <a:prstDash val="sysDot"/>
          </a:ln>
        </p:spPr>
      </p:pic>
      <p:sp>
        <p:nvSpPr>
          <p:cNvPr id="8" name="Rounded Rectangle 7"/>
          <p:cNvSpPr/>
          <p:nvPr/>
        </p:nvSpPr>
        <p:spPr>
          <a:xfrm>
            <a:off x="7749540" y="1893570"/>
            <a:ext cx="4311650" cy="2658745"/>
          </a:xfrm>
          <a:prstGeom prst="roundRect">
            <a:avLst/>
          </a:prstGeom>
          <a:ln w="38100">
            <a:solidFill>
              <a:schemeClr val="accent1">
                <a:lumMod val="40000"/>
                <a:lumOff val="60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US" sz="4800" b="1">
                <a:solidFill>
                  <a:schemeClr val="tx1"/>
                </a:solidFill>
                <a:effectLst>
                  <a:outerShdw blurRad="38100" dist="19050" dir="2700000" algn="tl" rotWithShape="0">
                    <a:schemeClr val="dk1">
                      <a:alpha val="40000"/>
                    </a:schemeClr>
                  </a:outerShdw>
                </a:effectLst>
                <a:sym typeface="+mn-ea"/>
              </a:rPr>
              <a:t>Unit 11:</a:t>
            </a:r>
            <a:r>
              <a:rPr lang="en-US" sz="4800" b="1">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sym typeface="+mn-ea"/>
              </a:rPr>
              <a:t> </a:t>
            </a:r>
            <a:endParaRPr lang="en-US" sz="4800" b="1">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a:p>
            <a:pPr algn="ctr"/>
            <a:r>
              <a:rPr lang="en-US" sz="4800" b="1">
                <a:solidFill>
                  <a:schemeClr val="accent1"/>
                </a:solidFill>
                <a:effectLst>
                  <a:outerShdw blurRad="38100" dist="25400" dir="5400000" algn="ctr" rotWithShape="0">
                    <a:srgbClr val="6E747A">
                      <a:alpha val="43000"/>
                    </a:srgbClr>
                  </a:outerShdw>
                </a:effectLst>
                <a:sym typeface="+mn-ea"/>
              </a:rPr>
              <a:t>ACHIEVEMENT</a:t>
            </a:r>
          </a:p>
        </p:txBody>
      </p:sp>
      <p:grpSp>
        <p:nvGrpSpPr>
          <p:cNvPr id="4" name="Group 3"/>
          <p:cNvGrpSpPr/>
          <p:nvPr/>
        </p:nvGrpSpPr>
        <p:grpSpPr>
          <a:xfrm>
            <a:off x="164969" y="5965661"/>
            <a:ext cx="11862062" cy="897286"/>
            <a:chOff x="164969" y="5965661"/>
            <a:chExt cx="11862062" cy="897286"/>
          </a:xfrm>
        </p:grpSpPr>
        <p:sp>
          <p:nvSpPr>
            <p:cNvPr id="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7" name="Picture 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0"/>
            <a:ext cx="12191365" cy="7562850"/>
            <a:chOff x="0" y="0"/>
            <a:chExt cx="19199" cy="11910"/>
          </a:xfrm>
        </p:grpSpPr>
        <p:pic>
          <p:nvPicPr>
            <p:cNvPr id="7" name="Picture 6" descr="128"/>
            <p:cNvPicPr>
              <a:picLocks noChangeAspect="1"/>
            </p:cNvPicPr>
            <p:nvPr/>
          </p:nvPicPr>
          <p:blipFill>
            <a:blip r:embed="rId3"/>
            <a:stretch>
              <a:fillRect/>
            </a:stretch>
          </p:blipFill>
          <p:spPr>
            <a:xfrm>
              <a:off x="0" y="0"/>
              <a:ext cx="9690" cy="11910"/>
            </a:xfrm>
            <a:prstGeom prst="rect">
              <a:avLst/>
            </a:prstGeom>
          </p:spPr>
        </p:pic>
        <p:pic>
          <p:nvPicPr>
            <p:cNvPr id="8" name="Picture 7" descr="129"/>
            <p:cNvPicPr>
              <a:picLocks noChangeAspect="1"/>
            </p:cNvPicPr>
            <p:nvPr/>
          </p:nvPicPr>
          <p:blipFill>
            <a:blip r:embed="rId4"/>
            <a:stretch>
              <a:fillRect/>
            </a:stretch>
          </p:blipFill>
          <p:spPr>
            <a:xfrm>
              <a:off x="9689" y="0"/>
              <a:ext cx="9511" cy="1191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2"/>
          <p:cNvSpPr txBox="1"/>
          <p:nvPr/>
        </p:nvSpPr>
        <p:spPr>
          <a:xfrm>
            <a:off x="3059112" y="1154637"/>
            <a:ext cx="6073775" cy="829945"/>
          </a:xfrm>
          <a:prstGeom prst="rect">
            <a:avLst/>
          </a:prstGeom>
          <a:noFill/>
          <a:ln w="28575">
            <a:solidFill>
              <a:schemeClr val="accent1"/>
            </a:solidFill>
          </a:ln>
        </p:spPr>
        <p:txBody>
          <a:bodyPr wrap="square" rtlCol="0">
            <a:spAutoFit/>
          </a:bodyPr>
          <a:lstStyle/>
          <a:p>
            <a:pPr algn="ctr"/>
            <a:r>
              <a:rPr lang="en-US" sz="4800" b="1" dirty="0"/>
              <a:t> Do you know?</a:t>
            </a:r>
          </a:p>
        </p:txBody>
      </p:sp>
      <p:sp>
        <p:nvSpPr>
          <p:cNvPr id="14" name="Text Box 13"/>
          <p:cNvSpPr txBox="1"/>
          <p:nvPr/>
        </p:nvSpPr>
        <p:spPr>
          <a:xfrm>
            <a:off x="806450" y="2245995"/>
            <a:ext cx="10699115" cy="2061210"/>
          </a:xfrm>
          <a:prstGeom prst="rect">
            <a:avLst/>
          </a:prstGeom>
          <a:noFill/>
        </p:spPr>
        <p:txBody>
          <a:bodyPr wrap="square" rtlCol="0">
            <a:spAutoFit/>
          </a:bodyPr>
          <a:lstStyle/>
          <a:p>
            <a:pPr algn="just"/>
            <a:r>
              <a:rPr lang="en-US" sz="3200"/>
              <a:t>One of the ways in which we grow and progress is through achieving goals that we set for ourselves. Every task that we successfully complete is an achievement, including small things such as doing our daily chores.</a:t>
            </a:r>
          </a:p>
        </p:txBody>
      </p:sp>
      <p:grpSp>
        <p:nvGrpSpPr>
          <p:cNvPr id="2" name="Group 1"/>
          <p:cNvGrpSpPr/>
          <p:nvPr/>
        </p:nvGrpSpPr>
        <p:grpSpPr>
          <a:xfrm>
            <a:off x="0" y="-13062"/>
            <a:ext cx="12192000" cy="461665"/>
            <a:chOff x="0" y="-13062"/>
            <a:chExt cx="12192000" cy="461665"/>
          </a:xfrm>
        </p:grpSpPr>
        <p:sp>
          <p:nvSpPr>
            <p:cNvPr id="3"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5"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6"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OVERVIEW</a:t>
              </a:r>
            </a:p>
          </p:txBody>
        </p:sp>
      </p:gr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130.1"/>
          <p:cNvPicPr>
            <a:picLocks noChangeAspect="1"/>
          </p:cNvPicPr>
          <p:nvPr/>
        </p:nvPicPr>
        <p:blipFill>
          <a:blip r:embed="rId2"/>
          <a:stretch>
            <a:fillRect/>
          </a:stretch>
        </p:blipFill>
        <p:spPr>
          <a:xfrm>
            <a:off x="-21590" y="448310"/>
            <a:ext cx="12192000" cy="2410460"/>
          </a:xfrm>
          <a:prstGeom prst="rect">
            <a:avLst/>
          </a:prstGeom>
        </p:spPr>
      </p:pic>
      <p:pic>
        <p:nvPicPr>
          <p:cNvPr id="11" name="Picture 10" descr="130.2"/>
          <p:cNvPicPr>
            <a:picLocks noChangeAspect="1"/>
          </p:cNvPicPr>
          <p:nvPr/>
        </p:nvPicPr>
        <p:blipFill>
          <a:blip r:embed="rId3"/>
          <a:stretch>
            <a:fillRect/>
          </a:stretch>
        </p:blipFill>
        <p:spPr>
          <a:xfrm>
            <a:off x="-37465" y="2923540"/>
            <a:ext cx="12192000" cy="3150870"/>
          </a:xfrm>
          <a:prstGeom prst="rect">
            <a:avLst/>
          </a:prstGeom>
        </p:spPr>
      </p:pic>
      <p:sp>
        <p:nvSpPr>
          <p:cNvPr id="12" name="TextBox 8"/>
          <p:cNvSpPr txBox="1"/>
          <p:nvPr/>
        </p:nvSpPr>
        <p:spPr>
          <a:xfrm>
            <a:off x="833755" y="5457825"/>
            <a:ext cx="223647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walk the dog</a:t>
            </a:r>
          </a:p>
        </p:txBody>
      </p:sp>
      <p:sp>
        <p:nvSpPr>
          <p:cNvPr id="13" name="TextBox 8"/>
          <p:cNvSpPr txBox="1"/>
          <p:nvPr/>
        </p:nvSpPr>
        <p:spPr>
          <a:xfrm>
            <a:off x="4643120" y="5457825"/>
            <a:ext cx="3340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take out the trash</a:t>
            </a:r>
          </a:p>
        </p:txBody>
      </p:sp>
      <p:sp>
        <p:nvSpPr>
          <p:cNvPr id="14" name="TextBox 8"/>
          <p:cNvSpPr txBox="1"/>
          <p:nvPr/>
        </p:nvSpPr>
        <p:spPr>
          <a:xfrm>
            <a:off x="8964930" y="5457825"/>
            <a:ext cx="276161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clean your room</a:t>
            </a:r>
          </a:p>
        </p:txBody>
      </p:sp>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0.3"/>
          <p:cNvPicPr>
            <a:picLocks noChangeAspect="1"/>
          </p:cNvPicPr>
          <p:nvPr/>
        </p:nvPicPr>
        <p:blipFill>
          <a:blip r:embed="rId2"/>
          <a:stretch>
            <a:fillRect/>
          </a:stretch>
        </p:blipFill>
        <p:spPr>
          <a:xfrm>
            <a:off x="280670" y="523875"/>
            <a:ext cx="10237470" cy="5591810"/>
          </a:xfrm>
          <a:prstGeom prst="rect">
            <a:avLst/>
          </a:prstGeom>
        </p:spPr>
      </p:pic>
      <p:sp>
        <p:nvSpPr>
          <p:cNvPr id="12" name="TextBox 8"/>
          <p:cNvSpPr txBox="1"/>
          <p:nvPr/>
        </p:nvSpPr>
        <p:spPr>
          <a:xfrm>
            <a:off x="1038860" y="2668905"/>
            <a:ext cx="223647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clean the car</a:t>
            </a:r>
          </a:p>
        </p:txBody>
      </p:sp>
      <p:sp>
        <p:nvSpPr>
          <p:cNvPr id="13" name="TextBox 8"/>
          <p:cNvSpPr txBox="1"/>
          <p:nvPr/>
        </p:nvSpPr>
        <p:spPr>
          <a:xfrm>
            <a:off x="3994785" y="2668905"/>
            <a:ext cx="3340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wash the dishes</a:t>
            </a:r>
          </a:p>
        </p:txBody>
      </p:sp>
      <p:sp>
        <p:nvSpPr>
          <p:cNvPr id="14" name="TextBox 8"/>
          <p:cNvSpPr txBox="1"/>
          <p:nvPr/>
        </p:nvSpPr>
        <p:spPr>
          <a:xfrm>
            <a:off x="7592060" y="2668905"/>
            <a:ext cx="276161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buy the groceries</a:t>
            </a:r>
          </a:p>
        </p:txBody>
      </p:sp>
      <p:sp>
        <p:nvSpPr>
          <p:cNvPr id="3" name="TextBox 8"/>
          <p:cNvSpPr txBox="1"/>
          <p:nvPr/>
        </p:nvSpPr>
        <p:spPr>
          <a:xfrm>
            <a:off x="1038860" y="5393055"/>
            <a:ext cx="223647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cook dinner</a:t>
            </a:r>
          </a:p>
        </p:txBody>
      </p:sp>
      <p:sp>
        <p:nvSpPr>
          <p:cNvPr id="9" name="TextBox 8"/>
          <p:cNvSpPr txBox="1"/>
          <p:nvPr/>
        </p:nvSpPr>
        <p:spPr>
          <a:xfrm>
            <a:off x="3994785" y="5403850"/>
            <a:ext cx="3340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vacuum the floor</a:t>
            </a:r>
          </a:p>
        </p:txBody>
      </p:sp>
      <p:pic>
        <p:nvPicPr>
          <p:cNvPr id="15" name="Picture 14" descr="130.4"/>
          <p:cNvPicPr>
            <a:picLocks noChangeAspect="1"/>
          </p:cNvPicPr>
          <p:nvPr/>
        </p:nvPicPr>
        <p:blipFill>
          <a:blip r:embed="rId3"/>
          <a:stretch>
            <a:fillRect/>
          </a:stretch>
        </p:blipFill>
        <p:spPr>
          <a:xfrm>
            <a:off x="7592060" y="3046095"/>
            <a:ext cx="3289935" cy="3326130"/>
          </a:xfrm>
          <a:prstGeom prst="rect">
            <a:avLst/>
          </a:prstGeom>
        </p:spPr>
      </p:pic>
      <p:grpSp>
        <p:nvGrpSpPr>
          <p:cNvPr id="16" name="Group 15"/>
          <p:cNvGrpSpPr/>
          <p:nvPr/>
        </p:nvGrpSpPr>
        <p:grpSpPr>
          <a:xfrm>
            <a:off x="0" y="-13062"/>
            <a:ext cx="12192000" cy="461665"/>
            <a:chOff x="0" y="-13062"/>
            <a:chExt cx="12192000" cy="461665"/>
          </a:xfrm>
        </p:grpSpPr>
        <p:sp>
          <p:nvSpPr>
            <p:cNvPr id="17"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9"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20"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grpSp>
        <p:nvGrpSpPr>
          <p:cNvPr id="21" name="Group 20"/>
          <p:cNvGrpSpPr/>
          <p:nvPr/>
        </p:nvGrpSpPr>
        <p:grpSpPr>
          <a:xfrm>
            <a:off x="164969" y="5965661"/>
            <a:ext cx="11862062" cy="897286"/>
            <a:chOff x="164969" y="5965661"/>
            <a:chExt cx="11862062" cy="897286"/>
          </a:xfrm>
        </p:grpSpPr>
        <p:sp>
          <p:nvSpPr>
            <p:cNvPr id="2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3" name="Picture 2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3"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2" name="Picture 1" descr="130.5"/>
          <p:cNvPicPr>
            <a:picLocks noChangeAspect="1"/>
          </p:cNvPicPr>
          <p:nvPr/>
        </p:nvPicPr>
        <p:blipFill>
          <a:blip r:embed="rId2"/>
          <a:stretch>
            <a:fillRect/>
          </a:stretch>
        </p:blipFill>
        <p:spPr>
          <a:xfrm>
            <a:off x="0" y="473710"/>
            <a:ext cx="12192000" cy="3077845"/>
          </a:xfrm>
          <a:prstGeom prst="rect">
            <a:avLst/>
          </a:prstGeom>
        </p:spPr>
      </p:pic>
      <p:pic>
        <p:nvPicPr>
          <p:cNvPr id="3" name="Picture 2" descr="130.6"/>
          <p:cNvPicPr>
            <a:picLocks noChangeAspect="1"/>
          </p:cNvPicPr>
          <p:nvPr/>
        </p:nvPicPr>
        <p:blipFill>
          <a:blip r:embed="rId3"/>
          <a:stretch>
            <a:fillRect/>
          </a:stretch>
        </p:blipFill>
        <p:spPr>
          <a:xfrm>
            <a:off x="405765" y="3576955"/>
            <a:ext cx="11500485" cy="975360"/>
          </a:xfrm>
          <a:prstGeom prst="rect">
            <a:avLst/>
          </a:prstGeom>
        </p:spPr>
      </p:pic>
      <p:pic>
        <p:nvPicPr>
          <p:cNvPr id="20" name="Picture 19" descr="130.7"/>
          <p:cNvPicPr>
            <a:picLocks noChangeAspect="1"/>
          </p:cNvPicPr>
          <p:nvPr/>
        </p:nvPicPr>
        <p:blipFill>
          <a:blip r:embed="rId4"/>
          <a:stretch>
            <a:fillRect/>
          </a:stretch>
        </p:blipFill>
        <p:spPr>
          <a:xfrm>
            <a:off x="3829050" y="4577715"/>
            <a:ext cx="4338955" cy="146875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2" name="Picture 1" descr="TB 138"/>
          <p:cNvPicPr>
            <a:picLocks noChangeAspect="1"/>
          </p:cNvPicPr>
          <p:nvPr/>
        </p:nvPicPr>
        <p:blipFill>
          <a:blip r:embed="rId2"/>
          <a:stretch>
            <a:fillRect/>
          </a:stretch>
        </p:blipFill>
        <p:spPr>
          <a:xfrm>
            <a:off x="2155190" y="1078230"/>
            <a:ext cx="8001635" cy="4085590"/>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131.1"/>
          <p:cNvPicPr>
            <a:picLocks noChangeAspect="1"/>
          </p:cNvPicPr>
          <p:nvPr/>
        </p:nvPicPr>
        <p:blipFill>
          <a:blip r:embed="rId2"/>
          <a:stretch>
            <a:fillRect/>
          </a:stretch>
        </p:blipFill>
        <p:spPr>
          <a:xfrm>
            <a:off x="121920" y="448310"/>
            <a:ext cx="11943715" cy="5354320"/>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131.2"/>
          <p:cNvPicPr>
            <a:picLocks noChangeAspect="1"/>
          </p:cNvPicPr>
          <p:nvPr/>
        </p:nvPicPr>
        <p:blipFill>
          <a:blip r:embed="rId4"/>
          <a:stretch>
            <a:fillRect/>
          </a:stretch>
        </p:blipFill>
        <p:spPr>
          <a:xfrm>
            <a:off x="198755" y="2327275"/>
            <a:ext cx="11993245" cy="1954530"/>
          </a:xfrm>
          <a:prstGeom prst="rect">
            <a:avLst/>
          </a:prstGeom>
        </p:spPr>
      </p:pic>
      <p:pic>
        <p:nvPicPr>
          <p:cNvPr id="4" name="we3e_sb01_u11_058">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198755" y="3001010"/>
            <a:ext cx="758190" cy="607060"/>
          </a:xfrm>
          <a:prstGeom prst="rect">
            <a:avLst/>
          </a:prstGeom>
        </p:spPr>
      </p:pic>
      <p:sp>
        <p:nvSpPr>
          <p:cNvPr id="5" name="Text Box 4"/>
          <p:cNvSpPr txBox="1"/>
          <p:nvPr/>
        </p:nvSpPr>
        <p:spPr>
          <a:xfrm>
            <a:off x="1172845" y="370967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6" name="Text Box 5"/>
          <p:cNvSpPr txBox="1"/>
          <p:nvPr/>
        </p:nvSpPr>
        <p:spPr>
          <a:xfrm>
            <a:off x="5333365" y="3158490"/>
            <a:ext cx="441325" cy="583565"/>
          </a:xfrm>
          <a:prstGeom prst="rect">
            <a:avLst/>
          </a:prstGeom>
          <a:noFill/>
        </p:spPr>
        <p:txBody>
          <a:bodyPr wrap="none" rtlCol="0" anchor="t">
            <a:spAutoFit/>
          </a:bodyPr>
          <a:lstStyle/>
          <a:p>
            <a:r>
              <a:rPr lang="en-US" sz="3200">
                <a:solidFill>
                  <a:srgbClr val="FF0000"/>
                </a:solidFill>
                <a:sym typeface="Wingdings" panose="05000000000000000000" charset="0"/>
              </a:rPr>
              <a:t></a:t>
            </a:r>
          </a:p>
        </p:txBody>
      </p:sp>
      <p:sp>
        <p:nvSpPr>
          <p:cNvPr id="7" name="Text Box 6"/>
          <p:cNvSpPr txBox="1"/>
          <p:nvPr/>
        </p:nvSpPr>
        <p:spPr>
          <a:xfrm>
            <a:off x="5312410" y="370967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8" name="Text Box 7"/>
          <p:cNvSpPr txBox="1"/>
          <p:nvPr/>
        </p:nvSpPr>
        <p:spPr>
          <a:xfrm>
            <a:off x="9570085" y="3158490"/>
            <a:ext cx="441325" cy="583565"/>
          </a:xfrm>
          <a:prstGeom prst="rect">
            <a:avLst/>
          </a:prstGeom>
          <a:noFill/>
        </p:spPr>
        <p:txBody>
          <a:bodyPr wrap="none" rtlCol="0" anchor="t">
            <a:spAutoFit/>
          </a:bodyPr>
          <a:lstStyle/>
          <a:p>
            <a:r>
              <a:rPr lang="en-US" sz="3200">
                <a:solidFill>
                  <a:srgbClr val="FF0000"/>
                </a:solidFill>
                <a:sym typeface="Wingdings" panose="05000000000000000000" charset="0"/>
              </a:rPr>
              <a:t></a:t>
            </a:r>
          </a:p>
        </p:txBody>
      </p: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2507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7" fill="hold" display="1">
                  <p:stCondLst>
                    <p:cond delay="indefinite"/>
                  </p:stCondLst>
                  <p:endCondLst>
                    <p:cond evt="onStopAudio" delay="0">
                      <p:tgtEl>
                        <p:sldTgt/>
                      </p:tgtEl>
                    </p:cond>
                  </p:endCondLst>
                </p:cTn>
                <p:tgtEl>
                  <p:spTgt spid="4"/>
                </p:tgtEl>
              </p:cMediaNode>
            </p:audio>
          </p:childTnLst>
        </p:cTn>
      </p:par>
    </p:tnLst>
    <p:bldLst>
      <p:bldP spid="5" grpId="0"/>
      <p:bldP spid="5" grpId="1"/>
      <p:bldP spid="6" grpId="0"/>
      <p:bldP spid="6" grpId="1"/>
      <p:bldP spid="7" grpId="0"/>
      <p:bldP spid="7" grpId="1"/>
      <p:bldP spid="8" grpId="0"/>
      <p:bldP spid="8"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131.3"/>
          <p:cNvPicPr>
            <a:picLocks noChangeAspect="1"/>
          </p:cNvPicPr>
          <p:nvPr/>
        </p:nvPicPr>
        <p:blipFill>
          <a:blip r:embed="rId5"/>
          <a:stretch>
            <a:fillRect/>
          </a:stretch>
        </p:blipFill>
        <p:spPr>
          <a:xfrm>
            <a:off x="64770" y="744855"/>
            <a:ext cx="12022455" cy="5293360"/>
          </a:xfrm>
          <a:prstGeom prst="rect">
            <a:avLst/>
          </a:prstGeom>
        </p:spPr>
      </p:pic>
      <p:sp>
        <p:nvSpPr>
          <p:cNvPr id="13" name="TextBox 8"/>
          <p:cNvSpPr txBox="1"/>
          <p:nvPr/>
        </p:nvSpPr>
        <p:spPr>
          <a:xfrm>
            <a:off x="3216275" y="255016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a:t>
            </a:r>
          </a:p>
        </p:txBody>
      </p:sp>
      <p:sp>
        <p:nvSpPr>
          <p:cNvPr id="7" name="TextBox 8"/>
          <p:cNvSpPr txBox="1"/>
          <p:nvPr/>
        </p:nvSpPr>
        <p:spPr>
          <a:xfrm>
            <a:off x="6080760" y="255016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walked</a:t>
            </a:r>
          </a:p>
        </p:txBody>
      </p:sp>
      <p:sp>
        <p:nvSpPr>
          <p:cNvPr id="8" name="TextBox 8"/>
          <p:cNvSpPr txBox="1"/>
          <p:nvPr/>
        </p:nvSpPr>
        <p:spPr>
          <a:xfrm>
            <a:off x="3637280" y="298259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a:t>
            </a:r>
          </a:p>
        </p:txBody>
      </p:sp>
      <p:sp>
        <p:nvSpPr>
          <p:cNvPr id="9" name="TextBox 8"/>
          <p:cNvSpPr txBox="1"/>
          <p:nvPr/>
        </p:nvSpPr>
        <p:spPr>
          <a:xfrm>
            <a:off x="7225665" y="2982595"/>
            <a:ext cx="20224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vacuumed</a:t>
            </a:r>
          </a:p>
        </p:txBody>
      </p:sp>
      <p:sp>
        <p:nvSpPr>
          <p:cNvPr id="10" name="TextBox 8"/>
          <p:cNvSpPr txBox="1"/>
          <p:nvPr/>
        </p:nvSpPr>
        <p:spPr>
          <a:xfrm>
            <a:off x="4500880" y="341439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a:t>
            </a:r>
          </a:p>
        </p:txBody>
      </p:sp>
      <p:sp>
        <p:nvSpPr>
          <p:cNvPr id="11" name="TextBox 8"/>
          <p:cNvSpPr txBox="1"/>
          <p:nvPr/>
        </p:nvSpPr>
        <p:spPr>
          <a:xfrm>
            <a:off x="7225665" y="3415030"/>
            <a:ext cx="20224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finished</a:t>
            </a:r>
          </a:p>
        </p:txBody>
      </p:sp>
      <p:sp>
        <p:nvSpPr>
          <p:cNvPr id="12" name="TextBox 8"/>
          <p:cNvSpPr txBox="1"/>
          <p:nvPr/>
        </p:nvSpPr>
        <p:spPr>
          <a:xfrm>
            <a:off x="3637280" y="423608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haven’t</a:t>
            </a:r>
          </a:p>
        </p:txBody>
      </p:sp>
      <p:pic>
        <p:nvPicPr>
          <p:cNvPr id="14" name="we3e_sb01_u11_058">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252730" y="1649730"/>
            <a:ext cx="758190" cy="607060"/>
          </a:xfrm>
          <a:prstGeom prst="rect">
            <a:avLst/>
          </a:prstGeom>
        </p:spPr>
      </p:pic>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additive="base">
                                        <p:cTn id="41" dur="2507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42" fill="hold" display="1">
                  <p:stCondLst>
                    <p:cond delay="indefinite"/>
                  </p:stCondLst>
                  <p:endCondLst>
                    <p:cond evt="onStopAudio" delay="0">
                      <p:tgtEl>
                        <p:sldTgt/>
                      </p:tgtEl>
                    </p:cond>
                  </p:endCondLst>
                </p:cTn>
                <p:tgtEl>
                  <p:spTgt spid="14"/>
                </p:tgtEl>
              </p:cMediaNode>
            </p:audio>
          </p:childTnLst>
        </p:cTn>
      </p:par>
    </p:tnLst>
    <p:bldLst>
      <p:bldP spid="13"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4" name="Picture 3" descr="131.3"/>
          <p:cNvPicPr>
            <a:picLocks noChangeAspect="1"/>
          </p:cNvPicPr>
          <p:nvPr/>
        </p:nvPicPr>
        <p:blipFill>
          <a:blip r:embed="rId2"/>
          <a:srcRect t="19194"/>
          <a:stretch>
            <a:fillRect/>
          </a:stretch>
        </p:blipFill>
        <p:spPr>
          <a:xfrm>
            <a:off x="64770" y="1760855"/>
            <a:ext cx="12022455" cy="4277360"/>
          </a:xfrm>
          <a:prstGeom prst="rect">
            <a:avLst/>
          </a:prstGeom>
        </p:spPr>
      </p:pic>
      <p:sp>
        <p:nvSpPr>
          <p:cNvPr id="13" name="TextBox 8"/>
          <p:cNvSpPr txBox="1"/>
          <p:nvPr/>
        </p:nvSpPr>
        <p:spPr>
          <a:xfrm>
            <a:off x="3216275" y="255016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a:t>
            </a:r>
          </a:p>
        </p:txBody>
      </p:sp>
      <p:sp>
        <p:nvSpPr>
          <p:cNvPr id="7" name="TextBox 8"/>
          <p:cNvSpPr txBox="1"/>
          <p:nvPr/>
        </p:nvSpPr>
        <p:spPr>
          <a:xfrm>
            <a:off x="6080760" y="255016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walked</a:t>
            </a:r>
          </a:p>
        </p:txBody>
      </p:sp>
      <p:sp>
        <p:nvSpPr>
          <p:cNvPr id="8" name="TextBox 8"/>
          <p:cNvSpPr txBox="1"/>
          <p:nvPr/>
        </p:nvSpPr>
        <p:spPr>
          <a:xfrm>
            <a:off x="3637280" y="298259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a:t>
            </a:r>
          </a:p>
        </p:txBody>
      </p:sp>
      <p:sp>
        <p:nvSpPr>
          <p:cNvPr id="9" name="TextBox 8"/>
          <p:cNvSpPr txBox="1"/>
          <p:nvPr/>
        </p:nvSpPr>
        <p:spPr>
          <a:xfrm>
            <a:off x="7225665" y="2982595"/>
            <a:ext cx="20224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vacuumed</a:t>
            </a:r>
          </a:p>
        </p:txBody>
      </p:sp>
      <p:sp>
        <p:nvSpPr>
          <p:cNvPr id="10" name="TextBox 8"/>
          <p:cNvSpPr txBox="1"/>
          <p:nvPr/>
        </p:nvSpPr>
        <p:spPr>
          <a:xfrm>
            <a:off x="4500880" y="341439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a:t>
            </a:r>
          </a:p>
        </p:txBody>
      </p:sp>
      <p:sp>
        <p:nvSpPr>
          <p:cNvPr id="11" name="TextBox 8"/>
          <p:cNvSpPr txBox="1"/>
          <p:nvPr/>
        </p:nvSpPr>
        <p:spPr>
          <a:xfrm>
            <a:off x="7225665" y="3415030"/>
            <a:ext cx="20224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finished</a:t>
            </a:r>
          </a:p>
        </p:txBody>
      </p:sp>
      <p:sp>
        <p:nvSpPr>
          <p:cNvPr id="12" name="TextBox 8"/>
          <p:cNvSpPr txBox="1"/>
          <p:nvPr/>
        </p:nvSpPr>
        <p:spPr>
          <a:xfrm>
            <a:off x="3637280" y="423608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haven’t</a:t>
            </a:r>
          </a:p>
        </p:txBody>
      </p:sp>
      <p:pic>
        <p:nvPicPr>
          <p:cNvPr id="2" name="Picture 1" descr="131.4"/>
          <p:cNvPicPr>
            <a:picLocks noChangeAspect="1"/>
          </p:cNvPicPr>
          <p:nvPr/>
        </p:nvPicPr>
        <p:blipFill>
          <a:blip r:embed="rId3"/>
          <a:stretch>
            <a:fillRect/>
          </a:stretch>
        </p:blipFill>
        <p:spPr>
          <a:xfrm>
            <a:off x="313690" y="1198245"/>
            <a:ext cx="12192000" cy="601980"/>
          </a:xfrm>
          <a:prstGeom prst="rect">
            <a:avLst/>
          </a:prstGeom>
        </p:spPr>
      </p:pic>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131.5"/>
          <p:cNvPicPr>
            <a:picLocks noChangeAspect="1"/>
          </p:cNvPicPr>
          <p:nvPr/>
        </p:nvPicPr>
        <p:blipFill>
          <a:blip r:embed="rId2"/>
          <a:stretch>
            <a:fillRect/>
          </a:stretch>
        </p:blipFill>
        <p:spPr>
          <a:xfrm>
            <a:off x="178435" y="993775"/>
            <a:ext cx="11835130" cy="1180465"/>
          </a:xfrm>
          <a:prstGeom prst="rect">
            <a:avLst/>
          </a:prstGeom>
        </p:spPr>
      </p:pic>
      <p:pic>
        <p:nvPicPr>
          <p:cNvPr id="10" name="Picture 9" descr="130.1"/>
          <p:cNvPicPr>
            <a:picLocks noChangeAspect="1"/>
          </p:cNvPicPr>
          <p:nvPr/>
        </p:nvPicPr>
        <p:blipFill>
          <a:blip r:embed="rId3"/>
          <a:srcRect l="5589" t="43546"/>
          <a:stretch>
            <a:fillRect/>
          </a:stretch>
        </p:blipFill>
        <p:spPr>
          <a:xfrm>
            <a:off x="400685" y="2174240"/>
            <a:ext cx="11510645" cy="1360805"/>
          </a:xfrm>
          <a:prstGeom prst="rect">
            <a:avLst/>
          </a:prstGeom>
        </p:spPr>
      </p:pic>
      <p:pic>
        <p:nvPicPr>
          <p:cNvPr id="9" name="Picture 8" descr="131.6"/>
          <p:cNvPicPr>
            <a:picLocks noChangeAspect="1"/>
          </p:cNvPicPr>
          <p:nvPr/>
        </p:nvPicPr>
        <p:blipFill>
          <a:blip r:embed="rId4"/>
          <a:stretch>
            <a:fillRect/>
          </a:stretch>
        </p:blipFill>
        <p:spPr>
          <a:xfrm>
            <a:off x="2418080" y="3535045"/>
            <a:ext cx="3637280" cy="2199640"/>
          </a:xfrm>
          <a:prstGeom prst="rect">
            <a:avLst/>
          </a:prstGeom>
        </p:spPr>
      </p:pic>
      <p:pic>
        <p:nvPicPr>
          <p:cNvPr id="11" name="Picture 10" descr="131.7"/>
          <p:cNvPicPr>
            <a:picLocks noChangeAspect="1"/>
          </p:cNvPicPr>
          <p:nvPr/>
        </p:nvPicPr>
        <p:blipFill>
          <a:blip r:embed="rId5"/>
          <a:stretch>
            <a:fillRect/>
          </a:stretch>
        </p:blipFill>
        <p:spPr>
          <a:xfrm>
            <a:off x="6346825" y="4206875"/>
            <a:ext cx="2850515" cy="1652270"/>
          </a:xfrm>
          <a:prstGeom prst="rect">
            <a:avLst/>
          </a:prstGeom>
        </p:spPr>
      </p:pic>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65.2"/>
          <p:cNvPicPr>
            <a:picLocks noChangeAspect="1"/>
          </p:cNvPicPr>
          <p:nvPr/>
        </p:nvPicPr>
        <p:blipFill>
          <a:blip r:embed="rId2"/>
          <a:stretch>
            <a:fillRect/>
          </a:stretch>
        </p:blipFill>
        <p:spPr>
          <a:xfrm>
            <a:off x="2038350" y="540385"/>
            <a:ext cx="8220075" cy="5234305"/>
          </a:xfrm>
          <a:prstGeom prst="rect">
            <a:avLst/>
          </a:prstGeom>
        </p:spPr>
      </p:pic>
      <p:sp>
        <p:nvSpPr>
          <p:cNvPr id="7" name="TextBox 8"/>
          <p:cNvSpPr txBox="1"/>
          <p:nvPr/>
        </p:nvSpPr>
        <p:spPr>
          <a:xfrm>
            <a:off x="3712845" y="278828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bought</a:t>
            </a:r>
          </a:p>
        </p:txBody>
      </p:sp>
      <p:sp>
        <p:nvSpPr>
          <p:cNvPr id="5" name="TextBox 8"/>
          <p:cNvSpPr txBox="1"/>
          <p:nvPr/>
        </p:nvSpPr>
        <p:spPr>
          <a:xfrm>
            <a:off x="3712845" y="325310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done</a:t>
            </a:r>
          </a:p>
        </p:txBody>
      </p:sp>
      <p:sp>
        <p:nvSpPr>
          <p:cNvPr id="6" name="TextBox 8"/>
          <p:cNvSpPr txBox="1"/>
          <p:nvPr/>
        </p:nvSpPr>
        <p:spPr>
          <a:xfrm>
            <a:off x="3712845" y="371729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drunk</a:t>
            </a:r>
          </a:p>
        </p:txBody>
      </p:sp>
      <p:sp>
        <p:nvSpPr>
          <p:cNvPr id="8" name="TextBox 8"/>
          <p:cNvSpPr txBox="1"/>
          <p:nvPr/>
        </p:nvSpPr>
        <p:spPr>
          <a:xfrm>
            <a:off x="3712845" y="419354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eaten</a:t>
            </a:r>
          </a:p>
        </p:txBody>
      </p:sp>
      <p:sp>
        <p:nvSpPr>
          <p:cNvPr id="9" name="TextBox 8"/>
          <p:cNvSpPr txBox="1"/>
          <p:nvPr/>
        </p:nvSpPr>
        <p:spPr>
          <a:xfrm>
            <a:off x="3712845" y="465836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made</a:t>
            </a:r>
          </a:p>
        </p:txBody>
      </p:sp>
      <p:sp>
        <p:nvSpPr>
          <p:cNvPr id="10" name="TextBox 8"/>
          <p:cNvSpPr txBox="1"/>
          <p:nvPr/>
        </p:nvSpPr>
        <p:spPr>
          <a:xfrm>
            <a:off x="3712845" y="512318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met</a:t>
            </a:r>
          </a:p>
        </p:txBody>
      </p:sp>
      <p:sp>
        <p:nvSpPr>
          <p:cNvPr id="11" name="TextBox 8"/>
          <p:cNvSpPr txBox="1"/>
          <p:nvPr/>
        </p:nvSpPr>
        <p:spPr>
          <a:xfrm>
            <a:off x="8220075" y="278828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read</a:t>
            </a:r>
          </a:p>
        </p:txBody>
      </p:sp>
      <p:sp>
        <p:nvSpPr>
          <p:cNvPr id="12" name="TextBox 8"/>
          <p:cNvSpPr txBox="1"/>
          <p:nvPr/>
        </p:nvSpPr>
        <p:spPr>
          <a:xfrm>
            <a:off x="8220075" y="3253105"/>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said</a:t>
            </a:r>
          </a:p>
        </p:txBody>
      </p:sp>
      <p:sp>
        <p:nvSpPr>
          <p:cNvPr id="13" name="TextBox 8"/>
          <p:cNvSpPr txBox="1"/>
          <p:nvPr/>
        </p:nvSpPr>
        <p:spPr>
          <a:xfrm>
            <a:off x="8220075" y="371729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spoken</a:t>
            </a:r>
          </a:p>
        </p:txBody>
      </p:sp>
      <p:sp>
        <p:nvSpPr>
          <p:cNvPr id="14" name="TextBox 8"/>
          <p:cNvSpPr txBox="1"/>
          <p:nvPr/>
        </p:nvSpPr>
        <p:spPr>
          <a:xfrm>
            <a:off x="8220075" y="419354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swept</a:t>
            </a:r>
          </a:p>
        </p:txBody>
      </p:sp>
      <p:sp>
        <p:nvSpPr>
          <p:cNvPr id="20" name="TextBox 8"/>
          <p:cNvSpPr txBox="1"/>
          <p:nvPr/>
        </p:nvSpPr>
        <p:spPr>
          <a:xfrm>
            <a:off x="8220075" y="465836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told</a:t>
            </a:r>
          </a:p>
        </p:txBody>
      </p:sp>
      <p:sp>
        <p:nvSpPr>
          <p:cNvPr id="21" name="TextBox 8"/>
          <p:cNvSpPr txBox="1"/>
          <p:nvPr/>
        </p:nvSpPr>
        <p:spPr>
          <a:xfrm>
            <a:off x="8220075" y="5123180"/>
            <a:ext cx="13087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won</a:t>
            </a:r>
          </a:p>
        </p:txBody>
      </p:sp>
      <p:grpSp>
        <p:nvGrpSpPr>
          <p:cNvPr id="22" name="Group 21"/>
          <p:cNvGrpSpPr/>
          <p:nvPr/>
        </p:nvGrpSpPr>
        <p:grpSpPr>
          <a:xfrm>
            <a:off x="164969" y="5965661"/>
            <a:ext cx="11862062" cy="897286"/>
            <a:chOff x="164969" y="5965661"/>
            <a:chExt cx="11862062" cy="897286"/>
          </a:xfrm>
        </p:grpSpPr>
        <p:sp>
          <p:nvSpPr>
            <p:cNvPr id="2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4" name="Picture 2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linds(horizontal)">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5" grpId="0"/>
      <p:bldP spid="5" grpId="1"/>
      <p:bldP spid="6" grpId="0"/>
      <p:bldP spid="6"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20" grpId="0"/>
      <p:bldP spid="20" grpId="1"/>
      <p:bldP spid="21" grpId="0"/>
      <p:bldP spid="21"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65.3"/>
          <p:cNvPicPr>
            <a:picLocks noChangeAspect="1"/>
          </p:cNvPicPr>
          <p:nvPr/>
        </p:nvPicPr>
        <p:blipFill>
          <a:blip r:embed="rId2"/>
          <a:stretch>
            <a:fillRect/>
          </a:stretch>
        </p:blipFill>
        <p:spPr>
          <a:xfrm>
            <a:off x="2176780" y="551180"/>
            <a:ext cx="7838440" cy="5755005"/>
          </a:xfrm>
          <a:prstGeom prst="rect">
            <a:avLst/>
          </a:prstGeom>
        </p:spPr>
      </p:pic>
      <p:sp>
        <p:nvSpPr>
          <p:cNvPr id="7" name="TextBox 8"/>
          <p:cNvSpPr txBox="1"/>
          <p:nvPr/>
        </p:nvSpPr>
        <p:spPr>
          <a:xfrm>
            <a:off x="4221480" y="918210"/>
            <a:ext cx="28536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 you done</a:t>
            </a:r>
          </a:p>
        </p:txBody>
      </p:sp>
      <p:sp>
        <p:nvSpPr>
          <p:cNvPr id="4" name="TextBox 8"/>
          <p:cNvSpPr txBox="1"/>
          <p:nvPr/>
        </p:nvSpPr>
        <p:spPr>
          <a:xfrm>
            <a:off x="6728460" y="1362075"/>
            <a:ext cx="19348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‘ve cleaned</a:t>
            </a:r>
          </a:p>
        </p:txBody>
      </p:sp>
      <p:sp>
        <p:nvSpPr>
          <p:cNvPr id="5" name="TextBox 8"/>
          <p:cNvSpPr txBox="1"/>
          <p:nvPr/>
        </p:nvSpPr>
        <p:spPr>
          <a:xfrm>
            <a:off x="5982335" y="1708150"/>
            <a:ext cx="19348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‘ve cooked</a:t>
            </a:r>
          </a:p>
        </p:txBody>
      </p:sp>
      <p:sp>
        <p:nvSpPr>
          <p:cNvPr id="6" name="TextBox 8"/>
          <p:cNvSpPr txBox="1"/>
          <p:nvPr/>
        </p:nvSpPr>
        <p:spPr>
          <a:xfrm>
            <a:off x="4438015" y="2096135"/>
            <a:ext cx="28536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 you had</a:t>
            </a:r>
          </a:p>
        </p:txBody>
      </p:sp>
      <p:sp>
        <p:nvSpPr>
          <p:cNvPr id="8" name="TextBox 8"/>
          <p:cNvSpPr txBox="1"/>
          <p:nvPr/>
        </p:nvSpPr>
        <p:spPr>
          <a:xfrm>
            <a:off x="5464810" y="2922270"/>
            <a:ext cx="28536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I’ve been</a:t>
            </a:r>
          </a:p>
        </p:txBody>
      </p:sp>
      <p:sp>
        <p:nvSpPr>
          <p:cNvPr id="9" name="TextBox 8"/>
          <p:cNvSpPr txBox="1"/>
          <p:nvPr/>
        </p:nvSpPr>
        <p:spPr>
          <a:xfrm>
            <a:off x="3583305" y="3317875"/>
            <a:ext cx="28536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haven’t done</a:t>
            </a:r>
          </a:p>
        </p:txBody>
      </p:sp>
      <p:sp>
        <p:nvSpPr>
          <p:cNvPr id="10" name="TextBox 8"/>
          <p:cNvSpPr txBox="1"/>
          <p:nvPr/>
        </p:nvSpPr>
        <p:spPr>
          <a:xfrm>
            <a:off x="4572000" y="3759200"/>
            <a:ext cx="28536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 paid the bill</a:t>
            </a:r>
          </a:p>
        </p:txBody>
      </p:sp>
      <p:sp>
        <p:nvSpPr>
          <p:cNvPr id="11" name="TextBox 8"/>
          <p:cNvSpPr txBox="1"/>
          <p:nvPr/>
        </p:nvSpPr>
        <p:spPr>
          <a:xfrm>
            <a:off x="4145915" y="4211955"/>
            <a:ext cx="2982595" cy="375920"/>
          </a:xfrm>
          <a:prstGeom prst="rect">
            <a:avLst/>
          </a:prstGeom>
          <a:noFill/>
        </p:spPr>
        <p:txBody>
          <a:bodyPr wrap="square" rtlCol="0">
            <a:spAutoFit/>
          </a:bodyPr>
          <a:lstStyle/>
          <a:p>
            <a:pPr algn="ctr"/>
            <a:r>
              <a:rPr lang="en-US" sz="1850" dirty="0">
                <a:solidFill>
                  <a:srgbClr val="FF0000"/>
                </a:solidFill>
                <a:latin typeface="Myriad Pro" panose="020B0503030403020204" pitchFamily="34" charset="0"/>
                <a:cs typeface="Times New Roman" panose="02020603050405020304" pitchFamily="18" charset="0"/>
              </a:rPr>
              <a:t>have bought the groceries</a:t>
            </a:r>
          </a:p>
        </p:txBody>
      </p:sp>
      <p:sp>
        <p:nvSpPr>
          <p:cNvPr id="12" name="TextBox 8"/>
          <p:cNvSpPr txBox="1"/>
          <p:nvPr/>
        </p:nvSpPr>
        <p:spPr>
          <a:xfrm>
            <a:off x="3260090" y="4471670"/>
            <a:ext cx="28536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Have you had</a:t>
            </a:r>
          </a:p>
        </p:txBody>
      </p:sp>
      <p:sp>
        <p:nvSpPr>
          <p:cNvPr id="13" name="TextBox 8"/>
          <p:cNvSpPr txBox="1"/>
          <p:nvPr/>
        </p:nvSpPr>
        <p:spPr>
          <a:xfrm>
            <a:off x="4897755" y="4915535"/>
            <a:ext cx="19348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‘ve visited</a:t>
            </a:r>
          </a:p>
        </p:txBody>
      </p:sp>
      <p:sp>
        <p:nvSpPr>
          <p:cNvPr id="14" name="TextBox 8"/>
          <p:cNvSpPr txBox="1"/>
          <p:nvPr/>
        </p:nvSpPr>
        <p:spPr>
          <a:xfrm>
            <a:off x="4053205" y="5303520"/>
            <a:ext cx="19348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‘ve bought</a:t>
            </a:r>
          </a:p>
        </p:txBody>
      </p:sp>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4" grpId="0"/>
      <p:bldP spid="4" grpId="1"/>
      <p:bldP spid="5" grpId="0"/>
      <p:bldP spid="5" grpId="1"/>
      <p:bldP spid="6" grpId="0"/>
      <p:bldP spid="6"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131.8"/>
          <p:cNvPicPr>
            <a:picLocks noChangeAspect="1"/>
          </p:cNvPicPr>
          <p:nvPr/>
        </p:nvPicPr>
        <p:blipFill>
          <a:blip r:embed="rId2"/>
          <a:stretch>
            <a:fillRect/>
          </a:stretch>
        </p:blipFill>
        <p:spPr>
          <a:xfrm>
            <a:off x="0" y="862965"/>
            <a:ext cx="12192000" cy="2451735"/>
          </a:xfrm>
          <a:prstGeom prst="rect">
            <a:avLst/>
          </a:prstGeom>
        </p:spPr>
      </p:pic>
      <p:pic>
        <p:nvPicPr>
          <p:cNvPr id="4" name="Picture 3" descr="131.9"/>
          <p:cNvPicPr>
            <a:picLocks noChangeAspect="1"/>
          </p:cNvPicPr>
          <p:nvPr/>
        </p:nvPicPr>
        <p:blipFill>
          <a:blip r:embed="rId3"/>
          <a:stretch>
            <a:fillRect/>
          </a:stretch>
        </p:blipFill>
        <p:spPr>
          <a:xfrm>
            <a:off x="1092200" y="3333750"/>
            <a:ext cx="6743700" cy="1381125"/>
          </a:xfrm>
          <a:prstGeom prst="rect">
            <a:avLst/>
          </a:prstGeom>
        </p:spPr>
      </p:pic>
      <p:pic>
        <p:nvPicPr>
          <p:cNvPr id="5" name="Picture 4" descr="131.10"/>
          <p:cNvPicPr>
            <a:picLocks noChangeAspect="1"/>
          </p:cNvPicPr>
          <p:nvPr/>
        </p:nvPicPr>
        <p:blipFill>
          <a:blip r:embed="rId4"/>
          <a:stretch>
            <a:fillRect/>
          </a:stretch>
        </p:blipFill>
        <p:spPr>
          <a:xfrm>
            <a:off x="3712845" y="4733925"/>
            <a:ext cx="6515100" cy="141922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3" name="Picture 2" descr="132.1"/>
          <p:cNvPicPr>
            <a:picLocks noChangeAspect="1"/>
          </p:cNvPicPr>
          <p:nvPr/>
        </p:nvPicPr>
        <p:blipFill>
          <a:blip r:embed="rId3"/>
          <a:stretch>
            <a:fillRect/>
          </a:stretch>
        </p:blipFill>
        <p:spPr>
          <a:xfrm>
            <a:off x="870585" y="558800"/>
            <a:ext cx="10570845" cy="1190625"/>
          </a:xfrm>
          <a:prstGeom prst="rect">
            <a:avLst/>
          </a:prstGeom>
        </p:spPr>
      </p:pic>
      <p:pic>
        <p:nvPicPr>
          <p:cNvPr id="6" name="Picture 5" descr="132.2"/>
          <p:cNvPicPr>
            <a:picLocks noChangeAspect="1"/>
          </p:cNvPicPr>
          <p:nvPr/>
        </p:nvPicPr>
        <p:blipFill>
          <a:blip r:embed="rId4"/>
          <a:stretch>
            <a:fillRect/>
          </a:stretch>
        </p:blipFill>
        <p:spPr>
          <a:xfrm>
            <a:off x="1367790" y="1749426"/>
            <a:ext cx="2564207" cy="4413866"/>
          </a:xfrm>
          <a:prstGeom prst="rect">
            <a:avLst/>
          </a:prstGeom>
        </p:spPr>
      </p:pic>
      <p:pic>
        <p:nvPicPr>
          <p:cNvPr id="7" name="Picture 6" descr="132.2.1"/>
          <p:cNvPicPr>
            <a:picLocks noChangeAspect="1"/>
          </p:cNvPicPr>
          <p:nvPr/>
        </p:nvPicPr>
        <p:blipFill>
          <a:blip r:embed="rId5"/>
          <a:stretch>
            <a:fillRect/>
          </a:stretch>
        </p:blipFill>
        <p:spPr>
          <a:xfrm>
            <a:off x="4558665" y="2896870"/>
            <a:ext cx="6433185" cy="3069266"/>
          </a:xfrm>
          <a:prstGeom prst="rect">
            <a:avLst/>
          </a:prstGeom>
        </p:spPr>
      </p:pic>
      <p:sp>
        <p:nvSpPr>
          <p:cNvPr id="8" name="TextBox 8"/>
          <p:cNvSpPr txBox="1"/>
          <p:nvPr/>
        </p:nvSpPr>
        <p:spPr>
          <a:xfrm>
            <a:off x="4159250" y="1593215"/>
            <a:ext cx="7282815" cy="82994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Tour guide; 	   English communication skills, ability to manage groups, driver’s license.</a:t>
            </a:r>
          </a:p>
        </p:txBody>
      </p:sp>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 name="Picture 1" descr="132.3"/>
          <p:cNvPicPr>
            <a:picLocks noChangeAspect="1"/>
          </p:cNvPicPr>
          <p:nvPr/>
        </p:nvPicPr>
        <p:blipFill>
          <a:blip r:embed="rId5"/>
          <a:stretch>
            <a:fillRect/>
          </a:stretch>
        </p:blipFill>
        <p:spPr>
          <a:xfrm>
            <a:off x="146685" y="539144"/>
            <a:ext cx="10353675" cy="1113559"/>
          </a:xfrm>
          <a:prstGeom prst="rect">
            <a:avLst/>
          </a:prstGeom>
        </p:spPr>
      </p:pic>
      <p:pic>
        <p:nvPicPr>
          <p:cNvPr id="4" name="we3e_sb01_u11_059">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3236595" y="1209675"/>
            <a:ext cx="800735" cy="650240"/>
          </a:xfrm>
          <a:prstGeom prst="rect">
            <a:avLst/>
          </a:prstGeom>
        </p:spPr>
      </p:pic>
      <p:pic>
        <p:nvPicPr>
          <p:cNvPr id="5" name="Picture 4" descr="132.4"/>
          <p:cNvPicPr>
            <a:picLocks noChangeAspect="1"/>
          </p:cNvPicPr>
          <p:nvPr/>
        </p:nvPicPr>
        <p:blipFill>
          <a:blip r:embed="rId7"/>
          <a:stretch>
            <a:fillRect/>
          </a:stretch>
        </p:blipFill>
        <p:spPr>
          <a:xfrm>
            <a:off x="943125" y="1652704"/>
            <a:ext cx="10544025" cy="4341929"/>
          </a:xfrm>
          <a:prstGeom prst="rect">
            <a:avLst/>
          </a:prstGeom>
        </p:spPr>
      </p:pic>
      <p:sp>
        <p:nvSpPr>
          <p:cNvPr id="7" name="Text Box 6"/>
          <p:cNvSpPr txBox="1"/>
          <p:nvPr/>
        </p:nvSpPr>
        <p:spPr>
          <a:xfrm>
            <a:off x="8708207" y="2112356"/>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8" name="Text Box 7"/>
          <p:cNvSpPr txBox="1"/>
          <p:nvPr/>
        </p:nvSpPr>
        <p:spPr>
          <a:xfrm>
            <a:off x="8708207" y="2567016"/>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9" name="Text Box 8"/>
          <p:cNvSpPr txBox="1"/>
          <p:nvPr/>
        </p:nvSpPr>
        <p:spPr>
          <a:xfrm>
            <a:off x="8708207" y="3021676"/>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0" name="Text Box 9"/>
          <p:cNvSpPr txBox="1"/>
          <p:nvPr/>
        </p:nvSpPr>
        <p:spPr>
          <a:xfrm>
            <a:off x="8708207" y="3780846"/>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11" name="Text Box 10"/>
          <p:cNvSpPr txBox="1"/>
          <p:nvPr/>
        </p:nvSpPr>
        <p:spPr>
          <a:xfrm>
            <a:off x="10361746" y="3800956"/>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12" name="Text Box 11"/>
          <p:cNvSpPr txBox="1"/>
          <p:nvPr/>
        </p:nvSpPr>
        <p:spPr>
          <a:xfrm>
            <a:off x="10361745" y="4157311"/>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13" name="Text Box 12"/>
          <p:cNvSpPr txBox="1"/>
          <p:nvPr/>
        </p:nvSpPr>
        <p:spPr>
          <a:xfrm>
            <a:off x="10361746" y="4557931"/>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14" name="Text Box 13"/>
          <p:cNvSpPr txBox="1"/>
          <p:nvPr/>
        </p:nvSpPr>
        <p:spPr>
          <a:xfrm>
            <a:off x="10361747" y="4958551"/>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20" name="Text Box 19"/>
          <p:cNvSpPr txBox="1"/>
          <p:nvPr/>
        </p:nvSpPr>
        <p:spPr>
          <a:xfrm>
            <a:off x="8708207" y="5382096"/>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21" name="Text Box 20"/>
          <p:cNvSpPr txBox="1"/>
          <p:nvPr/>
        </p:nvSpPr>
        <p:spPr>
          <a:xfrm>
            <a:off x="10361747" y="5382096"/>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grpSp>
        <p:nvGrpSpPr>
          <p:cNvPr id="22" name="Group 21"/>
          <p:cNvGrpSpPr/>
          <p:nvPr/>
        </p:nvGrpSpPr>
        <p:grpSpPr>
          <a:xfrm>
            <a:off x="164969" y="5965661"/>
            <a:ext cx="11862062" cy="897286"/>
            <a:chOff x="164969" y="5965661"/>
            <a:chExt cx="11862062" cy="897286"/>
          </a:xfrm>
        </p:grpSpPr>
        <p:sp>
          <p:nvSpPr>
            <p:cNvPr id="2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4" name="Picture 2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8"/>
            <a:stretch>
              <a:fillRect/>
            </a:stretch>
          </p:blipFill>
          <p:spPr>
            <a:xfrm>
              <a:off x="255774" y="6028833"/>
              <a:ext cx="1268226" cy="508919"/>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9984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linds(horizontal)">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linds(horizontal)">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linds(horizontal)">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linds(horizont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blinds(horizontal)">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57" fill="hold" display="1">
                  <p:stCondLst>
                    <p:cond delay="indefinite"/>
                  </p:stCondLst>
                  <p:endCondLst>
                    <p:cond evt="onStopAudio" delay="0">
                      <p:tgtEl>
                        <p:sldTgt/>
                      </p:tgtEl>
                    </p:cond>
                  </p:endCondLst>
                </p:cTn>
                <p:tgtEl>
                  <p:spTgt spid="4"/>
                </p:tgtEl>
              </p:cMediaNode>
            </p:audio>
          </p:childTnLst>
        </p:cTn>
      </p:par>
    </p:tnLst>
    <p:bldLst>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20" grpId="0"/>
      <p:bldP spid="20" grpId="1"/>
      <p:bldP spid="21" grpId="0"/>
      <p:bldP spid="2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3" name="Picture 2" descr="132.5"/>
          <p:cNvPicPr>
            <a:picLocks noChangeAspect="1"/>
          </p:cNvPicPr>
          <p:nvPr/>
        </p:nvPicPr>
        <p:blipFill>
          <a:blip r:embed="rId4"/>
          <a:stretch>
            <a:fillRect/>
          </a:stretch>
        </p:blipFill>
        <p:spPr>
          <a:xfrm>
            <a:off x="0" y="871220"/>
            <a:ext cx="12192000" cy="3948430"/>
          </a:xfrm>
          <a:prstGeom prst="rect">
            <a:avLst/>
          </a:prstGeom>
        </p:spPr>
      </p:pic>
      <p:sp>
        <p:nvSpPr>
          <p:cNvPr id="6" name="TextBox 8"/>
          <p:cNvSpPr txBox="1"/>
          <p:nvPr/>
        </p:nvSpPr>
        <p:spPr>
          <a:xfrm>
            <a:off x="4785995" y="2242820"/>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English and History</a:t>
            </a:r>
          </a:p>
        </p:txBody>
      </p:sp>
      <p:sp>
        <p:nvSpPr>
          <p:cNvPr id="22" name="TextBox 8"/>
          <p:cNvSpPr txBox="1"/>
          <p:nvPr/>
        </p:nvSpPr>
        <p:spPr>
          <a:xfrm>
            <a:off x="8461375" y="2242820"/>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English</a:t>
            </a:r>
          </a:p>
        </p:txBody>
      </p:sp>
      <p:sp>
        <p:nvSpPr>
          <p:cNvPr id="23" name="TextBox 8"/>
          <p:cNvSpPr txBox="1"/>
          <p:nvPr/>
        </p:nvSpPr>
        <p:spPr>
          <a:xfrm>
            <a:off x="4785995" y="2772410"/>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Eight countries, Venice</a:t>
            </a:r>
          </a:p>
        </p:txBody>
      </p:sp>
      <p:pic>
        <p:nvPicPr>
          <p:cNvPr id="24" name="we3e_sb01_u11_059">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9884410" y="871220"/>
            <a:ext cx="800735" cy="650240"/>
          </a:xfrm>
          <a:prstGeom prst="rect">
            <a:avLst/>
          </a:prstGeom>
        </p:spPr>
      </p:pic>
      <p:sp>
        <p:nvSpPr>
          <p:cNvPr id="25" name="TextBox 8"/>
          <p:cNvSpPr txBox="1"/>
          <p:nvPr/>
        </p:nvSpPr>
        <p:spPr>
          <a:xfrm>
            <a:off x="8461375" y="2761615"/>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Bali</a:t>
            </a:r>
          </a:p>
        </p:txBody>
      </p:sp>
      <p:sp>
        <p:nvSpPr>
          <p:cNvPr id="26" name="TextBox 8"/>
          <p:cNvSpPr txBox="1"/>
          <p:nvPr/>
        </p:nvSpPr>
        <p:spPr>
          <a:xfrm>
            <a:off x="4700270" y="3237230"/>
            <a:ext cx="3693160" cy="632460"/>
          </a:xfrm>
          <a:prstGeom prst="rect">
            <a:avLst/>
          </a:prstGeom>
          <a:noFill/>
        </p:spPr>
        <p:txBody>
          <a:bodyPr wrap="square" rtlCol="0">
            <a:spAutoFit/>
          </a:bodyPr>
          <a:lstStyle/>
          <a:p>
            <a:pPr algn="l">
              <a:lnSpc>
                <a:spcPct val="80000"/>
              </a:lnSpc>
            </a:pPr>
            <a:r>
              <a:rPr lang="en-US" sz="2200" dirty="0">
                <a:solidFill>
                  <a:srgbClr val="FF0000"/>
                </a:solidFill>
                <a:latin typeface="Myriad Pro" panose="020B0503030403020204" pitchFamily="34" charset="0"/>
                <a:cs typeface="Times New Roman" panose="02020603050405020304" pitchFamily="18" charset="0"/>
              </a:rPr>
              <a:t>None paid, but she has taken friends around museums.</a:t>
            </a:r>
          </a:p>
        </p:txBody>
      </p:sp>
      <p:sp>
        <p:nvSpPr>
          <p:cNvPr id="27" name="TextBox 8"/>
          <p:cNvSpPr txBox="1"/>
          <p:nvPr/>
        </p:nvSpPr>
        <p:spPr>
          <a:xfrm>
            <a:off x="8461375" y="3302000"/>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In Bali last year</a:t>
            </a:r>
          </a:p>
        </p:txBody>
      </p:sp>
      <p:sp>
        <p:nvSpPr>
          <p:cNvPr id="30" name="TextBox 8"/>
          <p:cNvSpPr txBox="1"/>
          <p:nvPr/>
        </p:nvSpPr>
        <p:spPr>
          <a:xfrm>
            <a:off x="4711065" y="3756025"/>
            <a:ext cx="3563620" cy="632460"/>
          </a:xfrm>
          <a:prstGeom prst="rect">
            <a:avLst/>
          </a:prstGeom>
          <a:noFill/>
        </p:spPr>
        <p:txBody>
          <a:bodyPr wrap="square" rtlCol="0">
            <a:spAutoFit/>
          </a:bodyPr>
          <a:lstStyle/>
          <a:p>
            <a:pPr algn="l">
              <a:lnSpc>
                <a:spcPct val="80000"/>
              </a:lnSpc>
            </a:pPr>
            <a:r>
              <a:rPr lang="en-US" sz="2200" dirty="0">
                <a:solidFill>
                  <a:srgbClr val="FF0000"/>
                </a:solidFill>
                <a:latin typeface="Myriad Pro" panose="020B0503030403020204" pitchFamily="34" charset="0"/>
                <a:cs typeface="Times New Roman" panose="02020603050405020304" pitchFamily="18" charset="0"/>
              </a:rPr>
              <a:t>No. Going to take it next month.</a:t>
            </a:r>
          </a:p>
        </p:txBody>
      </p:sp>
      <p:sp>
        <p:nvSpPr>
          <p:cNvPr id="31" name="TextBox 8"/>
          <p:cNvSpPr txBox="1"/>
          <p:nvPr/>
        </p:nvSpPr>
        <p:spPr>
          <a:xfrm>
            <a:off x="4785995" y="4318000"/>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a:t>
            </a:r>
          </a:p>
        </p:txBody>
      </p:sp>
      <p:sp>
        <p:nvSpPr>
          <p:cNvPr id="32" name="TextBox 8"/>
          <p:cNvSpPr txBox="1"/>
          <p:nvPr/>
        </p:nvSpPr>
        <p:spPr>
          <a:xfrm>
            <a:off x="8461375" y="3799205"/>
            <a:ext cx="329501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Yes</a:t>
            </a:r>
          </a:p>
        </p:txBody>
      </p:sp>
      <p:sp>
        <p:nvSpPr>
          <p:cNvPr id="33" name="TextBox 8"/>
          <p:cNvSpPr txBox="1"/>
          <p:nvPr/>
        </p:nvSpPr>
        <p:spPr>
          <a:xfrm>
            <a:off x="8461375" y="4295775"/>
            <a:ext cx="329501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Coached children’s soccer</a:t>
            </a:r>
          </a:p>
        </p:txBody>
      </p:sp>
      <p:pic>
        <p:nvPicPr>
          <p:cNvPr id="34" name="Picture 33" descr="132.6"/>
          <p:cNvPicPr>
            <a:picLocks noChangeAspect="1"/>
          </p:cNvPicPr>
          <p:nvPr/>
        </p:nvPicPr>
        <p:blipFill>
          <a:blip r:embed="rId6"/>
          <a:stretch>
            <a:fillRect/>
          </a:stretch>
        </p:blipFill>
        <p:spPr>
          <a:xfrm>
            <a:off x="2465070" y="4995545"/>
            <a:ext cx="7381875" cy="655955"/>
          </a:xfrm>
          <a:prstGeom prst="rect">
            <a:avLst/>
          </a:prstGeom>
        </p:spPr>
      </p:pic>
      <p:grpSp>
        <p:nvGrpSpPr>
          <p:cNvPr id="21" name="Group 20"/>
          <p:cNvGrpSpPr/>
          <p:nvPr/>
        </p:nvGrpSpPr>
        <p:grpSpPr>
          <a:xfrm>
            <a:off x="164969" y="5965661"/>
            <a:ext cx="11862062" cy="897286"/>
            <a:chOff x="164969" y="5965661"/>
            <a:chExt cx="11862062" cy="897286"/>
          </a:xfrm>
        </p:grpSpPr>
        <p:sp>
          <p:nvSpPr>
            <p:cNvPr id="2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9" name="Picture 2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99840"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blinds(horizontal)">
                                      <p:cBhvr>
                                        <p:cTn id="6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62" fill="hold" display="1">
                  <p:stCondLst>
                    <p:cond delay="indefinite"/>
                  </p:stCondLst>
                  <p:endCondLst>
                    <p:cond evt="onStopAudio" delay="0">
                      <p:tgtEl>
                        <p:sldTgt/>
                      </p:tgtEl>
                    </p:cond>
                  </p:endCondLst>
                </p:cTn>
                <p:tgtEl>
                  <p:spTgt spid="24"/>
                </p:tgtEl>
              </p:cMediaNode>
            </p:audio>
          </p:childTnLst>
        </p:cTn>
      </p:par>
    </p:tnLst>
    <p:bldLst>
      <p:bldP spid="6" grpId="0"/>
      <p:bldP spid="22" grpId="0"/>
      <p:bldP spid="23" grpId="0"/>
      <p:bldP spid="25" grpId="0"/>
      <p:bldP spid="26" grpId="0"/>
      <p:bldP spid="27" grpId="0"/>
      <p:bldP spid="30"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031730" y="24477"/>
              <a:ext cx="20015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4" name="Picture 3" descr="133.1.1"/>
          <p:cNvPicPr>
            <a:picLocks noChangeAspect="1"/>
          </p:cNvPicPr>
          <p:nvPr/>
        </p:nvPicPr>
        <p:blipFill>
          <a:blip r:embed="rId4"/>
          <a:stretch>
            <a:fillRect/>
          </a:stretch>
        </p:blipFill>
        <p:spPr>
          <a:xfrm>
            <a:off x="378460" y="601345"/>
            <a:ext cx="11555095" cy="563880"/>
          </a:xfrm>
          <a:prstGeom prst="rect">
            <a:avLst/>
          </a:prstGeom>
        </p:spPr>
      </p:pic>
      <p:pic>
        <p:nvPicPr>
          <p:cNvPr id="5" name="Picture 4" descr="133.1.2"/>
          <p:cNvPicPr>
            <a:picLocks noChangeAspect="1"/>
          </p:cNvPicPr>
          <p:nvPr/>
        </p:nvPicPr>
        <p:blipFill>
          <a:blip r:embed="rId5"/>
          <a:stretch>
            <a:fillRect/>
          </a:stretch>
        </p:blipFill>
        <p:spPr>
          <a:xfrm>
            <a:off x="1159510" y="1165225"/>
            <a:ext cx="9993630" cy="4770120"/>
          </a:xfrm>
          <a:prstGeom prst="rect">
            <a:avLst/>
          </a:prstGeom>
        </p:spPr>
      </p:pic>
      <p:pic>
        <p:nvPicPr>
          <p:cNvPr id="7" name="we3e_sb01_u11_060">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485775" y="1318260"/>
            <a:ext cx="876935" cy="67246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3990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031730" y="24477"/>
              <a:ext cx="20015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2" name="Picture 1" descr="133.2"/>
          <p:cNvPicPr>
            <a:picLocks noChangeAspect="1"/>
          </p:cNvPicPr>
          <p:nvPr/>
        </p:nvPicPr>
        <p:blipFill>
          <a:blip r:embed="rId4"/>
          <a:stretch>
            <a:fillRect/>
          </a:stretch>
        </p:blipFill>
        <p:spPr>
          <a:xfrm>
            <a:off x="79375" y="1315720"/>
            <a:ext cx="12033885" cy="4043045"/>
          </a:xfrm>
          <a:prstGeom prst="rect">
            <a:avLst/>
          </a:prstGeom>
        </p:spPr>
      </p:pic>
      <p:pic>
        <p:nvPicPr>
          <p:cNvPr id="3" name="we3e_sb01_u11_061">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9283700" y="1272540"/>
            <a:ext cx="748030" cy="650240"/>
          </a:xfrm>
          <a:prstGeom prst="rect">
            <a:avLst/>
          </a:prstGeom>
        </p:spPr>
      </p:pic>
      <p:sp>
        <p:nvSpPr>
          <p:cNvPr id="6" name="Text Box 5"/>
          <p:cNvSpPr txBox="1"/>
          <p:nvPr/>
        </p:nvSpPr>
        <p:spPr>
          <a:xfrm>
            <a:off x="10598150" y="246634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8" name="Text Box 7"/>
          <p:cNvSpPr txBox="1"/>
          <p:nvPr/>
        </p:nvSpPr>
        <p:spPr>
          <a:xfrm>
            <a:off x="8295640" y="289877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2" name="Text Box 11"/>
          <p:cNvSpPr txBox="1"/>
          <p:nvPr/>
        </p:nvSpPr>
        <p:spPr>
          <a:xfrm>
            <a:off x="10598150" y="334200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3" name="Text Box 12"/>
          <p:cNvSpPr txBox="1"/>
          <p:nvPr/>
        </p:nvSpPr>
        <p:spPr>
          <a:xfrm>
            <a:off x="10598150" y="379603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4" name="Text Box 13"/>
          <p:cNvSpPr txBox="1"/>
          <p:nvPr/>
        </p:nvSpPr>
        <p:spPr>
          <a:xfrm>
            <a:off x="8295640" y="422783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20" name="Text Box 19"/>
          <p:cNvSpPr txBox="1"/>
          <p:nvPr/>
        </p:nvSpPr>
        <p:spPr>
          <a:xfrm>
            <a:off x="10598150" y="467106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grpSp>
        <p:nvGrpSpPr>
          <p:cNvPr id="21" name="Group 20"/>
          <p:cNvGrpSpPr/>
          <p:nvPr/>
        </p:nvGrpSpPr>
        <p:grpSpPr>
          <a:xfrm>
            <a:off x="164969" y="5965661"/>
            <a:ext cx="11862062" cy="897286"/>
            <a:chOff x="164969" y="5965661"/>
            <a:chExt cx="11862062" cy="897286"/>
          </a:xfrm>
        </p:grpSpPr>
        <p:sp>
          <p:nvSpPr>
            <p:cNvPr id="2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3" name="Picture 2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3416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linds(horizontal)">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linds(horizontal)">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37" fill="hold" display="1">
                  <p:stCondLst>
                    <p:cond delay="indefinite"/>
                  </p:stCondLst>
                  <p:endCondLst>
                    <p:cond evt="onStopAudio" delay="0">
                      <p:tgtEl>
                        <p:sldTgt/>
                      </p:tgtEl>
                    </p:cond>
                  </p:endCondLst>
                </p:cTn>
                <p:tgtEl>
                  <p:spTgt spid="3"/>
                </p:tgtEl>
              </p:cMediaNode>
            </p:audio>
          </p:childTnLst>
        </p:cTn>
      </p:par>
    </p:tnLst>
    <p:bldLst>
      <p:bldP spid="6" grpId="0"/>
      <p:bldP spid="6" grpId="1"/>
      <p:bldP spid="8" grpId="0"/>
      <p:bldP spid="8" grpId="1"/>
      <p:bldP spid="12" grpId="0"/>
      <p:bldP spid="12" grpId="1"/>
      <p:bldP spid="13" grpId="0"/>
      <p:bldP spid="13" grpId="1"/>
      <p:bldP spid="14" grpId="0"/>
      <p:bldP spid="14" grpId="1"/>
      <p:bldP spid="20" grpId="0"/>
      <p:bldP spid="2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33.4"/>
          <p:cNvPicPr>
            <a:picLocks noChangeAspect="1"/>
          </p:cNvPicPr>
          <p:nvPr/>
        </p:nvPicPr>
        <p:blipFill>
          <a:blip r:embed="rId2"/>
          <a:stretch>
            <a:fillRect/>
          </a:stretch>
        </p:blipFill>
        <p:spPr>
          <a:xfrm>
            <a:off x="137795" y="969010"/>
            <a:ext cx="12192000" cy="1092835"/>
          </a:xfrm>
          <a:prstGeom prst="rect">
            <a:avLst/>
          </a:prstGeom>
        </p:spPr>
      </p:pic>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031730" y="24477"/>
              <a:ext cx="20015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2" name="Picture 1" descr="133.2"/>
          <p:cNvPicPr>
            <a:picLocks noChangeAspect="1"/>
          </p:cNvPicPr>
          <p:nvPr/>
        </p:nvPicPr>
        <p:blipFill>
          <a:blip r:embed="rId3"/>
          <a:srcRect t="15502"/>
          <a:stretch>
            <a:fillRect/>
          </a:stretch>
        </p:blipFill>
        <p:spPr>
          <a:xfrm>
            <a:off x="79375" y="1942465"/>
            <a:ext cx="12033885" cy="3416300"/>
          </a:xfrm>
          <a:prstGeom prst="rect">
            <a:avLst/>
          </a:prstGeom>
        </p:spPr>
      </p:pic>
      <p:sp>
        <p:nvSpPr>
          <p:cNvPr id="6" name="Text Box 5"/>
          <p:cNvSpPr txBox="1"/>
          <p:nvPr/>
        </p:nvSpPr>
        <p:spPr>
          <a:xfrm>
            <a:off x="10598150" y="246634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8" name="Text Box 7"/>
          <p:cNvSpPr txBox="1"/>
          <p:nvPr/>
        </p:nvSpPr>
        <p:spPr>
          <a:xfrm>
            <a:off x="8295640" y="289877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2" name="Text Box 11"/>
          <p:cNvSpPr txBox="1"/>
          <p:nvPr/>
        </p:nvSpPr>
        <p:spPr>
          <a:xfrm>
            <a:off x="10598150" y="334200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3" name="Text Box 12"/>
          <p:cNvSpPr txBox="1"/>
          <p:nvPr/>
        </p:nvSpPr>
        <p:spPr>
          <a:xfrm>
            <a:off x="10598150" y="379603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4" name="Text Box 13"/>
          <p:cNvSpPr txBox="1"/>
          <p:nvPr/>
        </p:nvSpPr>
        <p:spPr>
          <a:xfrm>
            <a:off x="8295640" y="422783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20" name="Text Box 19"/>
          <p:cNvSpPr txBox="1"/>
          <p:nvPr/>
        </p:nvSpPr>
        <p:spPr>
          <a:xfrm>
            <a:off x="10598150" y="467106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grpSp>
        <p:nvGrpSpPr>
          <p:cNvPr id="21" name="Group 20"/>
          <p:cNvGrpSpPr/>
          <p:nvPr/>
        </p:nvGrpSpPr>
        <p:grpSpPr>
          <a:xfrm>
            <a:off x="164969" y="5965661"/>
            <a:ext cx="11862062" cy="897286"/>
            <a:chOff x="164969" y="5965661"/>
            <a:chExt cx="11862062" cy="897286"/>
          </a:xfrm>
        </p:grpSpPr>
        <p:sp>
          <p:nvSpPr>
            <p:cNvPr id="2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3" name="Picture 2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bldLst>
      <p:bldP spid="6" grpId="1"/>
      <p:bldP spid="8" grpId="1"/>
      <p:bldP spid="12" grpId="1"/>
      <p:bldP spid="13" grpId="1"/>
      <p:bldP spid="14" grpId="1"/>
      <p:bldP spid="2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133.3"/>
          <p:cNvPicPr>
            <a:picLocks noChangeAspect="1"/>
          </p:cNvPicPr>
          <p:nvPr/>
        </p:nvPicPr>
        <p:blipFill>
          <a:blip r:embed="rId2"/>
          <a:stretch>
            <a:fillRect/>
          </a:stretch>
        </p:blipFill>
        <p:spPr>
          <a:xfrm>
            <a:off x="9517049" y="1590675"/>
            <a:ext cx="2308694" cy="3467799"/>
          </a:xfrm>
          <a:prstGeom prst="rect">
            <a:avLst/>
          </a:prstGeom>
        </p:spPr>
      </p:pic>
      <p:pic>
        <p:nvPicPr>
          <p:cNvPr id="6" name="Picture 5" descr="133.5"/>
          <p:cNvPicPr>
            <a:picLocks noChangeAspect="1"/>
          </p:cNvPicPr>
          <p:nvPr/>
        </p:nvPicPr>
        <p:blipFill>
          <a:blip r:embed="rId3"/>
          <a:stretch>
            <a:fillRect/>
          </a:stretch>
        </p:blipFill>
        <p:spPr>
          <a:xfrm>
            <a:off x="137795" y="388620"/>
            <a:ext cx="8806180" cy="2118595"/>
          </a:xfrm>
          <a:prstGeom prst="rect">
            <a:avLst/>
          </a:prstGeom>
        </p:spPr>
      </p:pic>
      <p:pic>
        <p:nvPicPr>
          <p:cNvPr id="7" name="Picture 6" descr="133.6"/>
          <p:cNvPicPr>
            <a:picLocks noChangeAspect="1"/>
          </p:cNvPicPr>
          <p:nvPr/>
        </p:nvPicPr>
        <p:blipFill>
          <a:blip r:embed="rId4"/>
          <a:stretch>
            <a:fillRect/>
          </a:stretch>
        </p:blipFill>
        <p:spPr>
          <a:xfrm>
            <a:off x="786765" y="2465705"/>
            <a:ext cx="6938010" cy="2527643"/>
          </a:xfrm>
          <a:prstGeom prst="rect">
            <a:avLst/>
          </a:prstGeom>
        </p:spPr>
      </p:pic>
      <p:pic>
        <p:nvPicPr>
          <p:cNvPr id="8" name="Picture 7" descr="133.7"/>
          <p:cNvPicPr>
            <a:picLocks noChangeAspect="1"/>
          </p:cNvPicPr>
          <p:nvPr/>
        </p:nvPicPr>
        <p:blipFill>
          <a:blip r:embed="rId5"/>
          <a:stretch>
            <a:fillRect/>
          </a:stretch>
        </p:blipFill>
        <p:spPr>
          <a:xfrm>
            <a:off x="786765" y="4952293"/>
            <a:ext cx="4873625" cy="1127760"/>
          </a:xfrm>
          <a:prstGeom prst="rect">
            <a:avLst/>
          </a:prstGeom>
        </p:spPr>
      </p:pic>
      <p:pic>
        <p:nvPicPr>
          <p:cNvPr id="9" name="Picture 8" descr="133.8"/>
          <p:cNvPicPr>
            <a:picLocks noChangeAspect="1"/>
          </p:cNvPicPr>
          <p:nvPr/>
        </p:nvPicPr>
        <p:blipFill>
          <a:blip r:embed="rId6"/>
          <a:stretch>
            <a:fillRect/>
          </a:stretch>
        </p:blipFill>
        <p:spPr>
          <a:xfrm>
            <a:off x="5431472" y="5058474"/>
            <a:ext cx="5714365" cy="1127760"/>
          </a:xfrm>
          <a:prstGeom prst="rect">
            <a:avLst/>
          </a:prstGeom>
        </p:spPr>
      </p:pic>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97035" y="24477"/>
              <a:ext cx="27362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134.1"/>
          <p:cNvPicPr>
            <a:picLocks noChangeAspect="1"/>
          </p:cNvPicPr>
          <p:nvPr/>
        </p:nvPicPr>
        <p:blipFill>
          <a:blip r:embed="rId2"/>
          <a:stretch>
            <a:fillRect/>
          </a:stretch>
        </p:blipFill>
        <p:spPr>
          <a:xfrm>
            <a:off x="615950" y="448310"/>
            <a:ext cx="10194925" cy="3138293"/>
          </a:xfrm>
          <a:prstGeom prst="rect">
            <a:avLst/>
          </a:prstGeom>
        </p:spPr>
      </p:pic>
      <p:pic>
        <p:nvPicPr>
          <p:cNvPr id="4" name="Picture 3" descr="134.2"/>
          <p:cNvPicPr>
            <a:picLocks noChangeAspect="1"/>
          </p:cNvPicPr>
          <p:nvPr/>
        </p:nvPicPr>
        <p:blipFill>
          <a:blip r:embed="rId3"/>
          <a:stretch>
            <a:fillRect/>
          </a:stretch>
        </p:blipFill>
        <p:spPr>
          <a:xfrm>
            <a:off x="4443095" y="2835275"/>
            <a:ext cx="2766457" cy="322262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97035" y="24477"/>
              <a:ext cx="27362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3" name="Picture 2" descr="134.3"/>
          <p:cNvPicPr>
            <a:picLocks noChangeAspect="1"/>
          </p:cNvPicPr>
          <p:nvPr/>
        </p:nvPicPr>
        <p:blipFill>
          <a:blip r:embed="rId2"/>
          <a:stretch>
            <a:fillRect/>
          </a:stretch>
        </p:blipFill>
        <p:spPr>
          <a:xfrm>
            <a:off x="2593975" y="768985"/>
            <a:ext cx="9439275" cy="4854575"/>
          </a:xfrm>
          <a:prstGeom prst="rect">
            <a:avLst/>
          </a:prstGeom>
        </p:spPr>
      </p:pic>
      <p:pic>
        <p:nvPicPr>
          <p:cNvPr id="5" name="Picture 4" descr="134.4"/>
          <p:cNvPicPr>
            <a:picLocks noChangeAspect="1"/>
          </p:cNvPicPr>
          <p:nvPr/>
        </p:nvPicPr>
        <p:blipFill>
          <a:blip r:embed="rId3"/>
          <a:stretch>
            <a:fillRect/>
          </a:stretch>
        </p:blipFill>
        <p:spPr>
          <a:xfrm>
            <a:off x="116840" y="1687195"/>
            <a:ext cx="2477135" cy="3169285"/>
          </a:xfrm>
          <a:prstGeom prst="rect">
            <a:avLst/>
          </a:prstGeom>
        </p:spPr>
      </p:pic>
      <p:sp>
        <p:nvSpPr>
          <p:cNvPr id="6" name="TextBox 8"/>
          <p:cNvSpPr txBox="1"/>
          <p:nvPr/>
        </p:nvSpPr>
        <p:spPr>
          <a:xfrm>
            <a:off x="2924810" y="291338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get a scholarship</a:t>
            </a:r>
          </a:p>
        </p:txBody>
      </p:sp>
      <p:sp>
        <p:nvSpPr>
          <p:cNvPr id="7" name="TextBox 8"/>
          <p:cNvSpPr txBox="1"/>
          <p:nvPr/>
        </p:nvSpPr>
        <p:spPr>
          <a:xfrm>
            <a:off x="6167755" y="291338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learn a language</a:t>
            </a:r>
          </a:p>
        </p:txBody>
      </p:sp>
      <p:sp>
        <p:nvSpPr>
          <p:cNvPr id="8" name="TextBox 8"/>
          <p:cNvSpPr txBox="1"/>
          <p:nvPr/>
        </p:nvSpPr>
        <p:spPr>
          <a:xfrm>
            <a:off x="9297035" y="2934970"/>
            <a:ext cx="266128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pass your driving test</a:t>
            </a:r>
          </a:p>
        </p:txBody>
      </p:sp>
      <p:sp>
        <p:nvSpPr>
          <p:cNvPr id="9" name="TextBox 8"/>
          <p:cNvSpPr txBox="1"/>
          <p:nvPr/>
        </p:nvSpPr>
        <p:spPr>
          <a:xfrm>
            <a:off x="2924810" y="514032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run a marathon</a:t>
            </a:r>
          </a:p>
        </p:txBody>
      </p:sp>
      <p:sp>
        <p:nvSpPr>
          <p:cNvPr id="10" name="TextBox 8"/>
          <p:cNvSpPr txBox="1"/>
          <p:nvPr/>
        </p:nvSpPr>
        <p:spPr>
          <a:xfrm>
            <a:off x="6049645" y="5172710"/>
            <a:ext cx="2626360" cy="700405"/>
          </a:xfrm>
          <a:prstGeom prst="rect">
            <a:avLst/>
          </a:prstGeom>
          <a:noFill/>
        </p:spPr>
        <p:txBody>
          <a:bodyPr wrap="square" rtlCol="0">
            <a:spAutoFit/>
          </a:bodyPr>
          <a:lstStyle/>
          <a:p>
            <a:pPr algn="ctr">
              <a:lnSpc>
                <a:spcPct val="90000"/>
              </a:lnSpc>
            </a:pPr>
            <a:r>
              <a:rPr lang="en-US" sz="2200" dirty="0">
                <a:solidFill>
                  <a:srgbClr val="FF0000"/>
                </a:solidFill>
                <a:latin typeface="Myriad Pro" panose="020B0503030403020204" pitchFamily="34" charset="0"/>
                <a:cs typeface="Times New Roman" panose="02020603050405020304" pitchFamily="18" charset="0"/>
              </a:rPr>
              <a:t>graduate from </a:t>
            </a:r>
          </a:p>
          <a:p>
            <a:pPr algn="ctr">
              <a:lnSpc>
                <a:spcPct val="90000"/>
              </a:lnSpc>
            </a:pPr>
            <a:r>
              <a:rPr lang="en-US" sz="2200" dirty="0">
                <a:solidFill>
                  <a:srgbClr val="FF0000"/>
                </a:solidFill>
                <a:latin typeface="Myriad Pro" panose="020B0503030403020204" pitchFamily="34" charset="0"/>
                <a:cs typeface="Times New Roman" panose="02020603050405020304" pitchFamily="18" charset="0"/>
              </a:rPr>
              <a:t>high school / college</a:t>
            </a:r>
          </a:p>
        </p:txBody>
      </p:sp>
      <p:sp>
        <p:nvSpPr>
          <p:cNvPr id="11" name="TextBox 8"/>
          <p:cNvSpPr txBox="1"/>
          <p:nvPr/>
        </p:nvSpPr>
        <p:spPr>
          <a:xfrm>
            <a:off x="9442450" y="514032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travel abroad</a:t>
            </a:r>
          </a:p>
        </p:txBody>
      </p:sp>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P spid="9" grpId="0"/>
      <p:bldP spid="9" grpId="1"/>
      <p:bldP spid="10" grpId="0"/>
      <p:bldP spid="10" grpId="1"/>
      <p:bldP spid="11" grpId="0"/>
      <p:bldP spid="11"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97035" y="24477"/>
              <a:ext cx="27362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3" name="Picture 2" descr="134.3"/>
          <p:cNvPicPr>
            <a:picLocks noChangeAspect="1"/>
          </p:cNvPicPr>
          <p:nvPr/>
        </p:nvPicPr>
        <p:blipFill>
          <a:blip r:embed="rId2"/>
          <a:srcRect t="9117"/>
          <a:stretch>
            <a:fillRect/>
          </a:stretch>
        </p:blipFill>
        <p:spPr>
          <a:xfrm>
            <a:off x="2593975" y="1211580"/>
            <a:ext cx="9439275" cy="4411980"/>
          </a:xfrm>
          <a:prstGeom prst="rect">
            <a:avLst/>
          </a:prstGeom>
        </p:spPr>
      </p:pic>
      <p:pic>
        <p:nvPicPr>
          <p:cNvPr id="5" name="Picture 4" descr="134.4"/>
          <p:cNvPicPr>
            <a:picLocks noChangeAspect="1"/>
          </p:cNvPicPr>
          <p:nvPr/>
        </p:nvPicPr>
        <p:blipFill>
          <a:blip r:embed="rId3"/>
          <a:stretch>
            <a:fillRect/>
          </a:stretch>
        </p:blipFill>
        <p:spPr>
          <a:xfrm>
            <a:off x="116840" y="1687195"/>
            <a:ext cx="2477135" cy="3169285"/>
          </a:xfrm>
          <a:prstGeom prst="rect">
            <a:avLst/>
          </a:prstGeom>
        </p:spPr>
      </p:pic>
      <p:sp>
        <p:nvSpPr>
          <p:cNvPr id="6" name="TextBox 8"/>
          <p:cNvSpPr txBox="1"/>
          <p:nvPr/>
        </p:nvSpPr>
        <p:spPr>
          <a:xfrm>
            <a:off x="2924810" y="291338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get a scholarship</a:t>
            </a:r>
          </a:p>
        </p:txBody>
      </p:sp>
      <p:sp>
        <p:nvSpPr>
          <p:cNvPr id="7" name="TextBox 8"/>
          <p:cNvSpPr txBox="1"/>
          <p:nvPr/>
        </p:nvSpPr>
        <p:spPr>
          <a:xfrm>
            <a:off x="6167755" y="291338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learn a language</a:t>
            </a:r>
          </a:p>
        </p:txBody>
      </p:sp>
      <p:sp>
        <p:nvSpPr>
          <p:cNvPr id="8" name="TextBox 8"/>
          <p:cNvSpPr txBox="1"/>
          <p:nvPr/>
        </p:nvSpPr>
        <p:spPr>
          <a:xfrm>
            <a:off x="9297035" y="2934970"/>
            <a:ext cx="266128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pass your driving test</a:t>
            </a:r>
          </a:p>
        </p:txBody>
      </p:sp>
      <p:sp>
        <p:nvSpPr>
          <p:cNvPr id="9" name="TextBox 8"/>
          <p:cNvSpPr txBox="1"/>
          <p:nvPr/>
        </p:nvSpPr>
        <p:spPr>
          <a:xfrm>
            <a:off x="2924810" y="514032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run a marathon</a:t>
            </a:r>
          </a:p>
        </p:txBody>
      </p:sp>
      <p:sp>
        <p:nvSpPr>
          <p:cNvPr id="10" name="TextBox 8"/>
          <p:cNvSpPr txBox="1"/>
          <p:nvPr/>
        </p:nvSpPr>
        <p:spPr>
          <a:xfrm>
            <a:off x="6049645" y="5172710"/>
            <a:ext cx="2626360" cy="700405"/>
          </a:xfrm>
          <a:prstGeom prst="rect">
            <a:avLst/>
          </a:prstGeom>
          <a:noFill/>
        </p:spPr>
        <p:txBody>
          <a:bodyPr wrap="square" rtlCol="0">
            <a:spAutoFit/>
          </a:bodyPr>
          <a:lstStyle/>
          <a:p>
            <a:pPr algn="ctr">
              <a:lnSpc>
                <a:spcPct val="90000"/>
              </a:lnSpc>
            </a:pPr>
            <a:r>
              <a:rPr lang="en-US" sz="2200" dirty="0">
                <a:solidFill>
                  <a:srgbClr val="FF0000"/>
                </a:solidFill>
                <a:latin typeface="Myriad Pro" panose="020B0503030403020204" pitchFamily="34" charset="0"/>
                <a:cs typeface="Times New Roman" panose="02020603050405020304" pitchFamily="18" charset="0"/>
              </a:rPr>
              <a:t>graduate from </a:t>
            </a:r>
          </a:p>
          <a:p>
            <a:pPr algn="ctr">
              <a:lnSpc>
                <a:spcPct val="90000"/>
              </a:lnSpc>
            </a:pPr>
            <a:r>
              <a:rPr lang="en-US" sz="2200" dirty="0">
                <a:solidFill>
                  <a:srgbClr val="FF0000"/>
                </a:solidFill>
                <a:latin typeface="Myriad Pro" panose="020B0503030403020204" pitchFamily="34" charset="0"/>
                <a:cs typeface="Times New Roman" panose="02020603050405020304" pitchFamily="18" charset="0"/>
              </a:rPr>
              <a:t>high school / college</a:t>
            </a:r>
          </a:p>
        </p:txBody>
      </p:sp>
      <p:sp>
        <p:nvSpPr>
          <p:cNvPr id="11" name="TextBox 8"/>
          <p:cNvSpPr txBox="1"/>
          <p:nvPr/>
        </p:nvSpPr>
        <p:spPr>
          <a:xfrm>
            <a:off x="9442450" y="514032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travel abroad</a:t>
            </a:r>
          </a:p>
        </p:txBody>
      </p:sp>
      <p:pic>
        <p:nvPicPr>
          <p:cNvPr id="2" name="Picture 1" descr="134.5"/>
          <p:cNvPicPr>
            <a:picLocks noChangeAspect="1"/>
          </p:cNvPicPr>
          <p:nvPr/>
        </p:nvPicPr>
        <p:blipFill>
          <a:blip r:embed="rId4"/>
          <a:stretch>
            <a:fillRect/>
          </a:stretch>
        </p:blipFill>
        <p:spPr>
          <a:xfrm>
            <a:off x="1948180" y="448310"/>
            <a:ext cx="10010140" cy="815975"/>
          </a:xfrm>
          <a:prstGeom prst="rect">
            <a:avLst/>
          </a:prstGeom>
        </p:spPr>
      </p:pic>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bldLst>
      <p:bldP spid="6" grpId="1"/>
      <p:bldP spid="7" grpId="1"/>
      <p:bldP spid="8" grpId="1"/>
      <p:bldP spid="9" grpId="1"/>
      <p:bldP spid="10" grpId="1"/>
      <p:bldP spid="1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97035" y="24477"/>
              <a:ext cx="27362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4" name="Picture 3" descr="TB 142"/>
          <p:cNvPicPr>
            <a:picLocks noChangeAspect="1"/>
          </p:cNvPicPr>
          <p:nvPr/>
        </p:nvPicPr>
        <p:blipFill>
          <a:blip r:embed="rId2"/>
          <a:stretch>
            <a:fillRect/>
          </a:stretch>
        </p:blipFill>
        <p:spPr>
          <a:xfrm>
            <a:off x="564515" y="1132840"/>
            <a:ext cx="11063605" cy="3969385"/>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134.6"/>
          <p:cNvPicPr>
            <a:picLocks noChangeAspect="1"/>
          </p:cNvPicPr>
          <p:nvPr/>
        </p:nvPicPr>
        <p:blipFill>
          <a:blip r:embed="rId2"/>
          <a:stretch>
            <a:fillRect/>
          </a:stretch>
        </p:blipFill>
        <p:spPr>
          <a:xfrm>
            <a:off x="1702435" y="687917"/>
            <a:ext cx="8555990" cy="5101602"/>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134.7"/>
          <p:cNvPicPr>
            <a:picLocks noChangeAspect="1"/>
          </p:cNvPicPr>
          <p:nvPr/>
        </p:nvPicPr>
        <p:blipFill>
          <a:blip r:embed="rId2"/>
          <a:stretch>
            <a:fillRect/>
          </a:stretch>
        </p:blipFill>
        <p:spPr>
          <a:xfrm>
            <a:off x="73025" y="697865"/>
            <a:ext cx="12046585" cy="2684145"/>
          </a:xfrm>
          <a:prstGeom prst="rect">
            <a:avLst/>
          </a:prstGeom>
        </p:spPr>
      </p:pic>
      <p:cxnSp>
        <p:nvCxnSpPr>
          <p:cNvPr id="25" name="Straight Connector 24"/>
          <p:cNvCxnSpPr/>
          <p:nvPr/>
        </p:nvCxnSpPr>
        <p:spPr>
          <a:xfrm>
            <a:off x="6626225" y="1483360"/>
            <a:ext cx="139319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 name="Straight Connector 3"/>
          <p:cNvCxnSpPr/>
          <p:nvPr/>
        </p:nvCxnSpPr>
        <p:spPr>
          <a:xfrm>
            <a:off x="5405120" y="1851025"/>
            <a:ext cx="168465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5" name="Straight Connector 4"/>
          <p:cNvCxnSpPr/>
          <p:nvPr/>
        </p:nvCxnSpPr>
        <p:spPr>
          <a:xfrm>
            <a:off x="6367145" y="2196465"/>
            <a:ext cx="111188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 name="Straight Connector 5"/>
          <p:cNvCxnSpPr/>
          <p:nvPr/>
        </p:nvCxnSpPr>
        <p:spPr>
          <a:xfrm>
            <a:off x="1914525" y="2574925"/>
            <a:ext cx="152209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7" name="Straight Connector 6"/>
          <p:cNvCxnSpPr/>
          <p:nvPr/>
        </p:nvCxnSpPr>
        <p:spPr>
          <a:xfrm>
            <a:off x="10528935" y="2931795"/>
            <a:ext cx="152209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8" name="Picture 7" descr="134.8"/>
          <p:cNvPicPr>
            <a:picLocks noChangeAspect="1"/>
          </p:cNvPicPr>
          <p:nvPr/>
        </p:nvPicPr>
        <p:blipFill>
          <a:blip r:embed="rId3"/>
          <a:stretch>
            <a:fillRect/>
          </a:stretch>
        </p:blipFill>
        <p:spPr>
          <a:xfrm>
            <a:off x="713105" y="3356610"/>
            <a:ext cx="10765790" cy="2618740"/>
          </a:xfrm>
          <a:prstGeom prst="rect">
            <a:avLst/>
          </a:prstGeom>
        </p:spPr>
      </p:pic>
      <p:grpSp>
        <p:nvGrpSpPr>
          <p:cNvPr id="14" name="Group 13"/>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p:cNvGrpSpPr/>
          <p:nvPr/>
        </p:nvGrpSpPr>
        <p:grpSpPr>
          <a:xfrm>
            <a:off x="164969" y="5965661"/>
            <a:ext cx="11862062" cy="897286"/>
            <a:chOff x="164969" y="5965661"/>
            <a:chExt cx="11862062" cy="897286"/>
          </a:xfrm>
        </p:grpSpPr>
        <p:sp>
          <p:nvSpPr>
            <p:cNvPr id="2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3" name="Picture 2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165.5"/>
          <p:cNvPicPr>
            <a:picLocks noChangeAspect="1"/>
          </p:cNvPicPr>
          <p:nvPr/>
        </p:nvPicPr>
        <p:blipFill>
          <a:blip r:embed="rId4"/>
          <a:stretch>
            <a:fillRect/>
          </a:stretch>
        </p:blipFill>
        <p:spPr>
          <a:xfrm>
            <a:off x="2658745" y="529590"/>
            <a:ext cx="6945630" cy="3928110"/>
          </a:xfrm>
          <a:prstGeom prst="rect">
            <a:avLst/>
          </a:prstGeom>
        </p:spPr>
      </p:pic>
      <p:pic>
        <p:nvPicPr>
          <p:cNvPr id="4" name="Picture 3" descr="GM 165.6"/>
          <p:cNvPicPr>
            <a:picLocks noChangeAspect="1"/>
          </p:cNvPicPr>
          <p:nvPr/>
        </p:nvPicPr>
        <p:blipFill>
          <a:blip r:embed="rId5"/>
          <a:stretch>
            <a:fillRect/>
          </a:stretch>
        </p:blipFill>
        <p:spPr>
          <a:xfrm>
            <a:off x="2673350" y="4394835"/>
            <a:ext cx="6879590" cy="2225675"/>
          </a:xfrm>
          <a:prstGeom prst="rect">
            <a:avLst/>
          </a:prstGeom>
        </p:spPr>
      </p:pic>
      <p:sp>
        <p:nvSpPr>
          <p:cNvPr id="7" name="TextBox 8"/>
          <p:cNvSpPr txBox="1"/>
          <p:nvPr/>
        </p:nvSpPr>
        <p:spPr>
          <a:xfrm>
            <a:off x="3347085" y="123761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jogging</a:t>
            </a:r>
          </a:p>
        </p:txBody>
      </p:sp>
      <p:sp>
        <p:nvSpPr>
          <p:cNvPr id="5" name="TextBox 8"/>
          <p:cNvSpPr txBox="1"/>
          <p:nvPr/>
        </p:nvSpPr>
        <p:spPr>
          <a:xfrm>
            <a:off x="4438650" y="155130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fell</a:t>
            </a:r>
          </a:p>
        </p:txBody>
      </p:sp>
      <p:sp>
        <p:nvSpPr>
          <p:cNvPr id="6" name="TextBox 8"/>
          <p:cNvSpPr txBox="1"/>
          <p:nvPr/>
        </p:nvSpPr>
        <p:spPr>
          <a:xfrm>
            <a:off x="3195320" y="187579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hurt</a:t>
            </a:r>
          </a:p>
        </p:txBody>
      </p:sp>
      <p:sp>
        <p:nvSpPr>
          <p:cNvPr id="8" name="TextBox 8"/>
          <p:cNvSpPr txBox="1"/>
          <p:nvPr/>
        </p:nvSpPr>
        <p:spPr>
          <a:xfrm>
            <a:off x="5194935" y="226377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were performing</a:t>
            </a:r>
          </a:p>
        </p:txBody>
      </p:sp>
      <p:sp>
        <p:nvSpPr>
          <p:cNvPr id="9" name="TextBox 8"/>
          <p:cNvSpPr txBox="1"/>
          <p:nvPr/>
        </p:nvSpPr>
        <p:spPr>
          <a:xfrm>
            <a:off x="5995035" y="257746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arrived</a:t>
            </a:r>
          </a:p>
        </p:txBody>
      </p:sp>
      <p:sp>
        <p:nvSpPr>
          <p:cNvPr id="10" name="TextBox 8"/>
          <p:cNvSpPr txBox="1"/>
          <p:nvPr/>
        </p:nvSpPr>
        <p:spPr>
          <a:xfrm>
            <a:off x="4654550" y="329692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wearing</a:t>
            </a:r>
          </a:p>
        </p:txBody>
      </p:sp>
      <p:sp>
        <p:nvSpPr>
          <p:cNvPr id="11" name="TextBox 8"/>
          <p:cNvSpPr txBox="1"/>
          <p:nvPr/>
        </p:nvSpPr>
        <p:spPr>
          <a:xfrm>
            <a:off x="5606415" y="360362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saw</a:t>
            </a:r>
          </a:p>
        </p:txBody>
      </p:sp>
      <p:sp>
        <p:nvSpPr>
          <p:cNvPr id="12" name="TextBox 8"/>
          <p:cNvSpPr txBox="1"/>
          <p:nvPr/>
        </p:nvSpPr>
        <p:spPr>
          <a:xfrm>
            <a:off x="3583940" y="433006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preparing</a:t>
            </a:r>
          </a:p>
        </p:txBody>
      </p:sp>
      <p:sp>
        <p:nvSpPr>
          <p:cNvPr id="13" name="TextBox 8"/>
          <p:cNvSpPr txBox="1"/>
          <p:nvPr/>
        </p:nvSpPr>
        <p:spPr>
          <a:xfrm>
            <a:off x="3195320" y="4965065"/>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came</a:t>
            </a:r>
          </a:p>
        </p:txBody>
      </p:sp>
      <p:sp>
        <p:nvSpPr>
          <p:cNvPr id="14" name="TextBox 8"/>
          <p:cNvSpPr txBox="1"/>
          <p:nvPr/>
        </p:nvSpPr>
        <p:spPr>
          <a:xfrm>
            <a:off x="3843655" y="536321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doing</a:t>
            </a:r>
          </a:p>
        </p:txBody>
      </p:sp>
      <p:sp>
        <p:nvSpPr>
          <p:cNvPr id="20" name="TextBox 8"/>
          <p:cNvSpPr txBox="1"/>
          <p:nvPr/>
        </p:nvSpPr>
        <p:spPr>
          <a:xfrm>
            <a:off x="5064760" y="5676900"/>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were discusing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5" grpId="0"/>
      <p:bldP spid="5" grpId="1"/>
      <p:bldP spid="6" grpId="0"/>
      <p:bldP spid="6"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20" grpId="0"/>
      <p:bldP spid="20" grpId="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65.7"/>
          <p:cNvPicPr>
            <a:picLocks noChangeAspect="1"/>
          </p:cNvPicPr>
          <p:nvPr/>
        </p:nvPicPr>
        <p:blipFill>
          <a:blip r:embed="rId2"/>
          <a:stretch>
            <a:fillRect/>
          </a:stretch>
        </p:blipFill>
        <p:spPr>
          <a:xfrm>
            <a:off x="2832644" y="824512"/>
            <a:ext cx="6759575" cy="5603875"/>
          </a:xfrm>
          <a:prstGeom prst="rect">
            <a:avLst/>
          </a:prstGeom>
        </p:spPr>
      </p:pic>
      <p:sp>
        <p:nvSpPr>
          <p:cNvPr id="14" name="TextBox 8"/>
          <p:cNvSpPr txBox="1"/>
          <p:nvPr/>
        </p:nvSpPr>
        <p:spPr>
          <a:xfrm>
            <a:off x="4294414" y="145760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were you doing</a:t>
            </a:r>
          </a:p>
        </p:txBody>
      </p:sp>
      <p:sp>
        <p:nvSpPr>
          <p:cNvPr id="5" name="TextBox 8"/>
          <p:cNvSpPr txBox="1"/>
          <p:nvPr/>
        </p:nvSpPr>
        <p:spPr>
          <a:xfrm>
            <a:off x="3365409" y="177129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called</a:t>
            </a:r>
          </a:p>
        </p:txBody>
      </p:sp>
      <p:sp>
        <p:nvSpPr>
          <p:cNvPr id="6" name="TextBox 8"/>
          <p:cNvSpPr txBox="1"/>
          <p:nvPr/>
        </p:nvSpPr>
        <p:spPr>
          <a:xfrm>
            <a:off x="4478564" y="2149122"/>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writing</a:t>
            </a:r>
          </a:p>
        </p:txBody>
      </p:sp>
      <p:sp>
        <p:nvSpPr>
          <p:cNvPr id="7" name="TextBox 8"/>
          <p:cNvSpPr txBox="1"/>
          <p:nvPr/>
        </p:nvSpPr>
        <p:spPr>
          <a:xfrm>
            <a:off x="3462564" y="2542187"/>
            <a:ext cx="269176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Were you shopping</a:t>
            </a:r>
          </a:p>
        </p:txBody>
      </p:sp>
      <p:sp>
        <p:nvSpPr>
          <p:cNvPr id="8" name="TextBox 8"/>
          <p:cNvSpPr txBox="1"/>
          <p:nvPr/>
        </p:nvSpPr>
        <p:spPr>
          <a:xfrm>
            <a:off x="3289844" y="316956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met</a:t>
            </a:r>
          </a:p>
        </p:txBody>
      </p:sp>
      <p:sp>
        <p:nvSpPr>
          <p:cNvPr id="9" name="TextBox 8"/>
          <p:cNvSpPr txBox="1"/>
          <p:nvPr/>
        </p:nvSpPr>
        <p:spPr>
          <a:xfrm>
            <a:off x="4294414" y="354040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eating</a:t>
            </a:r>
          </a:p>
        </p:txBody>
      </p:sp>
      <p:sp>
        <p:nvSpPr>
          <p:cNvPr id="10" name="TextBox 8"/>
          <p:cNvSpPr txBox="1"/>
          <p:nvPr/>
        </p:nvSpPr>
        <p:spPr>
          <a:xfrm>
            <a:off x="3678464" y="415762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came</a:t>
            </a:r>
          </a:p>
        </p:txBody>
      </p:sp>
      <p:sp>
        <p:nvSpPr>
          <p:cNvPr id="11" name="TextBox 8"/>
          <p:cNvSpPr txBox="1"/>
          <p:nvPr/>
        </p:nvSpPr>
        <p:spPr>
          <a:xfrm>
            <a:off x="3300639" y="4463062"/>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said</a:t>
            </a:r>
          </a:p>
        </p:txBody>
      </p:sp>
      <p:sp>
        <p:nvSpPr>
          <p:cNvPr id="12" name="TextBox 8"/>
          <p:cNvSpPr txBox="1"/>
          <p:nvPr/>
        </p:nvSpPr>
        <p:spPr>
          <a:xfrm>
            <a:off x="4294414" y="4805962"/>
            <a:ext cx="2411095" cy="521970"/>
          </a:xfrm>
          <a:prstGeom prst="rect">
            <a:avLst/>
          </a:prstGeom>
          <a:noFill/>
        </p:spPr>
        <p:txBody>
          <a:bodyPr wrap="square" rtlCol="0">
            <a:spAutoFit/>
          </a:bodyPr>
          <a:lstStyle/>
          <a:p>
            <a:pPr algn="ctr">
              <a:lnSpc>
                <a:spcPct val="70000"/>
              </a:lnSpc>
            </a:pPr>
            <a:r>
              <a:rPr lang="en-US" sz="2000" dirty="0">
                <a:solidFill>
                  <a:srgbClr val="FF0000"/>
                </a:solidFill>
                <a:latin typeface="Myriad Pro" panose="020B0503030403020204" pitchFamily="34" charset="0"/>
                <a:cs typeface="Times New Roman" panose="02020603050405020304" pitchFamily="18" charset="0"/>
              </a:rPr>
              <a:t>were your </a:t>
            </a:r>
          </a:p>
          <a:p>
            <a:pPr algn="ctr">
              <a:lnSpc>
                <a:spcPct val="70000"/>
              </a:lnSpc>
            </a:pPr>
            <a:r>
              <a:rPr lang="en-US" sz="2000" dirty="0">
                <a:solidFill>
                  <a:srgbClr val="FF0000"/>
                </a:solidFill>
                <a:latin typeface="Myriad Pro" panose="020B0503030403020204" pitchFamily="34" charset="0"/>
                <a:cs typeface="Times New Roman" panose="02020603050405020304" pitchFamily="18" charset="0"/>
              </a:rPr>
              <a:t>parents doing</a:t>
            </a:r>
          </a:p>
        </p:txBody>
      </p:sp>
      <p:sp>
        <p:nvSpPr>
          <p:cNvPr id="13" name="TextBox 8"/>
          <p:cNvSpPr txBox="1"/>
          <p:nvPr/>
        </p:nvSpPr>
        <p:spPr>
          <a:xfrm>
            <a:off x="4639854" y="554065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cooking</a:t>
            </a:r>
          </a:p>
        </p:txBody>
      </p:sp>
      <p:sp>
        <p:nvSpPr>
          <p:cNvPr id="20" name="TextBox 8"/>
          <p:cNvSpPr txBox="1"/>
          <p:nvPr/>
        </p:nvSpPr>
        <p:spPr>
          <a:xfrm>
            <a:off x="4294414" y="5859427"/>
            <a:ext cx="241109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was cleaning</a:t>
            </a:r>
          </a:p>
        </p:txBody>
      </p:sp>
      <p:grpSp>
        <p:nvGrpSpPr>
          <p:cNvPr id="25" name="Group 24"/>
          <p:cNvGrpSpPr/>
          <p:nvPr/>
        </p:nvGrpSpPr>
        <p:grpSpPr>
          <a:xfrm>
            <a:off x="164969" y="5965661"/>
            <a:ext cx="11862062" cy="897286"/>
            <a:chOff x="164969" y="5965661"/>
            <a:chExt cx="11862062" cy="897286"/>
          </a:xfrm>
        </p:grpSpPr>
        <p:sp>
          <p:nvSpPr>
            <p:cNvPr id="2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7" name="Picture 2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20" grpId="0"/>
      <p:bldP spid="20"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02057" y="24477"/>
              <a:ext cx="2831193"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14" name="Group 13"/>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21332"/>
          <a:stretch/>
        </p:blipFill>
        <p:spPr>
          <a:xfrm>
            <a:off x="0" y="1215797"/>
            <a:ext cx="10737273" cy="4283616"/>
          </a:xfrm>
          <a:prstGeom prst="rect">
            <a:avLst/>
          </a:prstGeom>
        </p:spPr>
      </p:pic>
      <p:pic>
        <p:nvPicPr>
          <p:cNvPr id="23" name="Picture 22"/>
          <p:cNvPicPr>
            <a:picLocks noChangeAspect="1"/>
          </p:cNvPicPr>
          <p:nvPr/>
        </p:nvPicPr>
        <p:blipFill rotWithShape="1">
          <a:blip r:embed="rId7">
            <a:extLst>
              <a:ext uri="{28A0092B-C50C-407E-A947-70E740481C1C}">
                <a14:useLocalDpi xmlns:a14="http://schemas.microsoft.com/office/drawing/2010/main" val="0"/>
              </a:ext>
            </a:extLst>
          </a:blip>
          <a:srcRect l="78064" t="42134"/>
          <a:stretch/>
        </p:blipFill>
        <p:spPr>
          <a:xfrm>
            <a:off x="9636377" y="2278742"/>
            <a:ext cx="2355273" cy="3150903"/>
          </a:xfrm>
          <a:prstGeom prst="rect">
            <a:avLst/>
          </a:prstGeom>
        </p:spPr>
      </p:pic>
      <p:pic>
        <p:nvPicPr>
          <p:cNvPr id="9" name="we3e_sb01_u11_06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tretch>
            <a:fillRect/>
          </a:stretch>
        </p:blipFill>
        <p:spPr>
          <a:xfrm>
            <a:off x="8294276" y="1610485"/>
            <a:ext cx="609600" cy="547302"/>
          </a:xfrm>
          <a:prstGeom prst="rect">
            <a:avLst/>
          </a:prstGeom>
        </p:spPr>
      </p:pic>
    </p:spTree>
    <p:extLst>
      <p:ext uri="{BB962C8B-B14F-4D97-AF65-F5344CB8AC3E}">
        <p14:creationId xmlns:p14="http://schemas.microsoft.com/office/powerpoint/2010/main" val="2039520808"/>
      </p:ext>
    </p:extLst>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113"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02057" y="24477"/>
              <a:ext cx="2831193"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14" name="Group 13"/>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16855" b="21332"/>
          <a:stretch/>
        </p:blipFill>
        <p:spPr>
          <a:xfrm>
            <a:off x="0" y="2133599"/>
            <a:ext cx="10737273" cy="3365813"/>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968" t="79989" r="32438" b="12499"/>
          <a:stretch/>
        </p:blipFill>
        <p:spPr>
          <a:xfrm>
            <a:off x="723806" y="1576175"/>
            <a:ext cx="7875270" cy="464457"/>
          </a:xfrm>
          <a:prstGeom prst="rect">
            <a:avLst/>
          </a:prstGeom>
        </p:spPr>
      </p:pic>
    </p:spTree>
    <p:extLst>
      <p:ext uri="{BB962C8B-B14F-4D97-AF65-F5344CB8AC3E}">
        <p14:creationId xmlns:p14="http://schemas.microsoft.com/office/powerpoint/2010/main" val="1985674459"/>
      </p:ext>
    </p:extLst>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202057" y="24477"/>
              <a:ext cx="2831193"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14" name="Group 13"/>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16855" b="21332"/>
          <a:stretch/>
        </p:blipFill>
        <p:spPr>
          <a:xfrm>
            <a:off x="0" y="2133599"/>
            <a:ext cx="10737273" cy="3365813"/>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3655" t="88739" r="31751" b="3749"/>
          <a:stretch/>
        </p:blipFill>
        <p:spPr>
          <a:xfrm>
            <a:off x="723806" y="1669142"/>
            <a:ext cx="7875270" cy="464457"/>
          </a:xfrm>
          <a:prstGeom prst="rect">
            <a:avLst/>
          </a:prstGeom>
        </p:spPr>
      </p:pic>
    </p:spTree>
    <p:extLst>
      <p:ext uri="{BB962C8B-B14F-4D97-AF65-F5344CB8AC3E}">
        <p14:creationId xmlns:p14="http://schemas.microsoft.com/office/powerpoint/2010/main" val="1376228433"/>
      </p:ext>
    </p:extLst>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4" name="Picture 3" descr="135.1"/>
          <p:cNvPicPr>
            <a:picLocks noChangeAspect="1"/>
          </p:cNvPicPr>
          <p:nvPr/>
        </p:nvPicPr>
        <p:blipFill>
          <a:blip r:embed="rId2"/>
          <a:stretch>
            <a:fillRect/>
          </a:stretch>
        </p:blipFill>
        <p:spPr>
          <a:xfrm>
            <a:off x="200660" y="448310"/>
            <a:ext cx="11790680" cy="2014220"/>
          </a:xfrm>
          <a:prstGeom prst="rect">
            <a:avLst/>
          </a:prstGeom>
        </p:spPr>
      </p:pic>
      <p:pic>
        <p:nvPicPr>
          <p:cNvPr id="5" name="Picture 4" descr="135.2"/>
          <p:cNvPicPr>
            <a:picLocks noChangeAspect="1"/>
          </p:cNvPicPr>
          <p:nvPr/>
        </p:nvPicPr>
        <p:blipFill>
          <a:blip r:embed="rId3"/>
          <a:stretch>
            <a:fillRect/>
          </a:stretch>
        </p:blipFill>
        <p:spPr>
          <a:xfrm>
            <a:off x="393065" y="2462530"/>
            <a:ext cx="4231640" cy="1726565"/>
          </a:xfrm>
          <a:prstGeom prst="rect">
            <a:avLst/>
          </a:prstGeom>
        </p:spPr>
      </p:pic>
      <p:pic>
        <p:nvPicPr>
          <p:cNvPr id="6" name="Picture 5" descr="135.3"/>
          <p:cNvPicPr>
            <a:picLocks noChangeAspect="1"/>
          </p:cNvPicPr>
          <p:nvPr/>
        </p:nvPicPr>
        <p:blipFill>
          <a:blip r:embed="rId4"/>
          <a:stretch>
            <a:fillRect/>
          </a:stretch>
        </p:blipFill>
        <p:spPr>
          <a:xfrm>
            <a:off x="2245360" y="4579620"/>
            <a:ext cx="2865755" cy="1005840"/>
          </a:xfrm>
          <a:prstGeom prst="rect">
            <a:avLst/>
          </a:prstGeom>
        </p:spPr>
      </p:pic>
      <p:pic>
        <p:nvPicPr>
          <p:cNvPr id="7" name="Picture 6" descr="135.4"/>
          <p:cNvPicPr>
            <a:picLocks noChangeAspect="1"/>
          </p:cNvPicPr>
          <p:nvPr/>
        </p:nvPicPr>
        <p:blipFill>
          <a:blip r:embed="rId5"/>
          <a:stretch>
            <a:fillRect/>
          </a:stretch>
        </p:blipFill>
        <p:spPr>
          <a:xfrm>
            <a:off x="6233795" y="2462530"/>
            <a:ext cx="4184650" cy="1703070"/>
          </a:xfrm>
          <a:prstGeom prst="rect">
            <a:avLst/>
          </a:prstGeom>
        </p:spPr>
      </p:pic>
      <p:pic>
        <p:nvPicPr>
          <p:cNvPr id="8" name="Picture 7" descr="135.5"/>
          <p:cNvPicPr>
            <a:picLocks noChangeAspect="1"/>
          </p:cNvPicPr>
          <p:nvPr/>
        </p:nvPicPr>
        <p:blipFill>
          <a:blip r:embed="rId6"/>
          <a:stretch>
            <a:fillRect/>
          </a:stretch>
        </p:blipFill>
        <p:spPr>
          <a:xfrm>
            <a:off x="8378825" y="4370705"/>
            <a:ext cx="3813175" cy="1424305"/>
          </a:xfrm>
          <a:prstGeom prst="rect">
            <a:avLst/>
          </a:prstGeom>
        </p:spPr>
      </p:pic>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4" name="Picture 3" descr="136.1"/>
          <p:cNvPicPr>
            <a:picLocks noChangeAspect="1"/>
          </p:cNvPicPr>
          <p:nvPr/>
        </p:nvPicPr>
        <p:blipFill>
          <a:blip r:embed="rId2"/>
          <a:srcRect b="1419"/>
          <a:stretch>
            <a:fillRect/>
          </a:stretch>
        </p:blipFill>
        <p:spPr>
          <a:xfrm>
            <a:off x="161925" y="706120"/>
            <a:ext cx="11922125" cy="5248910"/>
          </a:xfrm>
          <a:prstGeom prst="rect">
            <a:avLst/>
          </a:prstGeom>
        </p:spPr>
      </p:pic>
      <p:sp>
        <p:nvSpPr>
          <p:cNvPr id="5" name="Oval 4"/>
          <p:cNvSpPr/>
          <p:nvPr/>
        </p:nvSpPr>
        <p:spPr>
          <a:xfrm>
            <a:off x="8029575" y="2879725"/>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p:cNvSpPr/>
          <p:nvPr/>
        </p:nvSpPr>
        <p:spPr>
          <a:xfrm>
            <a:off x="4668520" y="3982720"/>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Oval 10"/>
          <p:cNvSpPr/>
          <p:nvPr/>
        </p:nvSpPr>
        <p:spPr>
          <a:xfrm>
            <a:off x="1090930" y="5511800"/>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amond(in)">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11" grpId="0" animBg="1"/>
      <p:bldP spid="11"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2" name="Picture 1" descr="136.2"/>
          <p:cNvPicPr>
            <a:picLocks noChangeAspect="1"/>
          </p:cNvPicPr>
          <p:nvPr/>
        </p:nvPicPr>
        <p:blipFill>
          <a:blip r:embed="rId2"/>
          <a:stretch>
            <a:fillRect/>
          </a:stretch>
        </p:blipFill>
        <p:spPr>
          <a:xfrm>
            <a:off x="205740" y="786130"/>
            <a:ext cx="11781155" cy="908685"/>
          </a:xfrm>
          <a:prstGeom prst="rect">
            <a:avLst/>
          </a:prstGeom>
        </p:spPr>
      </p:pic>
      <p:pic>
        <p:nvPicPr>
          <p:cNvPr id="10" name="Picture 9" descr="137.5"/>
          <p:cNvPicPr>
            <a:picLocks noChangeAspect="1"/>
          </p:cNvPicPr>
          <p:nvPr/>
        </p:nvPicPr>
        <p:blipFill>
          <a:blip r:embed="rId3"/>
          <a:stretch>
            <a:fillRect/>
          </a:stretch>
        </p:blipFill>
        <p:spPr>
          <a:xfrm>
            <a:off x="3113405" y="1838960"/>
            <a:ext cx="5937250" cy="1548765"/>
          </a:xfrm>
          <a:prstGeom prst="rect">
            <a:avLst/>
          </a:prstGeom>
        </p:spPr>
      </p:pic>
      <p:pic>
        <p:nvPicPr>
          <p:cNvPr id="12" name="Picture 11" descr="137.2"/>
          <p:cNvPicPr>
            <a:picLocks noChangeAspect="1"/>
          </p:cNvPicPr>
          <p:nvPr/>
        </p:nvPicPr>
        <p:blipFill>
          <a:blip r:embed="rId4"/>
          <a:stretch>
            <a:fillRect/>
          </a:stretch>
        </p:blipFill>
        <p:spPr>
          <a:xfrm>
            <a:off x="559435" y="3705860"/>
            <a:ext cx="2903220" cy="1986280"/>
          </a:xfrm>
          <a:prstGeom prst="rect">
            <a:avLst/>
          </a:prstGeom>
        </p:spPr>
      </p:pic>
      <p:pic>
        <p:nvPicPr>
          <p:cNvPr id="13" name="Picture 12" descr="137.3"/>
          <p:cNvPicPr>
            <a:picLocks noChangeAspect="1"/>
          </p:cNvPicPr>
          <p:nvPr/>
        </p:nvPicPr>
        <p:blipFill>
          <a:blip r:embed="rId5"/>
          <a:stretch>
            <a:fillRect/>
          </a:stretch>
        </p:blipFill>
        <p:spPr>
          <a:xfrm>
            <a:off x="4538980" y="3579495"/>
            <a:ext cx="2950845" cy="2202815"/>
          </a:xfrm>
          <a:prstGeom prst="rect">
            <a:avLst/>
          </a:prstGeom>
        </p:spPr>
      </p:pic>
      <p:pic>
        <p:nvPicPr>
          <p:cNvPr id="14" name="Picture 13" descr="137.4"/>
          <p:cNvPicPr>
            <a:picLocks noChangeAspect="1"/>
          </p:cNvPicPr>
          <p:nvPr/>
        </p:nvPicPr>
        <p:blipFill>
          <a:blip r:embed="rId6"/>
          <a:stretch>
            <a:fillRect/>
          </a:stretch>
        </p:blipFill>
        <p:spPr>
          <a:xfrm>
            <a:off x="8574405" y="3663950"/>
            <a:ext cx="2927350" cy="2058035"/>
          </a:xfrm>
          <a:prstGeom prst="rect">
            <a:avLst/>
          </a:prstGeom>
        </p:spPr>
      </p:pic>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3" name="Picture 2" descr="136.3"/>
          <p:cNvPicPr>
            <a:picLocks noChangeAspect="1"/>
          </p:cNvPicPr>
          <p:nvPr/>
        </p:nvPicPr>
        <p:blipFill>
          <a:blip r:embed="rId2"/>
          <a:stretch>
            <a:fillRect/>
          </a:stretch>
        </p:blipFill>
        <p:spPr>
          <a:xfrm>
            <a:off x="796317" y="2463206"/>
            <a:ext cx="9494520" cy="1801495"/>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60" y="2146650"/>
            <a:ext cx="10335895" cy="2283087"/>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3369544821"/>
      </p:ext>
    </p:extLst>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37.1"/>
          <p:cNvPicPr>
            <a:picLocks noChangeAspect="1"/>
          </p:cNvPicPr>
          <p:nvPr/>
        </p:nvPicPr>
        <p:blipFill rotWithShape="1">
          <a:blip r:embed="rId4"/>
          <a:srcRect b="35144"/>
          <a:stretch/>
        </p:blipFill>
        <p:spPr>
          <a:xfrm>
            <a:off x="3817257" y="0"/>
            <a:ext cx="7194414" cy="5970621"/>
          </a:xfrm>
          <a:prstGeom prst="rect">
            <a:avLst/>
          </a:prstGeom>
        </p:spPr>
      </p:pic>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10" name="we3e_sb01_u11_063">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11035120" y="1638481"/>
            <a:ext cx="791210" cy="629285"/>
          </a:xfrm>
          <a:prstGeom prst="rect">
            <a:avLst/>
          </a:prstGeom>
        </p:spPr>
      </p:pic>
      <p:pic>
        <p:nvPicPr>
          <p:cNvPr id="11" name="Picture 10" descr="TB 144"/>
          <p:cNvPicPr>
            <a:picLocks noChangeAspect="1"/>
          </p:cNvPicPr>
          <p:nvPr/>
        </p:nvPicPr>
        <p:blipFill>
          <a:blip r:embed="rId6"/>
          <a:stretch>
            <a:fillRect/>
          </a:stretch>
        </p:blipFill>
        <p:spPr>
          <a:xfrm>
            <a:off x="255774" y="855413"/>
            <a:ext cx="2974340" cy="4848225"/>
          </a:xfrm>
          <a:prstGeom prst="rect">
            <a:avLst/>
          </a:prstGeom>
        </p:spPr>
      </p:pic>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4469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10"/>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260" y="2146650"/>
            <a:ext cx="10335895" cy="2283087"/>
          </a:xfrm>
          <a:prstGeom prst="rect">
            <a:avLst/>
          </a:prstGeom>
        </p:spPr>
      </p:pic>
      <p:sp>
        <p:nvSpPr>
          <p:cNvPr id="9" name="TextBox 8"/>
          <p:cNvSpPr txBox="1"/>
          <p:nvPr/>
        </p:nvSpPr>
        <p:spPr>
          <a:xfrm>
            <a:off x="4816660" y="2757334"/>
            <a:ext cx="670115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The Trưng Sisters / Trưng Trắc and Trưng Nhị</a:t>
            </a:r>
          </a:p>
        </p:txBody>
      </p:sp>
      <p:sp>
        <p:nvSpPr>
          <p:cNvPr id="10" name="TextBox 8"/>
          <p:cNvSpPr txBox="1"/>
          <p:nvPr/>
        </p:nvSpPr>
        <p:spPr>
          <a:xfrm>
            <a:off x="5994585" y="3340899"/>
            <a:ext cx="155257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Việt Nam</a:t>
            </a:r>
          </a:p>
        </p:txBody>
      </p:sp>
      <p:sp>
        <p:nvSpPr>
          <p:cNvPr id="11" name="TextBox 8"/>
          <p:cNvSpPr txBox="1"/>
          <p:nvPr/>
        </p:nvSpPr>
        <p:spPr>
          <a:xfrm>
            <a:off x="4470585" y="3953039"/>
            <a:ext cx="201676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Sculpture</a:t>
            </a:r>
          </a:p>
        </p:txBody>
      </p:sp>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327892915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2" name="Picture 1" descr="136.6"/>
          <p:cNvPicPr>
            <a:picLocks noChangeAspect="1"/>
          </p:cNvPicPr>
          <p:nvPr/>
        </p:nvPicPr>
        <p:blipFill>
          <a:blip r:embed="rId2"/>
          <a:stretch>
            <a:fillRect/>
          </a:stretch>
        </p:blipFill>
        <p:spPr>
          <a:xfrm>
            <a:off x="329565" y="1657985"/>
            <a:ext cx="11532870" cy="3542665"/>
          </a:xfrm>
          <a:prstGeom prst="rect">
            <a:avLst/>
          </a:prstGeom>
        </p:spPr>
      </p:pic>
      <p:sp>
        <p:nvSpPr>
          <p:cNvPr id="8" name="Oval 7"/>
          <p:cNvSpPr/>
          <p:nvPr/>
        </p:nvSpPr>
        <p:spPr>
          <a:xfrm>
            <a:off x="10699750" y="2252345"/>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p:cNvSpPr/>
          <p:nvPr/>
        </p:nvSpPr>
        <p:spPr>
          <a:xfrm>
            <a:off x="10699750" y="2760345"/>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11419205" y="3700780"/>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Oval 10"/>
          <p:cNvSpPr/>
          <p:nvPr/>
        </p:nvSpPr>
        <p:spPr>
          <a:xfrm>
            <a:off x="10699750" y="4219575"/>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10699750" y="4727575"/>
            <a:ext cx="45402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amond(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amond(in)">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amond(in)">
                                      <p:cBhvr>
                                        <p:cTn id="2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P spid="10" grpId="0" bldLvl="0" animBg="1"/>
      <p:bldP spid="10" grpId="1" animBg="1"/>
      <p:bldP spid="11" grpId="0" bldLvl="0" animBg="1"/>
      <p:bldP spid="11" grpId="1" animBg="1"/>
      <p:bldP spid="12" grpId="0" bldLvl="0" animBg="1"/>
      <p:bldP spid="1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3" name="Picture 2" descr="136.7"/>
          <p:cNvPicPr>
            <a:picLocks noChangeAspect="1"/>
          </p:cNvPicPr>
          <p:nvPr/>
        </p:nvPicPr>
        <p:blipFill>
          <a:blip r:embed="rId2"/>
          <a:stretch>
            <a:fillRect/>
          </a:stretch>
        </p:blipFill>
        <p:spPr>
          <a:xfrm>
            <a:off x="410845" y="1906905"/>
            <a:ext cx="11370310" cy="2879725"/>
          </a:xfrm>
          <a:prstGeom prst="rect">
            <a:avLst/>
          </a:prstGeom>
        </p:spPr>
      </p:pic>
      <p:sp>
        <p:nvSpPr>
          <p:cNvPr id="6" name="TextBox 8"/>
          <p:cNvSpPr txBox="1"/>
          <p:nvPr/>
        </p:nvSpPr>
        <p:spPr>
          <a:xfrm>
            <a:off x="3274695" y="2432685"/>
            <a:ext cx="39687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b</a:t>
            </a:r>
          </a:p>
        </p:txBody>
      </p:sp>
      <p:sp>
        <p:nvSpPr>
          <p:cNvPr id="4" name="TextBox 8"/>
          <p:cNvSpPr txBox="1"/>
          <p:nvPr/>
        </p:nvSpPr>
        <p:spPr>
          <a:xfrm>
            <a:off x="3274695" y="2977515"/>
            <a:ext cx="39687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a</a:t>
            </a:r>
          </a:p>
        </p:txBody>
      </p:sp>
      <p:sp>
        <p:nvSpPr>
          <p:cNvPr id="5" name="TextBox 8"/>
          <p:cNvSpPr txBox="1"/>
          <p:nvPr/>
        </p:nvSpPr>
        <p:spPr>
          <a:xfrm>
            <a:off x="3274695" y="3522345"/>
            <a:ext cx="39687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d</a:t>
            </a:r>
          </a:p>
        </p:txBody>
      </p:sp>
      <p:sp>
        <p:nvSpPr>
          <p:cNvPr id="7" name="TextBox 8"/>
          <p:cNvSpPr txBox="1"/>
          <p:nvPr/>
        </p:nvSpPr>
        <p:spPr>
          <a:xfrm>
            <a:off x="3274695" y="4067175"/>
            <a:ext cx="396875" cy="583565"/>
          </a:xfrm>
          <a:prstGeom prst="rect">
            <a:avLst/>
          </a:prstGeom>
          <a:noFill/>
        </p:spPr>
        <p:txBody>
          <a:bodyPr wrap="square" rtlCol="0">
            <a:spAutoFit/>
          </a:bodyPr>
          <a:lstStyle/>
          <a:p>
            <a:pPr algn="l"/>
            <a:r>
              <a:rPr lang="en-US" sz="3200" dirty="0">
                <a:solidFill>
                  <a:srgbClr val="FF0000"/>
                </a:solidFill>
                <a:latin typeface="Myriad Pro" panose="020B0503030403020204" pitchFamily="34" charset="0"/>
                <a:cs typeface="Times New Roman" panose="02020603050405020304" pitchFamily="18" charset="0"/>
              </a:rPr>
              <a:t>c</a:t>
            </a:r>
          </a:p>
        </p:txBody>
      </p:sp>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5"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136.8"/>
          <p:cNvPicPr>
            <a:picLocks noChangeAspect="1"/>
          </p:cNvPicPr>
          <p:nvPr/>
        </p:nvPicPr>
        <p:blipFill>
          <a:blip r:embed="rId2"/>
          <a:stretch>
            <a:fillRect/>
          </a:stretch>
        </p:blipFill>
        <p:spPr>
          <a:xfrm>
            <a:off x="0" y="1975485"/>
            <a:ext cx="12192000" cy="2907030"/>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836785" y="24477"/>
              <a:ext cx="219646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138.1"/>
          <p:cNvPicPr>
            <a:picLocks noChangeAspect="1"/>
          </p:cNvPicPr>
          <p:nvPr/>
        </p:nvPicPr>
        <p:blipFill>
          <a:blip r:embed="rId2"/>
          <a:stretch>
            <a:fillRect/>
          </a:stretch>
        </p:blipFill>
        <p:spPr>
          <a:xfrm>
            <a:off x="137907" y="2458938"/>
            <a:ext cx="11857355" cy="155956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836785" y="24477"/>
              <a:ext cx="219646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138.2"/>
          <p:cNvPicPr>
            <a:picLocks noChangeAspect="1"/>
          </p:cNvPicPr>
          <p:nvPr/>
        </p:nvPicPr>
        <p:blipFill>
          <a:blip r:embed="rId2"/>
          <a:stretch>
            <a:fillRect/>
          </a:stretch>
        </p:blipFill>
        <p:spPr>
          <a:xfrm>
            <a:off x="292100" y="744855"/>
            <a:ext cx="11727180" cy="5121910"/>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836785" y="24477"/>
              <a:ext cx="219646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138.3"/>
          <p:cNvPicPr>
            <a:picLocks noChangeAspect="1"/>
          </p:cNvPicPr>
          <p:nvPr/>
        </p:nvPicPr>
        <p:blipFill>
          <a:blip r:embed="rId2"/>
          <a:stretch>
            <a:fillRect/>
          </a:stretch>
        </p:blipFill>
        <p:spPr>
          <a:xfrm>
            <a:off x="1995170" y="539115"/>
            <a:ext cx="8322310" cy="698500"/>
          </a:xfrm>
          <a:prstGeom prst="rect">
            <a:avLst/>
          </a:prstGeom>
        </p:spPr>
      </p:pic>
      <p:pic>
        <p:nvPicPr>
          <p:cNvPr id="4" name="Picture 3" descr="138.4"/>
          <p:cNvPicPr>
            <a:picLocks noChangeAspect="1"/>
          </p:cNvPicPr>
          <p:nvPr/>
        </p:nvPicPr>
        <p:blipFill>
          <a:blip r:embed="rId3"/>
          <a:stretch>
            <a:fillRect/>
          </a:stretch>
        </p:blipFill>
        <p:spPr>
          <a:xfrm>
            <a:off x="3117851" y="1340485"/>
            <a:ext cx="5364150" cy="5087902"/>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836785" y="24477"/>
              <a:ext cx="219646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2" name="Picture 1" descr="139.1"/>
          <p:cNvPicPr>
            <a:picLocks noChangeAspect="1"/>
          </p:cNvPicPr>
          <p:nvPr/>
        </p:nvPicPr>
        <p:blipFill>
          <a:blip r:embed="rId2"/>
          <a:stretch>
            <a:fillRect/>
          </a:stretch>
        </p:blipFill>
        <p:spPr>
          <a:xfrm>
            <a:off x="1167130" y="431800"/>
            <a:ext cx="10441940" cy="231521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90" y="2811545"/>
            <a:ext cx="11532870" cy="3106255"/>
          </a:xfrm>
          <a:prstGeom prst="rect">
            <a:avLst/>
          </a:prstGeom>
        </p:spPr>
      </p:pic>
      <p:sp>
        <p:nvSpPr>
          <p:cNvPr id="8" name="Text Box 7"/>
          <p:cNvSpPr txBox="1"/>
          <p:nvPr/>
        </p:nvSpPr>
        <p:spPr>
          <a:xfrm>
            <a:off x="3167380" y="367665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5" name="Text Box 4"/>
          <p:cNvSpPr txBox="1"/>
          <p:nvPr/>
        </p:nvSpPr>
        <p:spPr>
          <a:xfrm>
            <a:off x="5475239" y="4208438"/>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7" name="Text Box 6"/>
          <p:cNvSpPr txBox="1"/>
          <p:nvPr/>
        </p:nvSpPr>
        <p:spPr>
          <a:xfrm>
            <a:off x="3167380" y="4728030"/>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9" name="Text Box 8"/>
          <p:cNvSpPr txBox="1"/>
          <p:nvPr/>
        </p:nvSpPr>
        <p:spPr>
          <a:xfrm>
            <a:off x="3167380" y="526841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0" name="Text Box 9"/>
          <p:cNvSpPr txBox="1"/>
          <p:nvPr/>
        </p:nvSpPr>
        <p:spPr>
          <a:xfrm>
            <a:off x="10797992" y="3632664"/>
            <a:ext cx="502285" cy="583565"/>
          </a:xfrm>
          <a:prstGeom prst="rect">
            <a:avLst/>
          </a:prstGeom>
          <a:noFill/>
        </p:spPr>
        <p:txBody>
          <a:bodyPr wrap="square" rtlCol="0" anchor="t">
            <a:spAutoFit/>
          </a:bodyPr>
          <a:lstStyle/>
          <a:p>
            <a:r>
              <a:rPr lang="en-US" sz="3200" dirty="0">
                <a:solidFill>
                  <a:srgbClr val="FF0000"/>
                </a:solidFill>
                <a:sym typeface="Wingdings" panose="05000000000000000000" charset="0"/>
              </a:rPr>
              <a:t></a:t>
            </a:r>
          </a:p>
        </p:txBody>
      </p:sp>
      <p:sp>
        <p:nvSpPr>
          <p:cNvPr id="12" name="Text Box 11"/>
          <p:cNvSpPr txBox="1"/>
          <p:nvPr/>
        </p:nvSpPr>
        <p:spPr>
          <a:xfrm>
            <a:off x="10797992" y="4183844"/>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3" name="Text Box 12"/>
          <p:cNvSpPr txBox="1"/>
          <p:nvPr/>
        </p:nvSpPr>
        <p:spPr>
          <a:xfrm>
            <a:off x="8447857" y="4735024"/>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20" name="Text Box 19"/>
          <p:cNvSpPr txBox="1"/>
          <p:nvPr/>
        </p:nvSpPr>
        <p:spPr>
          <a:xfrm>
            <a:off x="10797992" y="5286204"/>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grpSp>
        <p:nvGrpSpPr>
          <p:cNvPr id="21" name="Group 20"/>
          <p:cNvGrpSpPr/>
          <p:nvPr/>
        </p:nvGrpSpPr>
        <p:grpSpPr>
          <a:xfrm>
            <a:off x="164969" y="5965661"/>
            <a:ext cx="11862062" cy="897286"/>
            <a:chOff x="164969" y="5965661"/>
            <a:chExt cx="11862062" cy="897286"/>
          </a:xfrm>
        </p:grpSpPr>
        <p:sp>
          <p:nvSpPr>
            <p:cNvPr id="2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3" name="Picture 2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5" grpId="0"/>
      <p:bldP spid="5" grpId="1"/>
      <p:bldP spid="7" grpId="0"/>
      <p:bldP spid="7" grpId="1"/>
      <p:bldP spid="9" grpId="0"/>
      <p:bldP spid="9" grpId="1"/>
      <p:bldP spid="10" grpId="0"/>
      <p:bldP spid="10" grpId="1"/>
      <p:bldP spid="12" grpId="0"/>
      <p:bldP spid="12" grpId="1"/>
      <p:bldP spid="13" grpId="0"/>
      <p:bldP spid="13" grpId="1"/>
      <p:bldP spid="20" grpId="0"/>
      <p:bldP spid="20"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07" y="2805851"/>
            <a:ext cx="11695806" cy="3420779"/>
          </a:xfrm>
          <a:prstGeom prst="rect">
            <a:avLst/>
          </a:prstGeom>
        </p:spPr>
      </p:pic>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836785" y="24477"/>
              <a:ext cx="219646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2" name="Picture 1" descr="139.1"/>
          <p:cNvPicPr>
            <a:picLocks noChangeAspect="1"/>
          </p:cNvPicPr>
          <p:nvPr/>
        </p:nvPicPr>
        <p:blipFill>
          <a:blip r:embed="rId3"/>
          <a:stretch>
            <a:fillRect/>
          </a:stretch>
        </p:blipFill>
        <p:spPr>
          <a:xfrm>
            <a:off x="1167130" y="431800"/>
            <a:ext cx="10441940" cy="2315210"/>
          </a:xfrm>
          <a:prstGeom prst="rect">
            <a:avLst/>
          </a:prstGeom>
        </p:spPr>
      </p:pic>
      <p:sp>
        <p:nvSpPr>
          <p:cNvPr id="8" name="Text Box 7"/>
          <p:cNvSpPr txBox="1"/>
          <p:nvPr/>
        </p:nvSpPr>
        <p:spPr>
          <a:xfrm>
            <a:off x="5307330" y="353631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5" name="Text Box 4"/>
          <p:cNvSpPr txBox="1"/>
          <p:nvPr/>
        </p:nvSpPr>
        <p:spPr>
          <a:xfrm>
            <a:off x="5318760" y="432117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7" name="Text Box 6"/>
          <p:cNvSpPr txBox="1"/>
          <p:nvPr/>
        </p:nvSpPr>
        <p:spPr>
          <a:xfrm>
            <a:off x="5318760" y="484378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9" name="Text Box 8"/>
          <p:cNvSpPr txBox="1"/>
          <p:nvPr/>
        </p:nvSpPr>
        <p:spPr>
          <a:xfrm>
            <a:off x="5318760" y="5384165"/>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0" name="Text Box 9"/>
          <p:cNvSpPr txBox="1"/>
          <p:nvPr/>
        </p:nvSpPr>
        <p:spPr>
          <a:xfrm>
            <a:off x="10949305" y="393573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2" name="Text Box 11"/>
          <p:cNvSpPr txBox="1"/>
          <p:nvPr/>
        </p:nvSpPr>
        <p:spPr>
          <a:xfrm>
            <a:off x="10949305" y="448691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sp>
        <p:nvSpPr>
          <p:cNvPr id="13" name="Text Box 12"/>
          <p:cNvSpPr txBox="1"/>
          <p:nvPr/>
        </p:nvSpPr>
        <p:spPr>
          <a:xfrm>
            <a:off x="10949305" y="5546090"/>
            <a:ext cx="502285" cy="583565"/>
          </a:xfrm>
          <a:prstGeom prst="rect">
            <a:avLst/>
          </a:prstGeom>
          <a:noFill/>
        </p:spPr>
        <p:txBody>
          <a:bodyPr wrap="square" rtlCol="0" anchor="t">
            <a:spAutoFit/>
          </a:bodyPr>
          <a:lstStyle/>
          <a:p>
            <a:r>
              <a:rPr lang="en-US" sz="3200">
                <a:solidFill>
                  <a:srgbClr val="FF0000"/>
                </a:solidFill>
                <a:sym typeface="Wingdings" panose="05000000000000000000" charset="0"/>
              </a:rPr>
              <a:t></a:t>
            </a:r>
          </a:p>
        </p:txBody>
      </p:sp>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5" grpId="0"/>
      <p:bldP spid="5" grpId="1"/>
      <p:bldP spid="7" grpId="0"/>
      <p:bldP spid="7" grpId="1"/>
      <p:bldP spid="9" grpId="0"/>
      <p:bldP spid="9" grpId="1"/>
      <p:bldP spid="10" grpId="0"/>
      <p:bldP spid="10" grpId="1"/>
      <p:bldP spid="12" grpId="0"/>
      <p:bldP spid="12" grpId="1"/>
      <p:bldP spid="13" grpId="0"/>
      <p:bldP spid="13"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9836785" y="24477"/>
              <a:ext cx="219646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139.4"/>
          <p:cNvPicPr>
            <a:picLocks noChangeAspect="1"/>
          </p:cNvPicPr>
          <p:nvPr/>
        </p:nvPicPr>
        <p:blipFill>
          <a:blip r:embed="rId2"/>
          <a:stretch>
            <a:fillRect/>
          </a:stretch>
        </p:blipFill>
        <p:spPr>
          <a:xfrm>
            <a:off x="0" y="2080260"/>
            <a:ext cx="12192000" cy="2697480"/>
          </a:xfrm>
          <a:prstGeom prst="rect">
            <a:avLst/>
          </a:prstGeom>
        </p:spPr>
      </p:pic>
      <p:sp>
        <p:nvSpPr>
          <p:cNvPr id="6" name="Oval 5"/>
          <p:cNvSpPr/>
          <p:nvPr/>
        </p:nvSpPr>
        <p:spPr>
          <a:xfrm>
            <a:off x="9607550" y="3218180"/>
            <a:ext cx="1329690"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25" name="Straight Connector 24"/>
          <p:cNvCxnSpPr/>
          <p:nvPr/>
        </p:nvCxnSpPr>
        <p:spPr>
          <a:xfrm>
            <a:off x="3242945" y="3639820"/>
            <a:ext cx="113411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1" name="Oval 10"/>
          <p:cNvSpPr/>
          <p:nvPr/>
        </p:nvSpPr>
        <p:spPr>
          <a:xfrm>
            <a:off x="10936605" y="3218180"/>
            <a:ext cx="1027430"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2383155" y="3726180"/>
            <a:ext cx="1491615"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3" name="Oval 22"/>
          <p:cNvSpPr/>
          <p:nvPr/>
        </p:nvSpPr>
        <p:spPr>
          <a:xfrm>
            <a:off x="5485130" y="3726180"/>
            <a:ext cx="1588770"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4" name="Oval 23"/>
          <p:cNvSpPr/>
          <p:nvPr/>
        </p:nvSpPr>
        <p:spPr>
          <a:xfrm>
            <a:off x="1132840" y="4223385"/>
            <a:ext cx="1027430" cy="421640"/>
          </a:xfrm>
          <a:prstGeom prst="ellipse">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26" name="Straight Connector 25"/>
          <p:cNvCxnSpPr/>
          <p:nvPr/>
        </p:nvCxnSpPr>
        <p:spPr>
          <a:xfrm>
            <a:off x="5485130" y="3639820"/>
            <a:ext cx="146431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7" name="Straight Connector 26"/>
          <p:cNvCxnSpPr/>
          <p:nvPr/>
        </p:nvCxnSpPr>
        <p:spPr>
          <a:xfrm>
            <a:off x="1318895" y="4126230"/>
            <a:ext cx="113411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8" name="Straight Connector 27"/>
          <p:cNvCxnSpPr/>
          <p:nvPr/>
        </p:nvCxnSpPr>
        <p:spPr>
          <a:xfrm>
            <a:off x="599440" y="4580255"/>
            <a:ext cx="45910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9" name="Straight Connector 28"/>
          <p:cNvCxnSpPr/>
          <p:nvPr/>
        </p:nvCxnSpPr>
        <p:spPr>
          <a:xfrm>
            <a:off x="2740660" y="4601845"/>
            <a:ext cx="9874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20" name="Group 19"/>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amond(in)">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amond(in)">
                                      <p:cBhvr>
                                        <p:cTn id="22" dur="2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amond(in)">
                                      <p:cBhvr>
                                        <p:cTn id="27" dur="20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ppt_x"/>
                                          </p:val>
                                        </p:tav>
                                        <p:tav tm="100000">
                                          <p:val>
                                            <p:strVal val="#ppt_x"/>
                                          </p:val>
                                        </p:tav>
                                      </p:tavLst>
                                    </p:anim>
                                    <p:anim calcmode="lin" valueType="num">
                                      <p:cBhvr additive="base">
                                        <p:cTn id="4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500" fill="hold"/>
                                        <p:tgtEl>
                                          <p:spTgt spid="28"/>
                                        </p:tgtEl>
                                        <p:attrNameLst>
                                          <p:attrName>ppt_x</p:attrName>
                                        </p:attrNameLst>
                                      </p:cBhvr>
                                      <p:tavLst>
                                        <p:tav tm="0">
                                          <p:val>
                                            <p:strVal val="#ppt_x"/>
                                          </p:val>
                                        </p:tav>
                                        <p:tav tm="100000">
                                          <p:val>
                                            <p:strVal val="#ppt_x"/>
                                          </p:val>
                                        </p:tav>
                                      </p:tavLst>
                                    </p:anim>
                                    <p:anim calcmode="lin" valueType="num">
                                      <p:cBhvr additive="base">
                                        <p:cTn id="5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ppt_x"/>
                                          </p:val>
                                        </p:tav>
                                        <p:tav tm="100000">
                                          <p:val>
                                            <p:strVal val="#ppt_x"/>
                                          </p:val>
                                        </p:tav>
                                      </p:tavLst>
                                    </p:anim>
                                    <p:anim calcmode="lin" valueType="num">
                                      <p:cBhvr additive="base">
                                        <p:cTn id="5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11" grpId="0" bldLvl="0" animBg="1"/>
      <p:bldP spid="11" grpId="1" animBg="1"/>
      <p:bldP spid="14" grpId="0" bldLvl="0" animBg="1"/>
      <p:bldP spid="14" grpId="1" animBg="1"/>
      <p:bldP spid="23" grpId="0" bldLvl="0" animBg="1"/>
      <p:bldP spid="23" grpId="1" animBg="1"/>
      <p:bldP spid="24" grpId="0" bldLvl="0" animBg="1"/>
      <p:bldP spid="24"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3062"/>
            <a:ext cx="12192000" cy="461665"/>
            <a:chOff x="0" y="-13062"/>
            <a:chExt cx="12192000" cy="461665"/>
          </a:xfrm>
        </p:grpSpPr>
        <p:sp>
          <p:nvSpPr>
            <p:cNvPr id="1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11</a:t>
              </a:r>
            </a:p>
          </p:txBody>
        </p:sp>
        <p:sp>
          <p:nvSpPr>
            <p:cNvPr id="18"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ACHIEVEMENTS</a:t>
              </a:r>
            </a:p>
          </p:txBody>
        </p:sp>
        <p:sp>
          <p:nvSpPr>
            <p:cNvPr id="19"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139.5"/>
          <p:cNvPicPr>
            <a:picLocks noChangeAspect="1"/>
          </p:cNvPicPr>
          <p:nvPr/>
        </p:nvPicPr>
        <p:blipFill>
          <a:blip r:embed="rId2"/>
          <a:stretch>
            <a:fillRect/>
          </a:stretch>
        </p:blipFill>
        <p:spPr>
          <a:xfrm>
            <a:off x="0" y="1976755"/>
            <a:ext cx="12192000" cy="2904490"/>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3063</Words>
  <Application>Microsoft Office PowerPoint</Application>
  <PresentationFormat>Widescreen</PresentationFormat>
  <Paragraphs>390</Paragraphs>
  <Slides>50</Slides>
  <Notes>4</Notes>
  <HiddenSlides>2</HiddenSlides>
  <MMClips>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新細明體</vt:lpstr>
      <vt:lpstr>Times New Roman</vt:lpstr>
      <vt:lpstr>Arial</vt:lpstr>
      <vt:lpstr>Myriad Pro</vt:lpstr>
      <vt:lpstr>Calibri Light</vt:lpstr>
      <vt:lpstr>Calibri</vt:lpstr>
      <vt:lpstr>Wingdings</vt:lpstr>
      <vt:lpstr>Adobe Gothic Std B</vt:lpstr>
      <vt:lpstr>lop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115</cp:revision>
  <dcterms:created xsi:type="dcterms:W3CDTF">2021-03-31T02:40:00Z</dcterms:created>
  <dcterms:modified xsi:type="dcterms:W3CDTF">2022-06-01T04:41:00Z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7B2C028237864A6A9F3BF40A14BE4B7F</vt:lpwstr>
  </property>
  <property fmtid="{D5CDD505-2E9C-101B-9397-08002B2CF9AE}" pid="3" name="KSOProductBuildVer">
    <vt:lpwstr>1033-11.2.0.10323</vt:lpwstr>
  </property>
</Properties>
</file>